
<file path=[Content_Types].xml><?xml version="1.0" encoding="utf-8"?>
<Types xmlns="http://schemas.openxmlformats.org/package/2006/content-types">
  <Default Extension="chain" ContentType="image/jpeg"/>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 id="2147483709" r:id="rId6"/>
    <p:sldMasterId id="2147483721" r:id="rId7"/>
    <p:sldMasterId id="2147483734" r:id="rId8"/>
  </p:sldMasterIdLst>
  <p:notesMasterIdLst>
    <p:notesMasterId r:id="rId51"/>
  </p:notesMasterIdLst>
  <p:sldIdLst>
    <p:sldId id="257" r:id="rId9"/>
    <p:sldId id="878" r:id="rId10"/>
    <p:sldId id="388" r:id="rId11"/>
    <p:sldId id="897" r:id="rId12"/>
    <p:sldId id="276" r:id="rId13"/>
    <p:sldId id="747" r:id="rId14"/>
    <p:sldId id="489" r:id="rId15"/>
    <p:sldId id="266" r:id="rId16"/>
    <p:sldId id="899" r:id="rId17"/>
    <p:sldId id="267" r:id="rId18"/>
    <p:sldId id="269" r:id="rId19"/>
    <p:sldId id="902" r:id="rId20"/>
    <p:sldId id="268" r:id="rId21"/>
    <p:sldId id="273" r:id="rId22"/>
    <p:sldId id="908" r:id="rId23"/>
    <p:sldId id="1294" r:id="rId24"/>
    <p:sldId id="911" r:id="rId25"/>
    <p:sldId id="256" r:id="rId26"/>
    <p:sldId id="903" r:id="rId27"/>
    <p:sldId id="259" r:id="rId28"/>
    <p:sldId id="904" r:id="rId29"/>
    <p:sldId id="905" r:id="rId30"/>
    <p:sldId id="272" r:id="rId31"/>
    <p:sldId id="274" r:id="rId32"/>
    <p:sldId id="275" r:id="rId33"/>
    <p:sldId id="906" r:id="rId34"/>
    <p:sldId id="277" r:id="rId35"/>
    <p:sldId id="278" r:id="rId36"/>
    <p:sldId id="279" r:id="rId37"/>
    <p:sldId id="280" r:id="rId38"/>
    <p:sldId id="281" r:id="rId39"/>
    <p:sldId id="282" r:id="rId40"/>
    <p:sldId id="283" r:id="rId41"/>
    <p:sldId id="895" r:id="rId42"/>
    <p:sldId id="910" r:id="rId43"/>
    <p:sldId id="1288" r:id="rId44"/>
    <p:sldId id="1289" r:id="rId45"/>
    <p:sldId id="1290" r:id="rId46"/>
    <p:sldId id="1291" r:id="rId47"/>
    <p:sldId id="1292" r:id="rId48"/>
    <p:sldId id="381" r:id="rId49"/>
    <p:sldId id="129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3" autoAdjust="0"/>
    <p:restoredTop sz="84424" autoAdjust="0"/>
  </p:normalViewPr>
  <p:slideViewPr>
    <p:cSldViewPr snapToGrid="0" showGuides="1">
      <p:cViewPr varScale="1">
        <p:scale>
          <a:sx n="92" d="100"/>
          <a:sy n="92" d="100"/>
        </p:scale>
        <p:origin x="1240" y="192"/>
      </p:cViewPr>
      <p:guideLst>
        <p:guide orient="horz" pos="2136"/>
        <p:guide pos="384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DB53F6-0FFE-40BB-B3C1-DCCE5E850052}" type="datetimeFigureOut">
              <a:rPr lang="en-US" smtClean="0"/>
              <a:t>6/27/24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457273-D7FB-458D-AEE7-EF7381148D78}" type="slidenum">
              <a:rPr lang="en-US" smtClean="0"/>
              <a:t>‹#›</a:t>
            </a:fld>
            <a:endParaRPr lang="en-US"/>
          </a:p>
        </p:txBody>
      </p:sp>
    </p:spTree>
    <p:extLst>
      <p:ext uri="{BB962C8B-B14F-4D97-AF65-F5344CB8AC3E}">
        <p14:creationId xmlns:p14="http://schemas.microsoft.com/office/powerpoint/2010/main" val="3498315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8729d97241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8729d9724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53234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12 1922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37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Tháng 12 1922, Liên bang Cộng hoà xã hội chủ nghĩa Xô viết được thành lập (Liên Xô), gồm 4 nước Cộng hoà Xô viết: Nga, U-crai-na, Bê-lô-rút-xi-a và Ngoại Cáp-ca-dơ.</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727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12 1922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Tháng 12 1922, Liên bang Cộng hoà xã hội chủ nghĩa Xô viết được thành lập (Liên Xô), gồm 4 nước Cộng hoà Xô viết: Nga, U-crai-na, Bê-lô-rút-xi-a và Ngoại Cáp-ca-dơ.</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429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12 1922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486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Tháng 12 1922, Liên bang Cộng hoà xã hội chủ nghĩa Xô viết được thành lập (Liên Xô), gồm 4 nước Cộng hoà Xô viết: Nga, U-crai-na, Bê-lô-rút-xi-a và Ngoại Cáp-ca-dơ.</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048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12 1922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264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Tháng 12 1922, Liên bang Cộng hoà xã hội chủ nghĩa Xô viết được thành lập (Liên Xô), gồm 4 nước Cộng hoà Xô viết: Nga, U-crai-na, Bê-lô-rút-xi-a và Ngoại Cáp-ca-dơ.</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009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12 1922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525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Tháng 12 1922, Liên bang Cộng hoà xã hội chủ nghĩa Xô viết được thành lập (Liên Xô), gồm 4 nước Cộng hoà Xô viết: Nga, U-crai-na, Bê-lô-rút-xi-a và Ngoại Cáp-ca-dơ.</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95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26C2F-45E7-42ED-86BF-32B61C99B8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996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2C570-9DF6-4D06-A62C-F105E86FB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551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1. Ý nào sau đây mô tả đúng tỉnh hình nước Nga trước khi Liên Xô được thành lập?</a:t>
            </a:r>
          </a:p>
          <a:p>
            <a:r>
              <a:rPr lang="vi-VN" dirty="0"/>
              <a:t>A. B. Đấu tranh chống thủ trong giặc ngoài, bảo vệ chính quyền cách mạng.</a:t>
            </a:r>
          </a:p>
          <a:p>
            <a:r>
              <a:rPr lang="vi-VN" dirty="0"/>
              <a:t>C. </a:t>
            </a:r>
          </a:p>
          <a:p>
            <a:r>
              <a:rPr lang="vi-VN" dirty="0"/>
              <a:t>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618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2. Liên Xô được thành lập bao gồm những nước nào sau đây?</a:t>
            </a:r>
          </a:p>
          <a:p>
            <a:r>
              <a:rPr lang="vi-VN" dirty="0"/>
              <a:t>A. Nga, Ba Lan, U-crai-na, Ngoại Cáp-ca-dơ.</a:t>
            </a:r>
          </a:p>
          <a:p>
            <a:r>
              <a:rPr lang="vi-VN" dirty="0"/>
              <a:t>B. Nga, Bê-lô-rút-xi-a, U-crai-na, Ngoại Cáp-ca-do.</a:t>
            </a:r>
          </a:p>
          <a:p>
            <a:r>
              <a:rPr lang="vi-VN" dirty="0"/>
              <a:t>C. Nga, Ba Lan, Lát-vi-a, Bê-lô-rút-xi-a.</a:t>
            </a:r>
          </a:p>
          <a:p>
            <a:r>
              <a:rPr lang="vi-VN" dirty="0"/>
              <a:t>D. Nga, Bê-lô-rút-xi-a, Lát-vi-a, U-crai-na.</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050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3. </a:t>
            </a:r>
          </a:p>
          <a:p>
            <a:r>
              <a:rPr lang="vi-VN" dirty="0"/>
              <a:t>A. B. C..</a:t>
            </a:r>
          </a:p>
          <a:p>
            <a:r>
              <a:rPr lang="vi-VN" dirty="0"/>
              <a:t>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623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4. -</a:t>
            </a:r>
          </a:p>
          <a:p>
            <a:r>
              <a:rPr lang="vi-VN" dirty="0"/>
              <a:t>A. B. C. 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150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5. A. B. C. 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880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7B793-9F7A-4495-A7E0-30AB342640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935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7B793-9F7A-4495-A7E0-30AB342640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559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2C570-9DF6-4D06-A62C-F105E86FB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399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Sau thắng lợi của Cách mạng tháng Mười, quân đội 14 nước đế quốc (Anh, Pháp, Mỹ, Nhật,...) đã câu kết với các thế lực phản cách mạng trong nước mở cuộc tấn công vũ trang vào nước Nga Xô viết.</a:t>
            </a:r>
          </a:p>
          <a:p>
            <a:r>
              <a:rPr lang="vi-VN" dirty="0"/>
              <a:t>Trong ba năm 1918 – 1920, nước Nga phải tiến hành cuộc chiến tranh cách mạng chống thù trong, giặc ngoài trong điều kiện vô cùng khó khăn, gian khổ. Từ năm 1919, Nhà nước Xô viết đã kiểm soát được các ngành kinh tế then chốt nhờ thực hiện Chính sách cộng sản thời chiến.</a:t>
            </a:r>
          </a:p>
          <a:p>
            <a:r>
              <a:rPr lang="vi-VN" dirty="0"/>
              <a:t>Cuối năm 1920, Hồng quân đã đánh tan giặc ngoại xâm và nội phản, bảo vệ chính quyền cách mạng. Nhà nước Xô viết đã xoá bỏ những bất công trong xã hội, thực hiện quyền tự do dân chủ, quyền tự quyết của các dân tộc.</a:t>
            </a:r>
          </a:p>
          <a:p>
            <a:r>
              <a:rPr lang="vi-VN" dirty="0"/>
              <a:t>Tháng 3 – 1921, Đảng Bôn-sê-vích quyết định thực hiện Chính sách kinh tế mới (NEP). Nhờ vậy, nước Nga Xô viết đã từng bước vượt qua khủng hoảng và phục hồi kinh tế, đời sống nhân dân được cải thiện.</a:t>
            </a:r>
            <a:endParaRPr lang="en-US" dirty="0"/>
          </a:p>
          <a:p>
            <a:endParaRPr lang="en-US" dirty="0"/>
          </a:p>
        </p:txBody>
      </p:sp>
      <p:sp>
        <p:nvSpPr>
          <p:cNvPr id="4" name="Slide Number Placeholder 3"/>
          <p:cNvSpPr>
            <a:spLocks noGrp="1"/>
          </p:cNvSpPr>
          <p:nvPr>
            <p:ph type="sldNum" sz="quarter" idx="5"/>
          </p:nvPr>
        </p:nvSpPr>
        <p:spPr/>
        <p:txBody>
          <a:bodyPr/>
          <a:lstStyle/>
          <a:p>
            <a:fld id="{07457273-D7FB-458D-AEE7-EF7381148D78}" type="slidenum">
              <a:rPr lang="en-US" smtClean="0"/>
              <a:t>15</a:t>
            </a:fld>
            <a:endParaRPr lang="en-US"/>
          </a:p>
        </p:txBody>
      </p:sp>
    </p:spTree>
    <p:extLst>
      <p:ext uri="{BB962C8B-B14F-4D97-AF65-F5344CB8AC3E}">
        <p14:creationId xmlns:p14="http://schemas.microsoft.com/office/powerpoint/2010/main" val="4076944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Hạn chế: nóng vội, thiếu dân chủ trong quá trình tập thể hoá nông nghiệp, chưa chú trọng đúng mức đến việc nâng cao đời sống nhân dân,...</a:t>
            </a:r>
          </a:p>
          <a:p>
            <a:r>
              <a:rPr lang="vi-VN" dirty="0"/>
              <a:t>Tháng 6 – 1941, phát xít Đức tấn công Liên Xô, nhân dân Liên Xô phải tạm dừng thực hiện kế hoạch 5 năm lần thứ ba để tiến hành cuộc chiến tranh giữ nước vĩ đại.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2C570-9DF6-4D06-A62C-F105E86FB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987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Hạn chế: nóng vội, thiếu dân chủ trong quá trình tập thể hoá nông nghiệp, chưa chú trọng đúng mức đến việc nâng cao đời sống nhân dân,...</a:t>
            </a:r>
          </a:p>
          <a:p>
            <a:r>
              <a:rPr lang="vi-VN" dirty="0"/>
              <a:t>Tháng 6 – 1941, phát xít Đức tấn công Liên Xô, nhân dân Liên Xô phải tạm dừng thực hiện kế hoạch 5 năm lần thứ ba để tiến hành cuộc chiến tranh giữ nước vĩ đại.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2C570-9DF6-4D06-A62C-F105E86FB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531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Tháng 12 1922, Liên bang Cộng hoà xã hội chủ nghĩa Xô viết được thành lập (Liên Xô), gồm 4 nước Cộng hoà Xô viết: Nga, U-crai-na, Bê-lô-rút-xi-a và Ngoại Cáp-ca-dơ.</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850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12 1922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459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Tháng 12 1922, Liên bang Cộng hoà xã hội chủ nghĩa Xô viết được thành lập (Liên Xô), gồm 4 nước Cộng hoà Xô viết: Nga, U-crai-na, Bê-lô-rút-xi-a và Ngoại Cáp-ca-dơ.</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7C33E-6C56-4C02-8394-96CB5AD98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9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2F8D-A286-4B18-898F-EF907F64FE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2250FE-CD33-40FD-96F3-2C3476D644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F03687-6EDD-472E-A23C-D24E5E6CEFEE}"/>
              </a:ext>
            </a:extLst>
          </p:cNvPr>
          <p:cNvSpPr>
            <a:spLocks noGrp="1"/>
          </p:cNvSpPr>
          <p:nvPr>
            <p:ph type="dt" sz="half" idx="10"/>
          </p:nvPr>
        </p:nvSpPr>
        <p:spPr/>
        <p:txBody>
          <a:bodyPr/>
          <a:lstStyle/>
          <a:p>
            <a:fld id="{A13CA544-A18B-43F0-AF87-C23589BB867A}" type="datetimeFigureOut">
              <a:rPr lang="en-US" smtClean="0"/>
              <a:t>6/27/24</a:t>
            </a:fld>
            <a:endParaRPr lang="en-US"/>
          </a:p>
        </p:txBody>
      </p:sp>
      <p:sp>
        <p:nvSpPr>
          <p:cNvPr id="5" name="Footer Placeholder 4">
            <a:extLst>
              <a:ext uri="{FF2B5EF4-FFF2-40B4-BE49-F238E27FC236}">
                <a16:creationId xmlns:a16="http://schemas.microsoft.com/office/drawing/2014/main" id="{C9013FFC-7189-4692-92B3-E709752374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B152D-3FA2-4E48-9485-C29FD9A45DF7}"/>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3601699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1AD63-DE8D-4B56-91ED-6109809F0A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6B37A7-D488-4B1B-8D0C-42CCF2857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D1889-C296-4154-A325-6C3C5CB012BB}"/>
              </a:ext>
            </a:extLst>
          </p:cNvPr>
          <p:cNvSpPr>
            <a:spLocks noGrp="1"/>
          </p:cNvSpPr>
          <p:nvPr>
            <p:ph type="dt" sz="half" idx="10"/>
          </p:nvPr>
        </p:nvSpPr>
        <p:spPr/>
        <p:txBody>
          <a:bodyPr/>
          <a:lstStyle/>
          <a:p>
            <a:fld id="{A13CA544-A18B-43F0-AF87-C23589BB867A}" type="datetimeFigureOut">
              <a:rPr lang="en-US" smtClean="0"/>
              <a:t>6/27/24</a:t>
            </a:fld>
            <a:endParaRPr lang="en-US"/>
          </a:p>
        </p:txBody>
      </p:sp>
      <p:sp>
        <p:nvSpPr>
          <p:cNvPr id="5" name="Footer Placeholder 4">
            <a:extLst>
              <a:ext uri="{FF2B5EF4-FFF2-40B4-BE49-F238E27FC236}">
                <a16:creationId xmlns:a16="http://schemas.microsoft.com/office/drawing/2014/main" id="{CF42A1CD-F5E4-4198-951B-FEC9026833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5D51F-9332-44C3-B0A4-F9D3414DE16F}"/>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154875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6D1C16-B7DA-4AFB-850B-A0DD0BFB4F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D12C11-A088-4898-BB06-D191F1AB8E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DE4BD-07C1-47D5-80D0-7CA6BBF0A31A}"/>
              </a:ext>
            </a:extLst>
          </p:cNvPr>
          <p:cNvSpPr>
            <a:spLocks noGrp="1"/>
          </p:cNvSpPr>
          <p:nvPr>
            <p:ph type="dt" sz="half" idx="10"/>
          </p:nvPr>
        </p:nvSpPr>
        <p:spPr/>
        <p:txBody>
          <a:bodyPr/>
          <a:lstStyle/>
          <a:p>
            <a:fld id="{A13CA544-A18B-43F0-AF87-C23589BB867A}" type="datetimeFigureOut">
              <a:rPr lang="en-US" smtClean="0"/>
              <a:t>6/27/24</a:t>
            </a:fld>
            <a:endParaRPr lang="en-US"/>
          </a:p>
        </p:txBody>
      </p:sp>
      <p:sp>
        <p:nvSpPr>
          <p:cNvPr id="5" name="Footer Placeholder 4">
            <a:extLst>
              <a:ext uri="{FF2B5EF4-FFF2-40B4-BE49-F238E27FC236}">
                <a16:creationId xmlns:a16="http://schemas.microsoft.com/office/drawing/2014/main" id="{0F95C85C-4193-4C1A-986B-BF27C90A4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AED23D-1AEF-4474-9762-991FE21AD22F}"/>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1997839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3DF8C-AF02-4DE1-8DC7-0F8EE2226D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0E8812-AEE5-466F-8AC8-B2A2A6059A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8E1484-2C88-46A0-AC3E-760DF08B861D}"/>
              </a:ext>
            </a:extLst>
          </p:cNvPr>
          <p:cNvSpPr>
            <a:spLocks noGrp="1"/>
          </p:cNvSpPr>
          <p:nvPr>
            <p:ph type="dt" sz="half" idx="10"/>
          </p:nvPr>
        </p:nvSpPr>
        <p:spPr/>
        <p:txBody>
          <a:bodyPr/>
          <a:lstStyle/>
          <a:p>
            <a:fld id="{D343B06D-7943-4D0E-99AC-024317B6F8FE}" type="datetimeFigureOut">
              <a:rPr lang="en-US" smtClean="0"/>
              <a:t>6/27/24</a:t>
            </a:fld>
            <a:endParaRPr lang="en-US"/>
          </a:p>
        </p:txBody>
      </p:sp>
      <p:sp>
        <p:nvSpPr>
          <p:cNvPr id="5" name="Footer Placeholder 4">
            <a:extLst>
              <a:ext uri="{FF2B5EF4-FFF2-40B4-BE49-F238E27FC236}">
                <a16:creationId xmlns:a16="http://schemas.microsoft.com/office/drawing/2014/main" id="{3420CFA5-DFCD-4A8F-80CC-312975BA9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422B49-A143-481B-8CCD-3540B54E0D30}"/>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810570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6E647-8833-4EE2-ACE0-6F0CC96017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97084-DFF1-4521-88A1-BCF9E35F95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6D3C7-DDD9-472F-9C28-9E4661C09A09}"/>
              </a:ext>
            </a:extLst>
          </p:cNvPr>
          <p:cNvSpPr>
            <a:spLocks noGrp="1"/>
          </p:cNvSpPr>
          <p:nvPr>
            <p:ph type="dt" sz="half" idx="10"/>
          </p:nvPr>
        </p:nvSpPr>
        <p:spPr/>
        <p:txBody>
          <a:bodyPr/>
          <a:lstStyle/>
          <a:p>
            <a:fld id="{D343B06D-7943-4D0E-99AC-024317B6F8FE}" type="datetimeFigureOut">
              <a:rPr lang="en-US" smtClean="0"/>
              <a:t>6/27/24</a:t>
            </a:fld>
            <a:endParaRPr lang="en-US"/>
          </a:p>
        </p:txBody>
      </p:sp>
      <p:sp>
        <p:nvSpPr>
          <p:cNvPr id="5" name="Footer Placeholder 4">
            <a:extLst>
              <a:ext uri="{FF2B5EF4-FFF2-40B4-BE49-F238E27FC236}">
                <a16:creationId xmlns:a16="http://schemas.microsoft.com/office/drawing/2014/main" id="{C127EE12-4BE1-4F9B-B953-C02BC47477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D2F0FB-24A6-40C6-8D9E-55D021268A3B}"/>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2922419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0411E-BCEE-48BB-BC6A-A8EE127378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6B4CD8-3B18-436A-A512-91685E202B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7F960B-7EC2-469B-ABFE-B70C10103822}"/>
              </a:ext>
            </a:extLst>
          </p:cNvPr>
          <p:cNvSpPr>
            <a:spLocks noGrp="1"/>
          </p:cNvSpPr>
          <p:nvPr>
            <p:ph type="dt" sz="half" idx="10"/>
          </p:nvPr>
        </p:nvSpPr>
        <p:spPr/>
        <p:txBody>
          <a:bodyPr/>
          <a:lstStyle/>
          <a:p>
            <a:fld id="{D343B06D-7943-4D0E-99AC-024317B6F8FE}" type="datetimeFigureOut">
              <a:rPr lang="en-US" smtClean="0"/>
              <a:t>6/27/24</a:t>
            </a:fld>
            <a:endParaRPr lang="en-US"/>
          </a:p>
        </p:txBody>
      </p:sp>
      <p:sp>
        <p:nvSpPr>
          <p:cNvPr id="5" name="Footer Placeholder 4">
            <a:extLst>
              <a:ext uri="{FF2B5EF4-FFF2-40B4-BE49-F238E27FC236}">
                <a16:creationId xmlns:a16="http://schemas.microsoft.com/office/drawing/2014/main" id="{6F521FEF-1F50-45BD-BC5C-283ACE8E6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2ACEF-3160-4ED6-B942-917D48408F12}"/>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2536260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5E76A-274C-4994-B341-8E71B95EA2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5A4E2D-62EC-4977-9F5D-650D9FA439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59C6F9-FA86-421B-83E8-71432457C8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BE9CFD-FA94-4FE4-BD3F-7088FBAE7240}"/>
              </a:ext>
            </a:extLst>
          </p:cNvPr>
          <p:cNvSpPr>
            <a:spLocks noGrp="1"/>
          </p:cNvSpPr>
          <p:nvPr>
            <p:ph type="dt" sz="half" idx="10"/>
          </p:nvPr>
        </p:nvSpPr>
        <p:spPr/>
        <p:txBody>
          <a:bodyPr/>
          <a:lstStyle/>
          <a:p>
            <a:fld id="{D343B06D-7943-4D0E-99AC-024317B6F8FE}" type="datetimeFigureOut">
              <a:rPr lang="en-US" smtClean="0"/>
              <a:t>6/27/24</a:t>
            </a:fld>
            <a:endParaRPr lang="en-US"/>
          </a:p>
        </p:txBody>
      </p:sp>
      <p:sp>
        <p:nvSpPr>
          <p:cNvPr id="6" name="Footer Placeholder 5">
            <a:extLst>
              <a:ext uri="{FF2B5EF4-FFF2-40B4-BE49-F238E27FC236}">
                <a16:creationId xmlns:a16="http://schemas.microsoft.com/office/drawing/2014/main" id="{AD0F0204-D251-4C92-BCC2-C3A957664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088F6B-72F9-4B46-A49C-5C01F85F9D6C}"/>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825705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A0FF-C48F-428F-8550-49A8B97488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AA7643-9B1D-4AA0-A79D-053570231F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3FA280-FE77-4682-96AA-90695B43E2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AC3FC6-F1AF-46DA-9404-507C7A065C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CB4D82-DDE5-42C9-AE41-8D7F7B04DE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473129-8D2F-40D2-AE16-8E8BD95CB93D}"/>
              </a:ext>
            </a:extLst>
          </p:cNvPr>
          <p:cNvSpPr>
            <a:spLocks noGrp="1"/>
          </p:cNvSpPr>
          <p:nvPr>
            <p:ph type="dt" sz="half" idx="10"/>
          </p:nvPr>
        </p:nvSpPr>
        <p:spPr/>
        <p:txBody>
          <a:bodyPr/>
          <a:lstStyle/>
          <a:p>
            <a:fld id="{D343B06D-7943-4D0E-99AC-024317B6F8FE}" type="datetimeFigureOut">
              <a:rPr lang="en-US" smtClean="0"/>
              <a:t>6/27/24</a:t>
            </a:fld>
            <a:endParaRPr lang="en-US"/>
          </a:p>
        </p:txBody>
      </p:sp>
      <p:sp>
        <p:nvSpPr>
          <p:cNvPr id="8" name="Footer Placeholder 7">
            <a:extLst>
              <a:ext uri="{FF2B5EF4-FFF2-40B4-BE49-F238E27FC236}">
                <a16:creationId xmlns:a16="http://schemas.microsoft.com/office/drawing/2014/main" id="{691EA151-45EA-45BD-912B-8C767D5C88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D1B1E8-B586-4CBC-A7BF-27EA59889693}"/>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43240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D031-05A9-43D1-A69D-843E3FCD81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A45223-D8AA-4709-973E-DEC53D1CAF41}"/>
              </a:ext>
            </a:extLst>
          </p:cNvPr>
          <p:cNvSpPr>
            <a:spLocks noGrp="1"/>
          </p:cNvSpPr>
          <p:nvPr>
            <p:ph type="dt" sz="half" idx="10"/>
          </p:nvPr>
        </p:nvSpPr>
        <p:spPr/>
        <p:txBody>
          <a:bodyPr/>
          <a:lstStyle/>
          <a:p>
            <a:fld id="{D343B06D-7943-4D0E-99AC-024317B6F8FE}" type="datetimeFigureOut">
              <a:rPr lang="en-US" smtClean="0"/>
              <a:t>6/27/24</a:t>
            </a:fld>
            <a:endParaRPr lang="en-US"/>
          </a:p>
        </p:txBody>
      </p:sp>
      <p:sp>
        <p:nvSpPr>
          <p:cNvPr id="4" name="Footer Placeholder 3">
            <a:extLst>
              <a:ext uri="{FF2B5EF4-FFF2-40B4-BE49-F238E27FC236}">
                <a16:creationId xmlns:a16="http://schemas.microsoft.com/office/drawing/2014/main" id="{8A97744E-922B-4D8F-A857-4626A29D03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955B38-C9C0-4DB9-8916-8983AB1368BD}"/>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4121656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659554-7625-4AD0-883E-2DDFBD1AF789}"/>
              </a:ext>
            </a:extLst>
          </p:cNvPr>
          <p:cNvSpPr>
            <a:spLocks noGrp="1"/>
          </p:cNvSpPr>
          <p:nvPr>
            <p:ph type="dt" sz="half" idx="10"/>
          </p:nvPr>
        </p:nvSpPr>
        <p:spPr/>
        <p:txBody>
          <a:bodyPr/>
          <a:lstStyle/>
          <a:p>
            <a:fld id="{D343B06D-7943-4D0E-99AC-024317B6F8FE}" type="datetimeFigureOut">
              <a:rPr lang="en-US" smtClean="0"/>
              <a:t>6/27/24</a:t>
            </a:fld>
            <a:endParaRPr lang="en-US"/>
          </a:p>
        </p:txBody>
      </p:sp>
      <p:sp>
        <p:nvSpPr>
          <p:cNvPr id="3" name="Footer Placeholder 2">
            <a:extLst>
              <a:ext uri="{FF2B5EF4-FFF2-40B4-BE49-F238E27FC236}">
                <a16:creationId xmlns:a16="http://schemas.microsoft.com/office/drawing/2014/main" id="{6573A3CC-31DC-4106-A1F9-75055D6910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7177E3-F621-467A-ADBE-CC2108696041}"/>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4259208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C5034-69EE-4098-A4A6-C515D0BD09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F3D27D-2D2B-478A-80C9-8D1E2A6080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EE0088-2A51-4B11-9546-4F93251F7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FC865E-5493-4E83-8DE1-691DB6B34B14}"/>
              </a:ext>
            </a:extLst>
          </p:cNvPr>
          <p:cNvSpPr>
            <a:spLocks noGrp="1"/>
          </p:cNvSpPr>
          <p:nvPr>
            <p:ph type="dt" sz="half" idx="10"/>
          </p:nvPr>
        </p:nvSpPr>
        <p:spPr/>
        <p:txBody>
          <a:bodyPr/>
          <a:lstStyle/>
          <a:p>
            <a:fld id="{D343B06D-7943-4D0E-99AC-024317B6F8FE}" type="datetimeFigureOut">
              <a:rPr lang="en-US" smtClean="0"/>
              <a:t>6/27/24</a:t>
            </a:fld>
            <a:endParaRPr lang="en-US"/>
          </a:p>
        </p:txBody>
      </p:sp>
      <p:sp>
        <p:nvSpPr>
          <p:cNvPr id="6" name="Footer Placeholder 5">
            <a:extLst>
              <a:ext uri="{FF2B5EF4-FFF2-40B4-BE49-F238E27FC236}">
                <a16:creationId xmlns:a16="http://schemas.microsoft.com/office/drawing/2014/main" id="{EEAA7B9C-94C1-4A65-AA5F-F0114EDF34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EF78DF-A20B-42B7-8AD9-E2DA4E29B792}"/>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782119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C5D2B-547F-4EB8-9DEC-4FDA007754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21DA20-1C37-43DF-83EF-07FAB8C889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B4FC6-023C-4F69-A56C-A28B07A55D7A}"/>
              </a:ext>
            </a:extLst>
          </p:cNvPr>
          <p:cNvSpPr>
            <a:spLocks noGrp="1"/>
          </p:cNvSpPr>
          <p:nvPr>
            <p:ph type="dt" sz="half" idx="10"/>
          </p:nvPr>
        </p:nvSpPr>
        <p:spPr/>
        <p:txBody>
          <a:bodyPr/>
          <a:lstStyle/>
          <a:p>
            <a:fld id="{A13CA544-A18B-43F0-AF87-C23589BB867A}" type="datetimeFigureOut">
              <a:rPr lang="en-US" smtClean="0"/>
              <a:t>6/27/24</a:t>
            </a:fld>
            <a:endParaRPr lang="en-US"/>
          </a:p>
        </p:txBody>
      </p:sp>
      <p:sp>
        <p:nvSpPr>
          <p:cNvPr id="5" name="Footer Placeholder 4">
            <a:extLst>
              <a:ext uri="{FF2B5EF4-FFF2-40B4-BE49-F238E27FC236}">
                <a16:creationId xmlns:a16="http://schemas.microsoft.com/office/drawing/2014/main" id="{4E93A2B0-7FD6-4FBF-B81E-86A75D09B2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39721-FDC7-4B45-9AED-163C40EF5F66}"/>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3214534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CEAEF-2F97-44E3-8061-525E1F1BB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F1F80E-041B-41CD-A63F-2727AD670E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58AF8B-83F2-48C3-9A3B-E6CD743FE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7073A2-5899-4298-ACAF-0F3E0EE8BE98}"/>
              </a:ext>
            </a:extLst>
          </p:cNvPr>
          <p:cNvSpPr>
            <a:spLocks noGrp="1"/>
          </p:cNvSpPr>
          <p:nvPr>
            <p:ph type="dt" sz="half" idx="10"/>
          </p:nvPr>
        </p:nvSpPr>
        <p:spPr/>
        <p:txBody>
          <a:bodyPr/>
          <a:lstStyle/>
          <a:p>
            <a:fld id="{D343B06D-7943-4D0E-99AC-024317B6F8FE}" type="datetimeFigureOut">
              <a:rPr lang="en-US" smtClean="0"/>
              <a:t>6/27/24</a:t>
            </a:fld>
            <a:endParaRPr lang="en-US"/>
          </a:p>
        </p:txBody>
      </p:sp>
      <p:sp>
        <p:nvSpPr>
          <p:cNvPr id="6" name="Footer Placeholder 5">
            <a:extLst>
              <a:ext uri="{FF2B5EF4-FFF2-40B4-BE49-F238E27FC236}">
                <a16:creationId xmlns:a16="http://schemas.microsoft.com/office/drawing/2014/main" id="{6C1779A4-C5B1-46B0-9981-F503497B0E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7D73EA-A63A-4D3E-9A53-96C91F457CE4}"/>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1705493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358B9-1149-47AC-8811-CAF18D0FB8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FADF9-AF22-4A01-8493-38161E4766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9483E1-6063-455D-8A7D-1F0010B718E2}"/>
              </a:ext>
            </a:extLst>
          </p:cNvPr>
          <p:cNvSpPr>
            <a:spLocks noGrp="1"/>
          </p:cNvSpPr>
          <p:nvPr>
            <p:ph type="dt" sz="half" idx="10"/>
          </p:nvPr>
        </p:nvSpPr>
        <p:spPr/>
        <p:txBody>
          <a:bodyPr/>
          <a:lstStyle/>
          <a:p>
            <a:fld id="{D343B06D-7943-4D0E-99AC-024317B6F8FE}" type="datetimeFigureOut">
              <a:rPr lang="en-US" smtClean="0"/>
              <a:t>6/27/24</a:t>
            </a:fld>
            <a:endParaRPr lang="en-US"/>
          </a:p>
        </p:txBody>
      </p:sp>
      <p:sp>
        <p:nvSpPr>
          <p:cNvPr id="5" name="Footer Placeholder 4">
            <a:extLst>
              <a:ext uri="{FF2B5EF4-FFF2-40B4-BE49-F238E27FC236}">
                <a16:creationId xmlns:a16="http://schemas.microsoft.com/office/drawing/2014/main" id="{34F169AF-CBBC-4C52-9BEA-8B49FB643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D9A48D-3D29-4E8D-8274-88166F6529D0}"/>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781971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51CFF9-8404-4E48-9494-8CA7EDC9DC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EBB1B1-F91D-44A4-A450-F853B96E9A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919C93-DEA8-4A95-8981-E887FACDB36F}"/>
              </a:ext>
            </a:extLst>
          </p:cNvPr>
          <p:cNvSpPr>
            <a:spLocks noGrp="1"/>
          </p:cNvSpPr>
          <p:nvPr>
            <p:ph type="dt" sz="half" idx="10"/>
          </p:nvPr>
        </p:nvSpPr>
        <p:spPr/>
        <p:txBody>
          <a:bodyPr/>
          <a:lstStyle/>
          <a:p>
            <a:fld id="{D343B06D-7943-4D0E-99AC-024317B6F8FE}" type="datetimeFigureOut">
              <a:rPr lang="en-US" smtClean="0"/>
              <a:t>6/27/24</a:t>
            </a:fld>
            <a:endParaRPr lang="en-US"/>
          </a:p>
        </p:txBody>
      </p:sp>
      <p:sp>
        <p:nvSpPr>
          <p:cNvPr id="5" name="Footer Placeholder 4">
            <a:extLst>
              <a:ext uri="{FF2B5EF4-FFF2-40B4-BE49-F238E27FC236}">
                <a16:creationId xmlns:a16="http://schemas.microsoft.com/office/drawing/2014/main" id="{DE2CCEB5-5FCB-47B7-8ED0-CCB8A69F84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104676-B644-46F5-991B-BF021841AE53}"/>
              </a:ext>
            </a:extLst>
          </p:cNvPr>
          <p:cNvSpPr>
            <a:spLocks noGrp="1"/>
          </p:cNvSpPr>
          <p:nvPr>
            <p:ph type="sldNum" sz="quarter" idx="12"/>
          </p:nvPr>
        </p:nvSpPr>
        <p:spPr/>
        <p:txBody>
          <a:bodyPr/>
          <a:lstStyle/>
          <a:p>
            <a:fld id="{F5F522D0-E8EA-43D5-BCAC-255E55AA6DFD}" type="slidenum">
              <a:rPr lang="en-US" smtClean="0"/>
              <a:t>‹#›</a:t>
            </a:fld>
            <a:endParaRPr lang="en-US"/>
          </a:p>
        </p:txBody>
      </p:sp>
    </p:spTree>
    <p:extLst>
      <p:ext uri="{BB962C8B-B14F-4D97-AF65-F5344CB8AC3E}">
        <p14:creationId xmlns:p14="http://schemas.microsoft.com/office/powerpoint/2010/main" val="390652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38152"/>
            <a:ext cx="10960100"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40770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43395C-5D98-4170-882F-72DDBCA8EBCD}" type="datetimeFigureOut">
              <a:rPr lang="en-US" smtClean="0"/>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1016444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43395C-5D98-4170-882F-72DDBCA8EBCD}" type="datetimeFigureOut">
              <a:rPr lang="en-US" smtClean="0"/>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1837108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43395C-5D98-4170-882F-72DDBCA8EBCD}" type="datetimeFigureOut">
              <a:rPr lang="en-US" smtClean="0"/>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3806603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43395C-5D98-4170-882F-72DDBCA8EBCD}" type="datetimeFigureOut">
              <a:rPr lang="en-US" smtClean="0"/>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1074788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43395C-5D98-4170-882F-72DDBCA8EBCD}" type="datetimeFigureOut">
              <a:rPr lang="en-US" smtClean="0"/>
              <a:t>6/27/24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367528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43395C-5D98-4170-882F-72DDBCA8EBCD}" type="datetimeFigureOut">
              <a:rPr lang="en-US" smtClean="0"/>
              <a:t>6/27/24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1150762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E841-5FD1-4384-AA70-90A8A25138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E820C8-544C-476D-9CAC-2D7FB0496C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E6E7C-726B-47AD-9019-A60F129E6CAC}"/>
              </a:ext>
            </a:extLst>
          </p:cNvPr>
          <p:cNvSpPr>
            <a:spLocks noGrp="1"/>
          </p:cNvSpPr>
          <p:nvPr>
            <p:ph type="dt" sz="half" idx="10"/>
          </p:nvPr>
        </p:nvSpPr>
        <p:spPr/>
        <p:txBody>
          <a:bodyPr/>
          <a:lstStyle/>
          <a:p>
            <a:fld id="{A13CA544-A18B-43F0-AF87-C23589BB867A}" type="datetimeFigureOut">
              <a:rPr lang="en-US" smtClean="0"/>
              <a:t>6/27/24</a:t>
            </a:fld>
            <a:endParaRPr lang="en-US"/>
          </a:p>
        </p:txBody>
      </p:sp>
      <p:sp>
        <p:nvSpPr>
          <p:cNvPr id="5" name="Footer Placeholder 4">
            <a:extLst>
              <a:ext uri="{FF2B5EF4-FFF2-40B4-BE49-F238E27FC236}">
                <a16:creationId xmlns:a16="http://schemas.microsoft.com/office/drawing/2014/main" id="{DA573859-4593-41FA-975E-F8DC22EBE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7BC220-6B58-4118-9DCD-5C389753BB1A}"/>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13851639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43395C-5D98-4170-882F-72DDBCA8EBCD}" type="datetimeFigureOut">
              <a:rPr lang="en-US" smtClean="0"/>
              <a:t>6/27/24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37656880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43395C-5D98-4170-882F-72DDBCA8EBCD}" type="datetimeFigureOut">
              <a:rPr lang="en-US" smtClean="0"/>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1586419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43395C-5D98-4170-882F-72DDBCA8EBCD}" type="datetimeFigureOut">
              <a:rPr lang="en-US" smtClean="0"/>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181802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43395C-5D98-4170-882F-72DDBCA8EBCD}" type="datetimeFigureOut">
              <a:rPr lang="en-US" smtClean="0"/>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3461338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43395C-5D98-4170-882F-72DDBCA8EBCD}" type="datetimeFigureOut">
              <a:rPr lang="en-US" smtClean="0"/>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27299916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0889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3076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25502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276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17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A8CBB-B431-4DB2-A922-84399B4A6B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EC3A3-4518-4820-BE80-26D1A70C38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DD57FF-C89A-4E26-B918-1C88CB2991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BFE0E4-4722-4D03-89A1-09B538187CDA}"/>
              </a:ext>
            </a:extLst>
          </p:cNvPr>
          <p:cNvSpPr>
            <a:spLocks noGrp="1"/>
          </p:cNvSpPr>
          <p:nvPr>
            <p:ph type="dt" sz="half" idx="10"/>
          </p:nvPr>
        </p:nvSpPr>
        <p:spPr/>
        <p:txBody>
          <a:bodyPr/>
          <a:lstStyle/>
          <a:p>
            <a:fld id="{A13CA544-A18B-43F0-AF87-C23589BB867A}" type="datetimeFigureOut">
              <a:rPr lang="en-US" smtClean="0"/>
              <a:t>6/27/24</a:t>
            </a:fld>
            <a:endParaRPr lang="en-US"/>
          </a:p>
        </p:txBody>
      </p:sp>
      <p:sp>
        <p:nvSpPr>
          <p:cNvPr id="6" name="Footer Placeholder 5">
            <a:extLst>
              <a:ext uri="{FF2B5EF4-FFF2-40B4-BE49-F238E27FC236}">
                <a16:creationId xmlns:a16="http://schemas.microsoft.com/office/drawing/2014/main" id="{11B276BC-3DC1-4A5F-9126-CD51FDCC73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BD0FA7-B450-43DD-92CB-646B0DC29B12}"/>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2309038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9993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06256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5663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75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30181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2222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1503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6236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30244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175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F6C37-4E94-436D-932B-148248C180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FB7E3B-CE38-4B03-89D4-0418DFCBCE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48CD77-D885-4480-A583-64F1E100B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33D133-5413-4BC2-8437-F8E54AEAE1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F1A48B-231F-4B1C-8D0D-D58DDA4DF0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05308E-8504-4C5B-B541-7A6CAD8907FE}"/>
              </a:ext>
            </a:extLst>
          </p:cNvPr>
          <p:cNvSpPr>
            <a:spLocks noGrp="1"/>
          </p:cNvSpPr>
          <p:nvPr>
            <p:ph type="dt" sz="half" idx="10"/>
          </p:nvPr>
        </p:nvSpPr>
        <p:spPr/>
        <p:txBody>
          <a:bodyPr/>
          <a:lstStyle/>
          <a:p>
            <a:fld id="{A13CA544-A18B-43F0-AF87-C23589BB867A}" type="datetimeFigureOut">
              <a:rPr lang="en-US" smtClean="0"/>
              <a:t>6/27/24</a:t>
            </a:fld>
            <a:endParaRPr lang="en-US"/>
          </a:p>
        </p:txBody>
      </p:sp>
      <p:sp>
        <p:nvSpPr>
          <p:cNvPr id="8" name="Footer Placeholder 7">
            <a:extLst>
              <a:ext uri="{FF2B5EF4-FFF2-40B4-BE49-F238E27FC236}">
                <a16:creationId xmlns:a16="http://schemas.microsoft.com/office/drawing/2014/main" id="{C2C93162-80DC-4D6A-9BB1-93D6776DB4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7697EC-5264-4F10-BA54-25509506E590}"/>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3052610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30035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1279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62137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3606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71426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5479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34622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81747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8210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14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D46FC-BFB3-48BE-B4C2-4A47BB1B25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B8817E-260A-4838-8D74-29D176A610EC}"/>
              </a:ext>
            </a:extLst>
          </p:cNvPr>
          <p:cNvSpPr>
            <a:spLocks noGrp="1"/>
          </p:cNvSpPr>
          <p:nvPr>
            <p:ph type="dt" sz="half" idx="10"/>
          </p:nvPr>
        </p:nvSpPr>
        <p:spPr/>
        <p:txBody>
          <a:bodyPr/>
          <a:lstStyle/>
          <a:p>
            <a:fld id="{A13CA544-A18B-43F0-AF87-C23589BB867A}" type="datetimeFigureOut">
              <a:rPr lang="en-US" smtClean="0"/>
              <a:t>6/27/24</a:t>
            </a:fld>
            <a:endParaRPr lang="en-US"/>
          </a:p>
        </p:txBody>
      </p:sp>
      <p:sp>
        <p:nvSpPr>
          <p:cNvPr id="4" name="Footer Placeholder 3">
            <a:extLst>
              <a:ext uri="{FF2B5EF4-FFF2-40B4-BE49-F238E27FC236}">
                <a16:creationId xmlns:a16="http://schemas.microsoft.com/office/drawing/2014/main" id="{A4E88B5F-1F9F-4282-A416-E5E6456A6A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032EE5-5CCF-40BC-9B72-BC8A1875764C}"/>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38452180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6163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74764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46885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0230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087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88298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12104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8446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972609B-4948-443E-B89F-02CB1E9B40C8}" type="datetimeFigureOut">
              <a:rPr lang="en-US" smtClean="0"/>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34390740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72609B-4948-443E-B89F-02CB1E9B40C8}" type="datetimeFigureOut">
              <a:rPr lang="en-US" smtClean="0"/>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3325887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7564D5-2179-41DE-8D72-B749F6AD0EDB}"/>
              </a:ext>
            </a:extLst>
          </p:cNvPr>
          <p:cNvSpPr>
            <a:spLocks noGrp="1"/>
          </p:cNvSpPr>
          <p:nvPr>
            <p:ph type="dt" sz="half" idx="10"/>
          </p:nvPr>
        </p:nvSpPr>
        <p:spPr/>
        <p:txBody>
          <a:bodyPr/>
          <a:lstStyle/>
          <a:p>
            <a:fld id="{A13CA544-A18B-43F0-AF87-C23589BB867A}" type="datetimeFigureOut">
              <a:rPr lang="en-US" smtClean="0"/>
              <a:t>6/27/24</a:t>
            </a:fld>
            <a:endParaRPr lang="en-US"/>
          </a:p>
        </p:txBody>
      </p:sp>
      <p:sp>
        <p:nvSpPr>
          <p:cNvPr id="3" name="Footer Placeholder 2">
            <a:extLst>
              <a:ext uri="{FF2B5EF4-FFF2-40B4-BE49-F238E27FC236}">
                <a16:creationId xmlns:a16="http://schemas.microsoft.com/office/drawing/2014/main" id="{03218C7D-1BD2-4E06-8B03-09786BF9A3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E187EF-8677-4A4E-80FD-7A6945EEDE14}"/>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19928069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72609B-4948-443E-B89F-02CB1E9B40C8}" type="datetimeFigureOut">
              <a:rPr lang="en-US" smtClean="0"/>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41348546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72609B-4948-443E-B89F-02CB1E9B40C8}" type="datetimeFigureOut">
              <a:rPr lang="en-US" smtClean="0"/>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21645232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72609B-4948-443E-B89F-02CB1E9B40C8}" type="datetimeFigureOut">
              <a:rPr lang="en-US" smtClean="0"/>
              <a:t>6/27/24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23980294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72609B-4948-443E-B89F-02CB1E9B40C8}" type="datetimeFigureOut">
              <a:rPr lang="en-US" smtClean="0"/>
              <a:t>6/27/24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8663636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72609B-4948-443E-B89F-02CB1E9B40C8}" type="datetimeFigureOut">
              <a:rPr lang="en-US" smtClean="0"/>
              <a:t>6/27/24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6668253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72609B-4948-443E-B89F-02CB1E9B40C8}" type="datetimeFigureOut">
              <a:rPr lang="en-US" smtClean="0"/>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1900344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72609B-4948-443E-B89F-02CB1E9B40C8}" type="datetimeFigureOut">
              <a:rPr lang="en-US" smtClean="0"/>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21570200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72609B-4948-443E-B89F-02CB1E9B40C8}" type="datetimeFigureOut">
              <a:rPr lang="en-US" smtClean="0"/>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34502009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72609B-4948-443E-B89F-02CB1E9B40C8}" type="datetimeFigureOut">
              <a:rPr lang="en-US" smtClean="0"/>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F0C278-049E-4F14-A5A9-14A29FEA2184}" type="slidenum">
              <a:rPr lang="en-US" smtClean="0"/>
              <a:t>‹#›</a:t>
            </a:fld>
            <a:endParaRPr lang="en-US"/>
          </a:p>
        </p:txBody>
      </p:sp>
    </p:spTree>
    <p:extLst>
      <p:ext uri="{BB962C8B-B14F-4D97-AF65-F5344CB8AC3E}">
        <p14:creationId xmlns:p14="http://schemas.microsoft.com/office/powerpoint/2010/main" val="37975098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A1F14-DA11-4E43-87F3-BE07CCE51531}" type="datetime1">
              <a:rPr kumimoji="0" lang="en-US" sz="1200" b="0" i="0" u="none" strike="noStrike" kern="1200" cap="none" spc="0" normalizeH="0" baseline="0" noProof="0" smtClean="0">
                <a:ln>
                  <a:noFill/>
                </a:ln>
                <a:solidFill>
                  <a:prstClr val="black">
                    <a:tint val="75000"/>
                  </a:prstClr>
                </a:solidFill>
                <a:effectLst/>
                <a:uLnTx/>
                <a:uFillTx/>
                <a:latin typeface="Robot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6/27/24</a:t>
            </a:fld>
            <a:endParaRPr kumimoji="0" lang="en-US" sz="1200" b="0" i="0" u="none" strike="noStrike" kern="1200" cap="none" spc="0" normalizeH="0" baseline="0" noProof="0">
              <a:ln>
                <a:noFill/>
              </a:ln>
              <a:solidFill>
                <a:prstClr val="black">
                  <a:tint val="75000"/>
                </a:prstClr>
              </a:solidFill>
              <a:effectLst/>
              <a:uLnTx/>
              <a:uFillTx/>
              <a:latin typeface="Roboto"/>
              <a:ea typeface="+mn-ea"/>
              <a:cs typeface="+mn-cs"/>
            </a:endParaRPr>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Roboto"/>
              <a:ea typeface="+mn-ea"/>
              <a:cs typeface="+mn-cs"/>
            </a:endParaRPr>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20B1D-C678-4C69-9E65-5611E138EDCC}" type="slidenum">
              <a:rPr kumimoji="0" lang="en-US" sz="1200" b="0" i="0" u="none" strike="noStrike" kern="1200" cap="none" spc="0" normalizeH="0" baseline="0" noProof="0" smtClean="0">
                <a:ln>
                  <a:noFill/>
                </a:ln>
                <a:solidFill>
                  <a:prstClr val="black">
                    <a:tint val="75000"/>
                  </a:prstClr>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Roboto"/>
              <a:ea typeface="+mn-ea"/>
              <a:cs typeface="+mn-cs"/>
            </a:endParaRPr>
          </a:p>
        </p:txBody>
      </p:sp>
    </p:spTree>
    <p:extLst>
      <p:ext uri="{BB962C8B-B14F-4D97-AF65-F5344CB8AC3E}">
        <p14:creationId xmlns:p14="http://schemas.microsoft.com/office/powerpoint/2010/main" val="169544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A65F-EC3E-47A7-9A6F-61B56D9572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36AA29-EE48-4929-87D3-82815FDE83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E512C4-17AE-4D4A-8E12-51561EE45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DE2EC7-F1A6-4B6D-8E85-B55CA0D29026}"/>
              </a:ext>
            </a:extLst>
          </p:cNvPr>
          <p:cNvSpPr>
            <a:spLocks noGrp="1"/>
          </p:cNvSpPr>
          <p:nvPr>
            <p:ph type="dt" sz="half" idx="10"/>
          </p:nvPr>
        </p:nvSpPr>
        <p:spPr/>
        <p:txBody>
          <a:bodyPr/>
          <a:lstStyle/>
          <a:p>
            <a:fld id="{A13CA544-A18B-43F0-AF87-C23589BB867A}" type="datetimeFigureOut">
              <a:rPr lang="en-US" smtClean="0"/>
              <a:t>6/27/24</a:t>
            </a:fld>
            <a:endParaRPr lang="en-US"/>
          </a:p>
        </p:txBody>
      </p:sp>
      <p:sp>
        <p:nvSpPr>
          <p:cNvPr id="6" name="Footer Placeholder 5">
            <a:extLst>
              <a:ext uri="{FF2B5EF4-FFF2-40B4-BE49-F238E27FC236}">
                <a16:creationId xmlns:a16="http://schemas.microsoft.com/office/drawing/2014/main" id="{79371E2A-1466-4C2F-8CDF-2CFE6F2942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9B2FD-03AA-4B56-90AC-CE6AF1D6D710}"/>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3918935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9E6-CA58-6632-EECC-DAE78E0FA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5F0105-9051-B9CC-6633-419A81F76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018F3-F959-A85B-96B4-160E5C675661}"/>
              </a:ext>
            </a:extLst>
          </p:cNvPr>
          <p:cNvSpPr>
            <a:spLocks noGrp="1"/>
          </p:cNvSpPr>
          <p:nvPr>
            <p:ph type="dt" sz="half" idx="10"/>
          </p:nvPr>
        </p:nvSpPr>
        <p:spPr/>
        <p:txBody>
          <a:bodyPr/>
          <a:lstStyle/>
          <a:p>
            <a:fld id="{605855D6-2AA3-4B44-8811-2212E95B101F}" type="datetimeFigureOut">
              <a:rPr lang="en-US" smtClean="0"/>
              <a:t>6/27/24</a:t>
            </a:fld>
            <a:endParaRPr lang="en-US"/>
          </a:p>
        </p:txBody>
      </p:sp>
      <p:sp>
        <p:nvSpPr>
          <p:cNvPr id="5" name="Footer Placeholder 4">
            <a:extLst>
              <a:ext uri="{FF2B5EF4-FFF2-40B4-BE49-F238E27FC236}">
                <a16:creationId xmlns:a16="http://schemas.microsoft.com/office/drawing/2014/main" id="{A74D597D-EFBD-F6D0-8622-770955D2F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77ABF-3B34-6985-079D-03FE4B492D0C}"/>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2705463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0461-4A99-BA9D-4D39-511DCA617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0613F-D158-71A0-AFCD-37500270D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FEE02-0F6D-B30D-AB9B-0D34C45F58C4}"/>
              </a:ext>
            </a:extLst>
          </p:cNvPr>
          <p:cNvSpPr>
            <a:spLocks noGrp="1"/>
          </p:cNvSpPr>
          <p:nvPr>
            <p:ph type="dt" sz="half" idx="10"/>
          </p:nvPr>
        </p:nvSpPr>
        <p:spPr/>
        <p:txBody>
          <a:bodyPr/>
          <a:lstStyle/>
          <a:p>
            <a:fld id="{605855D6-2AA3-4B44-8811-2212E95B101F}" type="datetimeFigureOut">
              <a:rPr lang="en-US" smtClean="0"/>
              <a:t>6/27/24</a:t>
            </a:fld>
            <a:endParaRPr lang="en-US"/>
          </a:p>
        </p:txBody>
      </p:sp>
      <p:sp>
        <p:nvSpPr>
          <p:cNvPr id="5" name="Footer Placeholder 4">
            <a:extLst>
              <a:ext uri="{FF2B5EF4-FFF2-40B4-BE49-F238E27FC236}">
                <a16:creationId xmlns:a16="http://schemas.microsoft.com/office/drawing/2014/main" id="{2CBF7A13-5C76-7B3D-0E6A-A2AFEE5F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043C7-2FDC-816E-A9DF-7C38CBD11F0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6173276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4449-03E8-FA2E-7A38-FA664E2536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872730-EBEB-A06B-EFA4-D4561666A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6120B4-AA48-605E-C19B-3FF7F4D54D47}"/>
              </a:ext>
            </a:extLst>
          </p:cNvPr>
          <p:cNvSpPr>
            <a:spLocks noGrp="1"/>
          </p:cNvSpPr>
          <p:nvPr>
            <p:ph type="dt" sz="half" idx="10"/>
          </p:nvPr>
        </p:nvSpPr>
        <p:spPr/>
        <p:txBody>
          <a:bodyPr/>
          <a:lstStyle/>
          <a:p>
            <a:fld id="{605855D6-2AA3-4B44-8811-2212E95B101F}" type="datetimeFigureOut">
              <a:rPr lang="en-US" smtClean="0"/>
              <a:t>6/27/24</a:t>
            </a:fld>
            <a:endParaRPr lang="en-US"/>
          </a:p>
        </p:txBody>
      </p:sp>
      <p:sp>
        <p:nvSpPr>
          <p:cNvPr id="5" name="Footer Placeholder 4">
            <a:extLst>
              <a:ext uri="{FF2B5EF4-FFF2-40B4-BE49-F238E27FC236}">
                <a16:creationId xmlns:a16="http://schemas.microsoft.com/office/drawing/2014/main" id="{E9E81B8C-48F2-9BDE-12CE-A99660D70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D1BC-954A-9A0C-0079-E72F49A93DF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7021778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295F-E722-ADC0-3ABA-C3E0C08F0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1A7209-6E77-F103-DBA0-7E2EF765C6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12C833-432B-DC49-2FDF-3EC29A8C73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670F3B-4500-B491-5CFF-99558F6A16D5}"/>
              </a:ext>
            </a:extLst>
          </p:cNvPr>
          <p:cNvSpPr>
            <a:spLocks noGrp="1"/>
          </p:cNvSpPr>
          <p:nvPr>
            <p:ph type="dt" sz="half" idx="10"/>
          </p:nvPr>
        </p:nvSpPr>
        <p:spPr/>
        <p:txBody>
          <a:bodyPr/>
          <a:lstStyle/>
          <a:p>
            <a:fld id="{605855D6-2AA3-4B44-8811-2212E95B101F}" type="datetimeFigureOut">
              <a:rPr lang="en-US" smtClean="0"/>
              <a:t>6/27/24</a:t>
            </a:fld>
            <a:endParaRPr lang="en-US"/>
          </a:p>
        </p:txBody>
      </p:sp>
      <p:sp>
        <p:nvSpPr>
          <p:cNvPr id="6" name="Footer Placeholder 5">
            <a:extLst>
              <a:ext uri="{FF2B5EF4-FFF2-40B4-BE49-F238E27FC236}">
                <a16:creationId xmlns:a16="http://schemas.microsoft.com/office/drawing/2014/main" id="{9185BD7C-7465-EE00-558A-320A21E1C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F94EA-EB52-E248-F33E-F3E2A2C1223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7011127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1CB8-0C31-1A36-73C1-1A68BD6EB1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EC0A7C-2C72-8738-97E9-147F9DB2F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30CED-9DDA-8D7F-3EAC-DDA2196E50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85D3D-A0E0-B735-8545-165647C13E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D2198E-94BE-1FBE-4D39-D862DCE1C3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029C9-C91D-F738-D0BD-04831F3DE892}"/>
              </a:ext>
            </a:extLst>
          </p:cNvPr>
          <p:cNvSpPr>
            <a:spLocks noGrp="1"/>
          </p:cNvSpPr>
          <p:nvPr>
            <p:ph type="dt" sz="half" idx="10"/>
          </p:nvPr>
        </p:nvSpPr>
        <p:spPr/>
        <p:txBody>
          <a:bodyPr/>
          <a:lstStyle/>
          <a:p>
            <a:fld id="{605855D6-2AA3-4B44-8811-2212E95B101F}" type="datetimeFigureOut">
              <a:rPr lang="en-US" smtClean="0"/>
              <a:t>6/27/24</a:t>
            </a:fld>
            <a:endParaRPr lang="en-US"/>
          </a:p>
        </p:txBody>
      </p:sp>
      <p:sp>
        <p:nvSpPr>
          <p:cNvPr id="8" name="Footer Placeholder 7">
            <a:extLst>
              <a:ext uri="{FF2B5EF4-FFF2-40B4-BE49-F238E27FC236}">
                <a16:creationId xmlns:a16="http://schemas.microsoft.com/office/drawing/2014/main" id="{1F5FDC3D-0106-251B-2949-BE0AD481CC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D1C48C-A912-F741-E637-A5DB0D517939}"/>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4375335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7DAA-B437-627D-5B7B-589AEA7E0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A1500F-5E2A-DBDA-3F94-178E26B6442E}"/>
              </a:ext>
            </a:extLst>
          </p:cNvPr>
          <p:cNvSpPr>
            <a:spLocks noGrp="1"/>
          </p:cNvSpPr>
          <p:nvPr>
            <p:ph type="dt" sz="half" idx="10"/>
          </p:nvPr>
        </p:nvSpPr>
        <p:spPr/>
        <p:txBody>
          <a:bodyPr/>
          <a:lstStyle/>
          <a:p>
            <a:fld id="{605855D6-2AA3-4B44-8811-2212E95B101F}" type="datetimeFigureOut">
              <a:rPr lang="en-US" smtClean="0"/>
              <a:t>6/27/24</a:t>
            </a:fld>
            <a:endParaRPr lang="en-US"/>
          </a:p>
        </p:txBody>
      </p:sp>
      <p:sp>
        <p:nvSpPr>
          <p:cNvPr id="4" name="Footer Placeholder 3">
            <a:extLst>
              <a:ext uri="{FF2B5EF4-FFF2-40B4-BE49-F238E27FC236}">
                <a16:creationId xmlns:a16="http://schemas.microsoft.com/office/drawing/2014/main" id="{6CE9AC9B-EF36-3043-F6F9-1327E464B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BB205A-C848-B2B0-1994-962029DD1AB4}"/>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2514938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EBF2B-A03E-2374-2762-9C963E078C81}"/>
              </a:ext>
            </a:extLst>
          </p:cNvPr>
          <p:cNvSpPr>
            <a:spLocks noGrp="1"/>
          </p:cNvSpPr>
          <p:nvPr>
            <p:ph type="dt" sz="half" idx="10"/>
          </p:nvPr>
        </p:nvSpPr>
        <p:spPr/>
        <p:txBody>
          <a:bodyPr/>
          <a:lstStyle/>
          <a:p>
            <a:fld id="{605855D6-2AA3-4B44-8811-2212E95B101F}" type="datetimeFigureOut">
              <a:rPr lang="en-US" smtClean="0"/>
              <a:t>6/27/24</a:t>
            </a:fld>
            <a:endParaRPr lang="en-US"/>
          </a:p>
        </p:txBody>
      </p:sp>
      <p:sp>
        <p:nvSpPr>
          <p:cNvPr id="3" name="Footer Placeholder 2">
            <a:extLst>
              <a:ext uri="{FF2B5EF4-FFF2-40B4-BE49-F238E27FC236}">
                <a16:creationId xmlns:a16="http://schemas.microsoft.com/office/drawing/2014/main" id="{7FAFABCC-5978-5A86-3D0F-E7E02A5E5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707C15-8A81-836E-3B20-4421DC94333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1778892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6110-6428-57ED-DCCD-CB3AC6F8D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0D9ECD-8D91-84AA-078A-E858A72BE4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3AB036-8D7D-8496-5241-2ED0C6B5E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8C252-C4E8-50FB-4712-AB4D9767D62C}"/>
              </a:ext>
            </a:extLst>
          </p:cNvPr>
          <p:cNvSpPr>
            <a:spLocks noGrp="1"/>
          </p:cNvSpPr>
          <p:nvPr>
            <p:ph type="dt" sz="half" idx="10"/>
          </p:nvPr>
        </p:nvSpPr>
        <p:spPr/>
        <p:txBody>
          <a:bodyPr/>
          <a:lstStyle/>
          <a:p>
            <a:fld id="{605855D6-2AA3-4B44-8811-2212E95B101F}" type="datetimeFigureOut">
              <a:rPr lang="en-US" smtClean="0"/>
              <a:t>6/27/24</a:t>
            </a:fld>
            <a:endParaRPr lang="en-US"/>
          </a:p>
        </p:txBody>
      </p:sp>
      <p:sp>
        <p:nvSpPr>
          <p:cNvPr id="6" name="Footer Placeholder 5">
            <a:extLst>
              <a:ext uri="{FF2B5EF4-FFF2-40B4-BE49-F238E27FC236}">
                <a16:creationId xmlns:a16="http://schemas.microsoft.com/office/drawing/2014/main" id="{FA92DF1A-5868-3A45-F1BA-94D1666F7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7A569-0F48-8857-BD82-394316CA17F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9251976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6601-F9E6-5C2F-0E7F-316DECAB0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8B1C22-04DD-801E-A3A4-4051EBD82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0E7C94-F42D-0C2F-3596-189B36EC2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46404B-2EF1-36FB-01B6-3E1EB44B7D9F}"/>
              </a:ext>
            </a:extLst>
          </p:cNvPr>
          <p:cNvSpPr>
            <a:spLocks noGrp="1"/>
          </p:cNvSpPr>
          <p:nvPr>
            <p:ph type="dt" sz="half" idx="10"/>
          </p:nvPr>
        </p:nvSpPr>
        <p:spPr/>
        <p:txBody>
          <a:bodyPr/>
          <a:lstStyle/>
          <a:p>
            <a:fld id="{605855D6-2AA3-4B44-8811-2212E95B101F}" type="datetimeFigureOut">
              <a:rPr lang="en-US" smtClean="0"/>
              <a:t>6/27/24</a:t>
            </a:fld>
            <a:endParaRPr lang="en-US"/>
          </a:p>
        </p:txBody>
      </p:sp>
      <p:sp>
        <p:nvSpPr>
          <p:cNvPr id="6" name="Footer Placeholder 5">
            <a:extLst>
              <a:ext uri="{FF2B5EF4-FFF2-40B4-BE49-F238E27FC236}">
                <a16:creationId xmlns:a16="http://schemas.microsoft.com/office/drawing/2014/main" id="{62EBDECE-AD52-DEE8-A5A9-5F5DDC270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FB432-2164-D152-8284-133CC9C7492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6702277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25FF-4959-15CF-1083-917E5A6C12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4894E5-4268-AE39-148A-68C821768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96CC2-865B-F20B-1F62-D6E18174B9F8}"/>
              </a:ext>
            </a:extLst>
          </p:cNvPr>
          <p:cNvSpPr>
            <a:spLocks noGrp="1"/>
          </p:cNvSpPr>
          <p:nvPr>
            <p:ph type="dt" sz="half" idx="10"/>
          </p:nvPr>
        </p:nvSpPr>
        <p:spPr/>
        <p:txBody>
          <a:bodyPr/>
          <a:lstStyle/>
          <a:p>
            <a:fld id="{605855D6-2AA3-4B44-8811-2212E95B101F}" type="datetimeFigureOut">
              <a:rPr lang="en-US" smtClean="0"/>
              <a:t>6/27/24</a:t>
            </a:fld>
            <a:endParaRPr lang="en-US"/>
          </a:p>
        </p:txBody>
      </p:sp>
      <p:sp>
        <p:nvSpPr>
          <p:cNvPr id="5" name="Footer Placeholder 4">
            <a:extLst>
              <a:ext uri="{FF2B5EF4-FFF2-40B4-BE49-F238E27FC236}">
                <a16:creationId xmlns:a16="http://schemas.microsoft.com/office/drawing/2014/main" id="{A8C651FB-CE6F-E4D0-1B92-EA26FAFB9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79A48-83AC-87AE-87E6-3CB5EFFE66B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97656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5A7F1-5C0D-4679-AED3-E38FE24430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3D18B9-BFA0-4686-B941-2B3332E032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0F3FCF-B54D-4303-8B38-FD826357D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03C412-80FC-4685-9942-8411051B5CDF}"/>
              </a:ext>
            </a:extLst>
          </p:cNvPr>
          <p:cNvSpPr>
            <a:spLocks noGrp="1"/>
          </p:cNvSpPr>
          <p:nvPr>
            <p:ph type="dt" sz="half" idx="10"/>
          </p:nvPr>
        </p:nvSpPr>
        <p:spPr/>
        <p:txBody>
          <a:bodyPr/>
          <a:lstStyle/>
          <a:p>
            <a:fld id="{A13CA544-A18B-43F0-AF87-C23589BB867A}" type="datetimeFigureOut">
              <a:rPr lang="en-US" smtClean="0"/>
              <a:t>6/27/24</a:t>
            </a:fld>
            <a:endParaRPr lang="en-US"/>
          </a:p>
        </p:txBody>
      </p:sp>
      <p:sp>
        <p:nvSpPr>
          <p:cNvPr id="6" name="Footer Placeholder 5">
            <a:extLst>
              <a:ext uri="{FF2B5EF4-FFF2-40B4-BE49-F238E27FC236}">
                <a16:creationId xmlns:a16="http://schemas.microsoft.com/office/drawing/2014/main" id="{D94B0334-49F2-47DE-8B52-396DD2B1AA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D2685B-7E18-47BB-A2B5-D26248C0631C}"/>
              </a:ext>
            </a:extLst>
          </p:cNvPr>
          <p:cNvSpPr>
            <a:spLocks noGrp="1"/>
          </p:cNvSpPr>
          <p:nvPr>
            <p:ph type="sldNum" sz="quarter" idx="12"/>
          </p:nvPr>
        </p:nvSpPr>
        <p:spPr/>
        <p:txBody>
          <a:bodyPr/>
          <a:lstStyle/>
          <a:p>
            <a:fld id="{D26F55F5-12A1-48F1-85AB-93F154B00D91}" type="slidenum">
              <a:rPr lang="en-US" smtClean="0"/>
              <a:t>‹#›</a:t>
            </a:fld>
            <a:endParaRPr lang="en-US"/>
          </a:p>
        </p:txBody>
      </p:sp>
    </p:spTree>
    <p:extLst>
      <p:ext uri="{BB962C8B-B14F-4D97-AF65-F5344CB8AC3E}">
        <p14:creationId xmlns:p14="http://schemas.microsoft.com/office/powerpoint/2010/main" val="37412816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D8EF7-0D2E-C2A1-F696-5A108E3D2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2C419-9985-DD65-2A3E-86629B1802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1BE18-A5E1-AFE7-2EBA-8749F324523A}"/>
              </a:ext>
            </a:extLst>
          </p:cNvPr>
          <p:cNvSpPr>
            <a:spLocks noGrp="1"/>
          </p:cNvSpPr>
          <p:nvPr>
            <p:ph type="dt" sz="half" idx="10"/>
          </p:nvPr>
        </p:nvSpPr>
        <p:spPr/>
        <p:txBody>
          <a:bodyPr/>
          <a:lstStyle/>
          <a:p>
            <a:fld id="{605855D6-2AA3-4B44-8811-2212E95B101F}" type="datetimeFigureOut">
              <a:rPr lang="en-US" smtClean="0"/>
              <a:t>6/27/24</a:t>
            </a:fld>
            <a:endParaRPr lang="en-US"/>
          </a:p>
        </p:txBody>
      </p:sp>
      <p:sp>
        <p:nvSpPr>
          <p:cNvPr id="5" name="Footer Placeholder 4">
            <a:extLst>
              <a:ext uri="{FF2B5EF4-FFF2-40B4-BE49-F238E27FC236}">
                <a16:creationId xmlns:a16="http://schemas.microsoft.com/office/drawing/2014/main" id="{A97CBAA5-4005-8F1F-58C2-C486F4548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276AA-52DB-E6EE-972E-E4D319583052}"/>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5974518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6/27/24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178856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4EAB1-28FC-44A2-BA8B-32BF610026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B247AB-4BFB-422B-9508-76DB366813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21115-C4B0-4C2B-BCDE-BFB64BA32D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3CA544-A18B-43F0-AF87-C23589BB867A}" type="datetimeFigureOut">
              <a:rPr lang="en-US" smtClean="0"/>
              <a:t>6/27/24</a:t>
            </a:fld>
            <a:endParaRPr lang="en-US"/>
          </a:p>
        </p:txBody>
      </p:sp>
      <p:sp>
        <p:nvSpPr>
          <p:cNvPr id="5" name="Footer Placeholder 4">
            <a:extLst>
              <a:ext uri="{FF2B5EF4-FFF2-40B4-BE49-F238E27FC236}">
                <a16:creationId xmlns:a16="http://schemas.microsoft.com/office/drawing/2014/main" id="{9A6FA29A-2D13-4867-8E56-ED4E49DC05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7B9FCC-6A9F-41BA-8EF5-E8D2005807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6F55F5-12A1-48F1-85AB-93F154B00D91}" type="slidenum">
              <a:rPr lang="en-US" smtClean="0"/>
              <a:t>‹#›</a:t>
            </a:fld>
            <a:endParaRPr lang="en-US"/>
          </a:p>
        </p:txBody>
      </p:sp>
    </p:spTree>
    <p:extLst>
      <p:ext uri="{BB962C8B-B14F-4D97-AF65-F5344CB8AC3E}">
        <p14:creationId xmlns:p14="http://schemas.microsoft.com/office/powerpoint/2010/main" val="3391282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AFE19F-DD55-4C38-95AD-7B68367FAA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506DAC-FE77-4EC7-A2E9-1EB6A8985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527774-3F15-4B10-96A2-67C5AD31F0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43B06D-7943-4D0E-99AC-024317B6F8FE}" type="datetimeFigureOut">
              <a:rPr lang="en-US" smtClean="0"/>
              <a:t>6/27/24</a:t>
            </a:fld>
            <a:endParaRPr lang="en-US"/>
          </a:p>
        </p:txBody>
      </p:sp>
      <p:sp>
        <p:nvSpPr>
          <p:cNvPr id="5" name="Footer Placeholder 4">
            <a:extLst>
              <a:ext uri="{FF2B5EF4-FFF2-40B4-BE49-F238E27FC236}">
                <a16:creationId xmlns:a16="http://schemas.microsoft.com/office/drawing/2014/main" id="{171C7C19-50AC-42EA-9E16-16AA631280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1DD634-070A-4241-88CD-728E091A7D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522D0-E8EA-43D5-BCAC-255E55AA6DFD}" type="slidenum">
              <a:rPr lang="en-US" smtClean="0"/>
              <a:t>‹#›</a:t>
            </a:fld>
            <a:endParaRPr lang="en-US"/>
          </a:p>
        </p:txBody>
      </p:sp>
    </p:spTree>
    <p:extLst>
      <p:ext uri="{BB962C8B-B14F-4D97-AF65-F5344CB8AC3E}">
        <p14:creationId xmlns:p14="http://schemas.microsoft.com/office/powerpoint/2010/main" val="1591562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3395C-5D98-4170-882F-72DDBCA8EBCD}" type="datetimeFigureOut">
              <a:rPr lang="en-US" smtClean="0"/>
              <a:t>6/27/24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E2B0AB-1D81-437A-A3DE-D67582AEF40F}" type="slidenum">
              <a:rPr lang="en-US" smtClean="0"/>
              <a:t>‹#›</a:t>
            </a:fld>
            <a:endParaRPr lang="en-US"/>
          </a:p>
        </p:txBody>
      </p:sp>
    </p:spTree>
    <p:extLst>
      <p:ext uri="{BB962C8B-B14F-4D97-AF65-F5344CB8AC3E}">
        <p14:creationId xmlns:p14="http://schemas.microsoft.com/office/powerpoint/2010/main" val="32587530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77B1DB0-E11A-40AD-9E98-6CA62B7EDBC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6/27/24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0819316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9726063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6/27/24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7066054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72609B-4948-443E-B89F-02CB1E9B40C8}" type="datetimeFigureOut">
              <a:rPr lang="en-US" smtClean="0"/>
              <a:t>6/27/24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0C278-049E-4F14-A5A9-14A29FEA2184}" type="slidenum">
              <a:rPr lang="en-US" smtClean="0"/>
              <a:t>‹#›</a:t>
            </a:fld>
            <a:endParaRPr lang="en-US"/>
          </a:p>
        </p:txBody>
      </p:sp>
    </p:spTree>
    <p:extLst>
      <p:ext uri="{BB962C8B-B14F-4D97-AF65-F5344CB8AC3E}">
        <p14:creationId xmlns:p14="http://schemas.microsoft.com/office/powerpoint/2010/main" val="329105341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B07579-73E2-4EB7-E4DC-4AFE3A603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9B385A-B0A5-9D7D-F7A5-1FBA9340B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C18E5-3101-1C4F-F173-1A230877B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5855D6-2AA3-4B44-8811-2212E95B101F}" type="datetimeFigureOut">
              <a:rPr lang="en-US" smtClean="0"/>
              <a:t>6/27/24</a:t>
            </a:fld>
            <a:endParaRPr lang="en-US"/>
          </a:p>
        </p:txBody>
      </p:sp>
      <p:sp>
        <p:nvSpPr>
          <p:cNvPr id="5" name="Footer Placeholder 4">
            <a:extLst>
              <a:ext uri="{FF2B5EF4-FFF2-40B4-BE49-F238E27FC236}">
                <a16:creationId xmlns:a16="http://schemas.microsoft.com/office/drawing/2014/main" id="{A9E21B4E-2217-9343-B769-15A3BA64D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CD2FF-DA60-342D-73C6-1CF11C1B7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8C60-F7A2-44CC-B6E8-D067795BCE24}" type="slidenum">
              <a:rPr lang="en-US" smtClean="0"/>
              <a:t>‹#›</a:t>
            </a:fld>
            <a:endParaRPr lang="en-US"/>
          </a:p>
        </p:txBody>
      </p:sp>
    </p:spTree>
    <p:extLst>
      <p:ext uri="{BB962C8B-B14F-4D97-AF65-F5344CB8AC3E}">
        <p14:creationId xmlns:p14="http://schemas.microsoft.com/office/powerpoint/2010/main" val="64987251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52.xml"/><Relationship Id="rId7" Type="http://schemas.openxmlformats.org/officeDocument/2006/relationships/image" Target="../media/image4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6.sv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52.xml"/><Relationship Id="rId7" Type="http://schemas.openxmlformats.org/officeDocument/2006/relationships/image" Target="../media/image4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9.svg"/></Relationships>
</file>

<file path=ppt/slides/_rels/slide1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slideLayout" Target="../slideLayouts/slideLayout52.xml"/><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11" Type="http://schemas.openxmlformats.org/officeDocument/2006/relationships/image" Target="../media/image55.png"/><Relationship Id="rId5" Type="http://schemas.openxmlformats.org/officeDocument/2006/relationships/image" Target="../media/image36.svg"/><Relationship Id="rId10" Type="http://schemas.openxmlformats.org/officeDocument/2006/relationships/image" Target="../media/image54.svg"/><Relationship Id="rId4" Type="http://schemas.openxmlformats.org/officeDocument/2006/relationships/image" Target="../media/image35.png"/><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slideLayout" Target="../slideLayouts/slideLayout52.xml"/><Relationship Id="rId7" Type="http://schemas.openxmlformats.org/officeDocument/2006/relationships/image" Target="../media/image5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60.svg"/><Relationship Id="rId4" Type="http://schemas.openxmlformats.org/officeDocument/2006/relationships/image" Target="../media/image35.png"/><Relationship Id="rId9"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52.xml"/><Relationship Id="rId7" Type="http://schemas.openxmlformats.org/officeDocument/2006/relationships/image" Target="../media/image6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63.svg"/></Relationships>
</file>

<file path=ppt/slides/_rels/slide15.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notesSlide" Target="../notesSlides/notesSlide4.xml"/><Relationship Id="rId16" Type="http://schemas.openxmlformats.org/officeDocument/2006/relationships/image" Target="../media/image77.png"/><Relationship Id="rId1" Type="http://schemas.openxmlformats.org/officeDocument/2006/relationships/slideLayout" Target="../slideLayouts/slideLayout63.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9.xml"/><Relationship Id="rId1" Type="http://schemas.openxmlformats.org/officeDocument/2006/relationships/tags" Target="../tags/tag1.xml"/><Relationship Id="rId5" Type="http://schemas.openxmlformats.org/officeDocument/2006/relationships/image" Target="../media/image88.pn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9.xml"/><Relationship Id="rId1" Type="http://schemas.openxmlformats.org/officeDocument/2006/relationships/tags" Target="../tags/tag2.xml"/><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9.xml"/><Relationship Id="rId1" Type="http://schemas.openxmlformats.org/officeDocument/2006/relationships/tags" Target="../tags/tag3.xml"/><Relationship Id="rId5" Type="http://schemas.openxmlformats.org/officeDocument/2006/relationships/image" Target="../media/image88.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9.xml"/><Relationship Id="rId1" Type="http://schemas.openxmlformats.org/officeDocument/2006/relationships/tags" Target="../tags/tag4.xml"/><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9.xml"/><Relationship Id="rId1" Type="http://schemas.openxmlformats.org/officeDocument/2006/relationships/tags" Target="../tags/tag5.xml"/><Relationship Id="rId5" Type="http://schemas.openxmlformats.org/officeDocument/2006/relationships/image" Target="../media/image88.pn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91.xml"/><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91.xml"/><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hyperlink" Target="http://fineart.ha.com/itm/fine-art-painting/russian-school-20th-century-portrait-of-vladimir-ilyich-lenin-oil-on-canvas-31-x-23-3-4-inches/a/5107-89075.s" TargetMode="External"/><Relationship Id="rId4" Type="http://schemas.openxmlformats.org/officeDocument/2006/relationships/image" Target="../media/image20.chain"/></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11.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41.xml"/><Relationship Id="rId6" Type="http://schemas.openxmlformats.org/officeDocument/2006/relationships/image" Target="../media/image29.svg"/><Relationship Id="rId11" Type="http://schemas.openxmlformats.org/officeDocument/2006/relationships/image" Target="../media/image34.sv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svg"/><Relationship Id="rId9"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52.xml"/><Relationship Id="rId7" Type="http://schemas.openxmlformats.org/officeDocument/2006/relationships/image" Target="../media/image41.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67AC19-0999-4EB8-BC61-C3E99ED636A6}"/>
              </a:ext>
            </a:extLst>
          </p:cNvPr>
          <p:cNvPicPr>
            <a:picLocks noChangeAspect="1"/>
          </p:cNvPicPr>
          <p:nvPr/>
        </p:nvPicPr>
        <p:blipFill rotWithShape="1">
          <a:blip r:embed="rId2"/>
          <a:srcRect l="39375" t="25555" r="19375" b="20000"/>
          <a:stretch/>
        </p:blipFill>
        <p:spPr>
          <a:xfrm>
            <a:off x="457200" y="1905000"/>
            <a:ext cx="5439747" cy="4038600"/>
          </a:xfrm>
          <a:prstGeom prst="rect">
            <a:avLst/>
          </a:prstGeom>
        </p:spPr>
      </p:pic>
      <p:pic>
        <p:nvPicPr>
          <p:cNvPr id="5" name="Picture 4">
            <a:extLst>
              <a:ext uri="{FF2B5EF4-FFF2-40B4-BE49-F238E27FC236}">
                <a16:creationId xmlns:a16="http://schemas.microsoft.com/office/drawing/2014/main" id="{42B46EE9-65A9-40F9-B014-5386D12F8D1A}"/>
              </a:ext>
            </a:extLst>
          </p:cNvPr>
          <p:cNvPicPr>
            <a:picLocks noChangeAspect="1"/>
          </p:cNvPicPr>
          <p:nvPr/>
        </p:nvPicPr>
        <p:blipFill rotWithShape="1">
          <a:blip r:embed="rId3"/>
          <a:srcRect l="35625" t="33206" r="25625" b="16580"/>
          <a:stretch/>
        </p:blipFill>
        <p:spPr>
          <a:xfrm>
            <a:off x="6190004" y="1981200"/>
            <a:ext cx="5544796" cy="4041648"/>
          </a:xfrm>
          <a:prstGeom prst="rect">
            <a:avLst/>
          </a:prstGeom>
        </p:spPr>
      </p:pic>
      <p:sp>
        <p:nvSpPr>
          <p:cNvPr id="6" name="Rectangle 5">
            <a:extLst>
              <a:ext uri="{FF2B5EF4-FFF2-40B4-BE49-F238E27FC236}">
                <a16:creationId xmlns:a16="http://schemas.microsoft.com/office/drawing/2014/main" id="{9FF849CE-A4B2-4601-85CD-EF2AFE87A5C4}"/>
              </a:ext>
            </a:extLst>
          </p:cNvPr>
          <p:cNvSpPr/>
          <p:nvPr/>
        </p:nvSpPr>
        <p:spPr>
          <a:xfrm>
            <a:off x="-286996" y="276999"/>
            <a:ext cx="12954000" cy="1274802"/>
          </a:xfrm>
          <a:prstGeom prst="rect">
            <a:avLst/>
          </a:prstGeom>
          <a:solidFill>
            <a:schemeClr val="accent6">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C4BAC25-A872-40FD-8389-F605A8A779C7}"/>
              </a:ext>
            </a:extLst>
          </p:cNvPr>
          <p:cNvSpPr txBox="1"/>
          <p:nvPr/>
        </p:nvSpPr>
        <p:spPr>
          <a:xfrm>
            <a:off x="1503680" y="360402"/>
            <a:ext cx="9946640" cy="553998"/>
          </a:xfrm>
          <a:prstGeom prst="rect">
            <a:avLst/>
          </a:prstGeom>
          <a:noFill/>
        </p:spPr>
        <p:txBody>
          <a:bodyPr wrap="square" lIns="0" tIns="0" rIns="0" bIns="0" rtlCol="0">
            <a:spAutoFit/>
          </a:bodyPr>
          <a:lstStyle/>
          <a:p>
            <a:pPr algn="ctr"/>
            <a:r>
              <a:rPr lang="en-US" sz="3600" dirty="0" err="1">
                <a:solidFill>
                  <a:schemeClr val="bg1"/>
                </a:solidFill>
                <a:latin typeface="Sitka Banner" pitchFamily="2" charset="0"/>
              </a:rPr>
              <a:t>Bài</a:t>
            </a:r>
            <a:r>
              <a:rPr lang="en-US" sz="3600" dirty="0">
                <a:solidFill>
                  <a:schemeClr val="bg1"/>
                </a:solidFill>
                <a:latin typeface="Sitka Banner" pitchFamily="2" charset="0"/>
              </a:rPr>
              <a:t> 1: </a:t>
            </a:r>
            <a:r>
              <a:rPr lang="en-US" sz="3600" dirty="0" err="1">
                <a:solidFill>
                  <a:schemeClr val="bg1"/>
                </a:solidFill>
                <a:latin typeface="Sitka Banner" pitchFamily="2" charset="0"/>
              </a:rPr>
              <a:t>Nước</a:t>
            </a:r>
            <a:r>
              <a:rPr lang="en-US" sz="3600" dirty="0">
                <a:solidFill>
                  <a:schemeClr val="bg1"/>
                </a:solidFill>
                <a:latin typeface="Sitka Banner" pitchFamily="2" charset="0"/>
              </a:rPr>
              <a:t> Nga </a:t>
            </a:r>
            <a:r>
              <a:rPr lang="en-US" sz="3600" dirty="0" err="1">
                <a:solidFill>
                  <a:schemeClr val="bg1"/>
                </a:solidFill>
                <a:latin typeface="Sitka Banner" pitchFamily="2" charset="0"/>
              </a:rPr>
              <a:t>và</a:t>
            </a:r>
            <a:r>
              <a:rPr lang="en-US" sz="3600" dirty="0">
                <a:solidFill>
                  <a:schemeClr val="bg1"/>
                </a:solidFill>
                <a:latin typeface="Sitka Banner" pitchFamily="2" charset="0"/>
              </a:rPr>
              <a:t> </a:t>
            </a:r>
            <a:r>
              <a:rPr lang="en-US" sz="3600" dirty="0" err="1">
                <a:solidFill>
                  <a:schemeClr val="bg1"/>
                </a:solidFill>
                <a:latin typeface="Sitka Banner" pitchFamily="2" charset="0"/>
              </a:rPr>
              <a:t>Liên</a:t>
            </a:r>
            <a:r>
              <a:rPr lang="en-US" sz="3600" dirty="0">
                <a:solidFill>
                  <a:schemeClr val="bg1"/>
                </a:solidFill>
                <a:latin typeface="Sitka Banner" pitchFamily="2" charset="0"/>
              </a:rPr>
              <a:t> </a:t>
            </a:r>
            <a:r>
              <a:rPr lang="en-US" sz="3600" dirty="0" err="1">
                <a:solidFill>
                  <a:schemeClr val="bg1"/>
                </a:solidFill>
                <a:latin typeface="Sitka Banner" pitchFamily="2" charset="0"/>
              </a:rPr>
              <a:t>Xô</a:t>
            </a:r>
            <a:r>
              <a:rPr lang="en-US" sz="3600" dirty="0">
                <a:solidFill>
                  <a:schemeClr val="bg1"/>
                </a:solidFill>
                <a:latin typeface="Sitka Banner" pitchFamily="2" charset="0"/>
              </a:rPr>
              <a:t> </a:t>
            </a:r>
            <a:r>
              <a:rPr lang="en-US" sz="3600" dirty="0" err="1">
                <a:solidFill>
                  <a:schemeClr val="bg1"/>
                </a:solidFill>
                <a:latin typeface="Sitka Banner" pitchFamily="2" charset="0"/>
              </a:rPr>
              <a:t>từ</a:t>
            </a:r>
            <a:r>
              <a:rPr lang="en-US" sz="3600" dirty="0">
                <a:solidFill>
                  <a:schemeClr val="bg1"/>
                </a:solidFill>
                <a:latin typeface="Sitka Banner" pitchFamily="2" charset="0"/>
              </a:rPr>
              <a:t> </a:t>
            </a:r>
            <a:r>
              <a:rPr lang="en-US" sz="3600" dirty="0" err="1">
                <a:solidFill>
                  <a:schemeClr val="bg1"/>
                </a:solidFill>
                <a:latin typeface="Sitka Banner" pitchFamily="2" charset="0"/>
              </a:rPr>
              <a:t>năm</a:t>
            </a:r>
            <a:r>
              <a:rPr lang="en-US" sz="3600" dirty="0">
                <a:solidFill>
                  <a:schemeClr val="bg1"/>
                </a:solidFill>
                <a:latin typeface="Sitka Banner" pitchFamily="2" charset="0"/>
              </a:rPr>
              <a:t> 1918 </a:t>
            </a:r>
            <a:r>
              <a:rPr lang="en-US" sz="3600" dirty="0" err="1">
                <a:solidFill>
                  <a:schemeClr val="bg1"/>
                </a:solidFill>
                <a:latin typeface="Sitka Banner" pitchFamily="2" charset="0"/>
              </a:rPr>
              <a:t>đến</a:t>
            </a:r>
            <a:r>
              <a:rPr lang="en-US" sz="3600" dirty="0">
                <a:solidFill>
                  <a:schemeClr val="bg1"/>
                </a:solidFill>
                <a:latin typeface="Sitka Banner" pitchFamily="2" charset="0"/>
              </a:rPr>
              <a:t> </a:t>
            </a:r>
            <a:r>
              <a:rPr lang="en-US" sz="3600" dirty="0" err="1">
                <a:solidFill>
                  <a:schemeClr val="bg1"/>
                </a:solidFill>
                <a:latin typeface="Sitka Banner" pitchFamily="2" charset="0"/>
              </a:rPr>
              <a:t>năm</a:t>
            </a:r>
            <a:r>
              <a:rPr lang="en-US" sz="3600" dirty="0">
                <a:solidFill>
                  <a:schemeClr val="bg1"/>
                </a:solidFill>
                <a:latin typeface="Sitka Banner" pitchFamily="2" charset="0"/>
              </a:rPr>
              <a:t> 1945</a:t>
            </a:r>
          </a:p>
        </p:txBody>
      </p:sp>
      <p:pic>
        <p:nvPicPr>
          <p:cNvPr id="8" name="Picture 7">
            <a:extLst>
              <a:ext uri="{FF2B5EF4-FFF2-40B4-BE49-F238E27FC236}">
                <a16:creationId xmlns:a16="http://schemas.microsoft.com/office/drawing/2014/main" id="{B3F64C92-8A22-4920-ACCC-D6729B66D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7688" y="5105400"/>
            <a:ext cx="2075794" cy="2075794"/>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188815" y="175833"/>
            <a:ext cx="2221992" cy="2743200"/>
          </a:xfrm>
          <a:custGeom>
            <a:avLst/>
            <a:gdLst/>
            <a:ahLst/>
            <a:cxnLst/>
            <a:rect l="l" t="t" r="r" b="b"/>
            <a:pathLst>
              <a:path w="3332988" h="4114800">
                <a:moveTo>
                  <a:pt x="3332988" y="0"/>
                </a:moveTo>
                <a:lnTo>
                  <a:pt x="0" y="0"/>
                </a:lnTo>
                <a:lnTo>
                  <a:pt x="0" y="4114800"/>
                </a:lnTo>
                <a:lnTo>
                  <a:pt x="3332988" y="4114800"/>
                </a:lnTo>
                <a:lnTo>
                  <a:pt x="333298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2193940" y="245261"/>
            <a:ext cx="9569442" cy="620363"/>
          </a:xfrm>
          <a:prstGeom prst="rect">
            <a:avLst/>
          </a:prstGeom>
        </p:spPr>
        <p:txBody>
          <a:bodyPr lIns="0" tIns="0" rIns="0" bIns="0" rtlCol="0" anchor="t">
            <a:spAutoFit/>
          </a:bodyPr>
          <a:lstStyle/>
          <a:p>
            <a:pPr marL="0" marR="0" lvl="0" indent="0" algn="ctr" defTabSz="609630" rtl="0" eaLnBrk="1" fontAlgn="auto" latinLnBrk="0" hangingPunct="1">
              <a:lnSpc>
                <a:spcPts val="5226"/>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2"/>
          <p:cNvSpPr txBox="1"/>
          <p:nvPr/>
        </p:nvSpPr>
        <p:spPr>
          <a:xfrm>
            <a:off x="679710" y="760760"/>
            <a:ext cx="1303702" cy="738215"/>
          </a:xfrm>
          <a:prstGeom prst="rect">
            <a:avLst/>
          </a:prstGeom>
        </p:spPr>
        <p:txBody>
          <a:bodyPr lIns="0" tIns="0" rIns="0" bIns="0" rtlCol="0" anchor="t">
            <a:spAutoFit/>
          </a:bodyPr>
          <a:lstStyle/>
          <a:p>
            <a:pPr marL="0" marR="0" lvl="0" indent="0" algn="ctr" defTabSz="609630" rtl="0" eaLnBrk="1" fontAlgn="auto" latinLnBrk="0" hangingPunct="1">
              <a:lnSpc>
                <a:spcPts val="6340"/>
              </a:lnSpc>
              <a:spcBef>
                <a:spcPts val="0"/>
              </a:spcBef>
              <a:spcAft>
                <a:spcPts val="0"/>
              </a:spcAft>
              <a:buClrTx/>
              <a:buSzTx/>
              <a:buFontTx/>
              <a:buNone/>
              <a:tabLst/>
              <a:defRPr/>
            </a:pPr>
            <a:r>
              <a:rPr kumimoji="0" lang="en-US" sz="4528" b="0" i="0" u="none" strike="noStrike" kern="1200" cap="none" spc="0" normalizeH="0" baseline="0" noProof="0">
                <a:ln>
                  <a:noFill/>
                </a:ln>
                <a:solidFill>
                  <a:srgbClr val="5E17EB"/>
                </a:solidFill>
                <a:effectLst/>
                <a:uLnTx/>
                <a:uFillTx/>
                <a:latin typeface="Quicksand Bold"/>
                <a:ea typeface="+mn-ea"/>
                <a:cs typeface="+mn-cs"/>
              </a:rPr>
              <a:t>e</a:t>
            </a:r>
          </a:p>
        </p:txBody>
      </p:sp>
      <p:grpSp>
        <p:nvGrpSpPr>
          <p:cNvPr id="13" name="Group 2">
            <a:extLst>
              <a:ext uri="{FF2B5EF4-FFF2-40B4-BE49-F238E27FC236}">
                <a16:creationId xmlns:a16="http://schemas.microsoft.com/office/drawing/2014/main" id="{732906AA-9E25-46A1-B6AD-40569DD7EB47}"/>
              </a:ext>
            </a:extLst>
          </p:cNvPr>
          <p:cNvGrpSpPr/>
          <p:nvPr/>
        </p:nvGrpSpPr>
        <p:grpSpPr>
          <a:xfrm>
            <a:off x="3456679" y="1267248"/>
            <a:ext cx="8358832" cy="3990552"/>
            <a:chOff x="251851" y="174016"/>
            <a:chExt cx="6594706" cy="4556582"/>
          </a:xfrm>
        </p:grpSpPr>
        <p:sp>
          <p:nvSpPr>
            <p:cNvPr id="14" name="Freeform 3">
              <a:extLst>
                <a:ext uri="{FF2B5EF4-FFF2-40B4-BE49-F238E27FC236}">
                  <a16:creationId xmlns:a16="http://schemas.microsoft.com/office/drawing/2014/main" id="{CBAF9151-F3CB-4449-99EC-00A85C2F7C26}"/>
                </a:ext>
              </a:extLst>
            </p:cNvPr>
            <p:cNvSpPr/>
            <p:nvPr/>
          </p:nvSpPr>
          <p:spPr>
            <a:xfrm>
              <a:off x="251851" y="174016"/>
              <a:ext cx="6594706" cy="4556582"/>
            </a:xfrm>
            <a:custGeom>
              <a:avLst/>
              <a:gdLst/>
              <a:ahLst/>
              <a:cxnLst/>
              <a:rect l="l" t="t" r="r" b="b"/>
              <a:pathLst>
                <a:path w="7098409" h="4904613">
                  <a:moveTo>
                    <a:pt x="7047609" y="4802251"/>
                  </a:moveTo>
                  <a:lnTo>
                    <a:pt x="7098409" y="4802251"/>
                  </a:lnTo>
                  <a:lnTo>
                    <a:pt x="7098409" y="4904613"/>
                  </a:lnTo>
                  <a:lnTo>
                    <a:pt x="6996047" y="4904613"/>
                  </a:lnTo>
                  <a:lnTo>
                    <a:pt x="6996047" y="4853813"/>
                  </a:lnTo>
                  <a:lnTo>
                    <a:pt x="7047609" y="4853813"/>
                  </a:lnTo>
                  <a:lnTo>
                    <a:pt x="7047609" y="4802251"/>
                  </a:lnTo>
                  <a:close/>
                  <a:moveTo>
                    <a:pt x="5479920" y="4904613"/>
                  </a:moveTo>
                  <a:lnTo>
                    <a:pt x="5631558" y="4904613"/>
                  </a:lnTo>
                  <a:lnTo>
                    <a:pt x="5631558" y="4853813"/>
                  </a:lnTo>
                  <a:lnTo>
                    <a:pt x="5479920" y="4853813"/>
                  </a:lnTo>
                  <a:lnTo>
                    <a:pt x="5479920" y="4904613"/>
                  </a:lnTo>
                  <a:close/>
                  <a:moveTo>
                    <a:pt x="4116110" y="4904613"/>
                  </a:moveTo>
                  <a:lnTo>
                    <a:pt x="4489800" y="4904613"/>
                  </a:lnTo>
                  <a:lnTo>
                    <a:pt x="4489800" y="4853813"/>
                  </a:lnTo>
                  <a:lnTo>
                    <a:pt x="4116110" y="4853813"/>
                  </a:lnTo>
                  <a:lnTo>
                    <a:pt x="4116110" y="4904613"/>
                  </a:lnTo>
                  <a:close/>
                  <a:moveTo>
                    <a:pt x="5783196" y="4904613"/>
                  </a:moveTo>
                  <a:lnTo>
                    <a:pt x="5934834" y="4904613"/>
                  </a:lnTo>
                  <a:lnTo>
                    <a:pt x="5934834" y="4853813"/>
                  </a:lnTo>
                  <a:lnTo>
                    <a:pt x="5783196" y="4853813"/>
                  </a:lnTo>
                  <a:lnTo>
                    <a:pt x="5783196" y="4904613"/>
                  </a:lnTo>
                  <a:close/>
                  <a:moveTo>
                    <a:pt x="4863488" y="4904613"/>
                  </a:moveTo>
                  <a:lnTo>
                    <a:pt x="5237178" y="4904613"/>
                  </a:lnTo>
                  <a:lnTo>
                    <a:pt x="5237178" y="4853813"/>
                  </a:lnTo>
                  <a:lnTo>
                    <a:pt x="4863488" y="4853813"/>
                  </a:lnTo>
                  <a:lnTo>
                    <a:pt x="4863488" y="4904613"/>
                  </a:lnTo>
                  <a:close/>
                  <a:moveTo>
                    <a:pt x="6086345" y="4904613"/>
                  </a:moveTo>
                  <a:lnTo>
                    <a:pt x="6237983" y="4904613"/>
                  </a:lnTo>
                  <a:lnTo>
                    <a:pt x="6237983" y="4853813"/>
                  </a:lnTo>
                  <a:lnTo>
                    <a:pt x="6086345" y="4853813"/>
                  </a:lnTo>
                  <a:lnTo>
                    <a:pt x="6086345" y="4904613"/>
                  </a:lnTo>
                  <a:close/>
                  <a:moveTo>
                    <a:pt x="6692771" y="4904613"/>
                  </a:moveTo>
                  <a:lnTo>
                    <a:pt x="6844409" y="4904613"/>
                  </a:lnTo>
                  <a:lnTo>
                    <a:pt x="6844409" y="4853813"/>
                  </a:lnTo>
                  <a:lnTo>
                    <a:pt x="6692771" y="4853813"/>
                  </a:lnTo>
                  <a:lnTo>
                    <a:pt x="6692771" y="4904613"/>
                  </a:lnTo>
                  <a:close/>
                  <a:moveTo>
                    <a:pt x="6389621" y="4904613"/>
                  </a:moveTo>
                  <a:lnTo>
                    <a:pt x="6541260" y="4904613"/>
                  </a:lnTo>
                  <a:lnTo>
                    <a:pt x="6541260" y="4853813"/>
                  </a:lnTo>
                  <a:lnTo>
                    <a:pt x="6389621" y="4853813"/>
                  </a:lnTo>
                  <a:lnTo>
                    <a:pt x="6389621" y="4904613"/>
                  </a:lnTo>
                  <a:close/>
                  <a:moveTo>
                    <a:pt x="253873" y="4904613"/>
                  </a:moveTo>
                  <a:lnTo>
                    <a:pt x="405511" y="4904613"/>
                  </a:lnTo>
                  <a:lnTo>
                    <a:pt x="405511" y="4853813"/>
                  </a:lnTo>
                  <a:lnTo>
                    <a:pt x="253873" y="4853813"/>
                  </a:lnTo>
                  <a:lnTo>
                    <a:pt x="253873" y="4904613"/>
                  </a:lnTo>
                  <a:close/>
                  <a:moveTo>
                    <a:pt x="860425" y="4904613"/>
                  </a:moveTo>
                  <a:lnTo>
                    <a:pt x="1012063" y="4904613"/>
                  </a:lnTo>
                  <a:lnTo>
                    <a:pt x="1012063" y="4853813"/>
                  </a:lnTo>
                  <a:lnTo>
                    <a:pt x="860425" y="4853813"/>
                  </a:lnTo>
                  <a:lnTo>
                    <a:pt x="860425" y="4904613"/>
                  </a:lnTo>
                  <a:close/>
                  <a:moveTo>
                    <a:pt x="1163574" y="4904613"/>
                  </a:moveTo>
                  <a:lnTo>
                    <a:pt x="1315212" y="4904613"/>
                  </a:lnTo>
                  <a:lnTo>
                    <a:pt x="1315212" y="4853813"/>
                  </a:lnTo>
                  <a:lnTo>
                    <a:pt x="1163574" y="4853813"/>
                  </a:lnTo>
                  <a:lnTo>
                    <a:pt x="1163574" y="4904613"/>
                  </a:lnTo>
                  <a:close/>
                  <a:moveTo>
                    <a:pt x="557149" y="4904613"/>
                  </a:moveTo>
                  <a:lnTo>
                    <a:pt x="708787" y="4904613"/>
                  </a:lnTo>
                  <a:lnTo>
                    <a:pt x="708787" y="4853813"/>
                  </a:lnTo>
                  <a:lnTo>
                    <a:pt x="557149" y="4853813"/>
                  </a:lnTo>
                  <a:lnTo>
                    <a:pt x="557149" y="4904613"/>
                  </a:lnTo>
                  <a:close/>
                  <a:moveTo>
                    <a:pt x="1874289" y="4904613"/>
                  </a:moveTo>
                  <a:lnTo>
                    <a:pt x="2247978" y="4904613"/>
                  </a:lnTo>
                  <a:lnTo>
                    <a:pt x="2247978" y="4853813"/>
                  </a:lnTo>
                  <a:lnTo>
                    <a:pt x="1874289" y="4853813"/>
                  </a:lnTo>
                  <a:lnTo>
                    <a:pt x="1874289" y="4904613"/>
                  </a:lnTo>
                  <a:close/>
                  <a:moveTo>
                    <a:pt x="1466850" y="4904613"/>
                  </a:moveTo>
                  <a:lnTo>
                    <a:pt x="1618488" y="4904613"/>
                  </a:lnTo>
                  <a:lnTo>
                    <a:pt x="1618488" y="4853813"/>
                  </a:lnTo>
                  <a:lnTo>
                    <a:pt x="1466850" y="4853813"/>
                  </a:lnTo>
                  <a:lnTo>
                    <a:pt x="1466850" y="4904613"/>
                  </a:lnTo>
                  <a:close/>
                  <a:moveTo>
                    <a:pt x="2621667" y="4904613"/>
                  </a:moveTo>
                  <a:lnTo>
                    <a:pt x="2995356" y="4904613"/>
                  </a:lnTo>
                  <a:lnTo>
                    <a:pt x="2995356" y="4853813"/>
                  </a:lnTo>
                  <a:lnTo>
                    <a:pt x="2621667" y="4853813"/>
                  </a:lnTo>
                  <a:lnTo>
                    <a:pt x="2621667" y="4904613"/>
                  </a:lnTo>
                  <a:close/>
                  <a:moveTo>
                    <a:pt x="3368732" y="4904613"/>
                  </a:moveTo>
                  <a:lnTo>
                    <a:pt x="3742421" y="4904613"/>
                  </a:lnTo>
                  <a:lnTo>
                    <a:pt x="3742421" y="4853813"/>
                  </a:lnTo>
                  <a:lnTo>
                    <a:pt x="3368732" y="4853813"/>
                  </a:lnTo>
                  <a:lnTo>
                    <a:pt x="3368732" y="4904613"/>
                  </a:lnTo>
                  <a:close/>
                  <a:moveTo>
                    <a:pt x="50800" y="4802251"/>
                  </a:moveTo>
                  <a:lnTo>
                    <a:pt x="0" y="4802251"/>
                  </a:lnTo>
                  <a:lnTo>
                    <a:pt x="0" y="4904613"/>
                  </a:lnTo>
                  <a:lnTo>
                    <a:pt x="102362" y="4904613"/>
                  </a:lnTo>
                  <a:lnTo>
                    <a:pt x="102362" y="4853813"/>
                  </a:lnTo>
                  <a:lnTo>
                    <a:pt x="50800" y="4853813"/>
                  </a:lnTo>
                  <a:lnTo>
                    <a:pt x="50800" y="4802251"/>
                  </a:lnTo>
                  <a:close/>
                  <a:moveTo>
                    <a:pt x="50800" y="1769999"/>
                  </a:moveTo>
                  <a:lnTo>
                    <a:pt x="0" y="1769999"/>
                  </a:lnTo>
                  <a:lnTo>
                    <a:pt x="0" y="1921637"/>
                  </a:lnTo>
                  <a:lnTo>
                    <a:pt x="50800" y="1921637"/>
                  </a:lnTo>
                  <a:lnTo>
                    <a:pt x="50800" y="1769999"/>
                  </a:lnTo>
                  <a:close/>
                  <a:moveTo>
                    <a:pt x="50800" y="2376551"/>
                  </a:moveTo>
                  <a:lnTo>
                    <a:pt x="0" y="2376551"/>
                  </a:lnTo>
                  <a:lnTo>
                    <a:pt x="0" y="2528189"/>
                  </a:lnTo>
                  <a:lnTo>
                    <a:pt x="50800" y="2528189"/>
                  </a:lnTo>
                  <a:lnTo>
                    <a:pt x="50800" y="2376551"/>
                  </a:lnTo>
                  <a:close/>
                  <a:moveTo>
                    <a:pt x="50800" y="2073275"/>
                  </a:moveTo>
                  <a:lnTo>
                    <a:pt x="0" y="2073275"/>
                  </a:lnTo>
                  <a:lnTo>
                    <a:pt x="0" y="2224913"/>
                  </a:lnTo>
                  <a:lnTo>
                    <a:pt x="50800" y="2224913"/>
                  </a:lnTo>
                  <a:lnTo>
                    <a:pt x="50800" y="2073275"/>
                  </a:lnTo>
                  <a:close/>
                  <a:moveTo>
                    <a:pt x="50800" y="1466850"/>
                  </a:moveTo>
                  <a:lnTo>
                    <a:pt x="0" y="1466850"/>
                  </a:lnTo>
                  <a:lnTo>
                    <a:pt x="0" y="1618488"/>
                  </a:lnTo>
                  <a:lnTo>
                    <a:pt x="50800" y="1618488"/>
                  </a:lnTo>
                  <a:lnTo>
                    <a:pt x="50800" y="1466850"/>
                  </a:lnTo>
                  <a:close/>
                  <a:moveTo>
                    <a:pt x="50800" y="3892550"/>
                  </a:moveTo>
                  <a:lnTo>
                    <a:pt x="0" y="3892550"/>
                  </a:lnTo>
                  <a:lnTo>
                    <a:pt x="0" y="4044188"/>
                  </a:lnTo>
                  <a:lnTo>
                    <a:pt x="50800" y="4044188"/>
                  </a:lnTo>
                  <a:lnTo>
                    <a:pt x="50800" y="3892550"/>
                  </a:lnTo>
                  <a:close/>
                  <a:moveTo>
                    <a:pt x="50800" y="3286125"/>
                  </a:moveTo>
                  <a:lnTo>
                    <a:pt x="0" y="3286125"/>
                  </a:lnTo>
                  <a:lnTo>
                    <a:pt x="0" y="3437763"/>
                  </a:lnTo>
                  <a:lnTo>
                    <a:pt x="50800" y="3437763"/>
                  </a:lnTo>
                  <a:lnTo>
                    <a:pt x="50800" y="3286125"/>
                  </a:lnTo>
                  <a:close/>
                  <a:moveTo>
                    <a:pt x="50800" y="2679700"/>
                  </a:moveTo>
                  <a:lnTo>
                    <a:pt x="0" y="2679700"/>
                  </a:lnTo>
                  <a:lnTo>
                    <a:pt x="0" y="2831338"/>
                  </a:lnTo>
                  <a:lnTo>
                    <a:pt x="50800" y="2831338"/>
                  </a:lnTo>
                  <a:lnTo>
                    <a:pt x="50800" y="2679700"/>
                  </a:lnTo>
                  <a:close/>
                  <a:moveTo>
                    <a:pt x="50800" y="3589401"/>
                  </a:moveTo>
                  <a:lnTo>
                    <a:pt x="0" y="3589401"/>
                  </a:lnTo>
                  <a:lnTo>
                    <a:pt x="0" y="3741039"/>
                  </a:lnTo>
                  <a:lnTo>
                    <a:pt x="50800" y="3741039"/>
                  </a:lnTo>
                  <a:lnTo>
                    <a:pt x="50800" y="3589401"/>
                  </a:lnTo>
                  <a:close/>
                  <a:moveTo>
                    <a:pt x="50800" y="2982976"/>
                  </a:moveTo>
                  <a:lnTo>
                    <a:pt x="0" y="2982976"/>
                  </a:lnTo>
                  <a:lnTo>
                    <a:pt x="0" y="3134614"/>
                  </a:lnTo>
                  <a:lnTo>
                    <a:pt x="50800" y="3134614"/>
                  </a:lnTo>
                  <a:lnTo>
                    <a:pt x="50800" y="2982976"/>
                  </a:lnTo>
                  <a:close/>
                  <a:moveTo>
                    <a:pt x="50800" y="860425"/>
                  </a:moveTo>
                  <a:lnTo>
                    <a:pt x="0" y="860425"/>
                  </a:lnTo>
                  <a:lnTo>
                    <a:pt x="0" y="1012063"/>
                  </a:lnTo>
                  <a:lnTo>
                    <a:pt x="50800" y="1012063"/>
                  </a:lnTo>
                  <a:lnTo>
                    <a:pt x="50800" y="860425"/>
                  </a:lnTo>
                  <a:close/>
                  <a:moveTo>
                    <a:pt x="50800" y="4195826"/>
                  </a:moveTo>
                  <a:lnTo>
                    <a:pt x="0" y="4195826"/>
                  </a:lnTo>
                  <a:lnTo>
                    <a:pt x="0" y="4347464"/>
                  </a:lnTo>
                  <a:lnTo>
                    <a:pt x="50800" y="4347464"/>
                  </a:lnTo>
                  <a:lnTo>
                    <a:pt x="50800" y="4195826"/>
                  </a:lnTo>
                  <a:close/>
                  <a:moveTo>
                    <a:pt x="50800" y="557149"/>
                  </a:moveTo>
                  <a:lnTo>
                    <a:pt x="0" y="557149"/>
                  </a:lnTo>
                  <a:lnTo>
                    <a:pt x="0" y="708787"/>
                  </a:lnTo>
                  <a:lnTo>
                    <a:pt x="50800" y="708787"/>
                  </a:lnTo>
                  <a:lnTo>
                    <a:pt x="50800" y="557149"/>
                  </a:lnTo>
                  <a:close/>
                  <a:moveTo>
                    <a:pt x="50800" y="254000"/>
                  </a:moveTo>
                  <a:lnTo>
                    <a:pt x="0" y="254000"/>
                  </a:lnTo>
                  <a:lnTo>
                    <a:pt x="0" y="405638"/>
                  </a:lnTo>
                  <a:lnTo>
                    <a:pt x="50800" y="405638"/>
                  </a:lnTo>
                  <a:lnTo>
                    <a:pt x="50800" y="254000"/>
                  </a:lnTo>
                  <a:close/>
                  <a:moveTo>
                    <a:pt x="50800" y="1163574"/>
                  </a:moveTo>
                  <a:lnTo>
                    <a:pt x="0" y="1163574"/>
                  </a:lnTo>
                  <a:lnTo>
                    <a:pt x="0" y="1315212"/>
                  </a:lnTo>
                  <a:lnTo>
                    <a:pt x="50800" y="1315212"/>
                  </a:lnTo>
                  <a:lnTo>
                    <a:pt x="50800" y="1163574"/>
                  </a:lnTo>
                  <a:close/>
                  <a:moveTo>
                    <a:pt x="50800" y="4499102"/>
                  </a:moveTo>
                  <a:lnTo>
                    <a:pt x="0" y="4499102"/>
                  </a:lnTo>
                  <a:lnTo>
                    <a:pt x="0" y="4650740"/>
                  </a:lnTo>
                  <a:lnTo>
                    <a:pt x="50800" y="4650740"/>
                  </a:lnTo>
                  <a:lnTo>
                    <a:pt x="50800" y="4499102"/>
                  </a:lnTo>
                  <a:close/>
                  <a:moveTo>
                    <a:pt x="0" y="102362"/>
                  </a:moveTo>
                  <a:lnTo>
                    <a:pt x="50800" y="102362"/>
                  </a:lnTo>
                  <a:lnTo>
                    <a:pt x="50800" y="50800"/>
                  </a:lnTo>
                  <a:lnTo>
                    <a:pt x="102362" y="50800"/>
                  </a:lnTo>
                  <a:lnTo>
                    <a:pt x="102362" y="0"/>
                  </a:lnTo>
                  <a:lnTo>
                    <a:pt x="0" y="0"/>
                  </a:lnTo>
                  <a:lnTo>
                    <a:pt x="0" y="102362"/>
                  </a:lnTo>
                  <a:close/>
                  <a:moveTo>
                    <a:pt x="1163574" y="50800"/>
                  </a:moveTo>
                  <a:lnTo>
                    <a:pt x="1315212" y="50800"/>
                  </a:lnTo>
                  <a:lnTo>
                    <a:pt x="1315212" y="0"/>
                  </a:lnTo>
                  <a:lnTo>
                    <a:pt x="1163574" y="0"/>
                  </a:lnTo>
                  <a:lnTo>
                    <a:pt x="1163574" y="50800"/>
                  </a:lnTo>
                  <a:close/>
                  <a:moveTo>
                    <a:pt x="254000" y="50800"/>
                  </a:moveTo>
                  <a:lnTo>
                    <a:pt x="405638" y="50800"/>
                  </a:lnTo>
                  <a:lnTo>
                    <a:pt x="405638" y="0"/>
                  </a:lnTo>
                  <a:lnTo>
                    <a:pt x="254000" y="0"/>
                  </a:lnTo>
                  <a:lnTo>
                    <a:pt x="254000" y="50800"/>
                  </a:lnTo>
                  <a:close/>
                  <a:moveTo>
                    <a:pt x="6692771" y="50800"/>
                  </a:moveTo>
                  <a:lnTo>
                    <a:pt x="6844409" y="50800"/>
                  </a:lnTo>
                  <a:lnTo>
                    <a:pt x="6844409" y="0"/>
                  </a:lnTo>
                  <a:lnTo>
                    <a:pt x="6692771" y="0"/>
                  </a:lnTo>
                  <a:lnTo>
                    <a:pt x="6692771" y="50800"/>
                  </a:lnTo>
                  <a:close/>
                  <a:moveTo>
                    <a:pt x="557149" y="50800"/>
                  </a:moveTo>
                  <a:lnTo>
                    <a:pt x="708787" y="50800"/>
                  </a:lnTo>
                  <a:lnTo>
                    <a:pt x="708787" y="0"/>
                  </a:lnTo>
                  <a:lnTo>
                    <a:pt x="557149" y="0"/>
                  </a:lnTo>
                  <a:lnTo>
                    <a:pt x="557149" y="50800"/>
                  </a:lnTo>
                  <a:close/>
                  <a:moveTo>
                    <a:pt x="860425" y="50800"/>
                  </a:moveTo>
                  <a:lnTo>
                    <a:pt x="1012063" y="50800"/>
                  </a:lnTo>
                  <a:lnTo>
                    <a:pt x="1012063" y="0"/>
                  </a:lnTo>
                  <a:lnTo>
                    <a:pt x="860425" y="0"/>
                  </a:lnTo>
                  <a:lnTo>
                    <a:pt x="860425" y="50800"/>
                  </a:lnTo>
                  <a:close/>
                  <a:moveTo>
                    <a:pt x="5783196" y="50800"/>
                  </a:moveTo>
                  <a:lnTo>
                    <a:pt x="5934834" y="50800"/>
                  </a:lnTo>
                  <a:lnTo>
                    <a:pt x="5934834" y="0"/>
                  </a:lnTo>
                  <a:lnTo>
                    <a:pt x="5783196" y="0"/>
                  </a:lnTo>
                  <a:lnTo>
                    <a:pt x="5783196" y="50800"/>
                  </a:lnTo>
                  <a:close/>
                  <a:moveTo>
                    <a:pt x="6086345" y="50800"/>
                  </a:moveTo>
                  <a:lnTo>
                    <a:pt x="6237983" y="50800"/>
                  </a:lnTo>
                  <a:lnTo>
                    <a:pt x="6237983" y="0"/>
                  </a:lnTo>
                  <a:lnTo>
                    <a:pt x="6086345" y="0"/>
                  </a:lnTo>
                  <a:lnTo>
                    <a:pt x="6086345" y="50800"/>
                  </a:lnTo>
                  <a:close/>
                  <a:moveTo>
                    <a:pt x="5479920" y="50800"/>
                  </a:moveTo>
                  <a:lnTo>
                    <a:pt x="5631558" y="50800"/>
                  </a:lnTo>
                  <a:lnTo>
                    <a:pt x="5631558" y="0"/>
                  </a:lnTo>
                  <a:lnTo>
                    <a:pt x="5479920" y="0"/>
                  </a:lnTo>
                  <a:lnTo>
                    <a:pt x="5479920" y="50800"/>
                  </a:lnTo>
                  <a:close/>
                  <a:moveTo>
                    <a:pt x="4863488" y="50800"/>
                  </a:moveTo>
                  <a:lnTo>
                    <a:pt x="5237178" y="50800"/>
                  </a:lnTo>
                  <a:lnTo>
                    <a:pt x="5237178" y="0"/>
                  </a:lnTo>
                  <a:lnTo>
                    <a:pt x="4863488" y="0"/>
                  </a:lnTo>
                  <a:lnTo>
                    <a:pt x="4863488" y="50800"/>
                  </a:lnTo>
                  <a:close/>
                  <a:moveTo>
                    <a:pt x="6389621" y="50800"/>
                  </a:moveTo>
                  <a:lnTo>
                    <a:pt x="6541260" y="50800"/>
                  </a:lnTo>
                  <a:lnTo>
                    <a:pt x="6541260" y="0"/>
                  </a:lnTo>
                  <a:lnTo>
                    <a:pt x="6389621" y="0"/>
                  </a:lnTo>
                  <a:lnTo>
                    <a:pt x="6389621" y="50800"/>
                  </a:lnTo>
                  <a:close/>
                  <a:moveTo>
                    <a:pt x="2621667" y="50800"/>
                  </a:moveTo>
                  <a:lnTo>
                    <a:pt x="2995356" y="50800"/>
                  </a:lnTo>
                  <a:lnTo>
                    <a:pt x="2995356" y="0"/>
                  </a:lnTo>
                  <a:lnTo>
                    <a:pt x="2621667" y="0"/>
                  </a:lnTo>
                  <a:lnTo>
                    <a:pt x="2621667" y="50800"/>
                  </a:lnTo>
                  <a:close/>
                  <a:moveTo>
                    <a:pt x="1874289" y="50800"/>
                  </a:moveTo>
                  <a:lnTo>
                    <a:pt x="2247978" y="50800"/>
                  </a:lnTo>
                  <a:lnTo>
                    <a:pt x="2247978" y="0"/>
                  </a:lnTo>
                  <a:lnTo>
                    <a:pt x="1874289" y="0"/>
                  </a:lnTo>
                  <a:lnTo>
                    <a:pt x="1874289" y="50800"/>
                  </a:lnTo>
                  <a:close/>
                  <a:moveTo>
                    <a:pt x="1466850" y="50800"/>
                  </a:moveTo>
                  <a:lnTo>
                    <a:pt x="1618488" y="50800"/>
                  </a:lnTo>
                  <a:lnTo>
                    <a:pt x="1618488" y="0"/>
                  </a:lnTo>
                  <a:lnTo>
                    <a:pt x="1466850" y="0"/>
                  </a:lnTo>
                  <a:lnTo>
                    <a:pt x="1466850" y="50800"/>
                  </a:lnTo>
                  <a:close/>
                  <a:moveTo>
                    <a:pt x="4116110" y="50800"/>
                  </a:moveTo>
                  <a:lnTo>
                    <a:pt x="4489800" y="50800"/>
                  </a:lnTo>
                  <a:lnTo>
                    <a:pt x="4489800" y="0"/>
                  </a:lnTo>
                  <a:lnTo>
                    <a:pt x="4116110" y="0"/>
                  </a:lnTo>
                  <a:lnTo>
                    <a:pt x="4116110" y="50800"/>
                  </a:lnTo>
                  <a:close/>
                  <a:moveTo>
                    <a:pt x="3368732" y="50800"/>
                  </a:moveTo>
                  <a:lnTo>
                    <a:pt x="3742421" y="50800"/>
                  </a:lnTo>
                  <a:lnTo>
                    <a:pt x="3742421" y="0"/>
                  </a:lnTo>
                  <a:lnTo>
                    <a:pt x="3368732" y="0"/>
                  </a:lnTo>
                  <a:lnTo>
                    <a:pt x="3368732" y="50800"/>
                  </a:lnTo>
                  <a:close/>
                  <a:moveTo>
                    <a:pt x="6996047" y="0"/>
                  </a:moveTo>
                  <a:lnTo>
                    <a:pt x="6996047" y="50800"/>
                  </a:lnTo>
                  <a:lnTo>
                    <a:pt x="7047609" y="50800"/>
                  </a:lnTo>
                  <a:lnTo>
                    <a:pt x="7047609" y="102362"/>
                  </a:lnTo>
                  <a:lnTo>
                    <a:pt x="7098409" y="102362"/>
                  </a:lnTo>
                  <a:lnTo>
                    <a:pt x="7098409" y="0"/>
                  </a:lnTo>
                  <a:lnTo>
                    <a:pt x="6996047" y="0"/>
                  </a:lnTo>
                  <a:close/>
                  <a:moveTo>
                    <a:pt x="7047609" y="1011936"/>
                  </a:moveTo>
                  <a:lnTo>
                    <a:pt x="7098409" y="1011936"/>
                  </a:lnTo>
                  <a:lnTo>
                    <a:pt x="7098409" y="860425"/>
                  </a:lnTo>
                  <a:lnTo>
                    <a:pt x="7047609" y="860425"/>
                  </a:lnTo>
                  <a:lnTo>
                    <a:pt x="7047609" y="1011936"/>
                  </a:lnTo>
                  <a:close/>
                  <a:moveTo>
                    <a:pt x="7047609" y="3437763"/>
                  </a:moveTo>
                  <a:lnTo>
                    <a:pt x="7098409" y="3437763"/>
                  </a:lnTo>
                  <a:lnTo>
                    <a:pt x="7098409" y="3286125"/>
                  </a:lnTo>
                  <a:lnTo>
                    <a:pt x="7047609" y="3286125"/>
                  </a:lnTo>
                  <a:lnTo>
                    <a:pt x="7047609" y="3437763"/>
                  </a:lnTo>
                  <a:close/>
                  <a:moveTo>
                    <a:pt x="7047609" y="3740912"/>
                  </a:moveTo>
                  <a:lnTo>
                    <a:pt x="7098409" y="3740912"/>
                  </a:lnTo>
                  <a:lnTo>
                    <a:pt x="7098409" y="3589274"/>
                  </a:lnTo>
                  <a:lnTo>
                    <a:pt x="7047609" y="3589274"/>
                  </a:lnTo>
                  <a:lnTo>
                    <a:pt x="7047609" y="3740912"/>
                  </a:lnTo>
                  <a:close/>
                  <a:moveTo>
                    <a:pt x="7047609" y="3134487"/>
                  </a:moveTo>
                  <a:lnTo>
                    <a:pt x="7098409" y="3134487"/>
                  </a:lnTo>
                  <a:lnTo>
                    <a:pt x="7098409" y="2982849"/>
                  </a:lnTo>
                  <a:lnTo>
                    <a:pt x="7047609" y="2982849"/>
                  </a:lnTo>
                  <a:lnTo>
                    <a:pt x="7047609" y="3134487"/>
                  </a:lnTo>
                  <a:close/>
                  <a:moveTo>
                    <a:pt x="7047609" y="4650613"/>
                  </a:moveTo>
                  <a:lnTo>
                    <a:pt x="7098409" y="4650613"/>
                  </a:lnTo>
                  <a:lnTo>
                    <a:pt x="7098409" y="4498975"/>
                  </a:lnTo>
                  <a:lnTo>
                    <a:pt x="7047609" y="4498975"/>
                  </a:lnTo>
                  <a:lnTo>
                    <a:pt x="7047609" y="4650613"/>
                  </a:lnTo>
                  <a:close/>
                  <a:moveTo>
                    <a:pt x="7047609" y="2831338"/>
                  </a:moveTo>
                  <a:lnTo>
                    <a:pt x="7098409" y="2831338"/>
                  </a:lnTo>
                  <a:lnTo>
                    <a:pt x="7098409" y="2679700"/>
                  </a:lnTo>
                  <a:lnTo>
                    <a:pt x="7047609" y="2679700"/>
                  </a:lnTo>
                  <a:lnTo>
                    <a:pt x="7047609" y="2831338"/>
                  </a:lnTo>
                  <a:close/>
                  <a:moveTo>
                    <a:pt x="7047609" y="4044188"/>
                  </a:moveTo>
                  <a:lnTo>
                    <a:pt x="7098409" y="4044188"/>
                  </a:lnTo>
                  <a:lnTo>
                    <a:pt x="7098409" y="3892550"/>
                  </a:lnTo>
                  <a:lnTo>
                    <a:pt x="7047609" y="3892550"/>
                  </a:lnTo>
                  <a:lnTo>
                    <a:pt x="7047609" y="4044188"/>
                  </a:lnTo>
                  <a:close/>
                  <a:moveTo>
                    <a:pt x="7047609" y="4347464"/>
                  </a:moveTo>
                  <a:lnTo>
                    <a:pt x="7098409" y="4347464"/>
                  </a:lnTo>
                  <a:lnTo>
                    <a:pt x="7098409" y="4195826"/>
                  </a:lnTo>
                  <a:lnTo>
                    <a:pt x="7047609" y="4195826"/>
                  </a:lnTo>
                  <a:lnTo>
                    <a:pt x="7047609" y="4347464"/>
                  </a:lnTo>
                  <a:close/>
                  <a:moveTo>
                    <a:pt x="7047609" y="708787"/>
                  </a:moveTo>
                  <a:lnTo>
                    <a:pt x="7098409" y="708787"/>
                  </a:lnTo>
                  <a:lnTo>
                    <a:pt x="7098409" y="557149"/>
                  </a:lnTo>
                  <a:lnTo>
                    <a:pt x="7047609" y="557149"/>
                  </a:lnTo>
                  <a:lnTo>
                    <a:pt x="7047609" y="708787"/>
                  </a:lnTo>
                  <a:close/>
                  <a:moveTo>
                    <a:pt x="7047609" y="2528062"/>
                  </a:moveTo>
                  <a:lnTo>
                    <a:pt x="7098409" y="2528062"/>
                  </a:lnTo>
                  <a:lnTo>
                    <a:pt x="7098409" y="2376424"/>
                  </a:lnTo>
                  <a:lnTo>
                    <a:pt x="7047609" y="2376424"/>
                  </a:lnTo>
                  <a:lnTo>
                    <a:pt x="7047609" y="2528062"/>
                  </a:lnTo>
                  <a:close/>
                  <a:moveTo>
                    <a:pt x="7047609" y="405511"/>
                  </a:moveTo>
                  <a:lnTo>
                    <a:pt x="7098409" y="405511"/>
                  </a:lnTo>
                  <a:lnTo>
                    <a:pt x="7098409" y="254000"/>
                  </a:lnTo>
                  <a:lnTo>
                    <a:pt x="7047609" y="254000"/>
                  </a:lnTo>
                  <a:lnTo>
                    <a:pt x="7047609" y="405511"/>
                  </a:lnTo>
                  <a:close/>
                  <a:moveTo>
                    <a:pt x="7047609" y="1618488"/>
                  </a:moveTo>
                  <a:lnTo>
                    <a:pt x="7098409" y="1618488"/>
                  </a:lnTo>
                  <a:lnTo>
                    <a:pt x="7098409" y="1466850"/>
                  </a:lnTo>
                  <a:lnTo>
                    <a:pt x="7047609" y="1466850"/>
                  </a:lnTo>
                  <a:lnTo>
                    <a:pt x="7047609" y="1618488"/>
                  </a:lnTo>
                  <a:close/>
                  <a:moveTo>
                    <a:pt x="7047609" y="1315212"/>
                  </a:moveTo>
                  <a:lnTo>
                    <a:pt x="7098409" y="1315212"/>
                  </a:lnTo>
                  <a:lnTo>
                    <a:pt x="7098409" y="1163574"/>
                  </a:lnTo>
                  <a:lnTo>
                    <a:pt x="7047609" y="1163574"/>
                  </a:lnTo>
                  <a:lnTo>
                    <a:pt x="7047609" y="1315212"/>
                  </a:lnTo>
                  <a:close/>
                  <a:moveTo>
                    <a:pt x="7047609" y="1921637"/>
                  </a:moveTo>
                  <a:lnTo>
                    <a:pt x="7098409" y="1921637"/>
                  </a:lnTo>
                  <a:lnTo>
                    <a:pt x="7098409" y="1769999"/>
                  </a:lnTo>
                  <a:lnTo>
                    <a:pt x="7047609" y="1769999"/>
                  </a:lnTo>
                  <a:lnTo>
                    <a:pt x="7047609" y="1921637"/>
                  </a:lnTo>
                  <a:close/>
                  <a:moveTo>
                    <a:pt x="7047609" y="2224913"/>
                  </a:moveTo>
                  <a:lnTo>
                    <a:pt x="7098409" y="2224913"/>
                  </a:lnTo>
                  <a:lnTo>
                    <a:pt x="7098409" y="2073275"/>
                  </a:lnTo>
                  <a:lnTo>
                    <a:pt x="7047609" y="2073275"/>
                  </a:lnTo>
                  <a:lnTo>
                    <a:pt x="7047609" y="2224913"/>
                  </a:lnTo>
                  <a:close/>
                </a:path>
              </a:pathLst>
            </a:custGeom>
            <a:solidFill>
              <a:srgbClr val="2D9CD7"/>
            </a:solidFill>
          </p:spPr>
        </p:sp>
      </p:grpSp>
      <p:graphicFrame>
        <p:nvGraphicFramePr>
          <p:cNvPr id="15" name="Table 14">
            <a:extLst>
              <a:ext uri="{FF2B5EF4-FFF2-40B4-BE49-F238E27FC236}">
                <a16:creationId xmlns:a16="http://schemas.microsoft.com/office/drawing/2014/main" id="{7F73186E-177A-4C61-86C5-511CECF87915}"/>
              </a:ext>
            </a:extLst>
          </p:cNvPr>
          <p:cNvGraphicFramePr>
            <a:graphicFrameLocks noGrp="1"/>
          </p:cNvGraphicFramePr>
          <p:nvPr>
            <p:extLst>
              <p:ext uri="{D42A27DB-BD31-4B8C-83A1-F6EECF244321}">
                <p14:modId xmlns:p14="http://schemas.microsoft.com/office/powerpoint/2010/main" val="2624416950"/>
              </p:ext>
            </p:extLst>
          </p:nvPr>
        </p:nvGraphicFramePr>
        <p:xfrm>
          <a:off x="1013862" y="5386478"/>
          <a:ext cx="6636648" cy="1310640"/>
        </p:xfrm>
        <a:graphic>
          <a:graphicData uri="http://schemas.openxmlformats.org/drawingml/2006/table">
            <a:tbl>
              <a:tblPr firstRow="1" bandRow="1">
                <a:tableStyleId>{5C22544A-7EE6-4342-B048-85BDC9FD1C3A}</a:tableStyleId>
              </a:tblPr>
              <a:tblGrid>
                <a:gridCol w="829581">
                  <a:extLst>
                    <a:ext uri="{9D8B030D-6E8A-4147-A177-3AD203B41FA5}">
                      <a16:colId xmlns:a16="http://schemas.microsoft.com/office/drawing/2014/main" val="20000"/>
                    </a:ext>
                  </a:extLst>
                </a:gridCol>
                <a:gridCol w="829581">
                  <a:extLst>
                    <a:ext uri="{9D8B030D-6E8A-4147-A177-3AD203B41FA5}">
                      <a16:colId xmlns:a16="http://schemas.microsoft.com/office/drawing/2014/main" val="20001"/>
                    </a:ext>
                  </a:extLst>
                </a:gridCol>
                <a:gridCol w="829581">
                  <a:extLst>
                    <a:ext uri="{9D8B030D-6E8A-4147-A177-3AD203B41FA5}">
                      <a16:colId xmlns:a16="http://schemas.microsoft.com/office/drawing/2014/main" val="20002"/>
                    </a:ext>
                  </a:extLst>
                </a:gridCol>
                <a:gridCol w="829581">
                  <a:extLst>
                    <a:ext uri="{9D8B030D-6E8A-4147-A177-3AD203B41FA5}">
                      <a16:colId xmlns:a16="http://schemas.microsoft.com/office/drawing/2014/main" val="20003"/>
                    </a:ext>
                  </a:extLst>
                </a:gridCol>
                <a:gridCol w="829581">
                  <a:extLst>
                    <a:ext uri="{9D8B030D-6E8A-4147-A177-3AD203B41FA5}">
                      <a16:colId xmlns:a16="http://schemas.microsoft.com/office/drawing/2014/main" val="20004"/>
                    </a:ext>
                  </a:extLst>
                </a:gridCol>
                <a:gridCol w="829581">
                  <a:extLst>
                    <a:ext uri="{9D8B030D-6E8A-4147-A177-3AD203B41FA5}">
                      <a16:colId xmlns:a16="http://schemas.microsoft.com/office/drawing/2014/main" val="20005"/>
                    </a:ext>
                  </a:extLst>
                </a:gridCol>
                <a:gridCol w="829581">
                  <a:extLst>
                    <a:ext uri="{9D8B030D-6E8A-4147-A177-3AD203B41FA5}">
                      <a16:colId xmlns:a16="http://schemas.microsoft.com/office/drawing/2014/main" val="20006"/>
                    </a:ext>
                  </a:extLst>
                </a:gridCol>
                <a:gridCol w="829581">
                  <a:extLst>
                    <a:ext uri="{9D8B030D-6E8A-4147-A177-3AD203B41FA5}">
                      <a16:colId xmlns:a16="http://schemas.microsoft.com/office/drawing/2014/main" val="3907810389"/>
                    </a:ext>
                  </a:extLst>
                </a:gridCol>
              </a:tblGrid>
              <a:tr h="1280160">
                <a:tc>
                  <a:txBody>
                    <a:bodyPr/>
                    <a:lstStyle/>
                    <a:p>
                      <a:pPr algn="ctr"/>
                      <a:r>
                        <a:rPr lang="en-US" sz="80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Ồ</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G</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Q</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U</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Â</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16" name="TextBox 15">
            <a:extLst>
              <a:ext uri="{FF2B5EF4-FFF2-40B4-BE49-F238E27FC236}">
                <a16:creationId xmlns:a16="http://schemas.microsoft.com/office/drawing/2014/main" id="{4822CA41-1AD7-4145-88B9-1B6600557653}"/>
              </a:ext>
            </a:extLst>
          </p:cNvPr>
          <p:cNvSpPr txBox="1"/>
          <p:nvPr/>
        </p:nvSpPr>
        <p:spPr>
          <a:xfrm>
            <a:off x="8111475" y="5672904"/>
            <a:ext cx="4673600"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8 CHỮ CÁI</a:t>
            </a:r>
          </a:p>
        </p:txBody>
      </p:sp>
      <p:graphicFrame>
        <p:nvGraphicFramePr>
          <p:cNvPr id="17" name="Table 16">
            <a:extLst>
              <a:ext uri="{FF2B5EF4-FFF2-40B4-BE49-F238E27FC236}">
                <a16:creationId xmlns:a16="http://schemas.microsoft.com/office/drawing/2014/main" id="{2E90C82B-A56D-436C-9EBF-94C2D6B5A678}"/>
              </a:ext>
            </a:extLst>
          </p:cNvPr>
          <p:cNvGraphicFramePr>
            <a:graphicFrameLocks noGrp="1"/>
          </p:cNvGraphicFramePr>
          <p:nvPr>
            <p:extLst>
              <p:ext uri="{D42A27DB-BD31-4B8C-83A1-F6EECF244321}">
                <p14:modId xmlns:p14="http://schemas.microsoft.com/office/powerpoint/2010/main" val="1143609462"/>
              </p:ext>
            </p:extLst>
          </p:nvPr>
        </p:nvGraphicFramePr>
        <p:xfrm>
          <a:off x="1013862" y="5386478"/>
          <a:ext cx="6636648" cy="1384300"/>
        </p:xfrm>
        <a:graphic>
          <a:graphicData uri="http://schemas.openxmlformats.org/drawingml/2006/table">
            <a:tbl>
              <a:tblPr firstRow="1" bandRow="1">
                <a:tableStyleId>{5C22544A-7EE6-4342-B048-85BDC9FD1C3A}</a:tableStyleId>
              </a:tblPr>
              <a:tblGrid>
                <a:gridCol w="829581">
                  <a:extLst>
                    <a:ext uri="{9D8B030D-6E8A-4147-A177-3AD203B41FA5}">
                      <a16:colId xmlns:a16="http://schemas.microsoft.com/office/drawing/2014/main" val="20000"/>
                    </a:ext>
                  </a:extLst>
                </a:gridCol>
                <a:gridCol w="829581">
                  <a:extLst>
                    <a:ext uri="{9D8B030D-6E8A-4147-A177-3AD203B41FA5}">
                      <a16:colId xmlns:a16="http://schemas.microsoft.com/office/drawing/2014/main" val="20001"/>
                    </a:ext>
                  </a:extLst>
                </a:gridCol>
                <a:gridCol w="829581">
                  <a:extLst>
                    <a:ext uri="{9D8B030D-6E8A-4147-A177-3AD203B41FA5}">
                      <a16:colId xmlns:a16="http://schemas.microsoft.com/office/drawing/2014/main" val="20002"/>
                    </a:ext>
                  </a:extLst>
                </a:gridCol>
                <a:gridCol w="829581">
                  <a:extLst>
                    <a:ext uri="{9D8B030D-6E8A-4147-A177-3AD203B41FA5}">
                      <a16:colId xmlns:a16="http://schemas.microsoft.com/office/drawing/2014/main" val="1713049431"/>
                    </a:ext>
                  </a:extLst>
                </a:gridCol>
                <a:gridCol w="829581">
                  <a:extLst>
                    <a:ext uri="{9D8B030D-6E8A-4147-A177-3AD203B41FA5}">
                      <a16:colId xmlns:a16="http://schemas.microsoft.com/office/drawing/2014/main" val="1344036428"/>
                    </a:ext>
                  </a:extLst>
                </a:gridCol>
                <a:gridCol w="829581">
                  <a:extLst>
                    <a:ext uri="{9D8B030D-6E8A-4147-A177-3AD203B41FA5}">
                      <a16:colId xmlns:a16="http://schemas.microsoft.com/office/drawing/2014/main" val="20003"/>
                    </a:ext>
                  </a:extLst>
                </a:gridCol>
                <a:gridCol w="829581">
                  <a:extLst>
                    <a:ext uri="{9D8B030D-6E8A-4147-A177-3AD203B41FA5}">
                      <a16:colId xmlns:a16="http://schemas.microsoft.com/office/drawing/2014/main" val="20004"/>
                    </a:ext>
                  </a:extLst>
                </a:gridCol>
                <a:gridCol w="829581">
                  <a:extLst>
                    <a:ext uri="{9D8B030D-6E8A-4147-A177-3AD203B41FA5}">
                      <a16:colId xmlns:a16="http://schemas.microsoft.com/office/drawing/2014/main" val="20005"/>
                    </a:ext>
                  </a:extLst>
                </a:gridCol>
              </a:tblGrid>
              <a:tr h="1384300">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pic>
        <p:nvPicPr>
          <p:cNvPr id="18" name="FILE_20211202_045543_4.55, 2 thg 12​">
            <a:hlinkClick r:id="" action="ppaction://media"/>
            <a:extLst>
              <a:ext uri="{FF2B5EF4-FFF2-40B4-BE49-F238E27FC236}">
                <a16:creationId xmlns:a16="http://schemas.microsoft.com/office/drawing/2014/main" id="{7081602A-7D1B-4C56-97EC-B6F521E0A7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333" y="7278233"/>
            <a:ext cx="487363" cy="487363"/>
          </a:xfrm>
          <a:prstGeom prst="rect">
            <a:avLst/>
          </a:prstGeom>
        </p:spPr>
      </p:pic>
      <p:sp>
        <p:nvSpPr>
          <p:cNvPr id="19" name="AutoShape 2" descr="Gốc rễ của làn sóng khủng bố chống phương Tây">
            <a:extLst>
              <a:ext uri="{FF2B5EF4-FFF2-40B4-BE49-F238E27FC236}">
                <a16:creationId xmlns:a16="http://schemas.microsoft.com/office/drawing/2014/main" id="{7662B980-D72C-4DD2-8E36-E0CDFA4CF1EA}"/>
              </a:ext>
            </a:extLst>
          </p:cNvPr>
          <p:cNvSpPr>
            <a:spLocks noChangeAspect="1" noChangeArrowheads="1"/>
          </p:cNvSpPr>
          <p:nvPr/>
        </p:nvSpPr>
        <p:spPr bwMode="auto">
          <a:xfrm>
            <a:off x="199826" y="40120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val 19">
            <a:extLst>
              <a:ext uri="{FF2B5EF4-FFF2-40B4-BE49-F238E27FC236}">
                <a16:creationId xmlns:a16="http://schemas.microsoft.com/office/drawing/2014/main" id="{66B378E2-4B17-4D9A-8BD5-C196206AE4E7}"/>
              </a:ext>
            </a:extLst>
          </p:cNvPr>
          <p:cNvSpPr/>
          <p:nvPr/>
        </p:nvSpPr>
        <p:spPr>
          <a:xfrm>
            <a:off x="141546" y="4231737"/>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21" name="Freeform 2">
            <a:extLst>
              <a:ext uri="{FF2B5EF4-FFF2-40B4-BE49-F238E27FC236}">
                <a16:creationId xmlns:a16="http://schemas.microsoft.com/office/drawing/2014/main" id="{935B70E2-BE1E-4755-8436-D42EAF3A8F04}"/>
              </a:ext>
            </a:extLst>
          </p:cNvPr>
          <p:cNvSpPr/>
          <p:nvPr/>
        </p:nvSpPr>
        <p:spPr>
          <a:xfrm>
            <a:off x="4060019" y="1806404"/>
            <a:ext cx="2942088" cy="3040918"/>
          </a:xfrm>
          <a:custGeom>
            <a:avLst/>
            <a:gdLst/>
            <a:ahLst/>
            <a:cxnLst/>
            <a:rect l="l" t="t" r="r" b="b"/>
            <a:pathLst>
              <a:path w="7962138" h="8229600">
                <a:moveTo>
                  <a:pt x="0" y="0"/>
                </a:moveTo>
                <a:lnTo>
                  <a:pt x="7962138" y="0"/>
                </a:lnTo>
                <a:lnTo>
                  <a:pt x="7962138" y="8229600"/>
                </a:lnTo>
                <a:lnTo>
                  <a:pt x="0" y="8229600"/>
                </a:lnTo>
                <a:lnTo>
                  <a:pt x="0" y="0"/>
                </a:lnTo>
                <a:close/>
              </a:path>
            </a:pathLst>
          </a:custGeom>
          <a:blipFill>
            <a:blip r:embed="rId7"/>
            <a:stretch>
              <a:fillRect/>
            </a:stretch>
          </a:blipFill>
        </p:spPr>
      </p:sp>
      <p:sp>
        <p:nvSpPr>
          <p:cNvPr id="22" name="Freeform 3">
            <a:extLst>
              <a:ext uri="{FF2B5EF4-FFF2-40B4-BE49-F238E27FC236}">
                <a16:creationId xmlns:a16="http://schemas.microsoft.com/office/drawing/2014/main" id="{42270552-7A73-4628-B4EE-1B6B8C35C8D6}"/>
              </a:ext>
            </a:extLst>
          </p:cNvPr>
          <p:cNvSpPr/>
          <p:nvPr/>
        </p:nvSpPr>
        <p:spPr>
          <a:xfrm flipH="1">
            <a:off x="8364540" y="2518772"/>
            <a:ext cx="3186866" cy="2039594"/>
          </a:xfrm>
          <a:custGeom>
            <a:avLst/>
            <a:gdLst/>
            <a:ahLst/>
            <a:cxnLst/>
            <a:rect l="l" t="t" r="r" b="b"/>
            <a:pathLst>
              <a:path w="6429375" h="4114800">
                <a:moveTo>
                  <a:pt x="6429375" y="0"/>
                </a:moveTo>
                <a:lnTo>
                  <a:pt x="0" y="0"/>
                </a:lnTo>
                <a:lnTo>
                  <a:pt x="0" y="4114800"/>
                </a:lnTo>
                <a:lnTo>
                  <a:pt x="6429375" y="4114800"/>
                </a:lnTo>
                <a:lnTo>
                  <a:pt x="6429375"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13"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188815" y="175833"/>
            <a:ext cx="2221992" cy="2743200"/>
          </a:xfrm>
          <a:custGeom>
            <a:avLst/>
            <a:gdLst/>
            <a:ahLst/>
            <a:cxnLst/>
            <a:rect l="l" t="t" r="r" b="b"/>
            <a:pathLst>
              <a:path w="3332988" h="4114800">
                <a:moveTo>
                  <a:pt x="3332988" y="0"/>
                </a:moveTo>
                <a:lnTo>
                  <a:pt x="0" y="0"/>
                </a:lnTo>
                <a:lnTo>
                  <a:pt x="0" y="4114800"/>
                </a:lnTo>
                <a:lnTo>
                  <a:pt x="3332988" y="4114800"/>
                </a:lnTo>
                <a:lnTo>
                  <a:pt x="333298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2193940" y="245261"/>
            <a:ext cx="9569442" cy="620363"/>
          </a:xfrm>
          <a:prstGeom prst="rect">
            <a:avLst/>
          </a:prstGeom>
        </p:spPr>
        <p:txBody>
          <a:bodyPr lIns="0" tIns="0" rIns="0" bIns="0" rtlCol="0" anchor="t">
            <a:spAutoFit/>
          </a:bodyPr>
          <a:lstStyle/>
          <a:p>
            <a:pPr marL="0" marR="0" lvl="0" indent="0" algn="ctr" defTabSz="609630" rtl="0" eaLnBrk="1" fontAlgn="auto" latinLnBrk="0" hangingPunct="1">
              <a:lnSpc>
                <a:spcPts val="5226"/>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1"/>
          <p:cNvSpPr txBox="1"/>
          <p:nvPr/>
        </p:nvSpPr>
        <p:spPr>
          <a:xfrm>
            <a:off x="679710" y="760760"/>
            <a:ext cx="1303702" cy="738215"/>
          </a:xfrm>
          <a:prstGeom prst="rect">
            <a:avLst/>
          </a:prstGeom>
        </p:spPr>
        <p:txBody>
          <a:bodyPr lIns="0" tIns="0" rIns="0" bIns="0" rtlCol="0" anchor="t">
            <a:spAutoFit/>
          </a:bodyPr>
          <a:lstStyle/>
          <a:p>
            <a:pPr marL="0" marR="0" lvl="0" indent="0" algn="ctr" defTabSz="609630" rtl="0" eaLnBrk="1" fontAlgn="auto" latinLnBrk="0" hangingPunct="1">
              <a:lnSpc>
                <a:spcPts val="6340"/>
              </a:lnSpc>
              <a:spcBef>
                <a:spcPts val="0"/>
              </a:spcBef>
              <a:spcAft>
                <a:spcPts val="0"/>
              </a:spcAft>
              <a:buClrTx/>
              <a:buSzTx/>
              <a:buFontTx/>
              <a:buNone/>
              <a:tabLst/>
              <a:defRPr/>
            </a:pPr>
            <a:r>
              <a:rPr kumimoji="0" lang="en-US" sz="4528" b="0" i="0" u="none" strike="noStrike" kern="1200" cap="none" spc="0" normalizeH="0" baseline="0" noProof="0">
                <a:ln>
                  <a:noFill/>
                </a:ln>
                <a:solidFill>
                  <a:srgbClr val="5E17EB"/>
                </a:solidFill>
                <a:effectLst/>
                <a:uLnTx/>
                <a:uFillTx/>
                <a:latin typeface="Quicksand Bold"/>
                <a:ea typeface="+mn-ea"/>
                <a:cs typeface="+mn-cs"/>
              </a:rPr>
              <a:t>e</a:t>
            </a:r>
          </a:p>
        </p:txBody>
      </p:sp>
      <p:grpSp>
        <p:nvGrpSpPr>
          <p:cNvPr id="12" name="Group 2">
            <a:extLst>
              <a:ext uri="{FF2B5EF4-FFF2-40B4-BE49-F238E27FC236}">
                <a16:creationId xmlns:a16="http://schemas.microsoft.com/office/drawing/2014/main" id="{115B23C2-6DAD-4D6B-BEAD-C15959F2B9B0}"/>
              </a:ext>
            </a:extLst>
          </p:cNvPr>
          <p:cNvGrpSpPr/>
          <p:nvPr/>
        </p:nvGrpSpPr>
        <p:grpSpPr>
          <a:xfrm>
            <a:off x="3456679" y="1343448"/>
            <a:ext cx="8358832" cy="3990552"/>
            <a:chOff x="251851" y="174016"/>
            <a:chExt cx="6594706" cy="4556582"/>
          </a:xfrm>
        </p:grpSpPr>
        <p:sp>
          <p:nvSpPr>
            <p:cNvPr id="13" name="Freeform 3">
              <a:extLst>
                <a:ext uri="{FF2B5EF4-FFF2-40B4-BE49-F238E27FC236}">
                  <a16:creationId xmlns:a16="http://schemas.microsoft.com/office/drawing/2014/main" id="{CACA25D1-4A1F-43F2-9BB1-81BB177E61D5}"/>
                </a:ext>
              </a:extLst>
            </p:cNvPr>
            <p:cNvSpPr/>
            <p:nvPr/>
          </p:nvSpPr>
          <p:spPr>
            <a:xfrm>
              <a:off x="251851" y="174016"/>
              <a:ext cx="6594706" cy="4556582"/>
            </a:xfrm>
            <a:custGeom>
              <a:avLst/>
              <a:gdLst/>
              <a:ahLst/>
              <a:cxnLst/>
              <a:rect l="l" t="t" r="r" b="b"/>
              <a:pathLst>
                <a:path w="7098409" h="4904613">
                  <a:moveTo>
                    <a:pt x="7047609" y="4802251"/>
                  </a:moveTo>
                  <a:lnTo>
                    <a:pt x="7098409" y="4802251"/>
                  </a:lnTo>
                  <a:lnTo>
                    <a:pt x="7098409" y="4904613"/>
                  </a:lnTo>
                  <a:lnTo>
                    <a:pt x="6996047" y="4904613"/>
                  </a:lnTo>
                  <a:lnTo>
                    <a:pt x="6996047" y="4853813"/>
                  </a:lnTo>
                  <a:lnTo>
                    <a:pt x="7047609" y="4853813"/>
                  </a:lnTo>
                  <a:lnTo>
                    <a:pt x="7047609" y="4802251"/>
                  </a:lnTo>
                  <a:close/>
                  <a:moveTo>
                    <a:pt x="5479920" y="4904613"/>
                  </a:moveTo>
                  <a:lnTo>
                    <a:pt x="5631558" y="4904613"/>
                  </a:lnTo>
                  <a:lnTo>
                    <a:pt x="5631558" y="4853813"/>
                  </a:lnTo>
                  <a:lnTo>
                    <a:pt x="5479920" y="4853813"/>
                  </a:lnTo>
                  <a:lnTo>
                    <a:pt x="5479920" y="4904613"/>
                  </a:lnTo>
                  <a:close/>
                  <a:moveTo>
                    <a:pt x="4116110" y="4904613"/>
                  </a:moveTo>
                  <a:lnTo>
                    <a:pt x="4489800" y="4904613"/>
                  </a:lnTo>
                  <a:lnTo>
                    <a:pt x="4489800" y="4853813"/>
                  </a:lnTo>
                  <a:lnTo>
                    <a:pt x="4116110" y="4853813"/>
                  </a:lnTo>
                  <a:lnTo>
                    <a:pt x="4116110" y="4904613"/>
                  </a:lnTo>
                  <a:close/>
                  <a:moveTo>
                    <a:pt x="5783196" y="4904613"/>
                  </a:moveTo>
                  <a:lnTo>
                    <a:pt x="5934834" y="4904613"/>
                  </a:lnTo>
                  <a:lnTo>
                    <a:pt x="5934834" y="4853813"/>
                  </a:lnTo>
                  <a:lnTo>
                    <a:pt x="5783196" y="4853813"/>
                  </a:lnTo>
                  <a:lnTo>
                    <a:pt x="5783196" y="4904613"/>
                  </a:lnTo>
                  <a:close/>
                  <a:moveTo>
                    <a:pt x="4863488" y="4904613"/>
                  </a:moveTo>
                  <a:lnTo>
                    <a:pt x="5237178" y="4904613"/>
                  </a:lnTo>
                  <a:lnTo>
                    <a:pt x="5237178" y="4853813"/>
                  </a:lnTo>
                  <a:lnTo>
                    <a:pt x="4863488" y="4853813"/>
                  </a:lnTo>
                  <a:lnTo>
                    <a:pt x="4863488" y="4904613"/>
                  </a:lnTo>
                  <a:close/>
                  <a:moveTo>
                    <a:pt x="6086345" y="4904613"/>
                  </a:moveTo>
                  <a:lnTo>
                    <a:pt x="6237983" y="4904613"/>
                  </a:lnTo>
                  <a:lnTo>
                    <a:pt x="6237983" y="4853813"/>
                  </a:lnTo>
                  <a:lnTo>
                    <a:pt x="6086345" y="4853813"/>
                  </a:lnTo>
                  <a:lnTo>
                    <a:pt x="6086345" y="4904613"/>
                  </a:lnTo>
                  <a:close/>
                  <a:moveTo>
                    <a:pt x="6692771" y="4904613"/>
                  </a:moveTo>
                  <a:lnTo>
                    <a:pt x="6844409" y="4904613"/>
                  </a:lnTo>
                  <a:lnTo>
                    <a:pt x="6844409" y="4853813"/>
                  </a:lnTo>
                  <a:lnTo>
                    <a:pt x="6692771" y="4853813"/>
                  </a:lnTo>
                  <a:lnTo>
                    <a:pt x="6692771" y="4904613"/>
                  </a:lnTo>
                  <a:close/>
                  <a:moveTo>
                    <a:pt x="6389621" y="4904613"/>
                  </a:moveTo>
                  <a:lnTo>
                    <a:pt x="6541260" y="4904613"/>
                  </a:lnTo>
                  <a:lnTo>
                    <a:pt x="6541260" y="4853813"/>
                  </a:lnTo>
                  <a:lnTo>
                    <a:pt x="6389621" y="4853813"/>
                  </a:lnTo>
                  <a:lnTo>
                    <a:pt x="6389621" y="4904613"/>
                  </a:lnTo>
                  <a:close/>
                  <a:moveTo>
                    <a:pt x="253873" y="4904613"/>
                  </a:moveTo>
                  <a:lnTo>
                    <a:pt x="405511" y="4904613"/>
                  </a:lnTo>
                  <a:lnTo>
                    <a:pt x="405511" y="4853813"/>
                  </a:lnTo>
                  <a:lnTo>
                    <a:pt x="253873" y="4853813"/>
                  </a:lnTo>
                  <a:lnTo>
                    <a:pt x="253873" y="4904613"/>
                  </a:lnTo>
                  <a:close/>
                  <a:moveTo>
                    <a:pt x="860425" y="4904613"/>
                  </a:moveTo>
                  <a:lnTo>
                    <a:pt x="1012063" y="4904613"/>
                  </a:lnTo>
                  <a:lnTo>
                    <a:pt x="1012063" y="4853813"/>
                  </a:lnTo>
                  <a:lnTo>
                    <a:pt x="860425" y="4853813"/>
                  </a:lnTo>
                  <a:lnTo>
                    <a:pt x="860425" y="4904613"/>
                  </a:lnTo>
                  <a:close/>
                  <a:moveTo>
                    <a:pt x="1163574" y="4904613"/>
                  </a:moveTo>
                  <a:lnTo>
                    <a:pt x="1315212" y="4904613"/>
                  </a:lnTo>
                  <a:lnTo>
                    <a:pt x="1315212" y="4853813"/>
                  </a:lnTo>
                  <a:lnTo>
                    <a:pt x="1163574" y="4853813"/>
                  </a:lnTo>
                  <a:lnTo>
                    <a:pt x="1163574" y="4904613"/>
                  </a:lnTo>
                  <a:close/>
                  <a:moveTo>
                    <a:pt x="557149" y="4904613"/>
                  </a:moveTo>
                  <a:lnTo>
                    <a:pt x="708787" y="4904613"/>
                  </a:lnTo>
                  <a:lnTo>
                    <a:pt x="708787" y="4853813"/>
                  </a:lnTo>
                  <a:lnTo>
                    <a:pt x="557149" y="4853813"/>
                  </a:lnTo>
                  <a:lnTo>
                    <a:pt x="557149" y="4904613"/>
                  </a:lnTo>
                  <a:close/>
                  <a:moveTo>
                    <a:pt x="1874289" y="4904613"/>
                  </a:moveTo>
                  <a:lnTo>
                    <a:pt x="2247978" y="4904613"/>
                  </a:lnTo>
                  <a:lnTo>
                    <a:pt x="2247978" y="4853813"/>
                  </a:lnTo>
                  <a:lnTo>
                    <a:pt x="1874289" y="4853813"/>
                  </a:lnTo>
                  <a:lnTo>
                    <a:pt x="1874289" y="4904613"/>
                  </a:lnTo>
                  <a:close/>
                  <a:moveTo>
                    <a:pt x="1466850" y="4904613"/>
                  </a:moveTo>
                  <a:lnTo>
                    <a:pt x="1618488" y="4904613"/>
                  </a:lnTo>
                  <a:lnTo>
                    <a:pt x="1618488" y="4853813"/>
                  </a:lnTo>
                  <a:lnTo>
                    <a:pt x="1466850" y="4853813"/>
                  </a:lnTo>
                  <a:lnTo>
                    <a:pt x="1466850" y="4904613"/>
                  </a:lnTo>
                  <a:close/>
                  <a:moveTo>
                    <a:pt x="2621667" y="4904613"/>
                  </a:moveTo>
                  <a:lnTo>
                    <a:pt x="2995356" y="4904613"/>
                  </a:lnTo>
                  <a:lnTo>
                    <a:pt x="2995356" y="4853813"/>
                  </a:lnTo>
                  <a:lnTo>
                    <a:pt x="2621667" y="4853813"/>
                  </a:lnTo>
                  <a:lnTo>
                    <a:pt x="2621667" y="4904613"/>
                  </a:lnTo>
                  <a:close/>
                  <a:moveTo>
                    <a:pt x="3368732" y="4904613"/>
                  </a:moveTo>
                  <a:lnTo>
                    <a:pt x="3742421" y="4904613"/>
                  </a:lnTo>
                  <a:lnTo>
                    <a:pt x="3742421" y="4853813"/>
                  </a:lnTo>
                  <a:lnTo>
                    <a:pt x="3368732" y="4853813"/>
                  </a:lnTo>
                  <a:lnTo>
                    <a:pt x="3368732" y="4904613"/>
                  </a:lnTo>
                  <a:close/>
                  <a:moveTo>
                    <a:pt x="50800" y="4802251"/>
                  </a:moveTo>
                  <a:lnTo>
                    <a:pt x="0" y="4802251"/>
                  </a:lnTo>
                  <a:lnTo>
                    <a:pt x="0" y="4904613"/>
                  </a:lnTo>
                  <a:lnTo>
                    <a:pt x="102362" y="4904613"/>
                  </a:lnTo>
                  <a:lnTo>
                    <a:pt x="102362" y="4853813"/>
                  </a:lnTo>
                  <a:lnTo>
                    <a:pt x="50800" y="4853813"/>
                  </a:lnTo>
                  <a:lnTo>
                    <a:pt x="50800" y="4802251"/>
                  </a:lnTo>
                  <a:close/>
                  <a:moveTo>
                    <a:pt x="50800" y="1769999"/>
                  </a:moveTo>
                  <a:lnTo>
                    <a:pt x="0" y="1769999"/>
                  </a:lnTo>
                  <a:lnTo>
                    <a:pt x="0" y="1921637"/>
                  </a:lnTo>
                  <a:lnTo>
                    <a:pt x="50800" y="1921637"/>
                  </a:lnTo>
                  <a:lnTo>
                    <a:pt x="50800" y="1769999"/>
                  </a:lnTo>
                  <a:close/>
                  <a:moveTo>
                    <a:pt x="50800" y="2376551"/>
                  </a:moveTo>
                  <a:lnTo>
                    <a:pt x="0" y="2376551"/>
                  </a:lnTo>
                  <a:lnTo>
                    <a:pt x="0" y="2528189"/>
                  </a:lnTo>
                  <a:lnTo>
                    <a:pt x="50800" y="2528189"/>
                  </a:lnTo>
                  <a:lnTo>
                    <a:pt x="50800" y="2376551"/>
                  </a:lnTo>
                  <a:close/>
                  <a:moveTo>
                    <a:pt x="50800" y="2073275"/>
                  </a:moveTo>
                  <a:lnTo>
                    <a:pt x="0" y="2073275"/>
                  </a:lnTo>
                  <a:lnTo>
                    <a:pt x="0" y="2224913"/>
                  </a:lnTo>
                  <a:lnTo>
                    <a:pt x="50800" y="2224913"/>
                  </a:lnTo>
                  <a:lnTo>
                    <a:pt x="50800" y="2073275"/>
                  </a:lnTo>
                  <a:close/>
                  <a:moveTo>
                    <a:pt x="50800" y="1466850"/>
                  </a:moveTo>
                  <a:lnTo>
                    <a:pt x="0" y="1466850"/>
                  </a:lnTo>
                  <a:lnTo>
                    <a:pt x="0" y="1618488"/>
                  </a:lnTo>
                  <a:lnTo>
                    <a:pt x="50800" y="1618488"/>
                  </a:lnTo>
                  <a:lnTo>
                    <a:pt x="50800" y="1466850"/>
                  </a:lnTo>
                  <a:close/>
                  <a:moveTo>
                    <a:pt x="50800" y="3892550"/>
                  </a:moveTo>
                  <a:lnTo>
                    <a:pt x="0" y="3892550"/>
                  </a:lnTo>
                  <a:lnTo>
                    <a:pt x="0" y="4044188"/>
                  </a:lnTo>
                  <a:lnTo>
                    <a:pt x="50800" y="4044188"/>
                  </a:lnTo>
                  <a:lnTo>
                    <a:pt x="50800" y="3892550"/>
                  </a:lnTo>
                  <a:close/>
                  <a:moveTo>
                    <a:pt x="50800" y="3286125"/>
                  </a:moveTo>
                  <a:lnTo>
                    <a:pt x="0" y="3286125"/>
                  </a:lnTo>
                  <a:lnTo>
                    <a:pt x="0" y="3437763"/>
                  </a:lnTo>
                  <a:lnTo>
                    <a:pt x="50800" y="3437763"/>
                  </a:lnTo>
                  <a:lnTo>
                    <a:pt x="50800" y="3286125"/>
                  </a:lnTo>
                  <a:close/>
                  <a:moveTo>
                    <a:pt x="50800" y="2679700"/>
                  </a:moveTo>
                  <a:lnTo>
                    <a:pt x="0" y="2679700"/>
                  </a:lnTo>
                  <a:lnTo>
                    <a:pt x="0" y="2831338"/>
                  </a:lnTo>
                  <a:lnTo>
                    <a:pt x="50800" y="2831338"/>
                  </a:lnTo>
                  <a:lnTo>
                    <a:pt x="50800" y="2679700"/>
                  </a:lnTo>
                  <a:close/>
                  <a:moveTo>
                    <a:pt x="50800" y="3589401"/>
                  </a:moveTo>
                  <a:lnTo>
                    <a:pt x="0" y="3589401"/>
                  </a:lnTo>
                  <a:lnTo>
                    <a:pt x="0" y="3741039"/>
                  </a:lnTo>
                  <a:lnTo>
                    <a:pt x="50800" y="3741039"/>
                  </a:lnTo>
                  <a:lnTo>
                    <a:pt x="50800" y="3589401"/>
                  </a:lnTo>
                  <a:close/>
                  <a:moveTo>
                    <a:pt x="50800" y="2982976"/>
                  </a:moveTo>
                  <a:lnTo>
                    <a:pt x="0" y="2982976"/>
                  </a:lnTo>
                  <a:lnTo>
                    <a:pt x="0" y="3134614"/>
                  </a:lnTo>
                  <a:lnTo>
                    <a:pt x="50800" y="3134614"/>
                  </a:lnTo>
                  <a:lnTo>
                    <a:pt x="50800" y="2982976"/>
                  </a:lnTo>
                  <a:close/>
                  <a:moveTo>
                    <a:pt x="50800" y="860425"/>
                  </a:moveTo>
                  <a:lnTo>
                    <a:pt x="0" y="860425"/>
                  </a:lnTo>
                  <a:lnTo>
                    <a:pt x="0" y="1012063"/>
                  </a:lnTo>
                  <a:lnTo>
                    <a:pt x="50800" y="1012063"/>
                  </a:lnTo>
                  <a:lnTo>
                    <a:pt x="50800" y="860425"/>
                  </a:lnTo>
                  <a:close/>
                  <a:moveTo>
                    <a:pt x="50800" y="4195826"/>
                  </a:moveTo>
                  <a:lnTo>
                    <a:pt x="0" y="4195826"/>
                  </a:lnTo>
                  <a:lnTo>
                    <a:pt x="0" y="4347464"/>
                  </a:lnTo>
                  <a:lnTo>
                    <a:pt x="50800" y="4347464"/>
                  </a:lnTo>
                  <a:lnTo>
                    <a:pt x="50800" y="4195826"/>
                  </a:lnTo>
                  <a:close/>
                  <a:moveTo>
                    <a:pt x="50800" y="557149"/>
                  </a:moveTo>
                  <a:lnTo>
                    <a:pt x="0" y="557149"/>
                  </a:lnTo>
                  <a:lnTo>
                    <a:pt x="0" y="708787"/>
                  </a:lnTo>
                  <a:lnTo>
                    <a:pt x="50800" y="708787"/>
                  </a:lnTo>
                  <a:lnTo>
                    <a:pt x="50800" y="557149"/>
                  </a:lnTo>
                  <a:close/>
                  <a:moveTo>
                    <a:pt x="50800" y="254000"/>
                  </a:moveTo>
                  <a:lnTo>
                    <a:pt x="0" y="254000"/>
                  </a:lnTo>
                  <a:lnTo>
                    <a:pt x="0" y="405638"/>
                  </a:lnTo>
                  <a:lnTo>
                    <a:pt x="50800" y="405638"/>
                  </a:lnTo>
                  <a:lnTo>
                    <a:pt x="50800" y="254000"/>
                  </a:lnTo>
                  <a:close/>
                  <a:moveTo>
                    <a:pt x="50800" y="1163574"/>
                  </a:moveTo>
                  <a:lnTo>
                    <a:pt x="0" y="1163574"/>
                  </a:lnTo>
                  <a:lnTo>
                    <a:pt x="0" y="1315212"/>
                  </a:lnTo>
                  <a:lnTo>
                    <a:pt x="50800" y="1315212"/>
                  </a:lnTo>
                  <a:lnTo>
                    <a:pt x="50800" y="1163574"/>
                  </a:lnTo>
                  <a:close/>
                  <a:moveTo>
                    <a:pt x="50800" y="4499102"/>
                  </a:moveTo>
                  <a:lnTo>
                    <a:pt x="0" y="4499102"/>
                  </a:lnTo>
                  <a:lnTo>
                    <a:pt x="0" y="4650740"/>
                  </a:lnTo>
                  <a:lnTo>
                    <a:pt x="50800" y="4650740"/>
                  </a:lnTo>
                  <a:lnTo>
                    <a:pt x="50800" y="4499102"/>
                  </a:lnTo>
                  <a:close/>
                  <a:moveTo>
                    <a:pt x="0" y="102362"/>
                  </a:moveTo>
                  <a:lnTo>
                    <a:pt x="50800" y="102362"/>
                  </a:lnTo>
                  <a:lnTo>
                    <a:pt x="50800" y="50800"/>
                  </a:lnTo>
                  <a:lnTo>
                    <a:pt x="102362" y="50800"/>
                  </a:lnTo>
                  <a:lnTo>
                    <a:pt x="102362" y="0"/>
                  </a:lnTo>
                  <a:lnTo>
                    <a:pt x="0" y="0"/>
                  </a:lnTo>
                  <a:lnTo>
                    <a:pt x="0" y="102362"/>
                  </a:lnTo>
                  <a:close/>
                  <a:moveTo>
                    <a:pt x="1163574" y="50800"/>
                  </a:moveTo>
                  <a:lnTo>
                    <a:pt x="1315212" y="50800"/>
                  </a:lnTo>
                  <a:lnTo>
                    <a:pt x="1315212" y="0"/>
                  </a:lnTo>
                  <a:lnTo>
                    <a:pt x="1163574" y="0"/>
                  </a:lnTo>
                  <a:lnTo>
                    <a:pt x="1163574" y="50800"/>
                  </a:lnTo>
                  <a:close/>
                  <a:moveTo>
                    <a:pt x="254000" y="50800"/>
                  </a:moveTo>
                  <a:lnTo>
                    <a:pt x="405638" y="50800"/>
                  </a:lnTo>
                  <a:lnTo>
                    <a:pt x="405638" y="0"/>
                  </a:lnTo>
                  <a:lnTo>
                    <a:pt x="254000" y="0"/>
                  </a:lnTo>
                  <a:lnTo>
                    <a:pt x="254000" y="50800"/>
                  </a:lnTo>
                  <a:close/>
                  <a:moveTo>
                    <a:pt x="6692771" y="50800"/>
                  </a:moveTo>
                  <a:lnTo>
                    <a:pt x="6844409" y="50800"/>
                  </a:lnTo>
                  <a:lnTo>
                    <a:pt x="6844409" y="0"/>
                  </a:lnTo>
                  <a:lnTo>
                    <a:pt x="6692771" y="0"/>
                  </a:lnTo>
                  <a:lnTo>
                    <a:pt x="6692771" y="50800"/>
                  </a:lnTo>
                  <a:close/>
                  <a:moveTo>
                    <a:pt x="557149" y="50800"/>
                  </a:moveTo>
                  <a:lnTo>
                    <a:pt x="708787" y="50800"/>
                  </a:lnTo>
                  <a:lnTo>
                    <a:pt x="708787" y="0"/>
                  </a:lnTo>
                  <a:lnTo>
                    <a:pt x="557149" y="0"/>
                  </a:lnTo>
                  <a:lnTo>
                    <a:pt x="557149" y="50800"/>
                  </a:lnTo>
                  <a:close/>
                  <a:moveTo>
                    <a:pt x="860425" y="50800"/>
                  </a:moveTo>
                  <a:lnTo>
                    <a:pt x="1012063" y="50800"/>
                  </a:lnTo>
                  <a:lnTo>
                    <a:pt x="1012063" y="0"/>
                  </a:lnTo>
                  <a:lnTo>
                    <a:pt x="860425" y="0"/>
                  </a:lnTo>
                  <a:lnTo>
                    <a:pt x="860425" y="50800"/>
                  </a:lnTo>
                  <a:close/>
                  <a:moveTo>
                    <a:pt x="5783196" y="50800"/>
                  </a:moveTo>
                  <a:lnTo>
                    <a:pt x="5934834" y="50800"/>
                  </a:lnTo>
                  <a:lnTo>
                    <a:pt x="5934834" y="0"/>
                  </a:lnTo>
                  <a:lnTo>
                    <a:pt x="5783196" y="0"/>
                  </a:lnTo>
                  <a:lnTo>
                    <a:pt x="5783196" y="50800"/>
                  </a:lnTo>
                  <a:close/>
                  <a:moveTo>
                    <a:pt x="6086345" y="50800"/>
                  </a:moveTo>
                  <a:lnTo>
                    <a:pt x="6237983" y="50800"/>
                  </a:lnTo>
                  <a:lnTo>
                    <a:pt x="6237983" y="0"/>
                  </a:lnTo>
                  <a:lnTo>
                    <a:pt x="6086345" y="0"/>
                  </a:lnTo>
                  <a:lnTo>
                    <a:pt x="6086345" y="50800"/>
                  </a:lnTo>
                  <a:close/>
                  <a:moveTo>
                    <a:pt x="5479920" y="50800"/>
                  </a:moveTo>
                  <a:lnTo>
                    <a:pt x="5631558" y="50800"/>
                  </a:lnTo>
                  <a:lnTo>
                    <a:pt x="5631558" y="0"/>
                  </a:lnTo>
                  <a:lnTo>
                    <a:pt x="5479920" y="0"/>
                  </a:lnTo>
                  <a:lnTo>
                    <a:pt x="5479920" y="50800"/>
                  </a:lnTo>
                  <a:close/>
                  <a:moveTo>
                    <a:pt x="4863488" y="50800"/>
                  </a:moveTo>
                  <a:lnTo>
                    <a:pt x="5237178" y="50800"/>
                  </a:lnTo>
                  <a:lnTo>
                    <a:pt x="5237178" y="0"/>
                  </a:lnTo>
                  <a:lnTo>
                    <a:pt x="4863488" y="0"/>
                  </a:lnTo>
                  <a:lnTo>
                    <a:pt x="4863488" y="50800"/>
                  </a:lnTo>
                  <a:close/>
                  <a:moveTo>
                    <a:pt x="6389621" y="50800"/>
                  </a:moveTo>
                  <a:lnTo>
                    <a:pt x="6541260" y="50800"/>
                  </a:lnTo>
                  <a:lnTo>
                    <a:pt x="6541260" y="0"/>
                  </a:lnTo>
                  <a:lnTo>
                    <a:pt x="6389621" y="0"/>
                  </a:lnTo>
                  <a:lnTo>
                    <a:pt x="6389621" y="50800"/>
                  </a:lnTo>
                  <a:close/>
                  <a:moveTo>
                    <a:pt x="2621667" y="50800"/>
                  </a:moveTo>
                  <a:lnTo>
                    <a:pt x="2995356" y="50800"/>
                  </a:lnTo>
                  <a:lnTo>
                    <a:pt x="2995356" y="0"/>
                  </a:lnTo>
                  <a:lnTo>
                    <a:pt x="2621667" y="0"/>
                  </a:lnTo>
                  <a:lnTo>
                    <a:pt x="2621667" y="50800"/>
                  </a:lnTo>
                  <a:close/>
                  <a:moveTo>
                    <a:pt x="1874289" y="50800"/>
                  </a:moveTo>
                  <a:lnTo>
                    <a:pt x="2247978" y="50800"/>
                  </a:lnTo>
                  <a:lnTo>
                    <a:pt x="2247978" y="0"/>
                  </a:lnTo>
                  <a:lnTo>
                    <a:pt x="1874289" y="0"/>
                  </a:lnTo>
                  <a:lnTo>
                    <a:pt x="1874289" y="50800"/>
                  </a:lnTo>
                  <a:close/>
                  <a:moveTo>
                    <a:pt x="1466850" y="50800"/>
                  </a:moveTo>
                  <a:lnTo>
                    <a:pt x="1618488" y="50800"/>
                  </a:lnTo>
                  <a:lnTo>
                    <a:pt x="1618488" y="0"/>
                  </a:lnTo>
                  <a:lnTo>
                    <a:pt x="1466850" y="0"/>
                  </a:lnTo>
                  <a:lnTo>
                    <a:pt x="1466850" y="50800"/>
                  </a:lnTo>
                  <a:close/>
                  <a:moveTo>
                    <a:pt x="4116110" y="50800"/>
                  </a:moveTo>
                  <a:lnTo>
                    <a:pt x="4489800" y="50800"/>
                  </a:lnTo>
                  <a:lnTo>
                    <a:pt x="4489800" y="0"/>
                  </a:lnTo>
                  <a:lnTo>
                    <a:pt x="4116110" y="0"/>
                  </a:lnTo>
                  <a:lnTo>
                    <a:pt x="4116110" y="50800"/>
                  </a:lnTo>
                  <a:close/>
                  <a:moveTo>
                    <a:pt x="3368732" y="50800"/>
                  </a:moveTo>
                  <a:lnTo>
                    <a:pt x="3742421" y="50800"/>
                  </a:lnTo>
                  <a:lnTo>
                    <a:pt x="3742421" y="0"/>
                  </a:lnTo>
                  <a:lnTo>
                    <a:pt x="3368732" y="0"/>
                  </a:lnTo>
                  <a:lnTo>
                    <a:pt x="3368732" y="50800"/>
                  </a:lnTo>
                  <a:close/>
                  <a:moveTo>
                    <a:pt x="6996047" y="0"/>
                  </a:moveTo>
                  <a:lnTo>
                    <a:pt x="6996047" y="50800"/>
                  </a:lnTo>
                  <a:lnTo>
                    <a:pt x="7047609" y="50800"/>
                  </a:lnTo>
                  <a:lnTo>
                    <a:pt x="7047609" y="102362"/>
                  </a:lnTo>
                  <a:lnTo>
                    <a:pt x="7098409" y="102362"/>
                  </a:lnTo>
                  <a:lnTo>
                    <a:pt x="7098409" y="0"/>
                  </a:lnTo>
                  <a:lnTo>
                    <a:pt x="6996047" y="0"/>
                  </a:lnTo>
                  <a:close/>
                  <a:moveTo>
                    <a:pt x="7047609" y="1011936"/>
                  </a:moveTo>
                  <a:lnTo>
                    <a:pt x="7098409" y="1011936"/>
                  </a:lnTo>
                  <a:lnTo>
                    <a:pt x="7098409" y="860425"/>
                  </a:lnTo>
                  <a:lnTo>
                    <a:pt x="7047609" y="860425"/>
                  </a:lnTo>
                  <a:lnTo>
                    <a:pt x="7047609" y="1011936"/>
                  </a:lnTo>
                  <a:close/>
                  <a:moveTo>
                    <a:pt x="7047609" y="3437763"/>
                  </a:moveTo>
                  <a:lnTo>
                    <a:pt x="7098409" y="3437763"/>
                  </a:lnTo>
                  <a:lnTo>
                    <a:pt x="7098409" y="3286125"/>
                  </a:lnTo>
                  <a:lnTo>
                    <a:pt x="7047609" y="3286125"/>
                  </a:lnTo>
                  <a:lnTo>
                    <a:pt x="7047609" y="3437763"/>
                  </a:lnTo>
                  <a:close/>
                  <a:moveTo>
                    <a:pt x="7047609" y="3740912"/>
                  </a:moveTo>
                  <a:lnTo>
                    <a:pt x="7098409" y="3740912"/>
                  </a:lnTo>
                  <a:lnTo>
                    <a:pt x="7098409" y="3589274"/>
                  </a:lnTo>
                  <a:lnTo>
                    <a:pt x="7047609" y="3589274"/>
                  </a:lnTo>
                  <a:lnTo>
                    <a:pt x="7047609" y="3740912"/>
                  </a:lnTo>
                  <a:close/>
                  <a:moveTo>
                    <a:pt x="7047609" y="3134487"/>
                  </a:moveTo>
                  <a:lnTo>
                    <a:pt x="7098409" y="3134487"/>
                  </a:lnTo>
                  <a:lnTo>
                    <a:pt x="7098409" y="2982849"/>
                  </a:lnTo>
                  <a:lnTo>
                    <a:pt x="7047609" y="2982849"/>
                  </a:lnTo>
                  <a:lnTo>
                    <a:pt x="7047609" y="3134487"/>
                  </a:lnTo>
                  <a:close/>
                  <a:moveTo>
                    <a:pt x="7047609" y="4650613"/>
                  </a:moveTo>
                  <a:lnTo>
                    <a:pt x="7098409" y="4650613"/>
                  </a:lnTo>
                  <a:lnTo>
                    <a:pt x="7098409" y="4498975"/>
                  </a:lnTo>
                  <a:lnTo>
                    <a:pt x="7047609" y="4498975"/>
                  </a:lnTo>
                  <a:lnTo>
                    <a:pt x="7047609" y="4650613"/>
                  </a:lnTo>
                  <a:close/>
                  <a:moveTo>
                    <a:pt x="7047609" y="2831338"/>
                  </a:moveTo>
                  <a:lnTo>
                    <a:pt x="7098409" y="2831338"/>
                  </a:lnTo>
                  <a:lnTo>
                    <a:pt x="7098409" y="2679700"/>
                  </a:lnTo>
                  <a:lnTo>
                    <a:pt x="7047609" y="2679700"/>
                  </a:lnTo>
                  <a:lnTo>
                    <a:pt x="7047609" y="2831338"/>
                  </a:lnTo>
                  <a:close/>
                  <a:moveTo>
                    <a:pt x="7047609" y="4044188"/>
                  </a:moveTo>
                  <a:lnTo>
                    <a:pt x="7098409" y="4044188"/>
                  </a:lnTo>
                  <a:lnTo>
                    <a:pt x="7098409" y="3892550"/>
                  </a:lnTo>
                  <a:lnTo>
                    <a:pt x="7047609" y="3892550"/>
                  </a:lnTo>
                  <a:lnTo>
                    <a:pt x="7047609" y="4044188"/>
                  </a:lnTo>
                  <a:close/>
                  <a:moveTo>
                    <a:pt x="7047609" y="4347464"/>
                  </a:moveTo>
                  <a:lnTo>
                    <a:pt x="7098409" y="4347464"/>
                  </a:lnTo>
                  <a:lnTo>
                    <a:pt x="7098409" y="4195826"/>
                  </a:lnTo>
                  <a:lnTo>
                    <a:pt x="7047609" y="4195826"/>
                  </a:lnTo>
                  <a:lnTo>
                    <a:pt x="7047609" y="4347464"/>
                  </a:lnTo>
                  <a:close/>
                  <a:moveTo>
                    <a:pt x="7047609" y="708787"/>
                  </a:moveTo>
                  <a:lnTo>
                    <a:pt x="7098409" y="708787"/>
                  </a:lnTo>
                  <a:lnTo>
                    <a:pt x="7098409" y="557149"/>
                  </a:lnTo>
                  <a:lnTo>
                    <a:pt x="7047609" y="557149"/>
                  </a:lnTo>
                  <a:lnTo>
                    <a:pt x="7047609" y="708787"/>
                  </a:lnTo>
                  <a:close/>
                  <a:moveTo>
                    <a:pt x="7047609" y="2528062"/>
                  </a:moveTo>
                  <a:lnTo>
                    <a:pt x="7098409" y="2528062"/>
                  </a:lnTo>
                  <a:lnTo>
                    <a:pt x="7098409" y="2376424"/>
                  </a:lnTo>
                  <a:lnTo>
                    <a:pt x="7047609" y="2376424"/>
                  </a:lnTo>
                  <a:lnTo>
                    <a:pt x="7047609" y="2528062"/>
                  </a:lnTo>
                  <a:close/>
                  <a:moveTo>
                    <a:pt x="7047609" y="405511"/>
                  </a:moveTo>
                  <a:lnTo>
                    <a:pt x="7098409" y="405511"/>
                  </a:lnTo>
                  <a:lnTo>
                    <a:pt x="7098409" y="254000"/>
                  </a:lnTo>
                  <a:lnTo>
                    <a:pt x="7047609" y="254000"/>
                  </a:lnTo>
                  <a:lnTo>
                    <a:pt x="7047609" y="405511"/>
                  </a:lnTo>
                  <a:close/>
                  <a:moveTo>
                    <a:pt x="7047609" y="1618488"/>
                  </a:moveTo>
                  <a:lnTo>
                    <a:pt x="7098409" y="1618488"/>
                  </a:lnTo>
                  <a:lnTo>
                    <a:pt x="7098409" y="1466850"/>
                  </a:lnTo>
                  <a:lnTo>
                    <a:pt x="7047609" y="1466850"/>
                  </a:lnTo>
                  <a:lnTo>
                    <a:pt x="7047609" y="1618488"/>
                  </a:lnTo>
                  <a:close/>
                  <a:moveTo>
                    <a:pt x="7047609" y="1315212"/>
                  </a:moveTo>
                  <a:lnTo>
                    <a:pt x="7098409" y="1315212"/>
                  </a:lnTo>
                  <a:lnTo>
                    <a:pt x="7098409" y="1163574"/>
                  </a:lnTo>
                  <a:lnTo>
                    <a:pt x="7047609" y="1163574"/>
                  </a:lnTo>
                  <a:lnTo>
                    <a:pt x="7047609" y="1315212"/>
                  </a:lnTo>
                  <a:close/>
                  <a:moveTo>
                    <a:pt x="7047609" y="1921637"/>
                  </a:moveTo>
                  <a:lnTo>
                    <a:pt x="7098409" y="1921637"/>
                  </a:lnTo>
                  <a:lnTo>
                    <a:pt x="7098409" y="1769999"/>
                  </a:lnTo>
                  <a:lnTo>
                    <a:pt x="7047609" y="1769999"/>
                  </a:lnTo>
                  <a:lnTo>
                    <a:pt x="7047609" y="1921637"/>
                  </a:lnTo>
                  <a:close/>
                  <a:moveTo>
                    <a:pt x="7047609" y="2224913"/>
                  </a:moveTo>
                  <a:lnTo>
                    <a:pt x="7098409" y="2224913"/>
                  </a:lnTo>
                  <a:lnTo>
                    <a:pt x="7098409" y="2073275"/>
                  </a:lnTo>
                  <a:lnTo>
                    <a:pt x="7047609" y="2073275"/>
                  </a:lnTo>
                  <a:lnTo>
                    <a:pt x="7047609" y="2224913"/>
                  </a:lnTo>
                  <a:close/>
                </a:path>
              </a:pathLst>
            </a:custGeom>
            <a:solidFill>
              <a:srgbClr val="2D9CD7"/>
            </a:solidFill>
          </p:spPr>
        </p:sp>
      </p:grpSp>
      <p:pic>
        <p:nvPicPr>
          <p:cNvPr id="14" name="FILE_20211202_045543_4.55, 2 thg 12​">
            <a:hlinkClick r:id="" action="ppaction://media"/>
            <a:extLst>
              <a:ext uri="{FF2B5EF4-FFF2-40B4-BE49-F238E27FC236}">
                <a16:creationId xmlns:a16="http://schemas.microsoft.com/office/drawing/2014/main" id="{36CC0736-E908-4C65-9714-B2C0AAF7C9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333" y="7278233"/>
            <a:ext cx="487363" cy="487363"/>
          </a:xfrm>
          <a:prstGeom prst="rect">
            <a:avLst/>
          </a:prstGeom>
        </p:spPr>
      </p:pic>
      <p:graphicFrame>
        <p:nvGraphicFramePr>
          <p:cNvPr id="15" name="Table 14">
            <a:extLst>
              <a:ext uri="{FF2B5EF4-FFF2-40B4-BE49-F238E27FC236}">
                <a16:creationId xmlns:a16="http://schemas.microsoft.com/office/drawing/2014/main" id="{53D12FFC-BEBE-47B2-8415-EFECD7B51A21}"/>
              </a:ext>
            </a:extLst>
          </p:cNvPr>
          <p:cNvGraphicFramePr>
            <a:graphicFrameLocks noGrp="1"/>
          </p:cNvGraphicFramePr>
          <p:nvPr>
            <p:extLst>
              <p:ext uri="{D42A27DB-BD31-4B8C-83A1-F6EECF244321}">
                <p14:modId xmlns:p14="http://schemas.microsoft.com/office/powerpoint/2010/main" val="2844715966"/>
              </p:ext>
            </p:extLst>
          </p:nvPr>
        </p:nvGraphicFramePr>
        <p:xfrm>
          <a:off x="115948" y="5615397"/>
          <a:ext cx="11898500" cy="1097280"/>
        </p:xfrm>
        <a:graphic>
          <a:graphicData uri="http://schemas.openxmlformats.org/drawingml/2006/table">
            <a:tbl>
              <a:tblPr firstRow="1" bandRow="1">
                <a:tableStyleId>{5C22544A-7EE6-4342-B048-85BDC9FD1C3A}</a:tableStyleId>
              </a:tblPr>
              <a:tblGrid>
                <a:gridCol w="475940">
                  <a:extLst>
                    <a:ext uri="{9D8B030D-6E8A-4147-A177-3AD203B41FA5}">
                      <a16:colId xmlns:a16="http://schemas.microsoft.com/office/drawing/2014/main" val="20000"/>
                    </a:ext>
                  </a:extLst>
                </a:gridCol>
                <a:gridCol w="475940">
                  <a:extLst>
                    <a:ext uri="{9D8B030D-6E8A-4147-A177-3AD203B41FA5}">
                      <a16:colId xmlns:a16="http://schemas.microsoft.com/office/drawing/2014/main" val="20001"/>
                    </a:ext>
                  </a:extLst>
                </a:gridCol>
                <a:gridCol w="475940">
                  <a:extLst>
                    <a:ext uri="{9D8B030D-6E8A-4147-A177-3AD203B41FA5}">
                      <a16:colId xmlns:a16="http://schemas.microsoft.com/office/drawing/2014/main" val="20002"/>
                    </a:ext>
                  </a:extLst>
                </a:gridCol>
                <a:gridCol w="475940">
                  <a:extLst>
                    <a:ext uri="{9D8B030D-6E8A-4147-A177-3AD203B41FA5}">
                      <a16:colId xmlns:a16="http://schemas.microsoft.com/office/drawing/2014/main" val="20003"/>
                    </a:ext>
                  </a:extLst>
                </a:gridCol>
                <a:gridCol w="475940">
                  <a:extLst>
                    <a:ext uri="{9D8B030D-6E8A-4147-A177-3AD203B41FA5}">
                      <a16:colId xmlns:a16="http://schemas.microsoft.com/office/drawing/2014/main" val="20004"/>
                    </a:ext>
                  </a:extLst>
                </a:gridCol>
                <a:gridCol w="475940">
                  <a:extLst>
                    <a:ext uri="{9D8B030D-6E8A-4147-A177-3AD203B41FA5}">
                      <a16:colId xmlns:a16="http://schemas.microsoft.com/office/drawing/2014/main" val="20005"/>
                    </a:ext>
                  </a:extLst>
                </a:gridCol>
                <a:gridCol w="475940">
                  <a:extLst>
                    <a:ext uri="{9D8B030D-6E8A-4147-A177-3AD203B41FA5}">
                      <a16:colId xmlns:a16="http://schemas.microsoft.com/office/drawing/2014/main" val="20006"/>
                    </a:ext>
                  </a:extLst>
                </a:gridCol>
                <a:gridCol w="475940">
                  <a:extLst>
                    <a:ext uri="{9D8B030D-6E8A-4147-A177-3AD203B41FA5}">
                      <a16:colId xmlns:a16="http://schemas.microsoft.com/office/drawing/2014/main" val="188224046"/>
                    </a:ext>
                  </a:extLst>
                </a:gridCol>
                <a:gridCol w="475940">
                  <a:extLst>
                    <a:ext uri="{9D8B030D-6E8A-4147-A177-3AD203B41FA5}">
                      <a16:colId xmlns:a16="http://schemas.microsoft.com/office/drawing/2014/main" val="20007"/>
                    </a:ext>
                  </a:extLst>
                </a:gridCol>
                <a:gridCol w="475940">
                  <a:extLst>
                    <a:ext uri="{9D8B030D-6E8A-4147-A177-3AD203B41FA5}">
                      <a16:colId xmlns:a16="http://schemas.microsoft.com/office/drawing/2014/main" val="1111921549"/>
                    </a:ext>
                  </a:extLst>
                </a:gridCol>
                <a:gridCol w="475940">
                  <a:extLst>
                    <a:ext uri="{9D8B030D-6E8A-4147-A177-3AD203B41FA5}">
                      <a16:colId xmlns:a16="http://schemas.microsoft.com/office/drawing/2014/main" val="2506146586"/>
                    </a:ext>
                  </a:extLst>
                </a:gridCol>
                <a:gridCol w="475940">
                  <a:extLst>
                    <a:ext uri="{9D8B030D-6E8A-4147-A177-3AD203B41FA5}">
                      <a16:colId xmlns:a16="http://schemas.microsoft.com/office/drawing/2014/main" val="3549641832"/>
                    </a:ext>
                  </a:extLst>
                </a:gridCol>
                <a:gridCol w="475940">
                  <a:extLst>
                    <a:ext uri="{9D8B030D-6E8A-4147-A177-3AD203B41FA5}">
                      <a16:colId xmlns:a16="http://schemas.microsoft.com/office/drawing/2014/main" val="1023946675"/>
                    </a:ext>
                  </a:extLst>
                </a:gridCol>
                <a:gridCol w="475940">
                  <a:extLst>
                    <a:ext uri="{9D8B030D-6E8A-4147-A177-3AD203B41FA5}">
                      <a16:colId xmlns:a16="http://schemas.microsoft.com/office/drawing/2014/main" val="1081203425"/>
                    </a:ext>
                  </a:extLst>
                </a:gridCol>
                <a:gridCol w="475940">
                  <a:extLst>
                    <a:ext uri="{9D8B030D-6E8A-4147-A177-3AD203B41FA5}">
                      <a16:colId xmlns:a16="http://schemas.microsoft.com/office/drawing/2014/main" val="2701401528"/>
                    </a:ext>
                  </a:extLst>
                </a:gridCol>
                <a:gridCol w="475940">
                  <a:extLst>
                    <a:ext uri="{9D8B030D-6E8A-4147-A177-3AD203B41FA5}">
                      <a16:colId xmlns:a16="http://schemas.microsoft.com/office/drawing/2014/main" val="3799876889"/>
                    </a:ext>
                  </a:extLst>
                </a:gridCol>
                <a:gridCol w="475940">
                  <a:extLst>
                    <a:ext uri="{9D8B030D-6E8A-4147-A177-3AD203B41FA5}">
                      <a16:colId xmlns:a16="http://schemas.microsoft.com/office/drawing/2014/main" val="4206334305"/>
                    </a:ext>
                  </a:extLst>
                </a:gridCol>
                <a:gridCol w="475940">
                  <a:extLst>
                    <a:ext uri="{9D8B030D-6E8A-4147-A177-3AD203B41FA5}">
                      <a16:colId xmlns:a16="http://schemas.microsoft.com/office/drawing/2014/main" val="530214976"/>
                    </a:ext>
                  </a:extLst>
                </a:gridCol>
                <a:gridCol w="475940">
                  <a:extLst>
                    <a:ext uri="{9D8B030D-6E8A-4147-A177-3AD203B41FA5}">
                      <a16:colId xmlns:a16="http://schemas.microsoft.com/office/drawing/2014/main" val="2677883846"/>
                    </a:ext>
                  </a:extLst>
                </a:gridCol>
                <a:gridCol w="475940">
                  <a:extLst>
                    <a:ext uri="{9D8B030D-6E8A-4147-A177-3AD203B41FA5}">
                      <a16:colId xmlns:a16="http://schemas.microsoft.com/office/drawing/2014/main" val="2542222789"/>
                    </a:ext>
                  </a:extLst>
                </a:gridCol>
                <a:gridCol w="475940">
                  <a:extLst>
                    <a:ext uri="{9D8B030D-6E8A-4147-A177-3AD203B41FA5}">
                      <a16:colId xmlns:a16="http://schemas.microsoft.com/office/drawing/2014/main" val="3099780275"/>
                    </a:ext>
                  </a:extLst>
                </a:gridCol>
                <a:gridCol w="475940">
                  <a:extLst>
                    <a:ext uri="{9D8B030D-6E8A-4147-A177-3AD203B41FA5}">
                      <a16:colId xmlns:a16="http://schemas.microsoft.com/office/drawing/2014/main" val="660924408"/>
                    </a:ext>
                  </a:extLst>
                </a:gridCol>
                <a:gridCol w="475940">
                  <a:extLst>
                    <a:ext uri="{9D8B030D-6E8A-4147-A177-3AD203B41FA5}">
                      <a16:colId xmlns:a16="http://schemas.microsoft.com/office/drawing/2014/main" val="2583468135"/>
                    </a:ext>
                  </a:extLst>
                </a:gridCol>
                <a:gridCol w="475940">
                  <a:extLst>
                    <a:ext uri="{9D8B030D-6E8A-4147-A177-3AD203B41FA5}">
                      <a16:colId xmlns:a16="http://schemas.microsoft.com/office/drawing/2014/main" val="139886002"/>
                    </a:ext>
                  </a:extLst>
                </a:gridCol>
                <a:gridCol w="475940">
                  <a:extLst>
                    <a:ext uri="{9D8B030D-6E8A-4147-A177-3AD203B41FA5}">
                      <a16:colId xmlns:a16="http://schemas.microsoft.com/office/drawing/2014/main" val="95457275"/>
                    </a:ext>
                  </a:extLst>
                </a:gridCol>
              </a:tblGrid>
              <a:tr h="1097280">
                <a:tc>
                  <a:txBody>
                    <a:bodyPr/>
                    <a:lstStyle/>
                    <a:p>
                      <a:pPr algn="ctr"/>
                      <a:r>
                        <a:rPr lang="en-US" sz="6600" dirty="0">
                          <a:solidFill>
                            <a:srgbClr val="C00000"/>
                          </a:solidFill>
                        </a:rPr>
                        <a:t>C</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Í</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S</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Á</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C</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C</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Ộ</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G</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S</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Ả</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T</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Ờ</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I</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C</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I</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Ế</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16" name="TextBox 15">
            <a:extLst>
              <a:ext uri="{FF2B5EF4-FFF2-40B4-BE49-F238E27FC236}">
                <a16:creationId xmlns:a16="http://schemas.microsoft.com/office/drawing/2014/main" id="{CE2E76A4-9B98-4992-98E3-6BA68080C7B0}"/>
              </a:ext>
            </a:extLst>
          </p:cNvPr>
          <p:cNvSpPr txBox="1"/>
          <p:nvPr/>
        </p:nvSpPr>
        <p:spPr>
          <a:xfrm>
            <a:off x="115948" y="3182015"/>
            <a:ext cx="46736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Calibri"/>
                <a:ea typeface="+mn-ea"/>
                <a:cs typeface="+mn-cs"/>
              </a:rPr>
              <a:t>25 CHỮ CÁI</a:t>
            </a:r>
          </a:p>
        </p:txBody>
      </p:sp>
      <p:graphicFrame>
        <p:nvGraphicFramePr>
          <p:cNvPr id="17" name="Table 16">
            <a:extLst>
              <a:ext uri="{FF2B5EF4-FFF2-40B4-BE49-F238E27FC236}">
                <a16:creationId xmlns:a16="http://schemas.microsoft.com/office/drawing/2014/main" id="{CE2B283B-9764-462E-B50B-65EBCDBDAAC8}"/>
              </a:ext>
            </a:extLst>
          </p:cNvPr>
          <p:cNvGraphicFramePr>
            <a:graphicFrameLocks noGrp="1"/>
          </p:cNvGraphicFramePr>
          <p:nvPr>
            <p:extLst>
              <p:ext uri="{D42A27DB-BD31-4B8C-83A1-F6EECF244321}">
                <p14:modId xmlns:p14="http://schemas.microsoft.com/office/powerpoint/2010/main" val="2023869663"/>
              </p:ext>
            </p:extLst>
          </p:nvPr>
        </p:nvGraphicFramePr>
        <p:xfrm>
          <a:off x="115947" y="5615397"/>
          <a:ext cx="11898500" cy="1097280"/>
        </p:xfrm>
        <a:graphic>
          <a:graphicData uri="http://schemas.openxmlformats.org/drawingml/2006/table">
            <a:tbl>
              <a:tblPr firstRow="1" bandRow="1">
                <a:tableStyleId>{5C22544A-7EE6-4342-B048-85BDC9FD1C3A}</a:tableStyleId>
              </a:tblPr>
              <a:tblGrid>
                <a:gridCol w="475940">
                  <a:extLst>
                    <a:ext uri="{9D8B030D-6E8A-4147-A177-3AD203B41FA5}">
                      <a16:colId xmlns:a16="http://schemas.microsoft.com/office/drawing/2014/main" val="20000"/>
                    </a:ext>
                  </a:extLst>
                </a:gridCol>
                <a:gridCol w="475940">
                  <a:extLst>
                    <a:ext uri="{9D8B030D-6E8A-4147-A177-3AD203B41FA5}">
                      <a16:colId xmlns:a16="http://schemas.microsoft.com/office/drawing/2014/main" val="20001"/>
                    </a:ext>
                  </a:extLst>
                </a:gridCol>
                <a:gridCol w="475940">
                  <a:extLst>
                    <a:ext uri="{9D8B030D-6E8A-4147-A177-3AD203B41FA5}">
                      <a16:colId xmlns:a16="http://schemas.microsoft.com/office/drawing/2014/main" val="20002"/>
                    </a:ext>
                  </a:extLst>
                </a:gridCol>
                <a:gridCol w="475940">
                  <a:extLst>
                    <a:ext uri="{9D8B030D-6E8A-4147-A177-3AD203B41FA5}">
                      <a16:colId xmlns:a16="http://schemas.microsoft.com/office/drawing/2014/main" val="1358551369"/>
                    </a:ext>
                  </a:extLst>
                </a:gridCol>
                <a:gridCol w="475940">
                  <a:extLst>
                    <a:ext uri="{9D8B030D-6E8A-4147-A177-3AD203B41FA5}">
                      <a16:colId xmlns:a16="http://schemas.microsoft.com/office/drawing/2014/main" val="20003"/>
                    </a:ext>
                  </a:extLst>
                </a:gridCol>
                <a:gridCol w="475940">
                  <a:extLst>
                    <a:ext uri="{9D8B030D-6E8A-4147-A177-3AD203B41FA5}">
                      <a16:colId xmlns:a16="http://schemas.microsoft.com/office/drawing/2014/main" val="20004"/>
                    </a:ext>
                  </a:extLst>
                </a:gridCol>
                <a:gridCol w="475940">
                  <a:extLst>
                    <a:ext uri="{9D8B030D-6E8A-4147-A177-3AD203B41FA5}">
                      <a16:colId xmlns:a16="http://schemas.microsoft.com/office/drawing/2014/main" val="20005"/>
                    </a:ext>
                  </a:extLst>
                </a:gridCol>
                <a:gridCol w="475940">
                  <a:extLst>
                    <a:ext uri="{9D8B030D-6E8A-4147-A177-3AD203B41FA5}">
                      <a16:colId xmlns:a16="http://schemas.microsoft.com/office/drawing/2014/main" val="20006"/>
                    </a:ext>
                  </a:extLst>
                </a:gridCol>
                <a:gridCol w="475940">
                  <a:extLst>
                    <a:ext uri="{9D8B030D-6E8A-4147-A177-3AD203B41FA5}">
                      <a16:colId xmlns:a16="http://schemas.microsoft.com/office/drawing/2014/main" val="1125030451"/>
                    </a:ext>
                  </a:extLst>
                </a:gridCol>
                <a:gridCol w="475940">
                  <a:extLst>
                    <a:ext uri="{9D8B030D-6E8A-4147-A177-3AD203B41FA5}">
                      <a16:colId xmlns:a16="http://schemas.microsoft.com/office/drawing/2014/main" val="377225332"/>
                    </a:ext>
                  </a:extLst>
                </a:gridCol>
                <a:gridCol w="475940">
                  <a:extLst>
                    <a:ext uri="{9D8B030D-6E8A-4147-A177-3AD203B41FA5}">
                      <a16:colId xmlns:a16="http://schemas.microsoft.com/office/drawing/2014/main" val="20007"/>
                    </a:ext>
                  </a:extLst>
                </a:gridCol>
                <a:gridCol w="475940">
                  <a:extLst>
                    <a:ext uri="{9D8B030D-6E8A-4147-A177-3AD203B41FA5}">
                      <a16:colId xmlns:a16="http://schemas.microsoft.com/office/drawing/2014/main" val="2575007703"/>
                    </a:ext>
                  </a:extLst>
                </a:gridCol>
                <a:gridCol w="475940">
                  <a:extLst>
                    <a:ext uri="{9D8B030D-6E8A-4147-A177-3AD203B41FA5}">
                      <a16:colId xmlns:a16="http://schemas.microsoft.com/office/drawing/2014/main" val="2544384559"/>
                    </a:ext>
                  </a:extLst>
                </a:gridCol>
                <a:gridCol w="475940">
                  <a:extLst>
                    <a:ext uri="{9D8B030D-6E8A-4147-A177-3AD203B41FA5}">
                      <a16:colId xmlns:a16="http://schemas.microsoft.com/office/drawing/2014/main" val="966691517"/>
                    </a:ext>
                  </a:extLst>
                </a:gridCol>
                <a:gridCol w="475940">
                  <a:extLst>
                    <a:ext uri="{9D8B030D-6E8A-4147-A177-3AD203B41FA5}">
                      <a16:colId xmlns:a16="http://schemas.microsoft.com/office/drawing/2014/main" val="4136969897"/>
                    </a:ext>
                  </a:extLst>
                </a:gridCol>
                <a:gridCol w="475940">
                  <a:extLst>
                    <a:ext uri="{9D8B030D-6E8A-4147-A177-3AD203B41FA5}">
                      <a16:colId xmlns:a16="http://schemas.microsoft.com/office/drawing/2014/main" val="3582521061"/>
                    </a:ext>
                  </a:extLst>
                </a:gridCol>
                <a:gridCol w="475940">
                  <a:extLst>
                    <a:ext uri="{9D8B030D-6E8A-4147-A177-3AD203B41FA5}">
                      <a16:colId xmlns:a16="http://schemas.microsoft.com/office/drawing/2014/main" val="1009349759"/>
                    </a:ext>
                  </a:extLst>
                </a:gridCol>
                <a:gridCol w="475940">
                  <a:extLst>
                    <a:ext uri="{9D8B030D-6E8A-4147-A177-3AD203B41FA5}">
                      <a16:colId xmlns:a16="http://schemas.microsoft.com/office/drawing/2014/main" val="1075568455"/>
                    </a:ext>
                  </a:extLst>
                </a:gridCol>
                <a:gridCol w="475940">
                  <a:extLst>
                    <a:ext uri="{9D8B030D-6E8A-4147-A177-3AD203B41FA5}">
                      <a16:colId xmlns:a16="http://schemas.microsoft.com/office/drawing/2014/main" val="2416445427"/>
                    </a:ext>
                  </a:extLst>
                </a:gridCol>
                <a:gridCol w="475940">
                  <a:extLst>
                    <a:ext uri="{9D8B030D-6E8A-4147-A177-3AD203B41FA5}">
                      <a16:colId xmlns:a16="http://schemas.microsoft.com/office/drawing/2014/main" val="2641488262"/>
                    </a:ext>
                  </a:extLst>
                </a:gridCol>
                <a:gridCol w="475940">
                  <a:extLst>
                    <a:ext uri="{9D8B030D-6E8A-4147-A177-3AD203B41FA5}">
                      <a16:colId xmlns:a16="http://schemas.microsoft.com/office/drawing/2014/main" val="2066891903"/>
                    </a:ext>
                  </a:extLst>
                </a:gridCol>
                <a:gridCol w="475940">
                  <a:extLst>
                    <a:ext uri="{9D8B030D-6E8A-4147-A177-3AD203B41FA5}">
                      <a16:colId xmlns:a16="http://schemas.microsoft.com/office/drawing/2014/main" val="3971074599"/>
                    </a:ext>
                  </a:extLst>
                </a:gridCol>
                <a:gridCol w="475940">
                  <a:extLst>
                    <a:ext uri="{9D8B030D-6E8A-4147-A177-3AD203B41FA5}">
                      <a16:colId xmlns:a16="http://schemas.microsoft.com/office/drawing/2014/main" val="2814292242"/>
                    </a:ext>
                  </a:extLst>
                </a:gridCol>
                <a:gridCol w="475940">
                  <a:extLst>
                    <a:ext uri="{9D8B030D-6E8A-4147-A177-3AD203B41FA5}">
                      <a16:colId xmlns:a16="http://schemas.microsoft.com/office/drawing/2014/main" val="1400626589"/>
                    </a:ext>
                  </a:extLst>
                </a:gridCol>
                <a:gridCol w="475940">
                  <a:extLst>
                    <a:ext uri="{9D8B030D-6E8A-4147-A177-3AD203B41FA5}">
                      <a16:colId xmlns:a16="http://schemas.microsoft.com/office/drawing/2014/main" val="3560017416"/>
                    </a:ext>
                  </a:extLst>
                </a:gridCol>
              </a:tblGrid>
              <a:tr h="1009448">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sp>
        <p:nvSpPr>
          <p:cNvPr id="18" name="AutoShape 2" descr="Gốc rễ của làn sóng khủng bố chống phương Tây">
            <a:extLst>
              <a:ext uri="{FF2B5EF4-FFF2-40B4-BE49-F238E27FC236}">
                <a16:creationId xmlns:a16="http://schemas.microsoft.com/office/drawing/2014/main" id="{3EB9B121-C7DC-4D93-9698-698AF1B928D5}"/>
              </a:ext>
            </a:extLst>
          </p:cNvPr>
          <p:cNvSpPr>
            <a:spLocks noChangeAspect="1" noChangeArrowheads="1"/>
          </p:cNvSpPr>
          <p:nvPr/>
        </p:nvSpPr>
        <p:spPr bwMode="auto">
          <a:xfrm>
            <a:off x="199826" y="40120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val 18">
            <a:extLst>
              <a:ext uri="{FF2B5EF4-FFF2-40B4-BE49-F238E27FC236}">
                <a16:creationId xmlns:a16="http://schemas.microsoft.com/office/drawing/2014/main" id="{DA16429F-673F-4428-A205-65FF3BB3704D}"/>
              </a:ext>
            </a:extLst>
          </p:cNvPr>
          <p:cNvSpPr/>
          <p:nvPr/>
        </p:nvSpPr>
        <p:spPr>
          <a:xfrm>
            <a:off x="141546" y="4231737"/>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20" name="Freeform 4">
            <a:extLst>
              <a:ext uri="{FF2B5EF4-FFF2-40B4-BE49-F238E27FC236}">
                <a16:creationId xmlns:a16="http://schemas.microsoft.com/office/drawing/2014/main" id="{1ED3EBE9-68ED-4AD0-9D38-DE4DA5BC9871}"/>
              </a:ext>
            </a:extLst>
          </p:cNvPr>
          <p:cNvSpPr/>
          <p:nvPr/>
        </p:nvSpPr>
        <p:spPr>
          <a:xfrm>
            <a:off x="3668645" y="2269583"/>
            <a:ext cx="1594198" cy="2318834"/>
          </a:xfrm>
          <a:custGeom>
            <a:avLst/>
            <a:gdLst/>
            <a:ahLst/>
            <a:cxnLst/>
            <a:rect l="l" t="t" r="r" b="b"/>
            <a:pathLst>
              <a:path w="3128120" h="4549993">
                <a:moveTo>
                  <a:pt x="0" y="0"/>
                </a:moveTo>
                <a:lnTo>
                  <a:pt x="3128121" y="0"/>
                </a:lnTo>
                <a:lnTo>
                  <a:pt x="3128121" y="4549993"/>
                </a:lnTo>
                <a:lnTo>
                  <a:pt x="0" y="4549993"/>
                </a:lnTo>
                <a:lnTo>
                  <a:pt x="0" y="0"/>
                </a:lnTo>
                <a:close/>
              </a:path>
            </a:pathLst>
          </a:custGeom>
          <a:blipFill>
            <a:blip r:embed="rId7"/>
            <a:stretch>
              <a:fillRect/>
            </a:stretch>
          </a:blipFill>
        </p:spPr>
      </p:sp>
      <p:sp>
        <p:nvSpPr>
          <p:cNvPr id="21" name="Freeform 5">
            <a:extLst>
              <a:ext uri="{FF2B5EF4-FFF2-40B4-BE49-F238E27FC236}">
                <a16:creationId xmlns:a16="http://schemas.microsoft.com/office/drawing/2014/main" id="{52F23C93-552C-4EF4-A3B7-2633E88176AF}"/>
              </a:ext>
            </a:extLst>
          </p:cNvPr>
          <p:cNvSpPr/>
          <p:nvPr/>
        </p:nvSpPr>
        <p:spPr>
          <a:xfrm>
            <a:off x="5786852" y="2491371"/>
            <a:ext cx="2344258" cy="2097046"/>
          </a:xfrm>
          <a:custGeom>
            <a:avLst/>
            <a:gdLst/>
            <a:ahLst/>
            <a:cxnLst/>
            <a:rect l="l" t="t" r="r" b="b"/>
            <a:pathLst>
              <a:path w="4599878" h="4114800">
                <a:moveTo>
                  <a:pt x="0" y="0"/>
                </a:moveTo>
                <a:lnTo>
                  <a:pt x="4599878" y="0"/>
                </a:lnTo>
                <a:lnTo>
                  <a:pt x="459987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6">
            <a:extLst>
              <a:ext uri="{FF2B5EF4-FFF2-40B4-BE49-F238E27FC236}">
                <a16:creationId xmlns:a16="http://schemas.microsoft.com/office/drawing/2014/main" id="{2B93C454-E4C3-4670-82F4-2CE1A981AEA3}"/>
              </a:ext>
            </a:extLst>
          </p:cNvPr>
          <p:cNvSpPr/>
          <p:nvPr/>
        </p:nvSpPr>
        <p:spPr>
          <a:xfrm>
            <a:off x="8655119" y="2129531"/>
            <a:ext cx="3064032" cy="2458886"/>
          </a:xfrm>
          <a:custGeom>
            <a:avLst/>
            <a:gdLst/>
            <a:ahLst/>
            <a:cxnLst/>
            <a:rect l="l" t="t" r="r" b="b"/>
            <a:pathLst>
              <a:path w="6012215" h="4824803">
                <a:moveTo>
                  <a:pt x="0" y="0"/>
                </a:moveTo>
                <a:lnTo>
                  <a:pt x="6012215" y="0"/>
                </a:lnTo>
                <a:lnTo>
                  <a:pt x="6012215" y="4824802"/>
                </a:lnTo>
                <a:lnTo>
                  <a:pt x="0" y="4824802"/>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14"/>
                </p:tgtEl>
              </p:cMediaNode>
            </p:audi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188815" y="175833"/>
            <a:ext cx="2221992" cy="2743200"/>
          </a:xfrm>
          <a:custGeom>
            <a:avLst/>
            <a:gdLst/>
            <a:ahLst/>
            <a:cxnLst/>
            <a:rect l="l" t="t" r="r" b="b"/>
            <a:pathLst>
              <a:path w="3332988" h="4114800">
                <a:moveTo>
                  <a:pt x="3332988" y="0"/>
                </a:moveTo>
                <a:lnTo>
                  <a:pt x="0" y="0"/>
                </a:lnTo>
                <a:lnTo>
                  <a:pt x="0" y="4114800"/>
                </a:lnTo>
                <a:lnTo>
                  <a:pt x="3332988" y="4114800"/>
                </a:lnTo>
                <a:lnTo>
                  <a:pt x="333298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2193940" y="245261"/>
            <a:ext cx="9569442" cy="620363"/>
          </a:xfrm>
          <a:prstGeom prst="rect">
            <a:avLst/>
          </a:prstGeom>
        </p:spPr>
        <p:txBody>
          <a:bodyPr lIns="0" tIns="0" rIns="0" bIns="0" rtlCol="0" anchor="t">
            <a:spAutoFit/>
          </a:bodyPr>
          <a:lstStyle/>
          <a:p>
            <a:pPr marL="0" marR="0" lvl="0" indent="0" algn="ctr" defTabSz="609630" rtl="0" eaLnBrk="1" fontAlgn="auto" latinLnBrk="0" hangingPunct="1">
              <a:lnSpc>
                <a:spcPts val="5226"/>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1"/>
          <p:cNvSpPr txBox="1"/>
          <p:nvPr/>
        </p:nvSpPr>
        <p:spPr>
          <a:xfrm>
            <a:off x="679710" y="760760"/>
            <a:ext cx="1303702" cy="738215"/>
          </a:xfrm>
          <a:prstGeom prst="rect">
            <a:avLst/>
          </a:prstGeom>
        </p:spPr>
        <p:txBody>
          <a:bodyPr lIns="0" tIns="0" rIns="0" bIns="0" rtlCol="0" anchor="t">
            <a:spAutoFit/>
          </a:bodyPr>
          <a:lstStyle/>
          <a:p>
            <a:pPr marL="0" marR="0" lvl="0" indent="0" algn="ctr" defTabSz="609630" rtl="0" eaLnBrk="1" fontAlgn="auto" latinLnBrk="0" hangingPunct="1">
              <a:lnSpc>
                <a:spcPts val="6340"/>
              </a:lnSpc>
              <a:spcBef>
                <a:spcPts val="0"/>
              </a:spcBef>
              <a:spcAft>
                <a:spcPts val="0"/>
              </a:spcAft>
              <a:buClrTx/>
              <a:buSzTx/>
              <a:buFontTx/>
              <a:buNone/>
              <a:tabLst/>
              <a:defRPr/>
            </a:pPr>
            <a:r>
              <a:rPr kumimoji="0" lang="en-US" sz="4528" b="0" i="0" u="none" strike="noStrike" kern="1200" cap="none" spc="0" normalizeH="0" baseline="0" noProof="0">
                <a:ln>
                  <a:noFill/>
                </a:ln>
                <a:solidFill>
                  <a:srgbClr val="5E17EB"/>
                </a:solidFill>
                <a:effectLst/>
                <a:uLnTx/>
                <a:uFillTx/>
                <a:latin typeface="Quicksand Bold"/>
                <a:ea typeface="+mn-ea"/>
                <a:cs typeface="+mn-cs"/>
              </a:rPr>
              <a:t>e</a:t>
            </a:r>
          </a:p>
        </p:txBody>
      </p:sp>
      <p:grpSp>
        <p:nvGrpSpPr>
          <p:cNvPr id="12" name="Group 2">
            <a:extLst>
              <a:ext uri="{FF2B5EF4-FFF2-40B4-BE49-F238E27FC236}">
                <a16:creationId xmlns:a16="http://schemas.microsoft.com/office/drawing/2014/main" id="{115B23C2-6DAD-4D6B-BEAD-C15959F2B9B0}"/>
              </a:ext>
            </a:extLst>
          </p:cNvPr>
          <p:cNvGrpSpPr/>
          <p:nvPr/>
        </p:nvGrpSpPr>
        <p:grpSpPr>
          <a:xfrm>
            <a:off x="3456679" y="1343448"/>
            <a:ext cx="8358832" cy="3990552"/>
            <a:chOff x="251851" y="174016"/>
            <a:chExt cx="6594706" cy="4556582"/>
          </a:xfrm>
        </p:grpSpPr>
        <p:sp>
          <p:nvSpPr>
            <p:cNvPr id="13" name="Freeform 3">
              <a:extLst>
                <a:ext uri="{FF2B5EF4-FFF2-40B4-BE49-F238E27FC236}">
                  <a16:creationId xmlns:a16="http://schemas.microsoft.com/office/drawing/2014/main" id="{CACA25D1-4A1F-43F2-9BB1-81BB177E61D5}"/>
                </a:ext>
              </a:extLst>
            </p:cNvPr>
            <p:cNvSpPr/>
            <p:nvPr/>
          </p:nvSpPr>
          <p:spPr>
            <a:xfrm>
              <a:off x="251851" y="174016"/>
              <a:ext cx="6594706" cy="4556582"/>
            </a:xfrm>
            <a:custGeom>
              <a:avLst/>
              <a:gdLst/>
              <a:ahLst/>
              <a:cxnLst/>
              <a:rect l="l" t="t" r="r" b="b"/>
              <a:pathLst>
                <a:path w="7098409" h="4904613">
                  <a:moveTo>
                    <a:pt x="7047609" y="4802251"/>
                  </a:moveTo>
                  <a:lnTo>
                    <a:pt x="7098409" y="4802251"/>
                  </a:lnTo>
                  <a:lnTo>
                    <a:pt x="7098409" y="4904613"/>
                  </a:lnTo>
                  <a:lnTo>
                    <a:pt x="6996047" y="4904613"/>
                  </a:lnTo>
                  <a:lnTo>
                    <a:pt x="6996047" y="4853813"/>
                  </a:lnTo>
                  <a:lnTo>
                    <a:pt x="7047609" y="4853813"/>
                  </a:lnTo>
                  <a:lnTo>
                    <a:pt x="7047609" y="4802251"/>
                  </a:lnTo>
                  <a:close/>
                  <a:moveTo>
                    <a:pt x="5479920" y="4904613"/>
                  </a:moveTo>
                  <a:lnTo>
                    <a:pt x="5631558" y="4904613"/>
                  </a:lnTo>
                  <a:lnTo>
                    <a:pt x="5631558" y="4853813"/>
                  </a:lnTo>
                  <a:lnTo>
                    <a:pt x="5479920" y="4853813"/>
                  </a:lnTo>
                  <a:lnTo>
                    <a:pt x="5479920" y="4904613"/>
                  </a:lnTo>
                  <a:close/>
                  <a:moveTo>
                    <a:pt x="4116110" y="4904613"/>
                  </a:moveTo>
                  <a:lnTo>
                    <a:pt x="4489800" y="4904613"/>
                  </a:lnTo>
                  <a:lnTo>
                    <a:pt x="4489800" y="4853813"/>
                  </a:lnTo>
                  <a:lnTo>
                    <a:pt x="4116110" y="4853813"/>
                  </a:lnTo>
                  <a:lnTo>
                    <a:pt x="4116110" y="4904613"/>
                  </a:lnTo>
                  <a:close/>
                  <a:moveTo>
                    <a:pt x="5783196" y="4904613"/>
                  </a:moveTo>
                  <a:lnTo>
                    <a:pt x="5934834" y="4904613"/>
                  </a:lnTo>
                  <a:lnTo>
                    <a:pt x="5934834" y="4853813"/>
                  </a:lnTo>
                  <a:lnTo>
                    <a:pt x="5783196" y="4853813"/>
                  </a:lnTo>
                  <a:lnTo>
                    <a:pt x="5783196" y="4904613"/>
                  </a:lnTo>
                  <a:close/>
                  <a:moveTo>
                    <a:pt x="4863488" y="4904613"/>
                  </a:moveTo>
                  <a:lnTo>
                    <a:pt x="5237178" y="4904613"/>
                  </a:lnTo>
                  <a:lnTo>
                    <a:pt x="5237178" y="4853813"/>
                  </a:lnTo>
                  <a:lnTo>
                    <a:pt x="4863488" y="4853813"/>
                  </a:lnTo>
                  <a:lnTo>
                    <a:pt x="4863488" y="4904613"/>
                  </a:lnTo>
                  <a:close/>
                  <a:moveTo>
                    <a:pt x="6086345" y="4904613"/>
                  </a:moveTo>
                  <a:lnTo>
                    <a:pt x="6237983" y="4904613"/>
                  </a:lnTo>
                  <a:lnTo>
                    <a:pt x="6237983" y="4853813"/>
                  </a:lnTo>
                  <a:lnTo>
                    <a:pt x="6086345" y="4853813"/>
                  </a:lnTo>
                  <a:lnTo>
                    <a:pt x="6086345" y="4904613"/>
                  </a:lnTo>
                  <a:close/>
                  <a:moveTo>
                    <a:pt x="6692771" y="4904613"/>
                  </a:moveTo>
                  <a:lnTo>
                    <a:pt x="6844409" y="4904613"/>
                  </a:lnTo>
                  <a:lnTo>
                    <a:pt x="6844409" y="4853813"/>
                  </a:lnTo>
                  <a:lnTo>
                    <a:pt x="6692771" y="4853813"/>
                  </a:lnTo>
                  <a:lnTo>
                    <a:pt x="6692771" y="4904613"/>
                  </a:lnTo>
                  <a:close/>
                  <a:moveTo>
                    <a:pt x="6389621" y="4904613"/>
                  </a:moveTo>
                  <a:lnTo>
                    <a:pt x="6541260" y="4904613"/>
                  </a:lnTo>
                  <a:lnTo>
                    <a:pt x="6541260" y="4853813"/>
                  </a:lnTo>
                  <a:lnTo>
                    <a:pt x="6389621" y="4853813"/>
                  </a:lnTo>
                  <a:lnTo>
                    <a:pt x="6389621" y="4904613"/>
                  </a:lnTo>
                  <a:close/>
                  <a:moveTo>
                    <a:pt x="253873" y="4904613"/>
                  </a:moveTo>
                  <a:lnTo>
                    <a:pt x="405511" y="4904613"/>
                  </a:lnTo>
                  <a:lnTo>
                    <a:pt x="405511" y="4853813"/>
                  </a:lnTo>
                  <a:lnTo>
                    <a:pt x="253873" y="4853813"/>
                  </a:lnTo>
                  <a:lnTo>
                    <a:pt x="253873" y="4904613"/>
                  </a:lnTo>
                  <a:close/>
                  <a:moveTo>
                    <a:pt x="860425" y="4904613"/>
                  </a:moveTo>
                  <a:lnTo>
                    <a:pt x="1012063" y="4904613"/>
                  </a:lnTo>
                  <a:lnTo>
                    <a:pt x="1012063" y="4853813"/>
                  </a:lnTo>
                  <a:lnTo>
                    <a:pt x="860425" y="4853813"/>
                  </a:lnTo>
                  <a:lnTo>
                    <a:pt x="860425" y="4904613"/>
                  </a:lnTo>
                  <a:close/>
                  <a:moveTo>
                    <a:pt x="1163574" y="4904613"/>
                  </a:moveTo>
                  <a:lnTo>
                    <a:pt x="1315212" y="4904613"/>
                  </a:lnTo>
                  <a:lnTo>
                    <a:pt x="1315212" y="4853813"/>
                  </a:lnTo>
                  <a:lnTo>
                    <a:pt x="1163574" y="4853813"/>
                  </a:lnTo>
                  <a:lnTo>
                    <a:pt x="1163574" y="4904613"/>
                  </a:lnTo>
                  <a:close/>
                  <a:moveTo>
                    <a:pt x="557149" y="4904613"/>
                  </a:moveTo>
                  <a:lnTo>
                    <a:pt x="708787" y="4904613"/>
                  </a:lnTo>
                  <a:lnTo>
                    <a:pt x="708787" y="4853813"/>
                  </a:lnTo>
                  <a:lnTo>
                    <a:pt x="557149" y="4853813"/>
                  </a:lnTo>
                  <a:lnTo>
                    <a:pt x="557149" y="4904613"/>
                  </a:lnTo>
                  <a:close/>
                  <a:moveTo>
                    <a:pt x="1874289" y="4904613"/>
                  </a:moveTo>
                  <a:lnTo>
                    <a:pt x="2247978" y="4904613"/>
                  </a:lnTo>
                  <a:lnTo>
                    <a:pt x="2247978" y="4853813"/>
                  </a:lnTo>
                  <a:lnTo>
                    <a:pt x="1874289" y="4853813"/>
                  </a:lnTo>
                  <a:lnTo>
                    <a:pt x="1874289" y="4904613"/>
                  </a:lnTo>
                  <a:close/>
                  <a:moveTo>
                    <a:pt x="1466850" y="4904613"/>
                  </a:moveTo>
                  <a:lnTo>
                    <a:pt x="1618488" y="4904613"/>
                  </a:lnTo>
                  <a:lnTo>
                    <a:pt x="1618488" y="4853813"/>
                  </a:lnTo>
                  <a:lnTo>
                    <a:pt x="1466850" y="4853813"/>
                  </a:lnTo>
                  <a:lnTo>
                    <a:pt x="1466850" y="4904613"/>
                  </a:lnTo>
                  <a:close/>
                  <a:moveTo>
                    <a:pt x="2621667" y="4904613"/>
                  </a:moveTo>
                  <a:lnTo>
                    <a:pt x="2995356" y="4904613"/>
                  </a:lnTo>
                  <a:lnTo>
                    <a:pt x="2995356" y="4853813"/>
                  </a:lnTo>
                  <a:lnTo>
                    <a:pt x="2621667" y="4853813"/>
                  </a:lnTo>
                  <a:lnTo>
                    <a:pt x="2621667" y="4904613"/>
                  </a:lnTo>
                  <a:close/>
                  <a:moveTo>
                    <a:pt x="3368732" y="4904613"/>
                  </a:moveTo>
                  <a:lnTo>
                    <a:pt x="3742421" y="4904613"/>
                  </a:lnTo>
                  <a:lnTo>
                    <a:pt x="3742421" y="4853813"/>
                  </a:lnTo>
                  <a:lnTo>
                    <a:pt x="3368732" y="4853813"/>
                  </a:lnTo>
                  <a:lnTo>
                    <a:pt x="3368732" y="4904613"/>
                  </a:lnTo>
                  <a:close/>
                  <a:moveTo>
                    <a:pt x="50800" y="4802251"/>
                  </a:moveTo>
                  <a:lnTo>
                    <a:pt x="0" y="4802251"/>
                  </a:lnTo>
                  <a:lnTo>
                    <a:pt x="0" y="4904613"/>
                  </a:lnTo>
                  <a:lnTo>
                    <a:pt x="102362" y="4904613"/>
                  </a:lnTo>
                  <a:lnTo>
                    <a:pt x="102362" y="4853813"/>
                  </a:lnTo>
                  <a:lnTo>
                    <a:pt x="50800" y="4853813"/>
                  </a:lnTo>
                  <a:lnTo>
                    <a:pt x="50800" y="4802251"/>
                  </a:lnTo>
                  <a:close/>
                  <a:moveTo>
                    <a:pt x="50800" y="1769999"/>
                  </a:moveTo>
                  <a:lnTo>
                    <a:pt x="0" y="1769999"/>
                  </a:lnTo>
                  <a:lnTo>
                    <a:pt x="0" y="1921637"/>
                  </a:lnTo>
                  <a:lnTo>
                    <a:pt x="50800" y="1921637"/>
                  </a:lnTo>
                  <a:lnTo>
                    <a:pt x="50800" y="1769999"/>
                  </a:lnTo>
                  <a:close/>
                  <a:moveTo>
                    <a:pt x="50800" y="2376551"/>
                  </a:moveTo>
                  <a:lnTo>
                    <a:pt x="0" y="2376551"/>
                  </a:lnTo>
                  <a:lnTo>
                    <a:pt x="0" y="2528189"/>
                  </a:lnTo>
                  <a:lnTo>
                    <a:pt x="50800" y="2528189"/>
                  </a:lnTo>
                  <a:lnTo>
                    <a:pt x="50800" y="2376551"/>
                  </a:lnTo>
                  <a:close/>
                  <a:moveTo>
                    <a:pt x="50800" y="2073275"/>
                  </a:moveTo>
                  <a:lnTo>
                    <a:pt x="0" y="2073275"/>
                  </a:lnTo>
                  <a:lnTo>
                    <a:pt x="0" y="2224913"/>
                  </a:lnTo>
                  <a:lnTo>
                    <a:pt x="50800" y="2224913"/>
                  </a:lnTo>
                  <a:lnTo>
                    <a:pt x="50800" y="2073275"/>
                  </a:lnTo>
                  <a:close/>
                  <a:moveTo>
                    <a:pt x="50800" y="1466850"/>
                  </a:moveTo>
                  <a:lnTo>
                    <a:pt x="0" y="1466850"/>
                  </a:lnTo>
                  <a:lnTo>
                    <a:pt x="0" y="1618488"/>
                  </a:lnTo>
                  <a:lnTo>
                    <a:pt x="50800" y="1618488"/>
                  </a:lnTo>
                  <a:lnTo>
                    <a:pt x="50800" y="1466850"/>
                  </a:lnTo>
                  <a:close/>
                  <a:moveTo>
                    <a:pt x="50800" y="3892550"/>
                  </a:moveTo>
                  <a:lnTo>
                    <a:pt x="0" y="3892550"/>
                  </a:lnTo>
                  <a:lnTo>
                    <a:pt x="0" y="4044188"/>
                  </a:lnTo>
                  <a:lnTo>
                    <a:pt x="50800" y="4044188"/>
                  </a:lnTo>
                  <a:lnTo>
                    <a:pt x="50800" y="3892550"/>
                  </a:lnTo>
                  <a:close/>
                  <a:moveTo>
                    <a:pt x="50800" y="3286125"/>
                  </a:moveTo>
                  <a:lnTo>
                    <a:pt x="0" y="3286125"/>
                  </a:lnTo>
                  <a:lnTo>
                    <a:pt x="0" y="3437763"/>
                  </a:lnTo>
                  <a:lnTo>
                    <a:pt x="50800" y="3437763"/>
                  </a:lnTo>
                  <a:lnTo>
                    <a:pt x="50800" y="3286125"/>
                  </a:lnTo>
                  <a:close/>
                  <a:moveTo>
                    <a:pt x="50800" y="2679700"/>
                  </a:moveTo>
                  <a:lnTo>
                    <a:pt x="0" y="2679700"/>
                  </a:lnTo>
                  <a:lnTo>
                    <a:pt x="0" y="2831338"/>
                  </a:lnTo>
                  <a:lnTo>
                    <a:pt x="50800" y="2831338"/>
                  </a:lnTo>
                  <a:lnTo>
                    <a:pt x="50800" y="2679700"/>
                  </a:lnTo>
                  <a:close/>
                  <a:moveTo>
                    <a:pt x="50800" y="3589401"/>
                  </a:moveTo>
                  <a:lnTo>
                    <a:pt x="0" y="3589401"/>
                  </a:lnTo>
                  <a:lnTo>
                    <a:pt x="0" y="3741039"/>
                  </a:lnTo>
                  <a:lnTo>
                    <a:pt x="50800" y="3741039"/>
                  </a:lnTo>
                  <a:lnTo>
                    <a:pt x="50800" y="3589401"/>
                  </a:lnTo>
                  <a:close/>
                  <a:moveTo>
                    <a:pt x="50800" y="2982976"/>
                  </a:moveTo>
                  <a:lnTo>
                    <a:pt x="0" y="2982976"/>
                  </a:lnTo>
                  <a:lnTo>
                    <a:pt x="0" y="3134614"/>
                  </a:lnTo>
                  <a:lnTo>
                    <a:pt x="50800" y="3134614"/>
                  </a:lnTo>
                  <a:lnTo>
                    <a:pt x="50800" y="2982976"/>
                  </a:lnTo>
                  <a:close/>
                  <a:moveTo>
                    <a:pt x="50800" y="860425"/>
                  </a:moveTo>
                  <a:lnTo>
                    <a:pt x="0" y="860425"/>
                  </a:lnTo>
                  <a:lnTo>
                    <a:pt x="0" y="1012063"/>
                  </a:lnTo>
                  <a:lnTo>
                    <a:pt x="50800" y="1012063"/>
                  </a:lnTo>
                  <a:lnTo>
                    <a:pt x="50800" y="860425"/>
                  </a:lnTo>
                  <a:close/>
                  <a:moveTo>
                    <a:pt x="50800" y="4195826"/>
                  </a:moveTo>
                  <a:lnTo>
                    <a:pt x="0" y="4195826"/>
                  </a:lnTo>
                  <a:lnTo>
                    <a:pt x="0" y="4347464"/>
                  </a:lnTo>
                  <a:lnTo>
                    <a:pt x="50800" y="4347464"/>
                  </a:lnTo>
                  <a:lnTo>
                    <a:pt x="50800" y="4195826"/>
                  </a:lnTo>
                  <a:close/>
                  <a:moveTo>
                    <a:pt x="50800" y="557149"/>
                  </a:moveTo>
                  <a:lnTo>
                    <a:pt x="0" y="557149"/>
                  </a:lnTo>
                  <a:lnTo>
                    <a:pt x="0" y="708787"/>
                  </a:lnTo>
                  <a:lnTo>
                    <a:pt x="50800" y="708787"/>
                  </a:lnTo>
                  <a:lnTo>
                    <a:pt x="50800" y="557149"/>
                  </a:lnTo>
                  <a:close/>
                  <a:moveTo>
                    <a:pt x="50800" y="254000"/>
                  </a:moveTo>
                  <a:lnTo>
                    <a:pt x="0" y="254000"/>
                  </a:lnTo>
                  <a:lnTo>
                    <a:pt x="0" y="405638"/>
                  </a:lnTo>
                  <a:lnTo>
                    <a:pt x="50800" y="405638"/>
                  </a:lnTo>
                  <a:lnTo>
                    <a:pt x="50800" y="254000"/>
                  </a:lnTo>
                  <a:close/>
                  <a:moveTo>
                    <a:pt x="50800" y="1163574"/>
                  </a:moveTo>
                  <a:lnTo>
                    <a:pt x="0" y="1163574"/>
                  </a:lnTo>
                  <a:lnTo>
                    <a:pt x="0" y="1315212"/>
                  </a:lnTo>
                  <a:lnTo>
                    <a:pt x="50800" y="1315212"/>
                  </a:lnTo>
                  <a:lnTo>
                    <a:pt x="50800" y="1163574"/>
                  </a:lnTo>
                  <a:close/>
                  <a:moveTo>
                    <a:pt x="50800" y="4499102"/>
                  </a:moveTo>
                  <a:lnTo>
                    <a:pt x="0" y="4499102"/>
                  </a:lnTo>
                  <a:lnTo>
                    <a:pt x="0" y="4650740"/>
                  </a:lnTo>
                  <a:lnTo>
                    <a:pt x="50800" y="4650740"/>
                  </a:lnTo>
                  <a:lnTo>
                    <a:pt x="50800" y="4499102"/>
                  </a:lnTo>
                  <a:close/>
                  <a:moveTo>
                    <a:pt x="0" y="102362"/>
                  </a:moveTo>
                  <a:lnTo>
                    <a:pt x="50800" y="102362"/>
                  </a:lnTo>
                  <a:lnTo>
                    <a:pt x="50800" y="50800"/>
                  </a:lnTo>
                  <a:lnTo>
                    <a:pt x="102362" y="50800"/>
                  </a:lnTo>
                  <a:lnTo>
                    <a:pt x="102362" y="0"/>
                  </a:lnTo>
                  <a:lnTo>
                    <a:pt x="0" y="0"/>
                  </a:lnTo>
                  <a:lnTo>
                    <a:pt x="0" y="102362"/>
                  </a:lnTo>
                  <a:close/>
                  <a:moveTo>
                    <a:pt x="1163574" y="50800"/>
                  </a:moveTo>
                  <a:lnTo>
                    <a:pt x="1315212" y="50800"/>
                  </a:lnTo>
                  <a:lnTo>
                    <a:pt x="1315212" y="0"/>
                  </a:lnTo>
                  <a:lnTo>
                    <a:pt x="1163574" y="0"/>
                  </a:lnTo>
                  <a:lnTo>
                    <a:pt x="1163574" y="50800"/>
                  </a:lnTo>
                  <a:close/>
                  <a:moveTo>
                    <a:pt x="254000" y="50800"/>
                  </a:moveTo>
                  <a:lnTo>
                    <a:pt x="405638" y="50800"/>
                  </a:lnTo>
                  <a:lnTo>
                    <a:pt x="405638" y="0"/>
                  </a:lnTo>
                  <a:lnTo>
                    <a:pt x="254000" y="0"/>
                  </a:lnTo>
                  <a:lnTo>
                    <a:pt x="254000" y="50800"/>
                  </a:lnTo>
                  <a:close/>
                  <a:moveTo>
                    <a:pt x="6692771" y="50800"/>
                  </a:moveTo>
                  <a:lnTo>
                    <a:pt x="6844409" y="50800"/>
                  </a:lnTo>
                  <a:lnTo>
                    <a:pt x="6844409" y="0"/>
                  </a:lnTo>
                  <a:lnTo>
                    <a:pt x="6692771" y="0"/>
                  </a:lnTo>
                  <a:lnTo>
                    <a:pt x="6692771" y="50800"/>
                  </a:lnTo>
                  <a:close/>
                  <a:moveTo>
                    <a:pt x="557149" y="50800"/>
                  </a:moveTo>
                  <a:lnTo>
                    <a:pt x="708787" y="50800"/>
                  </a:lnTo>
                  <a:lnTo>
                    <a:pt x="708787" y="0"/>
                  </a:lnTo>
                  <a:lnTo>
                    <a:pt x="557149" y="0"/>
                  </a:lnTo>
                  <a:lnTo>
                    <a:pt x="557149" y="50800"/>
                  </a:lnTo>
                  <a:close/>
                  <a:moveTo>
                    <a:pt x="860425" y="50800"/>
                  </a:moveTo>
                  <a:lnTo>
                    <a:pt x="1012063" y="50800"/>
                  </a:lnTo>
                  <a:lnTo>
                    <a:pt x="1012063" y="0"/>
                  </a:lnTo>
                  <a:lnTo>
                    <a:pt x="860425" y="0"/>
                  </a:lnTo>
                  <a:lnTo>
                    <a:pt x="860425" y="50800"/>
                  </a:lnTo>
                  <a:close/>
                  <a:moveTo>
                    <a:pt x="5783196" y="50800"/>
                  </a:moveTo>
                  <a:lnTo>
                    <a:pt x="5934834" y="50800"/>
                  </a:lnTo>
                  <a:lnTo>
                    <a:pt x="5934834" y="0"/>
                  </a:lnTo>
                  <a:lnTo>
                    <a:pt x="5783196" y="0"/>
                  </a:lnTo>
                  <a:lnTo>
                    <a:pt x="5783196" y="50800"/>
                  </a:lnTo>
                  <a:close/>
                  <a:moveTo>
                    <a:pt x="6086345" y="50800"/>
                  </a:moveTo>
                  <a:lnTo>
                    <a:pt x="6237983" y="50800"/>
                  </a:lnTo>
                  <a:lnTo>
                    <a:pt x="6237983" y="0"/>
                  </a:lnTo>
                  <a:lnTo>
                    <a:pt x="6086345" y="0"/>
                  </a:lnTo>
                  <a:lnTo>
                    <a:pt x="6086345" y="50800"/>
                  </a:lnTo>
                  <a:close/>
                  <a:moveTo>
                    <a:pt x="5479920" y="50800"/>
                  </a:moveTo>
                  <a:lnTo>
                    <a:pt x="5631558" y="50800"/>
                  </a:lnTo>
                  <a:lnTo>
                    <a:pt x="5631558" y="0"/>
                  </a:lnTo>
                  <a:lnTo>
                    <a:pt x="5479920" y="0"/>
                  </a:lnTo>
                  <a:lnTo>
                    <a:pt x="5479920" y="50800"/>
                  </a:lnTo>
                  <a:close/>
                  <a:moveTo>
                    <a:pt x="4863488" y="50800"/>
                  </a:moveTo>
                  <a:lnTo>
                    <a:pt x="5237178" y="50800"/>
                  </a:lnTo>
                  <a:lnTo>
                    <a:pt x="5237178" y="0"/>
                  </a:lnTo>
                  <a:lnTo>
                    <a:pt x="4863488" y="0"/>
                  </a:lnTo>
                  <a:lnTo>
                    <a:pt x="4863488" y="50800"/>
                  </a:lnTo>
                  <a:close/>
                  <a:moveTo>
                    <a:pt x="6389621" y="50800"/>
                  </a:moveTo>
                  <a:lnTo>
                    <a:pt x="6541260" y="50800"/>
                  </a:lnTo>
                  <a:lnTo>
                    <a:pt x="6541260" y="0"/>
                  </a:lnTo>
                  <a:lnTo>
                    <a:pt x="6389621" y="0"/>
                  </a:lnTo>
                  <a:lnTo>
                    <a:pt x="6389621" y="50800"/>
                  </a:lnTo>
                  <a:close/>
                  <a:moveTo>
                    <a:pt x="2621667" y="50800"/>
                  </a:moveTo>
                  <a:lnTo>
                    <a:pt x="2995356" y="50800"/>
                  </a:lnTo>
                  <a:lnTo>
                    <a:pt x="2995356" y="0"/>
                  </a:lnTo>
                  <a:lnTo>
                    <a:pt x="2621667" y="0"/>
                  </a:lnTo>
                  <a:lnTo>
                    <a:pt x="2621667" y="50800"/>
                  </a:lnTo>
                  <a:close/>
                  <a:moveTo>
                    <a:pt x="1874289" y="50800"/>
                  </a:moveTo>
                  <a:lnTo>
                    <a:pt x="2247978" y="50800"/>
                  </a:lnTo>
                  <a:lnTo>
                    <a:pt x="2247978" y="0"/>
                  </a:lnTo>
                  <a:lnTo>
                    <a:pt x="1874289" y="0"/>
                  </a:lnTo>
                  <a:lnTo>
                    <a:pt x="1874289" y="50800"/>
                  </a:lnTo>
                  <a:close/>
                  <a:moveTo>
                    <a:pt x="1466850" y="50800"/>
                  </a:moveTo>
                  <a:lnTo>
                    <a:pt x="1618488" y="50800"/>
                  </a:lnTo>
                  <a:lnTo>
                    <a:pt x="1618488" y="0"/>
                  </a:lnTo>
                  <a:lnTo>
                    <a:pt x="1466850" y="0"/>
                  </a:lnTo>
                  <a:lnTo>
                    <a:pt x="1466850" y="50800"/>
                  </a:lnTo>
                  <a:close/>
                  <a:moveTo>
                    <a:pt x="4116110" y="50800"/>
                  </a:moveTo>
                  <a:lnTo>
                    <a:pt x="4489800" y="50800"/>
                  </a:lnTo>
                  <a:lnTo>
                    <a:pt x="4489800" y="0"/>
                  </a:lnTo>
                  <a:lnTo>
                    <a:pt x="4116110" y="0"/>
                  </a:lnTo>
                  <a:lnTo>
                    <a:pt x="4116110" y="50800"/>
                  </a:lnTo>
                  <a:close/>
                  <a:moveTo>
                    <a:pt x="3368732" y="50800"/>
                  </a:moveTo>
                  <a:lnTo>
                    <a:pt x="3742421" y="50800"/>
                  </a:lnTo>
                  <a:lnTo>
                    <a:pt x="3742421" y="0"/>
                  </a:lnTo>
                  <a:lnTo>
                    <a:pt x="3368732" y="0"/>
                  </a:lnTo>
                  <a:lnTo>
                    <a:pt x="3368732" y="50800"/>
                  </a:lnTo>
                  <a:close/>
                  <a:moveTo>
                    <a:pt x="6996047" y="0"/>
                  </a:moveTo>
                  <a:lnTo>
                    <a:pt x="6996047" y="50800"/>
                  </a:lnTo>
                  <a:lnTo>
                    <a:pt x="7047609" y="50800"/>
                  </a:lnTo>
                  <a:lnTo>
                    <a:pt x="7047609" y="102362"/>
                  </a:lnTo>
                  <a:lnTo>
                    <a:pt x="7098409" y="102362"/>
                  </a:lnTo>
                  <a:lnTo>
                    <a:pt x="7098409" y="0"/>
                  </a:lnTo>
                  <a:lnTo>
                    <a:pt x="6996047" y="0"/>
                  </a:lnTo>
                  <a:close/>
                  <a:moveTo>
                    <a:pt x="7047609" y="1011936"/>
                  </a:moveTo>
                  <a:lnTo>
                    <a:pt x="7098409" y="1011936"/>
                  </a:lnTo>
                  <a:lnTo>
                    <a:pt x="7098409" y="860425"/>
                  </a:lnTo>
                  <a:lnTo>
                    <a:pt x="7047609" y="860425"/>
                  </a:lnTo>
                  <a:lnTo>
                    <a:pt x="7047609" y="1011936"/>
                  </a:lnTo>
                  <a:close/>
                  <a:moveTo>
                    <a:pt x="7047609" y="3437763"/>
                  </a:moveTo>
                  <a:lnTo>
                    <a:pt x="7098409" y="3437763"/>
                  </a:lnTo>
                  <a:lnTo>
                    <a:pt x="7098409" y="3286125"/>
                  </a:lnTo>
                  <a:lnTo>
                    <a:pt x="7047609" y="3286125"/>
                  </a:lnTo>
                  <a:lnTo>
                    <a:pt x="7047609" y="3437763"/>
                  </a:lnTo>
                  <a:close/>
                  <a:moveTo>
                    <a:pt x="7047609" y="3740912"/>
                  </a:moveTo>
                  <a:lnTo>
                    <a:pt x="7098409" y="3740912"/>
                  </a:lnTo>
                  <a:lnTo>
                    <a:pt x="7098409" y="3589274"/>
                  </a:lnTo>
                  <a:lnTo>
                    <a:pt x="7047609" y="3589274"/>
                  </a:lnTo>
                  <a:lnTo>
                    <a:pt x="7047609" y="3740912"/>
                  </a:lnTo>
                  <a:close/>
                  <a:moveTo>
                    <a:pt x="7047609" y="3134487"/>
                  </a:moveTo>
                  <a:lnTo>
                    <a:pt x="7098409" y="3134487"/>
                  </a:lnTo>
                  <a:lnTo>
                    <a:pt x="7098409" y="2982849"/>
                  </a:lnTo>
                  <a:lnTo>
                    <a:pt x="7047609" y="2982849"/>
                  </a:lnTo>
                  <a:lnTo>
                    <a:pt x="7047609" y="3134487"/>
                  </a:lnTo>
                  <a:close/>
                  <a:moveTo>
                    <a:pt x="7047609" y="4650613"/>
                  </a:moveTo>
                  <a:lnTo>
                    <a:pt x="7098409" y="4650613"/>
                  </a:lnTo>
                  <a:lnTo>
                    <a:pt x="7098409" y="4498975"/>
                  </a:lnTo>
                  <a:lnTo>
                    <a:pt x="7047609" y="4498975"/>
                  </a:lnTo>
                  <a:lnTo>
                    <a:pt x="7047609" y="4650613"/>
                  </a:lnTo>
                  <a:close/>
                  <a:moveTo>
                    <a:pt x="7047609" y="2831338"/>
                  </a:moveTo>
                  <a:lnTo>
                    <a:pt x="7098409" y="2831338"/>
                  </a:lnTo>
                  <a:lnTo>
                    <a:pt x="7098409" y="2679700"/>
                  </a:lnTo>
                  <a:lnTo>
                    <a:pt x="7047609" y="2679700"/>
                  </a:lnTo>
                  <a:lnTo>
                    <a:pt x="7047609" y="2831338"/>
                  </a:lnTo>
                  <a:close/>
                  <a:moveTo>
                    <a:pt x="7047609" y="4044188"/>
                  </a:moveTo>
                  <a:lnTo>
                    <a:pt x="7098409" y="4044188"/>
                  </a:lnTo>
                  <a:lnTo>
                    <a:pt x="7098409" y="3892550"/>
                  </a:lnTo>
                  <a:lnTo>
                    <a:pt x="7047609" y="3892550"/>
                  </a:lnTo>
                  <a:lnTo>
                    <a:pt x="7047609" y="4044188"/>
                  </a:lnTo>
                  <a:close/>
                  <a:moveTo>
                    <a:pt x="7047609" y="4347464"/>
                  </a:moveTo>
                  <a:lnTo>
                    <a:pt x="7098409" y="4347464"/>
                  </a:lnTo>
                  <a:lnTo>
                    <a:pt x="7098409" y="4195826"/>
                  </a:lnTo>
                  <a:lnTo>
                    <a:pt x="7047609" y="4195826"/>
                  </a:lnTo>
                  <a:lnTo>
                    <a:pt x="7047609" y="4347464"/>
                  </a:lnTo>
                  <a:close/>
                  <a:moveTo>
                    <a:pt x="7047609" y="708787"/>
                  </a:moveTo>
                  <a:lnTo>
                    <a:pt x="7098409" y="708787"/>
                  </a:lnTo>
                  <a:lnTo>
                    <a:pt x="7098409" y="557149"/>
                  </a:lnTo>
                  <a:lnTo>
                    <a:pt x="7047609" y="557149"/>
                  </a:lnTo>
                  <a:lnTo>
                    <a:pt x="7047609" y="708787"/>
                  </a:lnTo>
                  <a:close/>
                  <a:moveTo>
                    <a:pt x="7047609" y="2528062"/>
                  </a:moveTo>
                  <a:lnTo>
                    <a:pt x="7098409" y="2528062"/>
                  </a:lnTo>
                  <a:lnTo>
                    <a:pt x="7098409" y="2376424"/>
                  </a:lnTo>
                  <a:lnTo>
                    <a:pt x="7047609" y="2376424"/>
                  </a:lnTo>
                  <a:lnTo>
                    <a:pt x="7047609" y="2528062"/>
                  </a:lnTo>
                  <a:close/>
                  <a:moveTo>
                    <a:pt x="7047609" y="405511"/>
                  </a:moveTo>
                  <a:lnTo>
                    <a:pt x="7098409" y="405511"/>
                  </a:lnTo>
                  <a:lnTo>
                    <a:pt x="7098409" y="254000"/>
                  </a:lnTo>
                  <a:lnTo>
                    <a:pt x="7047609" y="254000"/>
                  </a:lnTo>
                  <a:lnTo>
                    <a:pt x="7047609" y="405511"/>
                  </a:lnTo>
                  <a:close/>
                  <a:moveTo>
                    <a:pt x="7047609" y="1618488"/>
                  </a:moveTo>
                  <a:lnTo>
                    <a:pt x="7098409" y="1618488"/>
                  </a:lnTo>
                  <a:lnTo>
                    <a:pt x="7098409" y="1466850"/>
                  </a:lnTo>
                  <a:lnTo>
                    <a:pt x="7047609" y="1466850"/>
                  </a:lnTo>
                  <a:lnTo>
                    <a:pt x="7047609" y="1618488"/>
                  </a:lnTo>
                  <a:close/>
                  <a:moveTo>
                    <a:pt x="7047609" y="1315212"/>
                  </a:moveTo>
                  <a:lnTo>
                    <a:pt x="7098409" y="1315212"/>
                  </a:lnTo>
                  <a:lnTo>
                    <a:pt x="7098409" y="1163574"/>
                  </a:lnTo>
                  <a:lnTo>
                    <a:pt x="7047609" y="1163574"/>
                  </a:lnTo>
                  <a:lnTo>
                    <a:pt x="7047609" y="1315212"/>
                  </a:lnTo>
                  <a:close/>
                  <a:moveTo>
                    <a:pt x="7047609" y="1921637"/>
                  </a:moveTo>
                  <a:lnTo>
                    <a:pt x="7098409" y="1921637"/>
                  </a:lnTo>
                  <a:lnTo>
                    <a:pt x="7098409" y="1769999"/>
                  </a:lnTo>
                  <a:lnTo>
                    <a:pt x="7047609" y="1769999"/>
                  </a:lnTo>
                  <a:lnTo>
                    <a:pt x="7047609" y="1921637"/>
                  </a:lnTo>
                  <a:close/>
                  <a:moveTo>
                    <a:pt x="7047609" y="2224913"/>
                  </a:moveTo>
                  <a:lnTo>
                    <a:pt x="7098409" y="2224913"/>
                  </a:lnTo>
                  <a:lnTo>
                    <a:pt x="7098409" y="2073275"/>
                  </a:lnTo>
                  <a:lnTo>
                    <a:pt x="7047609" y="2073275"/>
                  </a:lnTo>
                  <a:lnTo>
                    <a:pt x="7047609" y="2224913"/>
                  </a:lnTo>
                  <a:close/>
                </a:path>
              </a:pathLst>
            </a:custGeom>
            <a:solidFill>
              <a:srgbClr val="2D9CD7"/>
            </a:solidFill>
          </p:spPr>
        </p:sp>
      </p:grpSp>
      <p:pic>
        <p:nvPicPr>
          <p:cNvPr id="14" name="FILE_20211202_045543_4.55, 2 thg 12​">
            <a:hlinkClick r:id="" action="ppaction://media"/>
            <a:extLst>
              <a:ext uri="{FF2B5EF4-FFF2-40B4-BE49-F238E27FC236}">
                <a16:creationId xmlns:a16="http://schemas.microsoft.com/office/drawing/2014/main" id="{36CC0736-E908-4C65-9714-B2C0AAF7C9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333" y="7278233"/>
            <a:ext cx="487363" cy="487363"/>
          </a:xfrm>
          <a:prstGeom prst="rect">
            <a:avLst/>
          </a:prstGeom>
        </p:spPr>
      </p:pic>
      <p:graphicFrame>
        <p:nvGraphicFramePr>
          <p:cNvPr id="15" name="Table 14">
            <a:extLst>
              <a:ext uri="{FF2B5EF4-FFF2-40B4-BE49-F238E27FC236}">
                <a16:creationId xmlns:a16="http://schemas.microsoft.com/office/drawing/2014/main" id="{53D12FFC-BEBE-47B2-8415-EFECD7B51A21}"/>
              </a:ext>
            </a:extLst>
          </p:cNvPr>
          <p:cNvGraphicFramePr>
            <a:graphicFrameLocks noGrp="1"/>
          </p:cNvGraphicFramePr>
          <p:nvPr>
            <p:extLst>
              <p:ext uri="{D42A27DB-BD31-4B8C-83A1-F6EECF244321}">
                <p14:modId xmlns:p14="http://schemas.microsoft.com/office/powerpoint/2010/main" val="4241620566"/>
              </p:ext>
            </p:extLst>
          </p:nvPr>
        </p:nvGraphicFramePr>
        <p:xfrm>
          <a:off x="161664" y="5711495"/>
          <a:ext cx="11659590" cy="1097280"/>
        </p:xfrm>
        <a:graphic>
          <a:graphicData uri="http://schemas.openxmlformats.org/drawingml/2006/table">
            <a:tbl>
              <a:tblPr firstRow="1" bandRow="1">
                <a:tableStyleId>{5C22544A-7EE6-4342-B048-85BDC9FD1C3A}</a:tableStyleId>
              </a:tblPr>
              <a:tblGrid>
                <a:gridCol w="647755">
                  <a:extLst>
                    <a:ext uri="{9D8B030D-6E8A-4147-A177-3AD203B41FA5}">
                      <a16:colId xmlns:a16="http://schemas.microsoft.com/office/drawing/2014/main" val="20000"/>
                    </a:ext>
                  </a:extLst>
                </a:gridCol>
                <a:gridCol w="647755">
                  <a:extLst>
                    <a:ext uri="{9D8B030D-6E8A-4147-A177-3AD203B41FA5}">
                      <a16:colId xmlns:a16="http://schemas.microsoft.com/office/drawing/2014/main" val="20001"/>
                    </a:ext>
                  </a:extLst>
                </a:gridCol>
                <a:gridCol w="647755">
                  <a:extLst>
                    <a:ext uri="{9D8B030D-6E8A-4147-A177-3AD203B41FA5}">
                      <a16:colId xmlns:a16="http://schemas.microsoft.com/office/drawing/2014/main" val="20002"/>
                    </a:ext>
                  </a:extLst>
                </a:gridCol>
                <a:gridCol w="647755">
                  <a:extLst>
                    <a:ext uri="{9D8B030D-6E8A-4147-A177-3AD203B41FA5}">
                      <a16:colId xmlns:a16="http://schemas.microsoft.com/office/drawing/2014/main" val="20003"/>
                    </a:ext>
                  </a:extLst>
                </a:gridCol>
                <a:gridCol w="647755">
                  <a:extLst>
                    <a:ext uri="{9D8B030D-6E8A-4147-A177-3AD203B41FA5}">
                      <a16:colId xmlns:a16="http://schemas.microsoft.com/office/drawing/2014/main" val="20004"/>
                    </a:ext>
                  </a:extLst>
                </a:gridCol>
                <a:gridCol w="647755">
                  <a:extLst>
                    <a:ext uri="{9D8B030D-6E8A-4147-A177-3AD203B41FA5}">
                      <a16:colId xmlns:a16="http://schemas.microsoft.com/office/drawing/2014/main" val="20005"/>
                    </a:ext>
                  </a:extLst>
                </a:gridCol>
                <a:gridCol w="647755">
                  <a:extLst>
                    <a:ext uri="{9D8B030D-6E8A-4147-A177-3AD203B41FA5}">
                      <a16:colId xmlns:a16="http://schemas.microsoft.com/office/drawing/2014/main" val="20006"/>
                    </a:ext>
                  </a:extLst>
                </a:gridCol>
                <a:gridCol w="647755">
                  <a:extLst>
                    <a:ext uri="{9D8B030D-6E8A-4147-A177-3AD203B41FA5}">
                      <a16:colId xmlns:a16="http://schemas.microsoft.com/office/drawing/2014/main" val="188224046"/>
                    </a:ext>
                  </a:extLst>
                </a:gridCol>
                <a:gridCol w="647755">
                  <a:extLst>
                    <a:ext uri="{9D8B030D-6E8A-4147-A177-3AD203B41FA5}">
                      <a16:colId xmlns:a16="http://schemas.microsoft.com/office/drawing/2014/main" val="20007"/>
                    </a:ext>
                  </a:extLst>
                </a:gridCol>
                <a:gridCol w="647755">
                  <a:extLst>
                    <a:ext uri="{9D8B030D-6E8A-4147-A177-3AD203B41FA5}">
                      <a16:colId xmlns:a16="http://schemas.microsoft.com/office/drawing/2014/main" val="1111921549"/>
                    </a:ext>
                  </a:extLst>
                </a:gridCol>
                <a:gridCol w="647755">
                  <a:extLst>
                    <a:ext uri="{9D8B030D-6E8A-4147-A177-3AD203B41FA5}">
                      <a16:colId xmlns:a16="http://schemas.microsoft.com/office/drawing/2014/main" val="2506146586"/>
                    </a:ext>
                  </a:extLst>
                </a:gridCol>
                <a:gridCol w="647755">
                  <a:extLst>
                    <a:ext uri="{9D8B030D-6E8A-4147-A177-3AD203B41FA5}">
                      <a16:colId xmlns:a16="http://schemas.microsoft.com/office/drawing/2014/main" val="3549641832"/>
                    </a:ext>
                  </a:extLst>
                </a:gridCol>
                <a:gridCol w="647755">
                  <a:extLst>
                    <a:ext uri="{9D8B030D-6E8A-4147-A177-3AD203B41FA5}">
                      <a16:colId xmlns:a16="http://schemas.microsoft.com/office/drawing/2014/main" val="1023946675"/>
                    </a:ext>
                  </a:extLst>
                </a:gridCol>
                <a:gridCol w="647755">
                  <a:extLst>
                    <a:ext uri="{9D8B030D-6E8A-4147-A177-3AD203B41FA5}">
                      <a16:colId xmlns:a16="http://schemas.microsoft.com/office/drawing/2014/main" val="1081203425"/>
                    </a:ext>
                  </a:extLst>
                </a:gridCol>
                <a:gridCol w="647755">
                  <a:extLst>
                    <a:ext uri="{9D8B030D-6E8A-4147-A177-3AD203B41FA5}">
                      <a16:colId xmlns:a16="http://schemas.microsoft.com/office/drawing/2014/main" val="2701401528"/>
                    </a:ext>
                  </a:extLst>
                </a:gridCol>
                <a:gridCol w="647755">
                  <a:extLst>
                    <a:ext uri="{9D8B030D-6E8A-4147-A177-3AD203B41FA5}">
                      <a16:colId xmlns:a16="http://schemas.microsoft.com/office/drawing/2014/main" val="3799876889"/>
                    </a:ext>
                  </a:extLst>
                </a:gridCol>
                <a:gridCol w="647755">
                  <a:extLst>
                    <a:ext uri="{9D8B030D-6E8A-4147-A177-3AD203B41FA5}">
                      <a16:colId xmlns:a16="http://schemas.microsoft.com/office/drawing/2014/main" val="4206334305"/>
                    </a:ext>
                  </a:extLst>
                </a:gridCol>
                <a:gridCol w="647755">
                  <a:extLst>
                    <a:ext uri="{9D8B030D-6E8A-4147-A177-3AD203B41FA5}">
                      <a16:colId xmlns:a16="http://schemas.microsoft.com/office/drawing/2014/main" val="530214976"/>
                    </a:ext>
                  </a:extLst>
                </a:gridCol>
              </a:tblGrid>
              <a:tr h="1097280">
                <a:tc>
                  <a:txBody>
                    <a:bodyPr/>
                    <a:lstStyle/>
                    <a:p>
                      <a:pPr algn="ctr"/>
                      <a:r>
                        <a:rPr lang="en-US" sz="6600" dirty="0">
                          <a:solidFill>
                            <a:srgbClr val="C00000"/>
                          </a:solidFill>
                        </a:rPr>
                        <a:t>C</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Í</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S</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Á</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C</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K</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I</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T</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Ế</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M</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Ớ</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I</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16" name="TextBox 15">
            <a:extLst>
              <a:ext uri="{FF2B5EF4-FFF2-40B4-BE49-F238E27FC236}">
                <a16:creationId xmlns:a16="http://schemas.microsoft.com/office/drawing/2014/main" id="{CE2E76A4-9B98-4992-98E3-6BA68080C7B0}"/>
              </a:ext>
            </a:extLst>
          </p:cNvPr>
          <p:cNvSpPr txBox="1"/>
          <p:nvPr/>
        </p:nvSpPr>
        <p:spPr>
          <a:xfrm>
            <a:off x="115948" y="3182015"/>
            <a:ext cx="46736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Calibri"/>
                <a:ea typeface="+mn-ea"/>
                <a:cs typeface="+mn-cs"/>
              </a:rPr>
              <a:t>18 CHỮ CÁI</a:t>
            </a:r>
          </a:p>
        </p:txBody>
      </p:sp>
      <p:graphicFrame>
        <p:nvGraphicFramePr>
          <p:cNvPr id="17" name="Table 16">
            <a:extLst>
              <a:ext uri="{FF2B5EF4-FFF2-40B4-BE49-F238E27FC236}">
                <a16:creationId xmlns:a16="http://schemas.microsoft.com/office/drawing/2014/main" id="{CE2B283B-9764-462E-B50B-65EBCDBDAAC8}"/>
              </a:ext>
            </a:extLst>
          </p:cNvPr>
          <p:cNvGraphicFramePr>
            <a:graphicFrameLocks noGrp="1"/>
          </p:cNvGraphicFramePr>
          <p:nvPr>
            <p:extLst>
              <p:ext uri="{D42A27DB-BD31-4B8C-83A1-F6EECF244321}">
                <p14:modId xmlns:p14="http://schemas.microsoft.com/office/powerpoint/2010/main" val="2543749183"/>
              </p:ext>
            </p:extLst>
          </p:nvPr>
        </p:nvGraphicFramePr>
        <p:xfrm>
          <a:off x="161664" y="5711495"/>
          <a:ext cx="11659590" cy="1097280"/>
        </p:xfrm>
        <a:graphic>
          <a:graphicData uri="http://schemas.openxmlformats.org/drawingml/2006/table">
            <a:tbl>
              <a:tblPr firstRow="1" bandRow="1">
                <a:tableStyleId>{5C22544A-7EE6-4342-B048-85BDC9FD1C3A}</a:tableStyleId>
              </a:tblPr>
              <a:tblGrid>
                <a:gridCol w="647755">
                  <a:extLst>
                    <a:ext uri="{9D8B030D-6E8A-4147-A177-3AD203B41FA5}">
                      <a16:colId xmlns:a16="http://schemas.microsoft.com/office/drawing/2014/main" val="20000"/>
                    </a:ext>
                  </a:extLst>
                </a:gridCol>
                <a:gridCol w="647755">
                  <a:extLst>
                    <a:ext uri="{9D8B030D-6E8A-4147-A177-3AD203B41FA5}">
                      <a16:colId xmlns:a16="http://schemas.microsoft.com/office/drawing/2014/main" val="20001"/>
                    </a:ext>
                  </a:extLst>
                </a:gridCol>
                <a:gridCol w="647755">
                  <a:extLst>
                    <a:ext uri="{9D8B030D-6E8A-4147-A177-3AD203B41FA5}">
                      <a16:colId xmlns:a16="http://schemas.microsoft.com/office/drawing/2014/main" val="20002"/>
                    </a:ext>
                  </a:extLst>
                </a:gridCol>
                <a:gridCol w="647755">
                  <a:extLst>
                    <a:ext uri="{9D8B030D-6E8A-4147-A177-3AD203B41FA5}">
                      <a16:colId xmlns:a16="http://schemas.microsoft.com/office/drawing/2014/main" val="1358551369"/>
                    </a:ext>
                  </a:extLst>
                </a:gridCol>
                <a:gridCol w="647755">
                  <a:extLst>
                    <a:ext uri="{9D8B030D-6E8A-4147-A177-3AD203B41FA5}">
                      <a16:colId xmlns:a16="http://schemas.microsoft.com/office/drawing/2014/main" val="20003"/>
                    </a:ext>
                  </a:extLst>
                </a:gridCol>
                <a:gridCol w="647755">
                  <a:extLst>
                    <a:ext uri="{9D8B030D-6E8A-4147-A177-3AD203B41FA5}">
                      <a16:colId xmlns:a16="http://schemas.microsoft.com/office/drawing/2014/main" val="20004"/>
                    </a:ext>
                  </a:extLst>
                </a:gridCol>
                <a:gridCol w="647755">
                  <a:extLst>
                    <a:ext uri="{9D8B030D-6E8A-4147-A177-3AD203B41FA5}">
                      <a16:colId xmlns:a16="http://schemas.microsoft.com/office/drawing/2014/main" val="20005"/>
                    </a:ext>
                  </a:extLst>
                </a:gridCol>
                <a:gridCol w="647755">
                  <a:extLst>
                    <a:ext uri="{9D8B030D-6E8A-4147-A177-3AD203B41FA5}">
                      <a16:colId xmlns:a16="http://schemas.microsoft.com/office/drawing/2014/main" val="20006"/>
                    </a:ext>
                  </a:extLst>
                </a:gridCol>
                <a:gridCol w="647755">
                  <a:extLst>
                    <a:ext uri="{9D8B030D-6E8A-4147-A177-3AD203B41FA5}">
                      <a16:colId xmlns:a16="http://schemas.microsoft.com/office/drawing/2014/main" val="1125030451"/>
                    </a:ext>
                  </a:extLst>
                </a:gridCol>
                <a:gridCol w="647755">
                  <a:extLst>
                    <a:ext uri="{9D8B030D-6E8A-4147-A177-3AD203B41FA5}">
                      <a16:colId xmlns:a16="http://schemas.microsoft.com/office/drawing/2014/main" val="377225332"/>
                    </a:ext>
                  </a:extLst>
                </a:gridCol>
                <a:gridCol w="647755">
                  <a:extLst>
                    <a:ext uri="{9D8B030D-6E8A-4147-A177-3AD203B41FA5}">
                      <a16:colId xmlns:a16="http://schemas.microsoft.com/office/drawing/2014/main" val="20007"/>
                    </a:ext>
                  </a:extLst>
                </a:gridCol>
                <a:gridCol w="647755">
                  <a:extLst>
                    <a:ext uri="{9D8B030D-6E8A-4147-A177-3AD203B41FA5}">
                      <a16:colId xmlns:a16="http://schemas.microsoft.com/office/drawing/2014/main" val="2575007703"/>
                    </a:ext>
                  </a:extLst>
                </a:gridCol>
                <a:gridCol w="647755">
                  <a:extLst>
                    <a:ext uri="{9D8B030D-6E8A-4147-A177-3AD203B41FA5}">
                      <a16:colId xmlns:a16="http://schemas.microsoft.com/office/drawing/2014/main" val="2544384559"/>
                    </a:ext>
                  </a:extLst>
                </a:gridCol>
                <a:gridCol w="647755">
                  <a:extLst>
                    <a:ext uri="{9D8B030D-6E8A-4147-A177-3AD203B41FA5}">
                      <a16:colId xmlns:a16="http://schemas.microsoft.com/office/drawing/2014/main" val="966691517"/>
                    </a:ext>
                  </a:extLst>
                </a:gridCol>
                <a:gridCol w="647755">
                  <a:extLst>
                    <a:ext uri="{9D8B030D-6E8A-4147-A177-3AD203B41FA5}">
                      <a16:colId xmlns:a16="http://schemas.microsoft.com/office/drawing/2014/main" val="4136969897"/>
                    </a:ext>
                  </a:extLst>
                </a:gridCol>
                <a:gridCol w="647755">
                  <a:extLst>
                    <a:ext uri="{9D8B030D-6E8A-4147-A177-3AD203B41FA5}">
                      <a16:colId xmlns:a16="http://schemas.microsoft.com/office/drawing/2014/main" val="3582521061"/>
                    </a:ext>
                  </a:extLst>
                </a:gridCol>
                <a:gridCol w="647755">
                  <a:extLst>
                    <a:ext uri="{9D8B030D-6E8A-4147-A177-3AD203B41FA5}">
                      <a16:colId xmlns:a16="http://schemas.microsoft.com/office/drawing/2014/main" val="1009349759"/>
                    </a:ext>
                  </a:extLst>
                </a:gridCol>
                <a:gridCol w="647755">
                  <a:extLst>
                    <a:ext uri="{9D8B030D-6E8A-4147-A177-3AD203B41FA5}">
                      <a16:colId xmlns:a16="http://schemas.microsoft.com/office/drawing/2014/main" val="1075568455"/>
                    </a:ext>
                  </a:extLst>
                </a:gridCol>
              </a:tblGrid>
              <a:tr h="1009448">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sp>
        <p:nvSpPr>
          <p:cNvPr id="18" name="AutoShape 2" descr="Gốc rễ của làn sóng khủng bố chống phương Tây">
            <a:extLst>
              <a:ext uri="{FF2B5EF4-FFF2-40B4-BE49-F238E27FC236}">
                <a16:creationId xmlns:a16="http://schemas.microsoft.com/office/drawing/2014/main" id="{3EB9B121-C7DC-4D93-9698-698AF1B928D5}"/>
              </a:ext>
            </a:extLst>
          </p:cNvPr>
          <p:cNvSpPr>
            <a:spLocks noChangeAspect="1" noChangeArrowheads="1"/>
          </p:cNvSpPr>
          <p:nvPr/>
        </p:nvSpPr>
        <p:spPr bwMode="auto">
          <a:xfrm>
            <a:off x="199826" y="40120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val 18">
            <a:extLst>
              <a:ext uri="{FF2B5EF4-FFF2-40B4-BE49-F238E27FC236}">
                <a16:creationId xmlns:a16="http://schemas.microsoft.com/office/drawing/2014/main" id="{DA16429F-673F-4428-A205-65FF3BB3704D}"/>
              </a:ext>
            </a:extLst>
          </p:cNvPr>
          <p:cNvSpPr/>
          <p:nvPr/>
        </p:nvSpPr>
        <p:spPr>
          <a:xfrm>
            <a:off x="141546" y="4231737"/>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23" name="Freeform 2">
            <a:extLst>
              <a:ext uri="{FF2B5EF4-FFF2-40B4-BE49-F238E27FC236}">
                <a16:creationId xmlns:a16="http://schemas.microsoft.com/office/drawing/2014/main" id="{A1750183-3BA9-41DB-884F-E1EEC5C1CAA8}"/>
              </a:ext>
            </a:extLst>
          </p:cNvPr>
          <p:cNvSpPr/>
          <p:nvPr/>
        </p:nvSpPr>
        <p:spPr>
          <a:xfrm>
            <a:off x="3674075" y="2027858"/>
            <a:ext cx="2188522" cy="2095510"/>
          </a:xfrm>
          <a:custGeom>
            <a:avLst/>
            <a:gdLst/>
            <a:ahLst/>
            <a:cxnLst/>
            <a:rect l="l" t="t" r="r" b="b"/>
            <a:pathLst>
              <a:path w="4297441" h="4114800">
                <a:moveTo>
                  <a:pt x="0" y="0"/>
                </a:moveTo>
                <a:lnTo>
                  <a:pt x="4297441" y="0"/>
                </a:lnTo>
                <a:lnTo>
                  <a:pt x="429744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3">
            <a:extLst>
              <a:ext uri="{FF2B5EF4-FFF2-40B4-BE49-F238E27FC236}">
                <a16:creationId xmlns:a16="http://schemas.microsoft.com/office/drawing/2014/main" id="{373276B3-91B7-446D-A89E-59858F29A305}"/>
              </a:ext>
            </a:extLst>
          </p:cNvPr>
          <p:cNvSpPr/>
          <p:nvPr/>
        </p:nvSpPr>
        <p:spPr>
          <a:xfrm>
            <a:off x="6450472" y="2118293"/>
            <a:ext cx="2490948" cy="2095510"/>
          </a:xfrm>
          <a:custGeom>
            <a:avLst/>
            <a:gdLst/>
            <a:ahLst/>
            <a:cxnLst/>
            <a:rect l="l" t="t" r="r" b="b"/>
            <a:pathLst>
              <a:path w="4891293" h="4114800">
                <a:moveTo>
                  <a:pt x="0" y="0"/>
                </a:moveTo>
                <a:lnTo>
                  <a:pt x="4891293" y="0"/>
                </a:lnTo>
                <a:lnTo>
                  <a:pt x="489129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5" name="Freeform 4">
            <a:extLst>
              <a:ext uri="{FF2B5EF4-FFF2-40B4-BE49-F238E27FC236}">
                <a16:creationId xmlns:a16="http://schemas.microsoft.com/office/drawing/2014/main" id="{DD47F849-D589-44CA-B84F-FB662BB0877E}"/>
              </a:ext>
            </a:extLst>
          </p:cNvPr>
          <p:cNvSpPr/>
          <p:nvPr/>
        </p:nvSpPr>
        <p:spPr>
          <a:xfrm>
            <a:off x="9529295" y="2247695"/>
            <a:ext cx="2095510" cy="209551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325792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14"/>
                </p:tgtEl>
              </p:cMediaNode>
            </p:audi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188815" y="175833"/>
            <a:ext cx="2221992" cy="2743200"/>
          </a:xfrm>
          <a:custGeom>
            <a:avLst/>
            <a:gdLst/>
            <a:ahLst/>
            <a:cxnLst/>
            <a:rect l="l" t="t" r="r" b="b"/>
            <a:pathLst>
              <a:path w="3332988" h="4114800">
                <a:moveTo>
                  <a:pt x="3332988" y="0"/>
                </a:moveTo>
                <a:lnTo>
                  <a:pt x="0" y="0"/>
                </a:lnTo>
                <a:lnTo>
                  <a:pt x="0" y="4114800"/>
                </a:lnTo>
                <a:lnTo>
                  <a:pt x="3332988" y="4114800"/>
                </a:lnTo>
                <a:lnTo>
                  <a:pt x="333298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2193940" y="245261"/>
            <a:ext cx="9569442" cy="620363"/>
          </a:xfrm>
          <a:prstGeom prst="rect">
            <a:avLst/>
          </a:prstGeom>
        </p:spPr>
        <p:txBody>
          <a:bodyPr lIns="0" tIns="0" rIns="0" bIns="0" rtlCol="0" anchor="t">
            <a:spAutoFit/>
          </a:bodyPr>
          <a:lstStyle/>
          <a:p>
            <a:pPr marL="0" marR="0" lvl="0" indent="0" algn="ctr" defTabSz="609630" rtl="0" eaLnBrk="1" fontAlgn="auto" latinLnBrk="0" hangingPunct="1">
              <a:lnSpc>
                <a:spcPts val="5226"/>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2"/>
          <p:cNvSpPr txBox="1"/>
          <p:nvPr/>
        </p:nvSpPr>
        <p:spPr>
          <a:xfrm>
            <a:off x="679710" y="760760"/>
            <a:ext cx="1303702" cy="738215"/>
          </a:xfrm>
          <a:prstGeom prst="rect">
            <a:avLst/>
          </a:prstGeom>
        </p:spPr>
        <p:txBody>
          <a:bodyPr lIns="0" tIns="0" rIns="0" bIns="0" rtlCol="0" anchor="t">
            <a:spAutoFit/>
          </a:bodyPr>
          <a:lstStyle/>
          <a:p>
            <a:pPr marL="0" marR="0" lvl="0" indent="0" algn="ctr" defTabSz="609630" rtl="0" eaLnBrk="1" fontAlgn="auto" latinLnBrk="0" hangingPunct="1">
              <a:lnSpc>
                <a:spcPts val="6340"/>
              </a:lnSpc>
              <a:spcBef>
                <a:spcPts val="0"/>
              </a:spcBef>
              <a:spcAft>
                <a:spcPts val="0"/>
              </a:spcAft>
              <a:buClrTx/>
              <a:buSzTx/>
              <a:buFontTx/>
              <a:buNone/>
              <a:tabLst/>
              <a:defRPr/>
            </a:pPr>
            <a:r>
              <a:rPr kumimoji="0" lang="en-US" sz="4528" b="0" i="0" u="none" strike="noStrike" kern="1200" cap="none" spc="0" normalizeH="0" baseline="0" noProof="0">
                <a:ln>
                  <a:noFill/>
                </a:ln>
                <a:solidFill>
                  <a:srgbClr val="5E17EB"/>
                </a:solidFill>
                <a:effectLst/>
                <a:uLnTx/>
                <a:uFillTx/>
                <a:latin typeface="Quicksand Bold"/>
                <a:ea typeface="+mn-ea"/>
                <a:cs typeface="+mn-cs"/>
              </a:rPr>
              <a:t>e</a:t>
            </a:r>
          </a:p>
        </p:txBody>
      </p:sp>
      <p:grpSp>
        <p:nvGrpSpPr>
          <p:cNvPr id="13" name="Group 2">
            <a:extLst>
              <a:ext uri="{FF2B5EF4-FFF2-40B4-BE49-F238E27FC236}">
                <a16:creationId xmlns:a16="http://schemas.microsoft.com/office/drawing/2014/main" id="{4F263ABE-CD07-4D97-823C-2190A016D41A}"/>
              </a:ext>
            </a:extLst>
          </p:cNvPr>
          <p:cNvGrpSpPr/>
          <p:nvPr/>
        </p:nvGrpSpPr>
        <p:grpSpPr>
          <a:xfrm>
            <a:off x="3456679" y="1143000"/>
            <a:ext cx="8358832" cy="3990552"/>
            <a:chOff x="251851" y="174016"/>
            <a:chExt cx="6594706" cy="4556582"/>
          </a:xfrm>
        </p:grpSpPr>
        <p:sp>
          <p:nvSpPr>
            <p:cNvPr id="14" name="Freeform 3">
              <a:extLst>
                <a:ext uri="{FF2B5EF4-FFF2-40B4-BE49-F238E27FC236}">
                  <a16:creationId xmlns:a16="http://schemas.microsoft.com/office/drawing/2014/main" id="{3186B6CA-AEFE-4F5A-838E-F6BF6CAD6A6A}"/>
                </a:ext>
              </a:extLst>
            </p:cNvPr>
            <p:cNvSpPr/>
            <p:nvPr/>
          </p:nvSpPr>
          <p:spPr>
            <a:xfrm>
              <a:off x="251851" y="174016"/>
              <a:ext cx="6594706" cy="4556582"/>
            </a:xfrm>
            <a:custGeom>
              <a:avLst/>
              <a:gdLst/>
              <a:ahLst/>
              <a:cxnLst/>
              <a:rect l="l" t="t" r="r" b="b"/>
              <a:pathLst>
                <a:path w="7098409" h="4904613">
                  <a:moveTo>
                    <a:pt x="7047609" y="4802251"/>
                  </a:moveTo>
                  <a:lnTo>
                    <a:pt x="7098409" y="4802251"/>
                  </a:lnTo>
                  <a:lnTo>
                    <a:pt x="7098409" y="4904613"/>
                  </a:lnTo>
                  <a:lnTo>
                    <a:pt x="6996047" y="4904613"/>
                  </a:lnTo>
                  <a:lnTo>
                    <a:pt x="6996047" y="4853813"/>
                  </a:lnTo>
                  <a:lnTo>
                    <a:pt x="7047609" y="4853813"/>
                  </a:lnTo>
                  <a:lnTo>
                    <a:pt x="7047609" y="4802251"/>
                  </a:lnTo>
                  <a:close/>
                  <a:moveTo>
                    <a:pt x="5479920" y="4904613"/>
                  </a:moveTo>
                  <a:lnTo>
                    <a:pt x="5631558" y="4904613"/>
                  </a:lnTo>
                  <a:lnTo>
                    <a:pt x="5631558" y="4853813"/>
                  </a:lnTo>
                  <a:lnTo>
                    <a:pt x="5479920" y="4853813"/>
                  </a:lnTo>
                  <a:lnTo>
                    <a:pt x="5479920" y="4904613"/>
                  </a:lnTo>
                  <a:close/>
                  <a:moveTo>
                    <a:pt x="4116110" y="4904613"/>
                  </a:moveTo>
                  <a:lnTo>
                    <a:pt x="4489800" y="4904613"/>
                  </a:lnTo>
                  <a:lnTo>
                    <a:pt x="4489800" y="4853813"/>
                  </a:lnTo>
                  <a:lnTo>
                    <a:pt x="4116110" y="4853813"/>
                  </a:lnTo>
                  <a:lnTo>
                    <a:pt x="4116110" y="4904613"/>
                  </a:lnTo>
                  <a:close/>
                  <a:moveTo>
                    <a:pt x="5783196" y="4904613"/>
                  </a:moveTo>
                  <a:lnTo>
                    <a:pt x="5934834" y="4904613"/>
                  </a:lnTo>
                  <a:lnTo>
                    <a:pt x="5934834" y="4853813"/>
                  </a:lnTo>
                  <a:lnTo>
                    <a:pt x="5783196" y="4853813"/>
                  </a:lnTo>
                  <a:lnTo>
                    <a:pt x="5783196" y="4904613"/>
                  </a:lnTo>
                  <a:close/>
                  <a:moveTo>
                    <a:pt x="4863488" y="4904613"/>
                  </a:moveTo>
                  <a:lnTo>
                    <a:pt x="5237178" y="4904613"/>
                  </a:lnTo>
                  <a:lnTo>
                    <a:pt x="5237178" y="4853813"/>
                  </a:lnTo>
                  <a:lnTo>
                    <a:pt x="4863488" y="4853813"/>
                  </a:lnTo>
                  <a:lnTo>
                    <a:pt x="4863488" y="4904613"/>
                  </a:lnTo>
                  <a:close/>
                  <a:moveTo>
                    <a:pt x="6086345" y="4904613"/>
                  </a:moveTo>
                  <a:lnTo>
                    <a:pt x="6237983" y="4904613"/>
                  </a:lnTo>
                  <a:lnTo>
                    <a:pt x="6237983" y="4853813"/>
                  </a:lnTo>
                  <a:lnTo>
                    <a:pt x="6086345" y="4853813"/>
                  </a:lnTo>
                  <a:lnTo>
                    <a:pt x="6086345" y="4904613"/>
                  </a:lnTo>
                  <a:close/>
                  <a:moveTo>
                    <a:pt x="6692771" y="4904613"/>
                  </a:moveTo>
                  <a:lnTo>
                    <a:pt x="6844409" y="4904613"/>
                  </a:lnTo>
                  <a:lnTo>
                    <a:pt x="6844409" y="4853813"/>
                  </a:lnTo>
                  <a:lnTo>
                    <a:pt x="6692771" y="4853813"/>
                  </a:lnTo>
                  <a:lnTo>
                    <a:pt x="6692771" y="4904613"/>
                  </a:lnTo>
                  <a:close/>
                  <a:moveTo>
                    <a:pt x="6389621" y="4904613"/>
                  </a:moveTo>
                  <a:lnTo>
                    <a:pt x="6541260" y="4904613"/>
                  </a:lnTo>
                  <a:lnTo>
                    <a:pt x="6541260" y="4853813"/>
                  </a:lnTo>
                  <a:lnTo>
                    <a:pt x="6389621" y="4853813"/>
                  </a:lnTo>
                  <a:lnTo>
                    <a:pt x="6389621" y="4904613"/>
                  </a:lnTo>
                  <a:close/>
                  <a:moveTo>
                    <a:pt x="253873" y="4904613"/>
                  </a:moveTo>
                  <a:lnTo>
                    <a:pt x="405511" y="4904613"/>
                  </a:lnTo>
                  <a:lnTo>
                    <a:pt x="405511" y="4853813"/>
                  </a:lnTo>
                  <a:lnTo>
                    <a:pt x="253873" y="4853813"/>
                  </a:lnTo>
                  <a:lnTo>
                    <a:pt x="253873" y="4904613"/>
                  </a:lnTo>
                  <a:close/>
                  <a:moveTo>
                    <a:pt x="860425" y="4904613"/>
                  </a:moveTo>
                  <a:lnTo>
                    <a:pt x="1012063" y="4904613"/>
                  </a:lnTo>
                  <a:lnTo>
                    <a:pt x="1012063" y="4853813"/>
                  </a:lnTo>
                  <a:lnTo>
                    <a:pt x="860425" y="4853813"/>
                  </a:lnTo>
                  <a:lnTo>
                    <a:pt x="860425" y="4904613"/>
                  </a:lnTo>
                  <a:close/>
                  <a:moveTo>
                    <a:pt x="1163574" y="4904613"/>
                  </a:moveTo>
                  <a:lnTo>
                    <a:pt x="1315212" y="4904613"/>
                  </a:lnTo>
                  <a:lnTo>
                    <a:pt x="1315212" y="4853813"/>
                  </a:lnTo>
                  <a:lnTo>
                    <a:pt x="1163574" y="4853813"/>
                  </a:lnTo>
                  <a:lnTo>
                    <a:pt x="1163574" y="4904613"/>
                  </a:lnTo>
                  <a:close/>
                  <a:moveTo>
                    <a:pt x="557149" y="4904613"/>
                  </a:moveTo>
                  <a:lnTo>
                    <a:pt x="708787" y="4904613"/>
                  </a:lnTo>
                  <a:lnTo>
                    <a:pt x="708787" y="4853813"/>
                  </a:lnTo>
                  <a:lnTo>
                    <a:pt x="557149" y="4853813"/>
                  </a:lnTo>
                  <a:lnTo>
                    <a:pt x="557149" y="4904613"/>
                  </a:lnTo>
                  <a:close/>
                  <a:moveTo>
                    <a:pt x="1874289" y="4904613"/>
                  </a:moveTo>
                  <a:lnTo>
                    <a:pt x="2247978" y="4904613"/>
                  </a:lnTo>
                  <a:lnTo>
                    <a:pt x="2247978" y="4853813"/>
                  </a:lnTo>
                  <a:lnTo>
                    <a:pt x="1874289" y="4853813"/>
                  </a:lnTo>
                  <a:lnTo>
                    <a:pt x="1874289" y="4904613"/>
                  </a:lnTo>
                  <a:close/>
                  <a:moveTo>
                    <a:pt x="1466850" y="4904613"/>
                  </a:moveTo>
                  <a:lnTo>
                    <a:pt x="1618488" y="4904613"/>
                  </a:lnTo>
                  <a:lnTo>
                    <a:pt x="1618488" y="4853813"/>
                  </a:lnTo>
                  <a:lnTo>
                    <a:pt x="1466850" y="4853813"/>
                  </a:lnTo>
                  <a:lnTo>
                    <a:pt x="1466850" y="4904613"/>
                  </a:lnTo>
                  <a:close/>
                  <a:moveTo>
                    <a:pt x="2621667" y="4904613"/>
                  </a:moveTo>
                  <a:lnTo>
                    <a:pt x="2995356" y="4904613"/>
                  </a:lnTo>
                  <a:lnTo>
                    <a:pt x="2995356" y="4853813"/>
                  </a:lnTo>
                  <a:lnTo>
                    <a:pt x="2621667" y="4853813"/>
                  </a:lnTo>
                  <a:lnTo>
                    <a:pt x="2621667" y="4904613"/>
                  </a:lnTo>
                  <a:close/>
                  <a:moveTo>
                    <a:pt x="3368732" y="4904613"/>
                  </a:moveTo>
                  <a:lnTo>
                    <a:pt x="3742421" y="4904613"/>
                  </a:lnTo>
                  <a:lnTo>
                    <a:pt x="3742421" y="4853813"/>
                  </a:lnTo>
                  <a:lnTo>
                    <a:pt x="3368732" y="4853813"/>
                  </a:lnTo>
                  <a:lnTo>
                    <a:pt x="3368732" y="4904613"/>
                  </a:lnTo>
                  <a:close/>
                  <a:moveTo>
                    <a:pt x="50800" y="4802251"/>
                  </a:moveTo>
                  <a:lnTo>
                    <a:pt x="0" y="4802251"/>
                  </a:lnTo>
                  <a:lnTo>
                    <a:pt x="0" y="4904613"/>
                  </a:lnTo>
                  <a:lnTo>
                    <a:pt x="102362" y="4904613"/>
                  </a:lnTo>
                  <a:lnTo>
                    <a:pt x="102362" y="4853813"/>
                  </a:lnTo>
                  <a:lnTo>
                    <a:pt x="50800" y="4853813"/>
                  </a:lnTo>
                  <a:lnTo>
                    <a:pt x="50800" y="4802251"/>
                  </a:lnTo>
                  <a:close/>
                  <a:moveTo>
                    <a:pt x="50800" y="1769999"/>
                  </a:moveTo>
                  <a:lnTo>
                    <a:pt x="0" y="1769999"/>
                  </a:lnTo>
                  <a:lnTo>
                    <a:pt x="0" y="1921637"/>
                  </a:lnTo>
                  <a:lnTo>
                    <a:pt x="50800" y="1921637"/>
                  </a:lnTo>
                  <a:lnTo>
                    <a:pt x="50800" y="1769999"/>
                  </a:lnTo>
                  <a:close/>
                  <a:moveTo>
                    <a:pt x="50800" y="2376551"/>
                  </a:moveTo>
                  <a:lnTo>
                    <a:pt x="0" y="2376551"/>
                  </a:lnTo>
                  <a:lnTo>
                    <a:pt x="0" y="2528189"/>
                  </a:lnTo>
                  <a:lnTo>
                    <a:pt x="50800" y="2528189"/>
                  </a:lnTo>
                  <a:lnTo>
                    <a:pt x="50800" y="2376551"/>
                  </a:lnTo>
                  <a:close/>
                  <a:moveTo>
                    <a:pt x="50800" y="2073275"/>
                  </a:moveTo>
                  <a:lnTo>
                    <a:pt x="0" y="2073275"/>
                  </a:lnTo>
                  <a:lnTo>
                    <a:pt x="0" y="2224913"/>
                  </a:lnTo>
                  <a:lnTo>
                    <a:pt x="50800" y="2224913"/>
                  </a:lnTo>
                  <a:lnTo>
                    <a:pt x="50800" y="2073275"/>
                  </a:lnTo>
                  <a:close/>
                  <a:moveTo>
                    <a:pt x="50800" y="1466850"/>
                  </a:moveTo>
                  <a:lnTo>
                    <a:pt x="0" y="1466850"/>
                  </a:lnTo>
                  <a:lnTo>
                    <a:pt x="0" y="1618488"/>
                  </a:lnTo>
                  <a:lnTo>
                    <a:pt x="50800" y="1618488"/>
                  </a:lnTo>
                  <a:lnTo>
                    <a:pt x="50800" y="1466850"/>
                  </a:lnTo>
                  <a:close/>
                  <a:moveTo>
                    <a:pt x="50800" y="3892550"/>
                  </a:moveTo>
                  <a:lnTo>
                    <a:pt x="0" y="3892550"/>
                  </a:lnTo>
                  <a:lnTo>
                    <a:pt x="0" y="4044188"/>
                  </a:lnTo>
                  <a:lnTo>
                    <a:pt x="50800" y="4044188"/>
                  </a:lnTo>
                  <a:lnTo>
                    <a:pt x="50800" y="3892550"/>
                  </a:lnTo>
                  <a:close/>
                  <a:moveTo>
                    <a:pt x="50800" y="3286125"/>
                  </a:moveTo>
                  <a:lnTo>
                    <a:pt x="0" y="3286125"/>
                  </a:lnTo>
                  <a:lnTo>
                    <a:pt x="0" y="3437763"/>
                  </a:lnTo>
                  <a:lnTo>
                    <a:pt x="50800" y="3437763"/>
                  </a:lnTo>
                  <a:lnTo>
                    <a:pt x="50800" y="3286125"/>
                  </a:lnTo>
                  <a:close/>
                  <a:moveTo>
                    <a:pt x="50800" y="2679700"/>
                  </a:moveTo>
                  <a:lnTo>
                    <a:pt x="0" y="2679700"/>
                  </a:lnTo>
                  <a:lnTo>
                    <a:pt x="0" y="2831338"/>
                  </a:lnTo>
                  <a:lnTo>
                    <a:pt x="50800" y="2831338"/>
                  </a:lnTo>
                  <a:lnTo>
                    <a:pt x="50800" y="2679700"/>
                  </a:lnTo>
                  <a:close/>
                  <a:moveTo>
                    <a:pt x="50800" y="3589401"/>
                  </a:moveTo>
                  <a:lnTo>
                    <a:pt x="0" y="3589401"/>
                  </a:lnTo>
                  <a:lnTo>
                    <a:pt x="0" y="3741039"/>
                  </a:lnTo>
                  <a:lnTo>
                    <a:pt x="50800" y="3741039"/>
                  </a:lnTo>
                  <a:lnTo>
                    <a:pt x="50800" y="3589401"/>
                  </a:lnTo>
                  <a:close/>
                  <a:moveTo>
                    <a:pt x="50800" y="2982976"/>
                  </a:moveTo>
                  <a:lnTo>
                    <a:pt x="0" y="2982976"/>
                  </a:lnTo>
                  <a:lnTo>
                    <a:pt x="0" y="3134614"/>
                  </a:lnTo>
                  <a:lnTo>
                    <a:pt x="50800" y="3134614"/>
                  </a:lnTo>
                  <a:lnTo>
                    <a:pt x="50800" y="2982976"/>
                  </a:lnTo>
                  <a:close/>
                  <a:moveTo>
                    <a:pt x="50800" y="860425"/>
                  </a:moveTo>
                  <a:lnTo>
                    <a:pt x="0" y="860425"/>
                  </a:lnTo>
                  <a:lnTo>
                    <a:pt x="0" y="1012063"/>
                  </a:lnTo>
                  <a:lnTo>
                    <a:pt x="50800" y="1012063"/>
                  </a:lnTo>
                  <a:lnTo>
                    <a:pt x="50800" y="860425"/>
                  </a:lnTo>
                  <a:close/>
                  <a:moveTo>
                    <a:pt x="50800" y="4195826"/>
                  </a:moveTo>
                  <a:lnTo>
                    <a:pt x="0" y="4195826"/>
                  </a:lnTo>
                  <a:lnTo>
                    <a:pt x="0" y="4347464"/>
                  </a:lnTo>
                  <a:lnTo>
                    <a:pt x="50800" y="4347464"/>
                  </a:lnTo>
                  <a:lnTo>
                    <a:pt x="50800" y="4195826"/>
                  </a:lnTo>
                  <a:close/>
                  <a:moveTo>
                    <a:pt x="50800" y="557149"/>
                  </a:moveTo>
                  <a:lnTo>
                    <a:pt x="0" y="557149"/>
                  </a:lnTo>
                  <a:lnTo>
                    <a:pt x="0" y="708787"/>
                  </a:lnTo>
                  <a:lnTo>
                    <a:pt x="50800" y="708787"/>
                  </a:lnTo>
                  <a:lnTo>
                    <a:pt x="50800" y="557149"/>
                  </a:lnTo>
                  <a:close/>
                  <a:moveTo>
                    <a:pt x="50800" y="254000"/>
                  </a:moveTo>
                  <a:lnTo>
                    <a:pt x="0" y="254000"/>
                  </a:lnTo>
                  <a:lnTo>
                    <a:pt x="0" y="405638"/>
                  </a:lnTo>
                  <a:lnTo>
                    <a:pt x="50800" y="405638"/>
                  </a:lnTo>
                  <a:lnTo>
                    <a:pt x="50800" y="254000"/>
                  </a:lnTo>
                  <a:close/>
                  <a:moveTo>
                    <a:pt x="50800" y="1163574"/>
                  </a:moveTo>
                  <a:lnTo>
                    <a:pt x="0" y="1163574"/>
                  </a:lnTo>
                  <a:lnTo>
                    <a:pt x="0" y="1315212"/>
                  </a:lnTo>
                  <a:lnTo>
                    <a:pt x="50800" y="1315212"/>
                  </a:lnTo>
                  <a:lnTo>
                    <a:pt x="50800" y="1163574"/>
                  </a:lnTo>
                  <a:close/>
                  <a:moveTo>
                    <a:pt x="50800" y="4499102"/>
                  </a:moveTo>
                  <a:lnTo>
                    <a:pt x="0" y="4499102"/>
                  </a:lnTo>
                  <a:lnTo>
                    <a:pt x="0" y="4650740"/>
                  </a:lnTo>
                  <a:lnTo>
                    <a:pt x="50800" y="4650740"/>
                  </a:lnTo>
                  <a:lnTo>
                    <a:pt x="50800" y="4499102"/>
                  </a:lnTo>
                  <a:close/>
                  <a:moveTo>
                    <a:pt x="0" y="102362"/>
                  </a:moveTo>
                  <a:lnTo>
                    <a:pt x="50800" y="102362"/>
                  </a:lnTo>
                  <a:lnTo>
                    <a:pt x="50800" y="50800"/>
                  </a:lnTo>
                  <a:lnTo>
                    <a:pt x="102362" y="50800"/>
                  </a:lnTo>
                  <a:lnTo>
                    <a:pt x="102362" y="0"/>
                  </a:lnTo>
                  <a:lnTo>
                    <a:pt x="0" y="0"/>
                  </a:lnTo>
                  <a:lnTo>
                    <a:pt x="0" y="102362"/>
                  </a:lnTo>
                  <a:close/>
                  <a:moveTo>
                    <a:pt x="1163574" y="50800"/>
                  </a:moveTo>
                  <a:lnTo>
                    <a:pt x="1315212" y="50800"/>
                  </a:lnTo>
                  <a:lnTo>
                    <a:pt x="1315212" y="0"/>
                  </a:lnTo>
                  <a:lnTo>
                    <a:pt x="1163574" y="0"/>
                  </a:lnTo>
                  <a:lnTo>
                    <a:pt x="1163574" y="50800"/>
                  </a:lnTo>
                  <a:close/>
                  <a:moveTo>
                    <a:pt x="254000" y="50800"/>
                  </a:moveTo>
                  <a:lnTo>
                    <a:pt x="405638" y="50800"/>
                  </a:lnTo>
                  <a:lnTo>
                    <a:pt x="405638" y="0"/>
                  </a:lnTo>
                  <a:lnTo>
                    <a:pt x="254000" y="0"/>
                  </a:lnTo>
                  <a:lnTo>
                    <a:pt x="254000" y="50800"/>
                  </a:lnTo>
                  <a:close/>
                  <a:moveTo>
                    <a:pt x="6692771" y="50800"/>
                  </a:moveTo>
                  <a:lnTo>
                    <a:pt x="6844409" y="50800"/>
                  </a:lnTo>
                  <a:lnTo>
                    <a:pt x="6844409" y="0"/>
                  </a:lnTo>
                  <a:lnTo>
                    <a:pt x="6692771" y="0"/>
                  </a:lnTo>
                  <a:lnTo>
                    <a:pt x="6692771" y="50800"/>
                  </a:lnTo>
                  <a:close/>
                  <a:moveTo>
                    <a:pt x="557149" y="50800"/>
                  </a:moveTo>
                  <a:lnTo>
                    <a:pt x="708787" y="50800"/>
                  </a:lnTo>
                  <a:lnTo>
                    <a:pt x="708787" y="0"/>
                  </a:lnTo>
                  <a:lnTo>
                    <a:pt x="557149" y="0"/>
                  </a:lnTo>
                  <a:lnTo>
                    <a:pt x="557149" y="50800"/>
                  </a:lnTo>
                  <a:close/>
                  <a:moveTo>
                    <a:pt x="860425" y="50800"/>
                  </a:moveTo>
                  <a:lnTo>
                    <a:pt x="1012063" y="50800"/>
                  </a:lnTo>
                  <a:lnTo>
                    <a:pt x="1012063" y="0"/>
                  </a:lnTo>
                  <a:lnTo>
                    <a:pt x="860425" y="0"/>
                  </a:lnTo>
                  <a:lnTo>
                    <a:pt x="860425" y="50800"/>
                  </a:lnTo>
                  <a:close/>
                  <a:moveTo>
                    <a:pt x="5783196" y="50800"/>
                  </a:moveTo>
                  <a:lnTo>
                    <a:pt x="5934834" y="50800"/>
                  </a:lnTo>
                  <a:lnTo>
                    <a:pt x="5934834" y="0"/>
                  </a:lnTo>
                  <a:lnTo>
                    <a:pt x="5783196" y="0"/>
                  </a:lnTo>
                  <a:lnTo>
                    <a:pt x="5783196" y="50800"/>
                  </a:lnTo>
                  <a:close/>
                  <a:moveTo>
                    <a:pt x="6086345" y="50800"/>
                  </a:moveTo>
                  <a:lnTo>
                    <a:pt x="6237983" y="50800"/>
                  </a:lnTo>
                  <a:lnTo>
                    <a:pt x="6237983" y="0"/>
                  </a:lnTo>
                  <a:lnTo>
                    <a:pt x="6086345" y="0"/>
                  </a:lnTo>
                  <a:lnTo>
                    <a:pt x="6086345" y="50800"/>
                  </a:lnTo>
                  <a:close/>
                  <a:moveTo>
                    <a:pt x="5479920" y="50800"/>
                  </a:moveTo>
                  <a:lnTo>
                    <a:pt x="5631558" y="50800"/>
                  </a:lnTo>
                  <a:lnTo>
                    <a:pt x="5631558" y="0"/>
                  </a:lnTo>
                  <a:lnTo>
                    <a:pt x="5479920" y="0"/>
                  </a:lnTo>
                  <a:lnTo>
                    <a:pt x="5479920" y="50800"/>
                  </a:lnTo>
                  <a:close/>
                  <a:moveTo>
                    <a:pt x="4863488" y="50800"/>
                  </a:moveTo>
                  <a:lnTo>
                    <a:pt x="5237178" y="50800"/>
                  </a:lnTo>
                  <a:lnTo>
                    <a:pt x="5237178" y="0"/>
                  </a:lnTo>
                  <a:lnTo>
                    <a:pt x="4863488" y="0"/>
                  </a:lnTo>
                  <a:lnTo>
                    <a:pt x="4863488" y="50800"/>
                  </a:lnTo>
                  <a:close/>
                  <a:moveTo>
                    <a:pt x="6389621" y="50800"/>
                  </a:moveTo>
                  <a:lnTo>
                    <a:pt x="6541260" y="50800"/>
                  </a:lnTo>
                  <a:lnTo>
                    <a:pt x="6541260" y="0"/>
                  </a:lnTo>
                  <a:lnTo>
                    <a:pt x="6389621" y="0"/>
                  </a:lnTo>
                  <a:lnTo>
                    <a:pt x="6389621" y="50800"/>
                  </a:lnTo>
                  <a:close/>
                  <a:moveTo>
                    <a:pt x="2621667" y="50800"/>
                  </a:moveTo>
                  <a:lnTo>
                    <a:pt x="2995356" y="50800"/>
                  </a:lnTo>
                  <a:lnTo>
                    <a:pt x="2995356" y="0"/>
                  </a:lnTo>
                  <a:lnTo>
                    <a:pt x="2621667" y="0"/>
                  </a:lnTo>
                  <a:lnTo>
                    <a:pt x="2621667" y="50800"/>
                  </a:lnTo>
                  <a:close/>
                  <a:moveTo>
                    <a:pt x="1874289" y="50800"/>
                  </a:moveTo>
                  <a:lnTo>
                    <a:pt x="2247978" y="50800"/>
                  </a:lnTo>
                  <a:lnTo>
                    <a:pt x="2247978" y="0"/>
                  </a:lnTo>
                  <a:lnTo>
                    <a:pt x="1874289" y="0"/>
                  </a:lnTo>
                  <a:lnTo>
                    <a:pt x="1874289" y="50800"/>
                  </a:lnTo>
                  <a:close/>
                  <a:moveTo>
                    <a:pt x="1466850" y="50800"/>
                  </a:moveTo>
                  <a:lnTo>
                    <a:pt x="1618488" y="50800"/>
                  </a:lnTo>
                  <a:lnTo>
                    <a:pt x="1618488" y="0"/>
                  </a:lnTo>
                  <a:lnTo>
                    <a:pt x="1466850" y="0"/>
                  </a:lnTo>
                  <a:lnTo>
                    <a:pt x="1466850" y="50800"/>
                  </a:lnTo>
                  <a:close/>
                  <a:moveTo>
                    <a:pt x="4116110" y="50800"/>
                  </a:moveTo>
                  <a:lnTo>
                    <a:pt x="4489800" y="50800"/>
                  </a:lnTo>
                  <a:lnTo>
                    <a:pt x="4489800" y="0"/>
                  </a:lnTo>
                  <a:lnTo>
                    <a:pt x="4116110" y="0"/>
                  </a:lnTo>
                  <a:lnTo>
                    <a:pt x="4116110" y="50800"/>
                  </a:lnTo>
                  <a:close/>
                  <a:moveTo>
                    <a:pt x="3368732" y="50800"/>
                  </a:moveTo>
                  <a:lnTo>
                    <a:pt x="3742421" y="50800"/>
                  </a:lnTo>
                  <a:lnTo>
                    <a:pt x="3742421" y="0"/>
                  </a:lnTo>
                  <a:lnTo>
                    <a:pt x="3368732" y="0"/>
                  </a:lnTo>
                  <a:lnTo>
                    <a:pt x="3368732" y="50800"/>
                  </a:lnTo>
                  <a:close/>
                  <a:moveTo>
                    <a:pt x="6996047" y="0"/>
                  </a:moveTo>
                  <a:lnTo>
                    <a:pt x="6996047" y="50800"/>
                  </a:lnTo>
                  <a:lnTo>
                    <a:pt x="7047609" y="50800"/>
                  </a:lnTo>
                  <a:lnTo>
                    <a:pt x="7047609" y="102362"/>
                  </a:lnTo>
                  <a:lnTo>
                    <a:pt x="7098409" y="102362"/>
                  </a:lnTo>
                  <a:lnTo>
                    <a:pt x="7098409" y="0"/>
                  </a:lnTo>
                  <a:lnTo>
                    <a:pt x="6996047" y="0"/>
                  </a:lnTo>
                  <a:close/>
                  <a:moveTo>
                    <a:pt x="7047609" y="1011936"/>
                  </a:moveTo>
                  <a:lnTo>
                    <a:pt x="7098409" y="1011936"/>
                  </a:lnTo>
                  <a:lnTo>
                    <a:pt x="7098409" y="860425"/>
                  </a:lnTo>
                  <a:lnTo>
                    <a:pt x="7047609" y="860425"/>
                  </a:lnTo>
                  <a:lnTo>
                    <a:pt x="7047609" y="1011936"/>
                  </a:lnTo>
                  <a:close/>
                  <a:moveTo>
                    <a:pt x="7047609" y="3437763"/>
                  </a:moveTo>
                  <a:lnTo>
                    <a:pt x="7098409" y="3437763"/>
                  </a:lnTo>
                  <a:lnTo>
                    <a:pt x="7098409" y="3286125"/>
                  </a:lnTo>
                  <a:lnTo>
                    <a:pt x="7047609" y="3286125"/>
                  </a:lnTo>
                  <a:lnTo>
                    <a:pt x="7047609" y="3437763"/>
                  </a:lnTo>
                  <a:close/>
                  <a:moveTo>
                    <a:pt x="7047609" y="3740912"/>
                  </a:moveTo>
                  <a:lnTo>
                    <a:pt x="7098409" y="3740912"/>
                  </a:lnTo>
                  <a:lnTo>
                    <a:pt x="7098409" y="3589274"/>
                  </a:lnTo>
                  <a:lnTo>
                    <a:pt x="7047609" y="3589274"/>
                  </a:lnTo>
                  <a:lnTo>
                    <a:pt x="7047609" y="3740912"/>
                  </a:lnTo>
                  <a:close/>
                  <a:moveTo>
                    <a:pt x="7047609" y="3134487"/>
                  </a:moveTo>
                  <a:lnTo>
                    <a:pt x="7098409" y="3134487"/>
                  </a:lnTo>
                  <a:lnTo>
                    <a:pt x="7098409" y="2982849"/>
                  </a:lnTo>
                  <a:lnTo>
                    <a:pt x="7047609" y="2982849"/>
                  </a:lnTo>
                  <a:lnTo>
                    <a:pt x="7047609" y="3134487"/>
                  </a:lnTo>
                  <a:close/>
                  <a:moveTo>
                    <a:pt x="7047609" y="4650613"/>
                  </a:moveTo>
                  <a:lnTo>
                    <a:pt x="7098409" y="4650613"/>
                  </a:lnTo>
                  <a:lnTo>
                    <a:pt x="7098409" y="4498975"/>
                  </a:lnTo>
                  <a:lnTo>
                    <a:pt x="7047609" y="4498975"/>
                  </a:lnTo>
                  <a:lnTo>
                    <a:pt x="7047609" y="4650613"/>
                  </a:lnTo>
                  <a:close/>
                  <a:moveTo>
                    <a:pt x="7047609" y="2831338"/>
                  </a:moveTo>
                  <a:lnTo>
                    <a:pt x="7098409" y="2831338"/>
                  </a:lnTo>
                  <a:lnTo>
                    <a:pt x="7098409" y="2679700"/>
                  </a:lnTo>
                  <a:lnTo>
                    <a:pt x="7047609" y="2679700"/>
                  </a:lnTo>
                  <a:lnTo>
                    <a:pt x="7047609" y="2831338"/>
                  </a:lnTo>
                  <a:close/>
                  <a:moveTo>
                    <a:pt x="7047609" y="4044188"/>
                  </a:moveTo>
                  <a:lnTo>
                    <a:pt x="7098409" y="4044188"/>
                  </a:lnTo>
                  <a:lnTo>
                    <a:pt x="7098409" y="3892550"/>
                  </a:lnTo>
                  <a:lnTo>
                    <a:pt x="7047609" y="3892550"/>
                  </a:lnTo>
                  <a:lnTo>
                    <a:pt x="7047609" y="4044188"/>
                  </a:lnTo>
                  <a:close/>
                  <a:moveTo>
                    <a:pt x="7047609" y="4347464"/>
                  </a:moveTo>
                  <a:lnTo>
                    <a:pt x="7098409" y="4347464"/>
                  </a:lnTo>
                  <a:lnTo>
                    <a:pt x="7098409" y="4195826"/>
                  </a:lnTo>
                  <a:lnTo>
                    <a:pt x="7047609" y="4195826"/>
                  </a:lnTo>
                  <a:lnTo>
                    <a:pt x="7047609" y="4347464"/>
                  </a:lnTo>
                  <a:close/>
                  <a:moveTo>
                    <a:pt x="7047609" y="708787"/>
                  </a:moveTo>
                  <a:lnTo>
                    <a:pt x="7098409" y="708787"/>
                  </a:lnTo>
                  <a:lnTo>
                    <a:pt x="7098409" y="557149"/>
                  </a:lnTo>
                  <a:lnTo>
                    <a:pt x="7047609" y="557149"/>
                  </a:lnTo>
                  <a:lnTo>
                    <a:pt x="7047609" y="708787"/>
                  </a:lnTo>
                  <a:close/>
                  <a:moveTo>
                    <a:pt x="7047609" y="2528062"/>
                  </a:moveTo>
                  <a:lnTo>
                    <a:pt x="7098409" y="2528062"/>
                  </a:lnTo>
                  <a:lnTo>
                    <a:pt x="7098409" y="2376424"/>
                  </a:lnTo>
                  <a:lnTo>
                    <a:pt x="7047609" y="2376424"/>
                  </a:lnTo>
                  <a:lnTo>
                    <a:pt x="7047609" y="2528062"/>
                  </a:lnTo>
                  <a:close/>
                  <a:moveTo>
                    <a:pt x="7047609" y="405511"/>
                  </a:moveTo>
                  <a:lnTo>
                    <a:pt x="7098409" y="405511"/>
                  </a:lnTo>
                  <a:lnTo>
                    <a:pt x="7098409" y="254000"/>
                  </a:lnTo>
                  <a:lnTo>
                    <a:pt x="7047609" y="254000"/>
                  </a:lnTo>
                  <a:lnTo>
                    <a:pt x="7047609" y="405511"/>
                  </a:lnTo>
                  <a:close/>
                  <a:moveTo>
                    <a:pt x="7047609" y="1618488"/>
                  </a:moveTo>
                  <a:lnTo>
                    <a:pt x="7098409" y="1618488"/>
                  </a:lnTo>
                  <a:lnTo>
                    <a:pt x="7098409" y="1466850"/>
                  </a:lnTo>
                  <a:lnTo>
                    <a:pt x="7047609" y="1466850"/>
                  </a:lnTo>
                  <a:lnTo>
                    <a:pt x="7047609" y="1618488"/>
                  </a:lnTo>
                  <a:close/>
                  <a:moveTo>
                    <a:pt x="7047609" y="1315212"/>
                  </a:moveTo>
                  <a:lnTo>
                    <a:pt x="7098409" y="1315212"/>
                  </a:lnTo>
                  <a:lnTo>
                    <a:pt x="7098409" y="1163574"/>
                  </a:lnTo>
                  <a:lnTo>
                    <a:pt x="7047609" y="1163574"/>
                  </a:lnTo>
                  <a:lnTo>
                    <a:pt x="7047609" y="1315212"/>
                  </a:lnTo>
                  <a:close/>
                  <a:moveTo>
                    <a:pt x="7047609" y="1921637"/>
                  </a:moveTo>
                  <a:lnTo>
                    <a:pt x="7098409" y="1921637"/>
                  </a:lnTo>
                  <a:lnTo>
                    <a:pt x="7098409" y="1769999"/>
                  </a:lnTo>
                  <a:lnTo>
                    <a:pt x="7047609" y="1769999"/>
                  </a:lnTo>
                  <a:lnTo>
                    <a:pt x="7047609" y="1921637"/>
                  </a:lnTo>
                  <a:close/>
                  <a:moveTo>
                    <a:pt x="7047609" y="2224913"/>
                  </a:moveTo>
                  <a:lnTo>
                    <a:pt x="7098409" y="2224913"/>
                  </a:lnTo>
                  <a:lnTo>
                    <a:pt x="7098409" y="2073275"/>
                  </a:lnTo>
                  <a:lnTo>
                    <a:pt x="7047609" y="2073275"/>
                  </a:lnTo>
                  <a:lnTo>
                    <a:pt x="7047609" y="2224913"/>
                  </a:lnTo>
                  <a:close/>
                </a:path>
              </a:pathLst>
            </a:custGeom>
            <a:solidFill>
              <a:srgbClr val="2D9CD7"/>
            </a:solidFill>
          </p:spPr>
        </p:sp>
      </p:grpSp>
      <p:graphicFrame>
        <p:nvGraphicFramePr>
          <p:cNvPr id="15" name="Table 14">
            <a:extLst>
              <a:ext uri="{FF2B5EF4-FFF2-40B4-BE49-F238E27FC236}">
                <a16:creationId xmlns:a16="http://schemas.microsoft.com/office/drawing/2014/main" id="{9CAE8FE8-1B85-45B8-BC47-F97C77F1ECEF}"/>
              </a:ext>
            </a:extLst>
          </p:cNvPr>
          <p:cNvGraphicFramePr>
            <a:graphicFrameLocks noGrp="1"/>
          </p:cNvGraphicFramePr>
          <p:nvPr>
            <p:extLst>
              <p:ext uri="{D42A27DB-BD31-4B8C-83A1-F6EECF244321}">
                <p14:modId xmlns:p14="http://schemas.microsoft.com/office/powerpoint/2010/main" val="2375312531"/>
              </p:ext>
            </p:extLst>
          </p:nvPr>
        </p:nvGraphicFramePr>
        <p:xfrm>
          <a:off x="1674349" y="5281145"/>
          <a:ext cx="9900338" cy="1310640"/>
        </p:xfrm>
        <a:graphic>
          <a:graphicData uri="http://schemas.openxmlformats.org/drawingml/2006/table">
            <a:tbl>
              <a:tblPr firstRow="1" bandRow="1">
                <a:tableStyleId>{5C22544A-7EE6-4342-B048-85BDC9FD1C3A}</a:tableStyleId>
              </a:tblPr>
              <a:tblGrid>
                <a:gridCol w="707167">
                  <a:extLst>
                    <a:ext uri="{9D8B030D-6E8A-4147-A177-3AD203B41FA5}">
                      <a16:colId xmlns:a16="http://schemas.microsoft.com/office/drawing/2014/main" val="20000"/>
                    </a:ext>
                  </a:extLst>
                </a:gridCol>
                <a:gridCol w="707167">
                  <a:extLst>
                    <a:ext uri="{9D8B030D-6E8A-4147-A177-3AD203B41FA5}">
                      <a16:colId xmlns:a16="http://schemas.microsoft.com/office/drawing/2014/main" val="20001"/>
                    </a:ext>
                  </a:extLst>
                </a:gridCol>
                <a:gridCol w="707167">
                  <a:extLst>
                    <a:ext uri="{9D8B030D-6E8A-4147-A177-3AD203B41FA5}">
                      <a16:colId xmlns:a16="http://schemas.microsoft.com/office/drawing/2014/main" val="20002"/>
                    </a:ext>
                  </a:extLst>
                </a:gridCol>
                <a:gridCol w="707167">
                  <a:extLst>
                    <a:ext uri="{9D8B030D-6E8A-4147-A177-3AD203B41FA5}">
                      <a16:colId xmlns:a16="http://schemas.microsoft.com/office/drawing/2014/main" val="20003"/>
                    </a:ext>
                  </a:extLst>
                </a:gridCol>
                <a:gridCol w="707167">
                  <a:extLst>
                    <a:ext uri="{9D8B030D-6E8A-4147-A177-3AD203B41FA5}">
                      <a16:colId xmlns:a16="http://schemas.microsoft.com/office/drawing/2014/main" val="20004"/>
                    </a:ext>
                  </a:extLst>
                </a:gridCol>
                <a:gridCol w="707167">
                  <a:extLst>
                    <a:ext uri="{9D8B030D-6E8A-4147-A177-3AD203B41FA5}">
                      <a16:colId xmlns:a16="http://schemas.microsoft.com/office/drawing/2014/main" val="20005"/>
                    </a:ext>
                  </a:extLst>
                </a:gridCol>
                <a:gridCol w="707167">
                  <a:extLst>
                    <a:ext uri="{9D8B030D-6E8A-4147-A177-3AD203B41FA5}">
                      <a16:colId xmlns:a16="http://schemas.microsoft.com/office/drawing/2014/main" val="20006"/>
                    </a:ext>
                  </a:extLst>
                </a:gridCol>
                <a:gridCol w="707167">
                  <a:extLst>
                    <a:ext uri="{9D8B030D-6E8A-4147-A177-3AD203B41FA5}">
                      <a16:colId xmlns:a16="http://schemas.microsoft.com/office/drawing/2014/main" val="20007"/>
                    </a:ext>
                  </a:extLst>
                </a:gridCol>
                <a:gridCol w="707167">
                  <a:extLst>
                    <a:ext uri="{9D8B030D-6E8A-4147-A177-3AD203B41FA5}">
                      <a16:colId xmlns:a16="http://schemas.microsoft.com/office/drawing/2014/main" val="1111921549"/>
                    </a:ext>
                  </a:extLst>
                </a:gridCol>
                <a:gridCol w="707167">
                  <a:extLst>
                    <a:ext uri="{9D8B030D-6E8A-4147-A177-3AD203B41FA5}">
                      <a16:colId xmlns:a16="http://schemas.microsoft.com/office/drawing/2014/main" val="3603795494"/>
                    </a:ext>
                  </a:extLst>
                </a:gridCol>
                <a:gridCol w="707167">
                  <a:extLst>
                    <a:ext uri="{9D8B030D-6E8A-4147-A177-3AD203B41FA5}">
                      <a16:colId xmlns:a16="http://schemas.microsoft.com/office/drawing/2014/main" val="1485909544"/>
                    </a:ext>
                  </a:extLst>
                </a:gridCol>
                <a:gridCol w="707167">
                  <a:extLst>
                    <a:ext uri="{9D8B030D-6E8A-4147-A177-3AD203B41FA5}">
                      <a16:colId xmlns:a16="http://schemas.microsoft.com/office/drawing/2014/main" val="4032155836"/>
                    </a:ext>
                  </a:extLst>
                </a:gridCol>
                <a:gridCol w="707167">
                  <a:extLst>
                    <a:ext uri="{9D8B030D-6E8A-4147-A177-3AD203B41FA5}">
                      <a16:colId xmlns:a16="http://schemas.microsoft.com/office/drawing/2014/main" val="2005209698"/>
                    </a:ext>
                  </a:extLst>
                </a:gridCol>
                <a:gridCol w="707167">
                  <a:extLst>
                    <a:ext uri="{9D8B030D-6E8A-4147-A177-3AD203B41FA5}">
                      <a16:colId xmlns:a16="http://schemas.microsoft.com/office/drawing/2014/main" val="2023018289"/>
                    </a:ext>
                  </a:extLst>
                </a:gridCol>
              </a:tblGrid>
              <a:tr h="1310640">
                <a:tc>
                  <a:txBody>
                    <a:bodyPr/>
                    <a:lstStyle/>
                    <a:p>
                      <a:pPr algn="ctr"/>
                      <a:r>
                        <a:rPr lang="en-US" sz="8000" dirty="0">
                          <a:solidFill>
                            <a:srgbClr val="C00000"/>
                          </a:solidFill>
                        </a:rPr>
                        <a:t>T</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U</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Ế</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Ô</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G</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G</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I</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Ệ</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P</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16" name="TextBox 15">
            <a:extLst>
              <a:ext uri="{FF2B5EF4-FFF2-40B4-BE49-F238E27FC236}">
                <a16:creationId xmlns:a16="http://schemas.microsoft.com/office/drawing/2014/main" id="{289245D1-F542-4793-BF58-1DAB734E2252}"/>
              </a:ext>
            </a:extLst>
          </p:cNvPr>
          <p:cNvSpPr txBox="1"/>
          <p:nvPr/>
        </p:nvSpPr>
        <p:spPr>
          <a:xfrm>
            <a:off x="844723" y="3429000"/>
            <a:ext cx="4673600"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14 CHỮ CÁI</a:t>
            </a:r>
          </a:p>
        </p:txBody>
      </p:sp>
      <p:graphicFrame>
        <p:nvGraphicFramePr>
          <p:cNvPr id="17" name="Table 16">
            <a:extLst>
              <a:ext uri="{FF2B5EF4-FFF2-40B4-BE49-F238E27FC236}">
                <a16:creationId xmlns:a16="http://schemas.microsoft.com/office/drawing/2014/main" id="{54C03BEA-BE41-49BC-97ED-EC65969FA6AC}"/>
              </a:ext>
            </a:extLst>
          </p:cNvPr>
          <p:cNvGraphicFramePr>
            <a:graphicFrameLocks noGrp="1"/>
          </p:cNvGraphicFramePr>
          <p:nvPr>
            <p:extLst>
              <p:ext uri="{D42A27DB-BD31-4B8C-83A1-F6EECF244321}">
                <p14:modId xmlns:p14="http://schemas.microsoft.com/office/powerpoint/2010/main" val="4245172658"/>
              </p:ext>
            </p:extLst>
          </p:nvPr>
        </p:nvGraphicFramePr>
        <p:xfrm>
          <a:off x="1674349" y="5281145"/>
          <a:ext cx="9900338" cy="1384300"/>
        </p:xfrm>
        <a:graphic>
          <a:graphicData uri="http://schemas.openxmlformats.org/drawingml/2006/table">
            <a:tbl>
              <a:tblPr firstRow="1" bandRow="1">
                <a:tableStyleId>{5C22544A-7EE6-4342-B048-85BDC9FD1C3A}</a:tableStyleId>
              </a:tblPr>
              <a:tblGrid>
                <a:gridCol w="707167">
                  <a:extLst>
                    <a:ext uri="{9D8B030D-6E8A-4147-A177-3AD203B41FA5}">
                      <a16:colId xmlns:a16="http://schemas.microsoft.com/office/drawing/2014/main" val="20000"/>
                    </a:ext>
                  </a:extLst>
                </a:gridCol>
                <a:gridCol w="707167">
                  <a:extLst>
                    <a:ext uri="{9D8B030D-6E8A-4147-A177-3AD203B41FA5}">
                      <a16:colId xmlns:a16="http://schemas.microsoft.com/office/drawing/2014/main" val="20001"/>
                    </a:ext>
                  </a:extLst>
                </a:gridCol>
                <a:gridCol w="707167">
                  <a:extLst>
                    <a:ext uri="{9D8B030D-6E8A-4147-A177-3AD203B41FA5}">
                      <a16:colId xmlns:a16="http://schemas.microsoft.com/office/drawing/2014/main" val="20002"/>
                    </a:ext>
                  </a:extLst>
                </a:gridCol>
                <a:gridCol w="707167">
                  <a:extLst>
                    <a:ext uri="{9D8B030D-6E8A-4147-A177-3AD203B41FA5}">
                      <a16:colId xmlns:a16="http://schemas.microsoft.com/office/drawing/2014/main" val="20003"/>
                    </a:ext>
                  </a:extLst>
                </a:gridCol>
                <a:gridCol w="707167">
                  <a:extLst>
                    <a:ext uri="{9D8B030D-6E8A-4147-A177-3AD203B41FA5}">
                      <a16:colId xmlns:a16="http://schemas.microsoft.com/office/drawing/2014/main" val="20004"/>
                    </a:ext>
                  </a:extLst>
                </a:gridCol>
                <a:gridCol w="707167">
                  <a:extLst>
                    <a:ext uri="{9D8B030D-6E8A-4147-A177-3AD203B41FA5}">
                      <a16:colId xmlns:a16="http://schemas.microsoft.com/office/drawing/2014/main" val="20005"/>
                    </a:ext>
                  </a:extLst>
                </a:gridCol>
                <a:gridCol w="707167">
                  <a:extLst>
                    <a:ext uri="{9D8B030D-6E8A-4147-A177-3AD203B41FA5}">
                      <a16:colId xmlns:a16="http://schemas.microsoft.com/office/drawing/2014/main" val="20006"/>
                    </a:ext>
                  </a:extLst>
                </a:gridCol>
                <a:gridCol w="707167">
                  <a:extLst>
                    <a:ext uri="{9D8B030D-6E8A-4147-A177-3AD203B41FA5}">
                      <a16:colId xmlns:a16="http://schemas.microsoft.com/office/drawing/2014/main" val="20007"/>
                    </a:ext>
                  </a:extLst>
                </a:gridCol>
                <a:gridCol w="707167">
                  <a:extLst>
                    <a:ext uri="{9D8B030D-6E8A-4147-A177-3AD203B41FA5}">
                      <a16:colId xmlns:a16="http://schemas.microsoft.com/office/drawing/2014/main" val="3216996745"/>
                    </a:ext>
                  </a:extLst>
                </a:gridCol>
                <a:gridCol w="707167">
                  <a:extLst>
                    <a:ext uri="{9D8B030D-6E8A-4147-A177-3AD203B41FA5}">
                      <a16:colId xmlns:a16="http://schemas.microsoft.com/office/drawing/2014/main" val="3320285382"/>
                    </a:ext>
                  </a:extLst>
                </a:gridCol>
                <a:gridCol w="707167">
                  <a:extLst>
                    <a:ext uri="{9D8B030D-6E8A-4147-A177-3AD203B41FA5}">
                      <a16:colId xmlns:a16="http://schemas.microsoft.com/office/drawing/2014/main" val="3118351098"/>
                    </a:ext>
                  </a:extLst>
                </a:gridCol>
                <a:gridCol w="707167">
                  <a:extLst>
                    <a:ext uri="{9D8B030D-6E8A-4147-A177-3AD203B41FA5}">
                      <a16:colId xmlns:a16="http://schemas.microsoft.com/office/drawing/2014/main" val="2393748515"/>
                    </a:ext>
                  </a:extLst>
                </a:gridCol>
                <a:gridCol w="707167">
                  <a:extLst>
                    <a:ext uri="{9D8B030D-6E8A-4147-A177-3AD203B41FA5}">
                      <a16:colId xmlns:a16="http://schemas.microsoft.com/office/drawing/2014/main" val="2586831751"/>
                    </a:ext>
                  </a:extLst>
                </a:gridCol>
                <a:gridCol w="707167">
                  <a:extLst>
                    <a:ext uri="{9D8B030D-6E8A-4147-A177-3AD203B41FA5}">
                      <a16:colId xmlns:a16="http://schemas.microsoft.com/office/drawing/2014/main" val="2604672535"/>
                    </a:ext>
                  </a:extLst>
                </a:gridCol>
              </a:tblGrid>
              <a:tr h="1384300">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sp>
        <p:nvSpPr>
          <p:cNvPr id="18" name="Oval 17">
            <a:extLst>
              <a:ext uri="{FF2B5EF4-FFF2-40B4-BE49-F238E27FC236}">
                <a16:creationId xmlns:a16="http://schemas.microsoft.com/office/drawing/2014/main" id="{AA29F9AA-CC8A-4D1A-AFF5-11D94EBD1051}"/>
              </a:ext>
            </a:extLst>
          </p:cNvPr>
          <p:cNvSpPr/>
          <p:nvPr/>
        </p:nvSpPr>
        <p:spPr>
          <a:xfrm>
            <a:off x="152400" y="4001940"/>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3</a:t>
            </a:r>
          </a:p>
        </p:txBody>
      </p:sp>
      <p:pic>
        <p:nvPicPr>
          <p:cNvPr id="19" name="FILE_20211202_045543_4.55, 2 thg 12​">
            <a:hlinkClick r:id="" action="ppaction://media"/>
            <a:extLst>
              <a:ext uri="{FF2B5EF4-FFF2-40B4-BE49-F238E27FC236}">
                <a16:creationId xmlns:a16="http://schemas.microsoft.com/office/drawing/2014/main" id="{A2CB5BA0-AEA9-41F0-A235-FADC8D67EB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333" y="7278233"/>
            <a:ext cx="487363" cy="487363"/>
          </a:xfrm>
          <a:prstGeom prst="rect">
            <a:avLst/>
          </a:prstGeom>
        </p:spPr>
      </p:pic>
      <p:sp>
        <p:nvSpPr>
          <p:cNvPr id="21" name="Freeform 2">
            <a:extLst>
              <a:ext uri="{FF2B5EF4-FFF2-40B4-BE49-F238E27FC236}">
                <a16:creationId xmlns:a16="http://schemas.microsoft.com/office/drawing/2014/main" id="{D35D4930-50C4-441F-A815-D38175616096}"/>
              </a:ext>
            </a:extLst>
          </p:cNvPr>
          <p:cNvSpPr/>
          <p:nvPr/>
        </p:nvSpPr>
        <p:spPr>
          <a:xfrm>
            <a:off x="4277564" y="2272642"/>
            <a:ext cx="2843534" cy="1983366"/>
          </a:xfrm>
          <a:custGeom>
            <a:avLst/>
            <a:gdLst/>
            <a:ahLst/>
            <a:cxnLst/>
            <a:rect l="l" t="t" r="r" b="b"/>
            <a:pathLst>
              <a:path w="5899355" h="4114800">
                <a:moveTo>
                  <a:pt x="0" y="0"/>
                </a:moveTo>
                <a:lnTo>
                  <a:pt x="5899355" y="0"/>
                </a:lnTo>
                <a:lnTo>
                  <a:pt x="589935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2" name="Freeform 3">
            <a:extLst>
              <a:ext uri="{FF2B5EF4-FFF2-40B4-BE49-F238E27FC236}">
                <a16:creationId xmlns:a16="http://schemas.microsoft.com/office/drawing/2014/main" id="{805C9C7F-A1DE-4CE4-B121-5B9D929B10C4}"/>
              </a:ext>
            </a:extLst>
          </p:cNvPr>
          <p:cNvSpPr/>
          <p:nvPr/>
        </p:nvSpPr>
        <p:spPr>
          <a:xfrm>
            <a:off x="7941983" y="2060114"/>
            <a:ext cx="2990142" cy="2408422"/>
          </a:xfrm>
          <a:custGeom>
            <a:avLst/>
            <a:gdLst/>
            <a:ahLst/>
            <a:cxnLst/>
            <a:rect l="l" t="t" r="r" b="b"/>
            <a:pathLst>
              <a:path w="6203515" h="4996649">
                <a:moveTo>
                  <a:pt x="0" y="0"/>
                </a:moveTo>
                <a:lnTo>
                  <a:pt x="6203515" y="0"/>
                </a:lnTo>
                <a:lnTo>
                  <a:pt x="6203515" y="4996650"/>
                </a:lnTo>
                <a:lnTo>
                  <a:pt x="0" y="49966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13"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188815" y="175833"/>
            <a:ext cx="2221992" cy="2743200"/>
          </a:xfrm>
          <a:custGeom>
            <a:avLst/>
            <a:gdLst/>
            <a:ahLst/>
            <a:cxnLst/>
            <a:rect l="l" t="t" r="r" b="b"/>
            <a:pathLst>
              <a:path w="3332988" h="4114800">
                <a:moveTo>
                  <a:pt x="3332988" y="0"/>
                </a:moveTo>
                <a:lnTo>
                  <a:pt x="0" y="0"/>
                </a:lnTo>
                <a:lnTo>
                  <a:pt x="0" y="4114800"/>
                </a:lnTo>
                <a:lnTo>
                  <a:pt x="3332988" y="4114800"/>
                </a:lnTo>
                <a:lnTo>
                  <a:pt x="333298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2193940" y="245261"/>
            <a:ext cx="9569442" cy="620363"/>
          </a:xfrm>
          <a:prstGeom prst="rect">
            <a:avLst/>
          </a:prstGeom>
        </p:spPr>
        <p:txBody>
          <a:bodyPr lIns="0" tIns="0" rIns="0" bIns="0" rtlCol="0" anchor="t">
            <a:spAutoFit/>
          </a:bodyPr>
          <a:lstStyle/>
          <a:p>
            <a:pPr marL="0" marR="0" lvl="0" indent="0" algn="ctr" defTabSz="609630" rtl="0" eaLnBrk="1" fontAlgn="auto" latinLnBrk="0" hangingPunct="1">
              <a:lnSpc>
                <a:spcPts val="5226"/>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1"/>
          <p:cNvSpPr txBox="1"/>
          <p:nvPr/>
        </p:nvSpPr>
        <p:spPr>
          <a:xfrm>
            <a:off x="679710" y="760760"/>
            <a:ext cx="1303702" cy="738215"/>
          </a:xfrm>
          <a:prstGeom prst="rect">
            <a:avLst/>
          </a:prstGeom>
        </p:spPr>
        <p:txBody>
          <a:bodyPr lIns="0" tIns="0" rIns="0" bIns="0" rtlCol="0" anchor="t">
            <a:spAutoFit/>
          </a:bodyPr>
          <a:lstStyle/>
          <a:p>
            <a:pPr marL="0" marR="0" lvl="0" indent="0" algn="ctr" defTabSz="609630" rtl="0" eaLnBrk="1" fontAlgn="auto" latinLnBrk="0" hangingPunct="1">
              <a:lnSpc>
                <a:spcPts val="6340"/>
              </a:lnSpc>
              <a:spcBef>
                <a:spcPts val="0"/>
              </a:spcBef>
              <a:spcAft>
                <a:spcPts val="0"/>
              </a:spcAft>
              <a:buClrTx/>
              <a:buSzTx/>
              <a:buFontTx/>
              <a:buNone/>
              <a:tabLst/>
              <a:defRPr/>
            </a:pPr>
            <a:r>
              <a:rPr kumimoji="0" lang="en-US" sz="4528" b="0" i="0" u="none" strike="noStrike" kern="1200" cap="none" spc="0" normalizeH="0" baseline="0" noProof="0">
                <a:ln>
                  <a:noFill/>
                </a:ln>
                <a:solidFill>
                  <a:srgbClr val="5E17EB"/>
                </a:solidFill>
                <a:effectLst/>
                <a:uLnTx/>
                <a:uFillTx/>
                <a:latin typeface="Quicksand Bold"/>
                <a:ea typeface="+mn-ea"/>
                <a:cs typeface="+mn-cs"/>
              </a:rPr>
              <a:t>e</a:t>
            </a:r>
          </a:p>
        </p:txBody>
      </p:sp>
      <p:grpSp>
        <p:nvGrpSpPr>
          <p:cNvPr id="12" name="Group 2">
            <a:extLst>
              <a:ext uri="{FF2B5EF4-FFF2-40B4-BE49-F238E27FC236}">
                <a16:creationId xmlns:a16="http://schemas.microsoft.com/office/drawing/2014/main" id="{5ABBB341-9511-4A78-A371-C37071E93FBE}"/>
              </a:ext>
            </a:extLst>
          </p:cNvPr>
          <p:cNvGrpSpPr/>
          <p:nvPr/>
        </p:nvGrpSpPr>
        <p:grpSpPr>
          <a:xfrm>
            <a:off x="3456679" y="1038648"/>
            <a:ext cx="8358832" cy="3990552"/>
            <a:chOff x="251851" y="174016"/>
            <a:chExt cx="6594706" cy="4556582"/>
          </a:xfrm>
        </p:grpSpPr>
        <p:sp>
          <p:nvSpPr>
            <p:cNvPr id="13" name="Freeform 3">
              <a:extLst>
                <a:ext uri="{FF2B5EF4-FFF2-40B4-BE49-F238E27FC236}">
                  <a16:creationId xmlns:a16="http://schemas.microsoft.com/office/drawing/2014/main" id="{EE430FFC-7CD6-4CCB-8E21-C3A1CBAF1084}"/>
                </a:ext>
              </a:extLst>
            </p:cNvPr>
            <p:cNvSpPr/>
            <p:nvPr/>
          </p:nvSpPr>
          <p:spPr>
            <a:xfrm>
              <a:off x="251851" y="174016"/>
              <a:ext cx="6594706" cy="4556582"/>
            </a:xfrm>
            <a:custGeom>
              <a:avLst/>
              <a:gdLst/>
              <a:ahLst/>
              <a:cxnLst/>
              <a:rect l="l" t="t" r="r" b="b"/>
              <a:pathLst>
                <a:path w="7098409" h="4904613">
                  <a:moveTo>
                    <a:pt x="7047609" y="4802251"/>
                  </a:moveTo>
                  <a:lnTo>
                    <a:pt x="7098409" y="4802251"/>
                  </a:lnTo>
                  <a:lnTo>
                    <a:pt x="7098409" y="4904613"/>
                  </a:lnTo>
                  <a:lnTo>
                    <a:pt x="6996047" y="4904613"/>
                  </a:lnTo>
                  <a:lnTo>
                    <a:pt x="6996047" y="4853813"/>
                  </a:lnTo>
                  <a:lnTo>
                    <a:pt x="7047609" y="4853813"/>
                  </a:lnTo>
                  <a:lnTo>
                    <a:pt x="7047609" y="4802251"/>
                  </a:lnTo>
                  <a:close/>
                  <a:moveTo>
                    <a:pt x="5479920" y="4904613"/>
                  </a:moveTo>
                  <a:lnTo>
                    <a:pt x="5631558" y="4904613"/>
                  </a:lnTo>
                  <a:lnTo>
                    <a:pt x="5631558" y="4853813"/>
                  </a:lnTo>
                  <a:lnTo>
                    <a:pt x="5479920" y="4853813"/>
                  </a:lnTo>
                  <a:lnTo>
                    <a:pt x="5479920" y="4904613"/>
                  </a:lnTo>
                  <a:close/>
                  <a:moveTo>
                    <a:pt x="4116110" y="4904613"/>
                  </a:moveTo>
                  <a:lnTo>
                    <a:pt x="4489800" y="4904613"/>
                  </a:lnTo>
                  <a:lnTo>
                    <a:pt x="4489800" y="4853813"/>
                  </a:lnTo>
                  <a:lnTo>
                    <a:pt x="4116110" y="4853813"/>
                  </a:lnTo>
                  <a:lnTo>
                    <a:pt x="4116110" y="4904613"/>
                  </a:lnTo>
                  <a:close/>
                  <a:moveTo>
                    <a:pt x="5783196" y="4904613"/>
                  </a:moveTo>
                  <a:lnTo>
                    <a:pt x="5934834" y="4904613"/>
                  </a:lnTo>
                  <a:lnTo>
                    <a:pt x="5934834" y="4853813"/>
                  </a:lnTo>
                  <a:lnTo>
                    <a:pt x="5783196" y="4853813"/>
                  </a:lnTo>
                  <a:lnTo>
                    <a:pt x="5783196" y="4904613"/>
                  </a:lnTo>
                  <a:close/>
                  <a:moveTo>
                    <a:pt x="4863488" y="4904613"/>
                  </a:moveTo>
                  <a:lnTo>
                    <a:pt x="5237178" y="4904613"/>
                  </a:lnTo>
                  <a:lnTo>
                    <a:pt x="5237178" y="4853813"/>
                  </a:lnTo>
                  <a:lnTo>
                    <a:pt x="4863488" y="4853813"/>
                  </a:lnTo>
                  <a:lnTo>
                    <a:pt x="4863488" y="4904613"/>
                  </a:lnTo>
                  <a:close/>
                  <a:moveTo>
                    <a:pt x="6086345" y="4904613"/>
                  </a:moveTo>
                  <a:lnTo>
                    <a:pt x="6237983" y="4904613"/>
                  </a:lnTo>
                  <a:lnTo>
                    <a:pt x="6237983" y="4853813"/>
                  </a:lnTo>
                  <a:lnTo>
                    <a:pt x="6086345" y="4853813"/>
                  </a:lnTo>
                  <a:lnTo>
                    <a:pt x="6086345" y="4904613"/>
                  </a:lnTo>
                  <a:close/>
                  <a:moveTo>
                    <a:pt x="6692771" y="4904613"/>
                  </a:moveTo>
                  <a:lnTo>
                    <a:pt x="6844409" y="4904613"/>
                  </a:lnTo>
                  <a:lnTo>
                    <a:pt x="6844409" y="4853813"/>
                  </a:lnTo>
                  <a:lnTo>
                    <a:pt x="6692771" y="4853813"/>
                  </a:lnTo>
                  <a:lnTo>
                    <a:pt x="6692771" y="4904613"/>
                  </a:lnTo>
                  <a:close/>
                  <a:moveTo>
                    <a:pt x="6389621" y="4904613"/>
                  </a:moveTo>
                  <a:lnTo>
                    <a:pt x="6541260" y="4904613"/>
                  </a:lnTo>
                  <a:lnTo>
                    <a:pt x="6541260" y="4853813"/>
                  </a:lnTo>
                  <a:lnTo>
                    <a:pt x="6389621" y="4853813"/>
                  </a:lnTo>
                  <a:lnTo>
                    <a:pt x="6389621" y="4904613"/>
                  </a:lnTo>
                  <a:close/>
                  <a:moveTo>
                    <a:pt x="253873" y="4904613"/>
                  </a:moveTo>
                  <a:lnTo>
                    <a:pt x="405511" y="4904613"/>
                  </a:lnTo>
                  <a:lnTo>
                    <a:pt x="405511" y="4853813"/>
                  </a:lnTo>
                  <a:lnTo>
                    <a:pt x="253873" y="4853813"/>
                  </a:lnTo>
                  <a:lnTo>
                    <a:pt x="253873" y="4904613"/>
                  </a:lnTo>
                  <a:close/>
                  <a:moveTo>
                    <a:pt x="860425" y="4904613"/>
                  </a:moveTo>
                  <a:lnTo>
                    <a:pt x="1012063" y="4904613"/>
                  </a:lnTo>
                  <a:lnTo>
                    <a:pt x="1012063" y="4853813"/>
                  </a:lnTo>
                  <a:lnTo>
                    <a:pt x="860425" y="4853813"/>
                  </a:lnTo>
                  <a:lnTo>
                    <a:pt x="860425" y="4904613"/>
                  </a:lnTo>
                  <a:close/>
                  <a:moveTo>
                    <a:pt x="1163574" y="4904613"/>
                  </a:moveTo>
                  <a:lnTo>
                    <a:pt x="1315212" y="4904613"/>
                  </a:lnTo>
                  <a:lnTo>
                    <a:pt x="1315212" y="4853813"/>
                  </a:lnTo>
                  <a:lnTo>
                    <a:pt x="1163574" y="4853813"/>
                  </a:lnTo>
                  <a:lnTo>
                    <a:pt x="1163574" y="4904613"/>
                  </a:lnTo>
                  <a:close/>
                  <a:moveTo>
                    <a:pt x="557149" y="4904613"/>
                  </a:moveTo>
                  <a:lnTo>
                    <a:pt x="708787" y="4904613"/>
                  </a:lnTo>
                  <a:lnTo>
                    <a:pt x="708787" y="4853813"/>
                  </a:lnTo>
                  <a:lnTo>
                    <a:pt x="557149" y="4853813"/>
                  </a:lnTo>
                  <a:lnTo>
                    <a:pt x="557149" y="4904613"/>
                  </a:lnTo>
                  <a:close/>
                  <a:moveTo>
                    <a:pt x="1874289" y="4904613"/>
                  </a:moveTo>
                  <a:lnTo>
                    <a:pt x="2247978" y="4904613"/>
                  </a:lnTo>
                  <a:lnTo>
                    <a:pt x="2247978" y="4853813"/>
                  </a:lnTo>
                  <a:lnTo>
                    <a:pt x="1874289" y="4853813"/>
                  </a:lnTo>
                  <a:lnTo>
                    <a:pt x="1874289" y="4904613"/>
                  </a:lnTo>
                  <a:close/>
                  <a:moveTo>
                    <a:pt x="1466850" y="4904613"/>
                  </a:moveTo>
                  <a:lnTo>
                    <a:pt x="1618488" y="4904613"/>
                  </a:lnTo>
                  <a:lnTo>
                    <a:pt x="1618488" y="4853813"/>
                  </a:lnTo>
                  <a:lnTo>
                    <a:pt x="1466850" y="4853813"/>
                  </a:lnTo>
                  <a:lnTo>
                    <a:pt x="1466850" y="4904613"/>
                  </a:lnTo>
                  <a:close/>
                  <a:moveTo>
                    <a:pt x="2621667" y="4904613"/>
                  </a:moveTo>
                  <a:lnTo>
                    <a:pt x="2995356" y="4904613"/>
                  </a:lnTo>
                  <a:lnTo>
                    <a:pt x="2995356" y="4853813"/>
                  </a:lnTo>
                  <a:lnTo>
                    <a:pt x="2621667" y="4853813"/>
                  </a:lnTo>
                  <a:lnTo>
                    <a:pt x="2621667" y="4904613"/>
                  </a:lnTo>
                  <a:close/>
                  <a:moveTo>
                    <a:pt x="3368732" y="4904613"/>
                  </a:moveTo>
                  <a:lnTo>
                    <a:pt x="3742421" y="4904613"/>
                  </a:lnTo>
                  <a:lnTo>
                    <a:pt x="3742421" y="4853813"/>
                  </a:lnTo>
                  <a:lnTo>
                    <a:pt x="3368732" y="4853813"/>
                  </a:lnTo>
                  <a:lnTo>
                    <a:pt x="3368732" y="4904613"/>
                  </a:lnTo>
                  <a:close/>
                  <a:moveTo>
                    <a:pt x="50800" y="4802251"/>
                  </a:moveTo>
                  <a:lnTo>
                    <a:pt x="0" y="4802251"/>
                  </a:lnTo>
                  <a:lnTo>
                    <a:pt x="0" y="4904613"/>
                  </a:lnTo>
                  <a:lnTo>
                    <a:pt x="102362" y="4904613"/>
                  </a:lnTo>
                  <a:lnTo>
                    <a:pt x="102362" y="4853813"/>
                  </a:lnTo>
                  <a:lnTo>
                    <a:pt x="50800" y="4853813"/>
                  </a:lnTo>
                  <a:lnTo>
                    <a:pt x="50800" y="4802251"/>
                  </a:lnTo>
                  <a:close/>
                  <a:moveTo>
                    <a:pt x="50800" y="1769999"/>
                  </a:moveTo>
                  <a:lnTo>
                    <a:pt x="0" y="1769999"/>
                  </a:lnTo>
                  <a:lnTo>
                    <a:pt x="0" y="1921637"/>
                  </a:lnTo>
                  <a:lnTo>
                    <a:pt x="50800" y="1921637"/>
                  </a:lnTo>
                  <a:lnTo>
                    <a:pt x="50800" y="1769999"/>
                  </a:lnTo>
                  <a:close/>
                  <a:moveTo>
                    <a:pt x="50800" y="2376551"/>
                  </a:moveTo>
                  <a:lnTo>
                    <a:pt x="0" y="2376551"/>
                  </a:lnTo>
                  <a:lnTo>
                    <a:pt x="0" y="2528189"/>
                  </a:lnTo>
                  <a:lnTo>
                    <a:pt x="50800" y="2528189"/>
                  </a:lnTo>
                  <a:lnTo>
                    <a:pt x="50800" y="2376551"/>
                  </a:lnTo>
                  <a:close/>
                  <a:moveTo>
                    <a:pt x="50800" y="2073275"/>
                  </a:moveTo>
                  <a:lnTo>
                    <a:pt x="0" y="2073275"/>
                  </a:lnTo>
                  <a:lnTo>
                    <a:pt x="0" y="2224913"/>
                  </a:lnTo>
                  <a:lnTo>
                    <a:pt x="50800" y="2224913"/>
                  </a:lnTo>
                  <a:lnTo>
                    <a:pt x="50800" y="2073275"/>
                  </a:lnTo>
                  <a:close/>
                  <a:moveTo>
                    <a:pt x="50800" y="1466850"/>
                  </a:moveTo>
                  <a:lnTo>
                    <a:pt x="0" y="1466850"/>
                  </a:lnTo>
                  <a:lnTo>
                    <a:pt x="0" y="1618488"/>
                  </a:lnTo>
                  <a:lnTo>
                    <a:pt x="50800" y="1618488"/>
                  </a:lnTo>
                  <a:lnTo>
                    <a:pt x="50800" y="1466850"/>
                  </a:lnTo>
                  <a:close/>
                  <a:moveTo>
                    <a:pt x="50800" y="3892550"/>
                  </a:moveTo>
                  <a:lnTo>
                    <a:pt x="0" y="3892550"/>
                  </a:lnTo>
                  <a:lnTo>
                    <a:pt x="0" y="4044188"/>
                  </a:lnTo>
                  <a:lnTo>
                    <a:pt x="50800" y="4044188"/>
                  </a:lnTo>
                  <a:lnTo>
                    <a:pt x="50800" y="3892550"/>
                  </a:lnTo>
                  <a:close/>
                  <a:moveTo>
                    <a:pt x="50800" y="3286125"/>
                  </a:moveTo>
                  <a:lnTo>
                    <a:pt x="0" y="3286125"/>
                  </a:lnTo>
                  <a:lnTo>
                    <a:pt x="0" y="3437763"/>
                  </a:lnTo>
                  <a:lnTo>
                    <a:pt x="50800" y="3437763"/>
                  </a:lnTo>
                  <a:lnTo>
                    <a:pt x="50800" y="3286125"/>
                  </a:lnTo>
                  <a:close/>
                  <a:moveTo>
                    <a:pt x="50800" y="2679700"/>
                  </a:moveTo>
                  <a:lnTo>
                    <a:pt x="0" y="2679700"/>
                  </a:lnTo>
                  <a:lnTo>
                    <a:pt x="0" y="2831338"/>
                  </a:lnTo>
                  <a:lnTo>
                    <a:pt x="50800" y="2831338"/>
                  </a:lnTo>
                  <a:lnTo>
                    <a:pt x="50800" y="2679700"/>
                  </a:lnTo>
                  <a:close/>
                  <a:moveTo>
                    <a:pt x="50800" y="3589401"/>
                  </a:moveTo>
                  <a:lnTo>
                    <a:pt x="0" y="3589401"/>
                  </a:lnTo>
                  <a:lnTo>
                    <a:pt x="0" y="3741039"/>
                  </a:lnTo>
                  <a:lnTo>
                    <a:pt x="50800" y="3741039"/>
                  </a:lnTo>
                  <a:lnTo>
                    <a:pt x="50800" y="3589401"/>
                  </a:lnTo>
                  <a:close/>
                  <a:moveTo>
                    <a:pt x="50800" y="2982976"/>
                  </a:moveTo>
                  <a:lnTo>
                    <a:pt x="0" y="2982976"/>
                  </a:lnTo>
                  <a:lnTo>
                    <a:pt x="0" y="3134614"/>
                  </a:lnTo>
                  <a:lnTo>
                    <a:pt x="50800" y="3134614"/>
                  </a:lnTo>
                  <a:lnTo>
                    <a:pt x="50800" y="2982976"/>
                  </a:lnTo>
                  <a:close/>
                  <a:moveTo>
                    <a:pt x="50800" y="860425"/>
                  </a:moveTo>
                  <a:lnTo>
                    <a:pt x="0" y="860425"/>
                  </a:lnTo>
                  <a:lnTo>
                    <a:pt x="0" y="1012063"/>
                  </a:lnTo>
                  <a:lnTo>
                    <a:pt x="50800" y="1012063"/>
                  </a:lnTo>
                  <a:lnTo>
                    <a:pt x="50800" y="860425"/>
                  </a:lnTo>
                  <a:close/>
                  <a:moveTo>
                    <a:pt x="50800" y="4195826"/>
                  </a:moveTo>
                  <a:lnTo>
                    <a:pt x="0" y="4195826"/>
                  </a:lnTo>
                  <a:lnTo>
                    <a:pt x="0" y="4347464"/>
                  </a:lnTo>
                  <a:lnTo>
                    <a:pt x="50800" y="4347464"/>
                  </a:lnTo>
                  <a:lnTo>
                    <a:pt x="50800" y="4195826"/>
                  </a:lnTo>
                  <a:close/>
                  <a:moveTo>
                    <a:pt x="50800" y="557149"/>
                  </a:moveTo>
                  <a:lnTo>
                    <a:pt x="0" y="557149"/>
                  </a:lnTo>
                  <a:lnTo>
                    <a:pt x="0" y="708787"/>
                  </a:lnTo>
                  <a:lnTo>
                    <a:pt x="50800" y="708787"/>
                  </a:lnTo>
                  <a:lnTo>
                    <a:pt x="50800" y="557149"/>
                  </a:lnTo>
                  <a:close/>
                  <a:moveTo>
                    <a:pt x="50800" y="254000"/>
                  </a:moveTo>
                  <a:lnTo>
                    <a:pt x="0" y="254000"/>
                  </a:lnTo>
                  <a:lnTo>
                    <a:pt x="0" y="405638"/>
                  </a:lnTo>
                  <a:lnTo>
                    <a:pt x="50800" y="405638"/>
                  </a:lnTo>
                  <a:lnTo>
                    <a:pt x="50800" y="254000"/>
                  </a:lnTo>
                  <a:close/>
                  <a:moveTo>
                    <a:pt x="50800" y="1163574"/>
                  </a:moveTo>
                  <a:lnTo>
                    <a:pt x="0" y="1163574"/>
                  </a:lnTo>
                  <a:lnTo>
                    <a:pt x="0" y="1315212"/>
                  </a:lnTo>
                  <a:lnTo>
                    <a:pt x="50800" y="1315212"/>
                  </a:lnTo>
                  <a:lnTo>
                    <a:pt x="50800" y="1163574"/>
                  </a:lnTo>
                  <a:close/>
                  <a:moveTo>
                    <a:pt x="50800" y="4499102"/>
                  </a:moveTo>
                  <a:lnTo>
                    <a:pt x="0" y="4499102"/>
                  </a:lnTo>
                  <a:lnTo>
                    <a:pt x="0" y="4650740"/>
                  </a:lnTo>
                  <a:lnTo>
                    <a:pt x="50800" y="4650740"/>
                  </a:lnTo>
                  <a:lnTo>
                    <a:pt x="50800" y="4499102"/>
                  </a:lnTo>
                  <a:close/>
                  <a:moveTo>
                    <a:pt x="0" y="102362"/>
                  </a:moveTo>
                  <a:lnTo>
                    <a:pt x="50800" y="102362"/>
                  </a:lnTo>
                  <a:lnTo>
                    <a:pt x="50800" y="50800"/>
                  </a:lnTo>
                  <a:lnTo>
                    <a:pt x="102362" y="50800"/>
                  </a:lnTo>
                  <a:lnTo>
                    <a:pt x="102362" y="0"/>
                  </a:lnTo>
                  <a:lnTo>
                    <a:pt x="0" y="0"/>
                  </a:lnTo>
                  <a:lnTo>
                    <a:pt x="0" y="102362"/>
                  </a:lnTo>
                  <a:close/>
                  <a:moveTo>
                    <a:pt x="1163574" y="50800"/>
                  </a:moveTo>
                  <a:lnTo>
                    <a:pt x="1315212" y="50800"/>
                  </a:lnTo>
                  <a:lnTo>
                    <a:pt x="1315212" y="0"/>
                  </a:lnTo>
                  <a:lnTo>
                    <a:pt x="1163574" y="0"/>
                  </a:lnTo>
                  <a:lnTo>
                    <a:pt x="1163574" y="50800"/>
                  </a:lnTo>
                  <a:close/>
                  <a:moveTo>
                    <a:pt x="254000" y="50800"/>
                  </a:moveTo>
                  <a:lnTo>
                    <a:pt x="405638" y="50800"/>
                  </a:lnTo>
                  <a:lnTo>
                    <a:pt x="405638" y="0"/>
                  </a:lnTo>
                  <a:lnTo>
                    <a:pt x="254000" y="0"/>
                  </a:lnTo>
                  <a:lnTo>
                    <a:pt x="254000" y="50800"/>
                  </a:lnTo>
                  <a:close/>
                  <a:moveTo>
                    <a:pt x="6692771" y="50800"/>
                  </a:moveTo>
                  <a:lnTo>
                    <a:pt x="6844409" y="50800"/>
                  </a:lnTo>
                  <a:lnTo>
                    <a:pt x="6844409" y="0"/>
                  </a:lnTo>
                  <a:lnTo>
                    <a:pt x="6692771" y="0"/>
                  </a:lnTo>
                  <a:lnTo>
                    <a:pt x="6692771" y="50800"/>
                  </a:lnTo>
                  <a:close/>
                  <a:moveTo>
                    <a:pt x="557149" y="50800"/>
                  </a:moveTo>
                  <a:lnTo>
                    <a:pt x="708787" y="50800"/>
                  </a:lnTo>
                  <a:lnTo>
                    <a:pt x="708787" y="0"/>
                  </a:lnTo>
                  <a:lnTo>
                    <a:pt x="557149" y="0"/>
                  </a:lnTo>
                  <a:lnTo>
                    <a:pt x="557149" y="50800"/>
                  </a:lnTo>
                  <a:close/>
                  <a:moveTo>
                    <a:pt x="860425" y="50800"/>
                  </a:moveTo>
                  <a:lnTo>
                    <a:pt x="1012063" y="50800"/>
                  </a:lnTo>
                  <a:lnTo>
                    <a:pt x="1012063" y="0"/>
                  </a:lnTo>
                  <a:lnTo>
                    <a:pt x="860425" y="0"/>
                  </a:lnTo>
                  <a:lnTo>
                    <a:pt x="860425" y="50800"/>
                  </a:lnTo>
                  <a:close/>
                  <a:moveTo>
                    <a:pt x="5783196" y="50800"/>
                  </a:moveTo>
                  <a:lnTo>
                    <a:pt x="5934834" y="50800"/>
                  </a:lnTo>
                  <a:lnTo>
                    <a:pt x="5934834" y="0"/>
                  </a:lnTo>
                  <a:lnTo>
                    <a:pt x="5783196" y="0"/>
                  </a:lnTo>
                  <a:lnTo>
                    <a:pt x="5783196" y="50800"/>
                  </a:lnTo>
                  <a:close/>
                  <a:moveTo>
                    <a:pt x="6086345" y="50800"/>
                  </a:moveTo>
                  <a:lnTo>
                    <a:pt x="6237983" y="50800"/>
                  </a:lnTo>
                  <a:lnTo>
                    <a:pt x="6237983" y="0"/>
                  </a:lnTo>
                  <a:lnTo>
                    <a:pt x="6086345" y="0"/>
                  </a:lnTo>
                  <a:lnTo>
                    <a:pt x="6086345" y="50800"/>
                  </a:lnTo>
                  <a:close/>
                  <a:moveTo>
                    <a:pt x="5479920" y="50800"/>
                  </a:moveTo>
                  <a:lnTo>
                    <a:pt x="5631558" y="50800"/>
                  </a:lnTo>
                  <a:lnTo>
                    <a:pt x="5631558" y="0"/>
                  </a:lnTo>
                  <a:lnTo>
                    <a:pt x="5479920" y="0"/>
                  </a:lnTo>
                  <a:lnTo>
                    <a:pt x="5479920" y="50800"/>
                  </a:lnTo>
                  <a:close/>
                  <a:moveTo>
                    <a:pt x="4863488" y="50800"/>
                  </a:moveTo>
                  <a:lnTo>
                    <a:pt x="5237178" y="50800"/>
                  </a:lnTo>
                  <a:lnTo>
                    <a:pt x="5237178" y="0"/>
                  </a:lnTo>
                  <a:lnTo>
                    <a:pt x="4863488" y="0"/>
                  </a:lnTo>
                  <a:lnTo>
                    <a:pt x="4863488" y="50800"/>
                  </a:lnTo>
                  <a:close/>
                  <a:moveTo>
                    <a:pt x="6389621" y="50800"/>
                  </a:moveTo>
                  <a:lnTo>
                    <a:pt x="6541260" y="50800"/>
                  </a:lnTo>
                  <a:lnTo>
                    <a:pt x="6541260" y="0"/>
                  </a:lnTo>
                  <a:lnTo>
                    <a:pt x="6389621" y="0"/>
                  </a:lnTo>
                  <a:lnTo>
                    <a:pt x="6389621" y="50800"/>
                  </a:lnTo>
                  <a:close/>
                  <a:moveTo>
                    <a:pt x="2621667" y="50800"/>
                  </a:moveTo>
                  <a:lnTo>
                    <a:pt x="2995356" y="50800"/>
                  </a:lnTo>
                  <a:lnTo>
                    <a:pt x="2995356" y="0"/>
                  </a:lnTo>
                  <a:lnTo>
                    <a:pt x="2621667" y="0"/>
                  </a:lnTo>
                  <a:lnTo>
                    <a:pt x="2621667" y="50800"/>
                  </a:lnTo>
                  <a:close/>
                  <a:moveTo>
                    <a:pt x="1874289" y="50800"/>
                  </a:moveTo>
                  <a:lnTo>
                    <a:pt x="2247978" y="50800"/>
                  </a:lnTo>
                  <a:lnTo>
                    <a:pt x="2247978" y="0"/>
                  </a:lnTo>
                  <a:lnTo>
                    <a:pt x="1874289" y="0"/>
                  </a:lnTo>
                  <a:lnTo>
                    <a:pt x="1874289" y="50800"/>
                  </a:lnTo>
                  <a:close/>
                  <a:moveTo>
                    <a:pt x="1466850" y="50800"/>
                  </a:moveTo>
                  <a:lnTo>
                    <a:pt x="1618488" y="50800"/>
                  </a:lnTo>
                  <a:lnTo>
                    <a:pt x="1618488" y="0"/>
                  </a:lnTo>
                  <a:lnTo>
                    <a:pt x="1466850" y="0"/>
                  </a:lnTo>
                  <a:lnTo>
                    <a:pt x="1466850" y="50800"/>
                  </a:lnTo>
                  <a:close/>
                  <a:moveTo>
                    <a:pt x="4116110" y="50800"/>
                  </a:moveTo>
                  <a:lnTo>
                    <a:pt x="4489800" y="50800"/>
                  </a:lnTo>
                  <a:lnTo>
                    <a:pt x="4489800" y="0"/>
                  </a:lnTo>
                  <a:lnTo>
                    <a:pt x="4116110" y="0"/>
                  </a:lnTo>
                  <a:lnTo>
                    <a:pt x="4116110" y="50800"/>
                  </a:lnTo>
                  <a:close/>
                  <a:moveTo>
                    <a:pt x="3368732" y="50800"/>
                  </a:moveTo>
                  <a:lnTo>
                    <a:pt x="3742421" y="50800"/>
                  </a:lnTo>
                  <a:lnTo>
                    <a:pt x="3742421" y="0"/>
                  </a:lnTo>
                  <a:lnTo>
                    <a:pt x="3368732" y="0"/>
                  </a:lnTo>
                  <a:lnTo>
                    <a:pt x="3368732" y="50800"/>
                  </a:lnTo>
                  <a:close/>
                  <a:moveTo>
                    <a:pt x="6996047" y="0"/>
                  </a:moveTo>
                  <a:lnTo>
                    <a:pt x="6996047" y="50800"/>
                  </a:lnTo>
                  <a:lnTo>
                    <a:pt x="7047609" y="50800"/>
                  </a:lnTo>
                  <a:lnTo>
                    <a:pt x="7047609" y="102362"/>
                  </a:lnTo>
                  <a:lnTo>
                    <a:pt x="7098409" y="102362"/>
                  </a:lnTo>
                  <a:lnTo>
                    <a:pt x="7098409" y="0"/>
                  </a:lnTo>
                  <a:lnTo>
                    <a:pt x="6996047" y="0"/>
                  </a:lnTo>
                  <a:close/>
                  <a:moveTo>
                    <a:pt x="7047609" y="1011936"/>
                  </a:moveTo>
                  <a:lnTo>
                    <a:pt x="7098409" y="1011936"/>
                  </a:lnTo>
                  <a:lnTo>
                    <a:pt x="7098409" y="860425"/>
                  </a:lnTo>
                  <a:lnTo>
                    <a:pt x="7047609" y="860425"/>
                  </a:lnTo>
                  <a:lnTo>
                    <a:pt x="7047609" y="1011936"/>
                  </a:lnTo>
                  <a:close/>
                  <a:moveTo>
                    <a:pt x="7047609" y="3437763"/>
                  </a:moveTo>
                  <a:lnTo>
                    <a:pt x="7098409" y="3437763"/>
                  </a:lnTo>
                  <a:lnTo>
                    <a:pt x="7098409" y="3286125"/>
                  </a:lnTo>
                  <a:lnTo>
                    <a:pt x="7047609" y="3286125"/>
                  </a:lnTo>
                  <a:lnTo>
                    <a:pt x="7047609" y="3437763"/>
                  </a:lnTo>
                  <a:close/>
                  <a:moveTo>
                    <a:pt x="7047609" y="3740912"/>
                  </a:moveTo>
                  <a:lnTo>
                    <a:pt x="7098409" y="3740912"/>
                  </a:lnTo>
                  <a:lnTo>
                    <a:pt x="7098409" y="3589274"/>
                  </a:lnTo>
                  <a:lnTo>
                    <a:pt x="7047609" y="3589274"/>
                  </a:lnTo>
                  <a:lnTo>
                    <a:pt x="7047609" y="3740912"/>
                  </a:lnTo>
                  <a:close/>
                  <a:moveTo>
                    <a:pt x="7047609" y="3134487"/>
                  </a:moveTo>
                  <a:lnTo>
                    <a:pt x="7098409" y="3134487"/>
                  </a:lnTo>
                  <a:lnTo>
                    <a:pt x="7098409" y="2982849"/>
                  </a:lnTo>
                  <a:lnTo>
                    <a:pt x="7047609" y="2982849"/>
                  </a:lnTo>
                  <a:lnTo>
                    <a:pt x="7047609" y="3134487"/>
                  </a:lnTo>
                  <a:close/>
                  <a:moveTo>
                    <a:pt x="7047609" y="4650613"/>
                  </a:moveTo>
                  <a:lnTo>
                    <a:pt x="7098409" y="4650613"/>
                  </a:lnTo>
                  <a:lnTo>
                    <a:pt x="7098409" y="4498975"/>
                  </a:lnTo>
                  <a:lnTo>
                    <a:pt x="7047609" y="4498975"/>
                  </a:lnTo>
                  <a:lnTo>
                    <a:pt x="7047609" y="4650613"/>
                  </a:lnTo>
                  <a:close/>
                  <a:moveTo>
                    <a:pt x="7047609" y="2831338"/>
                  </a:moveTo>
                  <a:lnTo>
                    <a:pt x="7098409" y="2831338"/>
                  </a:lnTo>
                  <a:lnTo>
                    <a:pt x="7098409" y="2679700"/>
                  </a:lnTo>
                  <a:lnTo>
                    <a:pt x="7047609" y="2679700"/>
                  </a:lnTo>
                  <a:lnTo>
                    <a:pt x="7047609" y="2831338"/>
                  </a:lnTo>
                  <a:close/>
                  <a:moveTo>
                    <a:pt x="7047609" y="4044188"/>
                  </a:moveTo>
                  <a:lnTo>
                    <a:pt x="7098409" y="4044188"/>
                  </a:lnTo>
                  <a:lnTo>
                    <a:pt x="7098409" y="3892550"/>
                  </a:lnTo>
                  <a:lnTo>
                    <a:pt x="7047609" y="3892550"/>
                  </a:lnTo>
                  <a:lnTo>
                    <a:pt x="7047609" y="4044188"/>
                  </a:lnTo>
                  <a:close/>
                  <a:moveTo>
                    <a:pt x="7047609" y="4347464"/>
                  </a:moveTo>
                  <a:lnTo>
                    <a:pt x="7098409" y="4347464"/>
                  </a:lnTo>
                  <a:lnTo>
                    <a:pt x="7098409" y="4195826"/>
                  </a:lnTo>
                  <a:lnTo>
                    <a:pt x="7047609" y="4195826"/>
                  </a:lnTo>
                  <a:lnTo>
                    <a:pt x="7047609" y="4347464"/>
                  </a:lnTo>
                  <a:close/>
                  <a:moveTo>
                    <a:pt x="7047609" y="708787"/>
                  </a:moveTo>
                  <a:lnTo>
                    <a:pt x="7098409" y="708787"/>
                  </a:lnTo>
                  <a:lnTo>
                    <a:pt x="7098409" y="557149"/>
                  </a:lnTo>
                  <a:lnTo>
                    <a:pt x="7047609" y="557149"/>
                  </a:lnTo>
                  <a:lnTo>
                    <a:pt x="7047609" y="708787"/>
                  </a:lnTo>
                  <a:close/>
                  <a:moveTo>
                    <a:pt x="7047609" y="2528062"/>
                  </a:moveTo>
                  <a:lnTo>
                    <a:pt x="7098409" y="2528062"/>
                  </a:lnTo>
                  <a:lnTo>
                    <a:pt x="7098409" y="2376424"/>
                  </a:lnTo>
                  <a:lnTo>
                    <a:pt x="7047609" y="2376424"/>
                  </a:lnTo>
                  <a:lnTo>
                    <a:pt x="7047609" y="2528062"/>
                  </a:lnTo>
                  <a:close/>
                  <a:moveTo>
                    <a:pt x="7047609" y="405511"/>
                  </a:moveTo>
                  <a:lnTo>
                    <a:pt x="7098409" y="405511"/>
                  </a:lnTo>
                  <a:lnTo>
                    <a:pt x="7098409" y="254000"/>
                  </a:lnTo>
                  <a:lnTo>
                    <a:pt x="7047609" y="254000"/>
                  </a:lnTo>
                  <a:lnTo>
                    <a:pt x="7047609" y="405511"/>
                  </a:lnTo>
                  <a:close/>
                  <a:moveTo>
                    <a:pt x="7047609" y="1618488"/>
                  </a:moveTo>
                  <a:lnTo>
                    <a:pt x="7098409" y="1618488"/>
                  </a:lnTo>
                  <a:lnTo>
                    <a:pt x="7098409" y="1466850"/>
                  </a:lnTo>
                  <a:lnTo>
                    <a:pt x="7047609" y="1466850"/>
                  </a:lnTo>
                  <a:lnTo>
                    <a:pt x="7047609" y="1618488"/>
                  </a:lnTo>
                  <a:close/>
                  <a:moveTo>
                    <a:pt x="7047609" y="1315212"/>
                  </a:moveTo>
                  <a:lnTo>
                    <a:pt x="7098409" y="1315212"/>
                  </a:lnTo>
                  <a:lnTo>
                    <a:pt x="7098409" y="1163574"/>
                  </a:lnTo>
                  <a:lnTo>
                    <a:pt x="7047609" y="1163574"/>
                  </a:lnTo>
                  <a:lnTo>
                    <a:pt x="7047609" y="1315212"/>
                  </a:lnTo>
                  <a:close/>
                  <a:moveTo>
                    <a:pt x="7047609" y="1921637"/>
                  </a:moveTo>
                  <a:lnTo>
                    <a:pt x="7098409" y="1921637"/>
                  </a:lnTo>
                  <a:lnTo>
                    <a:pt x="7098409" y="1769999"/>
                  </a:lnTo>
                  <a:lnTo>
                    <a:pt x="7047609" y="1769999"/>
                  </a:lnTo>
                  <a:lnTo>
                    <a:pt x="7047609" y="1921637"/>
                  </a:lnTo>
                  <a:close/>
                  <a:moveTo>
                    <a:pt x="7047609" y="2224913"/>
                  </a:moveTo>
                  <a:lnTo>
                    <a:pt x="7098409" y="2224913"/>
                  </a:lnTo>
                  <a:lnTo>
                    <a:pt x="7098409" y="2073275"/>
                  </a:lnTo>
                  <a:lnTo>
                    <a:pt x="7047609" y="2073275"/>
                  </a:lnTo>
                  <a:lnTo>
                    <a:pt x="7047609" y="2224913"/>
                  </a:lnTo>
                  <a:close/>
                </a:path>
              </a:pathLst>
            </a:custGeom>
            <a:solidFill>
              <a:srgbClr val="2D9CD7"/>
            </a:solidFill>
          </p:spPr>
        </p:sp>
      </p:grpSp>
      <p:pic>
        <p:nvPicPr>
          <p:cNvPr id="14" name="FILE_20211202_045543_4.55, 2 thg 12​">
            <a:hlinkClick r:id="" action="ppaction://media"/>
            <a:extLst>
              <a:ext uri="{FF2B5EF4-FFF2-40B4-BE49-F238E27FC236}">
                <a16:creationId xmlns:a16="http://schemas.microsoft.com/office/drawing/2014/main" id="{A86E09C5-3590-4AF6-AA20-1572A03D77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333" y="7278233"/>
            <a:ext cx="487363" cy="487363"/>
          </a:xfrm>
          <a:prstGeom prst="rect">
            <a:avLst/>
          </a:prstGeom>
        </p:spPr>
      </p:pic>
      <p:graphicFrame>
        <p:nvGraphicFramePr>
          <p:cNvPr id="19" name="Table 18">
            <a:extLst>
              <a:ext uri="{FF2B5EF4-FFF2-40B4-BE49-F238E27FC236}">
                <a16:creationId xmlns:a16="http://schemas.microsoft.com/office/drawing/2014/main" id="{7C9B02DD-468F-4C5C-84AF-E15CDCF48BAA}"/>
              </a:ext>
            </a:extLst>
          </p:cNvPr>
          <p:cNvGraphicFramePr>
            <a:graphicFrameLocks noGrp="1"/>
          </p:cNvGraphicFramePr>
          <p:nvPr>
            <p:extLst>
              <p:ext uri="{D42A27DB-BD31-4B8C-83A1-F6EECF244321}">
                <p14:modId xmlns:p14="http://schemas.microsoft.com/office/powerpoint/2010/main" val="2875349477"/>
              </p:ext>
            </p:extLst>
          </p:nvPr>
        </p:nvGraphicFramePr>
        <p:xfrm>
          <a:off x="1081929" y="5336009"/>
          <a:ext cx="9930063" cy="1097280"/>
        </p:xfrm>
        <a:graphic>
          <a:graphicData uri="http://schemas.openxmlformats.org/drawingml/2006/table">
            <a:tbl>
              <a:tblPr firstRow="1" bandRow="1">
                <a:tableStyleId>{5C22544A-7EE6-4342-B048-85BDC9FD1C3A}</a:tableStyleId>
              </a:tblPr>
              <a:tblGrid>
                <a:gridCol w="902733">
                  <a:extLst>
                    <a:ext uri="{9D8B030D-6E8A-4147-A177-3AD203B41FA5}">
                      <a16:colId xmlns:a16="http://schemas.microsoft.com/office/drawing/2014/main" val="20000"/>
                    </a:ext>
                  </a:extLst>
                </a:gridCol>
                <a:gridCol w="902733">
                  <a:extLst>
                    <a:ext uri="{9D8B030D-6E8A-4147-A177-3AD203B41FA5}">
                      <a16:colId xmlns:a16="http://schemas.microsoft.com/office/drawing/2014/main" val="20001"/>
                    </a:ext>
                  </a:extLst>
                </a:gridCol>
                <a:gridCol w="902733">
                  <a:extLst>
                    <a:ext uri="{9D8B030D-6E8A-4147-A177-3AD203B41FA5}">
                      <a16:colId xmlns:a16="http://schemas.microsoft.com/office/drawing/2014/main" val="20002"/>
                    </a:ext>
                  </a:extLst>
                </a:gridCol>
                <a:gridCol w="902733">
                  <a:extLst>
                    <a:ext uri="{9D8B030D-6E8A-4147-A177-3AD203B41FA5}">
                      <a16:colId xmlns:a16="http://schemas.microsoft.com/office/drawing/2014/main" val="20003"/>
                    </a:ext>
                  </a:extLst>
                </a:gridCol>
                <a:gridCol w="902733">
                  <a:extLst>
                    <a:ext uri="{9D8B030D-6E8A-4147-A177-3AD203B41FA5}">
                      <a16:colId xmlns:a16="http://schemas.microsoft.com/office/drawing/2014/main" val="20004"/>
                    </a:ext>
                  </a:extLst>
                </a:gridCol>
                <a:gridCol w="902733">
                  <a:extLst>
                    <a:ext uri="{9D8B030D-6E8A-4147-A177-3AD203B41FA5}">
                      <a16:colId xmlns:a16="http://schemas.microsoft.com/office/drawing/2014/main" val="20005"/>
                    </a:ext>
                  </a:extLst>
                </a:gridCol>
                <a:gridCol w="902733">
                  <a:extLst>
                    <a:ext uri="{9D8B030D-6E8A-4147-A177-3AD203B41FA5}">
                      <a16:colId xmlns:a16="http://schemas.microsoft.com/office/drawing/2014/main" val="20006"/>
                    </a:ext>
                  </a:extLst>
                </a:gridCol>
                <a:gridCol w="902733">
                  <a:extLst>
                    <a:ext uri="{9D8B030D-6E8A-4147-A177-3AD203B41FA5}">
                      <a16:colId xmlns:a16="http://schemas.microsoft.com/office/drawing/2014/main" val="188224046"/>
                    </a:ext>
                  </a:extLst>
                </a:gridCol>
                <a:gridCol w="902733">
                  <a:extLst>
                    <a:ext uri="{9D8B030D-6E8A-4147-A177-3AD203B41FA5}">
                      <a16:colId xmlns:a16="http://schemas.microsoft.com/office/drawing/2014/main" val="20007"/>
                    </a:ext>
                  </a:extLst>
                </a:gridCol>
                <a:gridCol w="902733">
                  <a:extLst>
                    <a:ext uri="{9D8B030D-6E8A-4147-A177-3AD203B41FA5}">
                      <a16:colId xmlns:a16="http://schemas.microsoft.com/office/drawing/2014/main" val="1111921549"/>
                    </a:ext>
                  </a:extLst>
                </a:gridCol>
                <a:gridCol w="902733">
                  <a:extLst>
                    <a:ext uri="{9D8B030D-6E8A-4147-A177-3AD203B41FA5}">
                      <a16:colId xmlns:a16="http://schemas.microsoft.com/office/drawing/2014/main" val="2506146586"/>
                    </a:ext>
                  </a:extLst>
                </a:gridCol>
              </a:tblGrid>
              <a:tr h="1097280">
                <a:tc>
                  <a:txBody>
                    <a:bodyPr/>
                    <a:lstStyle/>
                    <a:p>
                      <a:pPr algn="ctr"/>
                      <a:r>
                        <a:rPr lang="en-US" sz="6600" dirty="0">
                          <a:solidFill>
                            <a:srgbClr val="C00000"/>
                          </a:solidFill>
                        </a:rPr>
                        <a:t>T</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Ự</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D</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O</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B</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U</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Ô</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B</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Á</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6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20" name="TextBox 19">
            <a:extLst>
              <a:ext uri="{FF2B5EF4-FFF2-40B4-BE49-F238E27FC236}">
                <a16:creationId xmlns:a16="http://schemas.microsoft.com/office/drawing/2014/main" id="{5F08A4BA-FA95-4EEC-B34B-F6E8DD5C55E9}"/>
              </a:ext>
            </a:extLst>
          </p:cNvPr>
          <p:cNvSpPr txBox="1"/>
          <p:nvPr/>
        </p:nvSpPr>
        <p:spPr>
          <a:xfrm>
            <a:off x="251987" y="3003444"/>
            <a:ext cx="4673600"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Calibri"/>
                <a:ea typeface="+mn-ea"/>
                <a:cs typeface="+mn-cs"/>
              </a:rPr>
              <a:t>11 CHỮ CÁI</a:t>
            </a:r>
          </a:p>
        </p:txBody>
      </p:sp>
      <p:graphicFrame>
        <p:nvGraphicFramePr>
          <p:cNvPr id="21" name="Table 20">
            <a:extLst>
              <a:ext uri="{FF2B5EF4-FFF2-40B4-BE49-F238E27FC236}">
                <a16:creationId xmlns:a16="http://schemas.microsoft.com/office/drawing/2014/main" id="{9C39380C-8BAE-4864-A0C9-1DD1C3896273}"/>
              </a:ext>
            </a:extLst>
          </p:cNvPr>
          <p:cNvGraphicFramePr>
            <a:graphicFrameLocks noGrp="1"/>
          </p:cNvGraphicFramePr>
          <p:nvPr>
            <p:extLst>
              <p:ext uri="{D42A27DB-BD31-4B8C-83A1-F6EECF244321}">
                <p14:modId xmlns:p14="http://schemas.microsoft.com/office/powerpoint/2010/main" val="1838079618"/>
              </p:ext>
            </p:extLst>
          </p:nvPr>
        </p:nvGraphicFramePr>
        <p:xfrm>
          <a:off x="1081928" y="5370731"/>
          <a:ext cx="9930063" cy="1097280"/>
        </p:xfrm>
        <a:graphic>
          <a:graphicData uri="http://schemas.openxmlformats.org/drawingml/2006/table">
            <a:tbl>
              <a:tblPr firstRow="1" bandRow="1">
                <a:tableStyleId>{5C22544A-7EE6-4342-B048-85BDC9FD1C3A}</a:tableStyleId>
              </a:tblPr>
              <a:tblGrid>
                <a:gridCol w="902733">
                  <a:extLst>
                    <a:ext uri="{9D8B030D-6E8A-4147-A177-3AD203B41FA5}">
                      <a16:colId xmlns:a16="http://schemas.microsoft.com/office/drawing/2014/main" val="20000"/>
                    </a:ext>
                  </a:extLst>
                </a:gridCol>
                <a:gridCol w="902733">
                  <a:extLst>
                    <a:ext uri="{9D8B030D-6E8A-4147-A177-3AD203B41FA5}">
                      <a16:colId xmlns:a16="http://schemas.microsoft.com/office/drawing/2014/main" val="20001"/>
                    </a:ext>
                  </a:extLst>
                </a:gridCol>
                <a:gridCol w="902733">
                  <a:extLst>
                    <a:ext uri="{9D8B030D-6E8A-4147-A177-3AD203B41FA5}">
                      <a16:colId xmlns:a16="http://schemas.microsoft.com/office/drawing/2014/main" val="20002"/>
                    </a:ext>
                  </a:extLst>
                </a:gridCol>
                <a:gridCol w="902733">
                  <a:extLst>
                    <a:ext uri="{9D8B030D-6E8A-4147-A177-3AD203B41FA5}">
                      <a16:colId xmlns:a16="http://schemas.microsoft.com/office/drawing/2014/main" val="1358551369"/>
                    </a:ext>
                  </a:extLst>
                </a:gridCol>
                <a:gridCol w="902733">
                  <a:extLst>
                    <a:ext uri="{9D8B030D-6E8A-4147-A177-3AD203B41FA5}">
                      <a16:colId xmlns:a16="http://schemas.microsoft.com/office/drawing/2014/main" val="20003"/>
                    </a:ext>
                  </a:extLst>
                </a:gridCol>
                <a:gridCol w="902733">
                  <a:extLst>
                    <a:ext uri="{9D8B030D-6E8A-4147-A177-3AD203B41FA5}">
                      <a16:colId xmlns:a16="http://schemas.microsoft.com/office/drawing/2014/main" val="20004"/>
                    </a:ext>
                  </a:extLst>
                </a:gridCol>
                <a:gridCol w="902733">
                  <a:extLst>
                    <a:ext uri="{9D8B030D-6E8A-4147-A177-3AD203B41FA5}">
                      <a16:colId xmlns:a16="http://schemas.microsoft.com/office/drawing/2014/main" val="20005"/>
                    </a:ext>
                  </a:extLst>
                </a:gridCol>
                <a:gridCol w="902733">
                  <a:extLst>
                    <a:ext uri="{9D8B030D-6E8A-4147-A177-3AD203B41FA5}">
                      <a16:colId xmlns:a16="http://schemas.microsoft.com/office/drawing/2014/main" val="20006"/>
                    </a:ext>
                  </a:extLst>
                </a:gridCol>
                <a:gridCol w="902733">
                  <a:extLst>
                    <a:ext uri="{9D8B030D-6E8A-4147-A177-3AD203B41FA5}">
                      <a16:colId xmlns:a16="http://schemas.microsoft.com/office/drawing/2014/main" val="1125030451"/>
                    </a:ext>
                  </a:extLst>
                </a:gridCol>
                <a:gridCol w="902733">
                  <a:extLst>
                    <a:ext uri="{9D8B030D-6E8A-4147-A177-3AD203B41FA5}">
                      <a16:colId xmlns:a16="http://schemas.microsoft.com/office/drawing/2014/main" val="377225332"/>
                    </a:ext>
                  </a:extLst>
                </a:gridCol>
                <a:gridCol w="902733">
                  <a:extLst>
                    <a:ext uri="{9D8B030D-6E8A-4147-A177-3AD203B41FA5}">
                      <a16:colId xmlns:a16="http://schemas.microsoft.com/office/drawing/2014/main" val="20007"/>
                    </a:ext>
                  </a:extLst>
                </a:gridCol>
              </a:tblGrid>
              <a:tr h="1009448">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66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sp>
        <p:nvSpPr>
          <p:cNvPr id="23" name="Oval 22">
            <a:extLst>
              <a:ext uri="{FF2B5EF4-FFF2-40B4-BE49-F238E27FC236}">
                <a16:creationId xmlns:a16="http://schemas.microsoft.com/office/drawing/2014/main" id="{5869D860-57BC-4EAE-B42E-C75332F76FBB}"/>
              </a:ext>
            </a:extLst>
          </p:cNvPr>
          <p:cNvSpPr/>
          <p:nvPr/>
        </p:nvSpPr>
        <p:spPr>
          <a:xfrm>
            <a:off x="152400" y="4001940"/>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8</a:t>
            </a:r>
          </a:p>
        </p:txBody>
      </p:sp>
      <p:sp>
        <p:nvSpPr>
          <p:cNvPr id="15" name="Freeform 2">
            <a:extLst>
              <a:ext uri="{FF2B5EF4-FFF2-40B4-BE49-F238E27FC236}">
                <a16:creationId xmlns:a16="http://schemas.microsoft.com/office/drawing/2014/main" id="{54ED8DB6-D911-4CF3-978A-5365A6F9288C}"/>
              </a:ext>
            </a:extLst>
          </p:cNvPr>
          <p:cNvSpPr/>
          <p:nvPr/>
        </p:nvSpPr>
        <p:spPr>
          <a:xfrm>
            <a:off x="3587946" y="2476981"/>
            <a:ext cx="4212443" cy="2436471"/>
          </a:xfrm>
          <a:custGeom>
            <a:avLst/>
            <a:gdLst/>
            <a:ahLst/>
            <a:cxnLst/>
            <a:rect l="l" t="t" r="r" b="b"/>
            <a:pathLst>
              <a:path w="11735615" h="8229600">
                <a:moveTo>
                  <a:pt x="0" y="0"/>
                </a:moveTo>
                <a:lnTo>
                  <a:pt x="11735615" y="0"/>
                </a:lnTo>
                <a:lnTo>
                  <a:pt x="11735615" y="8229600"/>
                </a:lnTo>
                <a:lnTo>
                  <a:pt x="0" y="8229600"/>
                </a:lnTo>
                <a:lnTo>
                  <a:pt x="0" y="0"/>
                </a:lnTo>
                <a:close/>
              </a:path>
            </a:pathLst>
          </a:custGeom>
          <a:blipFill>
            <a:blip r:embed="rId7"/>
            <a:stretch>
              <a:fillRect/>
            </a:stretch>
          </a:blipFill>
        </p:spPr>
      </p:sp>
      <p:sp>
        <p:nvSpPr>
          <p:cNvPr id="16" name="Freeform 3">
            <a:extLst>
              <a:ext uri="{FF2B5EF4-FFF2-40B4-BE49-F238E27FC236}">
                <a16:creationId xmlns:a16="http://schemas.microsoft.com/office/drawing/2014/main" id="{E355FF53-2E77-46BD-A6EB-0048AEF3C2D2}"/>
              </a:ext>
            </a:extLst>
          </p:cNvPr>
          <p:cNvSpPr/>
          <p:nvPr/>
        </p:nvSpPr>
        <p:spPr>
          <a:xfrm>
            <a:off x="8869616" y="1842025"/>
            <a:ext cx="2732913" cy="2743200"/>
          </a:xfrm>
          <a:custGeom>
            <a:avLst/>
            <a:gdLst/>
            <a:ahLst/>
            <a:cxnLst/>
            <a:rect l="l" t="t" r="r" b="b"/>
            <a:pathLst>
              <a:path w="4099369" h="4114800">
                <a:moveTo>
                  <a:pt x="0" y="0"/>
                </a:moveTo>
                <a:lnTo>
                  <a:pt x="4099369" y="0"/>
                </a:lnTo>
                <a:lnTo>
                  <a:pt x="409936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14"/>
                </p:tgtEl>
              </p:cMediaNode>
            </p:audi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680196" y="2197389"/>
            <a:ext cx="2741725" cy="2463223"/>
          </a:xfrm>
          <a:custGeom>
            <a:avLst/>
            <a:gdLst/>
            <a:ahLst/>
            <a:cxnLst/>
            <a:rect l="l" t="t" r="r" b="b"/>
            <a:pathLst>
              <a:path w="3694834" h="3694834">
                <a:moveTo>
                  <a:pt x="0" y="0"/>
                </a:moveTo>
                <a:lnTo>
                  <a:pt x="3694834" y="0"/>
                </a:lnTo>
                <a:lnTo>
                  <a:pt x="3694834" y="3694834"/>
                </a:lnTo>
                <a:lnTo>
                  <a:pt x="0" y="36948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78674" y="222070"/>
            <a:ext cx="3966755" cy="3064383"/>
          </a:xfrm>
          <a:custGeom>
            <a:avLst/>
            <a:gdLst/>
            <a:ahLst/>
            <a:cxnLst/>
            <a:rect l="l" t="t" r="r" b="b"/>
            <a:pathLst>
              <a:path w="3694834" h="3694834">
                <a:moveTo>
                  <a:pt x="0" y="0"/>
                </a:moveTo>
                <a:lnTo>
                  <a:pt x="3694833" y="0"/>
                </a:lnTo>
                <a:lnTo>
                  <a:pt x="3694833" y="3694834"/>
                </a:lnTo>
                <a:lnTo>
                  <a:pt x="0" y="3694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11513" y="107855"/>
            <a:ext cx="4445503" cy="3516016"/>
          </a:xfrm>
          <a:custGeom>
            <a:avLst/>
            <a:gdLst/>
            <a:ahLst/>
            <a:cxnLst/>
            <a:rect l="l" t="t" r="r" b="b"/>
            <a:pathLst>
              <a:path w="3694834" h="3694834">
                <a:moveTo>
                  <a:pt x="0" y="0"/>
                </a:moveTo>
                <a:lnTo>
                  <a:pt x="3694833" y="0"/>
                </a:lnTo>
                <a:lnTo>
                  <a:pt x="3694833" y="3694834"/>
                </a:lnTo>
                <a:lnTo>
                  <a:pt x="0" y="36948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3400" y="3393161"/>
            <a:ext cx="4381674" cy="3277466"/>
          </a:xfrm>
          <a:custGeom>
            <a:avLst/>
            <a:gdLst/>
            <a:ahLst/>
            <a:cxnLst/>
            <a:rect l="l" t="t" r="r" b="b"/>
            <a:pathLst>
              <a:path w="3694834" h="3694834">
                <a:moveTo>
                  <a:pt x="0" y="0"/>
                </a:moveTo>
                <a:lnTo>
                  <a:pt x="3694833" y="0"/>
                </a:lnTo>
                <a:lnTo>
                  <a:pt x="3694833" y="3694834"/>
                </a:lnTo>
                <a:lnTo>
                  <a:pt x="0" y="36948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7711221" y="3829453"/>
            <a:ext cx="4345795" cy="2920693"/>
          </a:xfrm>
          <a:custGeom>
            <a:avLst/>
            <a:gdLst/>
            <a:ahLst/>
            <a:cxnLst/>
            <a:rect l="l" t="t" r="r" b="b"/>
            <a:pathLst>
              <a:path w="3694834" h="3694834">
                <a:moveTo>
                  <a:pt x="0" y="0"/>
                </a:moveTo>
                <a:lnTo>
                  <a:pt x="3694833" y="0"/>
                </a:lnTo>
                <a:lnTo>
                  <a:pt x="3694833" y="3694834"/>
                </a:lnTo>
                <a:lnTo>
                  <a:pt x="0" y="36948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5400000">
            <a:off x="4698852" y="4542247"/>
            <a:ext cx="949381" cy="1186109"/>
          </a:xfrm>
          <a:custGeom>
            <a:avLst/>
            <a:gdLst/>
            <a:ahLst/>
            <a:cxnLst/>
            <a:rect l="l" t="t" r="r" b="b"/>
            <a:pathLst>
              <a:path w="1424072" h="1779163">
                <a:moveTo>
                  <a:pt x="0" y="0"/>
                </a:moveTo>
                <a:lnTo>
                  <a:pt x="1424072" y="0"/>
                </a:lnTo>
                <a:lnTo>
                  <a:pt x="1424072" y="1779164"/>
                </a:lnTo>
                <a:lnTo>
                  <a:pt x="0" y="17791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5400000" flipV="1">
            <a:off x="6643476" y="4542247"/>
            <a:ext cx="949381" cy="1186109"/>
          </a:xfrm>
          <a:custGeom>
            <a:avLst/>
            <a:gdLst/>
            <a:ahLst/>
            <a:cxnLst/>
            <a:rect l="l" t="t" r="r" b="b"/>
            <a:pathLst>
              <a:path w="1424072" h="1779163">
                <a:moveTo>
                  <a:pt x="0" y="1779164"/>
                </a:moveTo>
                <a:lnTo>
                  <a:pt x="1424072" y="1779164"/>
                </a:lnTo>
                <a:lnTo>
                  <a:pt x="1424072" y="0"/>
                </a:lnTo>
                <a:lnTo>
                  <a:pt x="0" y="0"/>
                </a:lnTo>
                <a:lnTo>
                  <a:pt x="0" y="1779164"/>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5400000" flipH="1">
            <a:off x="4478789" y="1129644"/>
            <a:ext cx="949381" cy="1186109"/>
          </a:xfrm>
          <a:custGeom>
            <a:avLst/>
            <a:gdLst/>
            <a:ahLst/>
            <a:cxnLst/>
            <a:rect l="l" t="t" r="r" b="b"/>
            <a:pathLst>
              <a:path w="1424072" h="1779163">
                <a:moveTo>
                  <a:pt x="1424072" y="0"/>
                </a:moveTo>
                <a:lnTo>
                  <a:pt x="0" y="0"/>
                </a:lnTo>
                <a:lnTo>
                  <a:pt x="0" y="1779164"/>
                </a:lnTo>
                <a:lnTo>
                  <a:pt x="1424072" y="1779164"/>
                </a:lnTo>
                <a:lnTo>
                  <a:pt x="1424072"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5400000" flipH="1" flipV="1">
            <a:off x="6543768" y="1155682"/>
            <a:ext cx="949381" cy="1186109"/>
          </a:xfrm>
          <a:custGeom>
            <a:avLst/>
            <a:gdLst/>
            <a:ahLst/>
            <a:cxnLst/>
            <a:rect l="l" t="t" r="r" b="b"/>
            <a:pathLst>
              <a:path w="1424072" h="1779163">
                <a:moveTo>
                  <a:pt x="1424072" y="1779164"/>
                </a:moveTo>
                <a:lnTo>
                  <a:pt x="0" y="1779164"/>
                </a:lnTo>
                <a:lnTo>
                  <a:pt x="0" y="0"/>
                </a:lnTo>
                <a:lnTo>
                  <a:pt x="1424072" y="0"/>
                </a:lnTo>
                <a:lnTo>
                  <a:pt x="1424072" y="1779164"/>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4731354" y="2403519"/>
            <a:ext cx="2405940" cy="1908215"/>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3100" b="1" i="0" u="none" strike="noStrike" kern="1200" cap="none" spc="0" normalizeH="0" baseline="0" noProof="0" dirty="0">
                <a:ln>
                  <a:noFill/>
                </a:ln>
                <a:solidFill>
                  <a:srgbClr val="000000"/>
                </a:solidFill>
                <a:effectLst/>
                <a:uLnTx/>
                <a:uFillTx/>
                <a:latin typeface="ดองเต่า"/>
                <a:ea typeface="+mn-ea"/>
                <a:cs typeface="+mn-cs"/>
              </a:rPr>
              <a:t>1. </a:t>
            </a:r>
            <a:r>
              <a:rPr kumimoji="0" lang="en-US" sz="3100" b="1" i="0" u="none" strike="noStrike" kern="1200" cap="none" spc="0" normalizeH="0" baseline="0" noProof="0" dirty="0" err="1">
                <a:ln>
                  <a:noFill/>
                </a:ln>
                <a:solidFill>
                  <a:srgbClr val="000000"/>
                </a:solidFill>
                <a:effectLst/>
                <a:uLnTx/>
                <a:uFillTx/>
                <a:latin typeface="ดองเต่า"/>
                <a:ea typeface="+mn-ea"/>
                <a:cs typeface="+mn-cs"/>
              </a:rPr>
              <a:t>Nước</a:t>
            </a:r>
            <a:r>
              <a:rPr kumimoji="0" lang="en-US" sz="3100" b="1" i="0" u="none" strike="noStrike" kern="1200" cap="none" spc="0" normalizeH="0" baseline="0" noProof="0" dirty="0">
                <a:ln>
                  <a:noFill/>
                </a:ln>
                <a:solidFill>
                  <a:srgbClr val="000000"/>
                </a:solidFill>
                <a:effectLst/>
                <a:uLnTx/>
                <a:uFillTx/>
                <a:latin typeface="ดองเต่า"/>
                <a:ea typeface="+mn-ea"/>
                <a:cs typeface="+mn-cs"/>
              </a:rPr>
              <a:t> Nga </a:t>
            </a:r>
            <a:r>
              <a:rPr kumimoji="0" lang="en-US" sz="3100" b="1" i="0" u="none" strike="noStrike" kern="1200" cap="none" spc="0" normalizeH="0" baseline="0" noProof="0" dirty="0" err="1">
                <a:ln>
                  <a:noFill/>
                </a:ln>
                <a:solidFill>
                  <a:srgbClr val="000000"/>
                </a:solidFill>
                <a:effectLst/>
                <a:uLnTx/>
                <a:uFillTx/>
                <a:latin typeface="ดองเต่า"/>
                <a:ea typeface="+mn-ea"/>
                <a:cs typeface="+mn-cs"/>
              </a:rPr>
              <a:t>Xô</a:t>
            </a:r>
            <a:r>
              <a:rPr kumimoji="0" lang="en-US" sz="3100" b="1" i="0" u="none" strike="noStrike" kern="1200" cap="none" spc="0" normalizeH="0" baseline="0" noProof="0" dirty="0">
                <a:ln>
                  <a:noFill/>
                </a:ln>
                <a:solidFill>
                  <a:srgbClr val="000000"/>
                </a:solidFill>
                <a:effectLst/>
                <a:uLnTx/>
                <a:uFillTx/>
                <a:latin typeface="ดองเต่า"/>
                <a:ea typeface="+mn-ea"/>
                <a:cs typeface="+mn-cs"/>
              </a:rPr>
              <a:t> </a:t>
            </a:r>
            <a:r>
              <a:rPr kumimoji="0" lang="en-US" sz="3100" b="1" i="0" u="none" strike="noStrike" kern="1200" cap="none" spc="0" normalizeH="0" baseline="0" noProof="0" dirty="0" err="1">
                <a:ln>
                  <a:noFill/>
                </a:ln>
                <a:solidFill>
                  <a:srgbClr val="000000"/>
                </a:solidFill>
                <a:effectLst/>
                <a:uLnTx/>
                <a:uFillTx/>
                <a:latin typeface="ดองเต่า"/>
                <a:ea typeface="+mn-ea"/>
                <a:cs typeface="+mn-cs"/>
              </a:rPr>
              <a:t>viết</a:t>
            </a:r>
            <a:r>
              <a:rPr kumimoji="0" lang="en-US" sz="3100" b="1" i="0" u="none" strike="noStrike" kern="1200" cap="none" spc="0" normalizeH="0" baseline="0" noProof="0" dirty="0">
                <a:ln>
                  <a:noFill/>
                </a:ln>
                <a:solidFill>
                  <a:srgbClr val="000000"/>
                </a:solidFill>
                <a:effectLst/>
                <a:uLnTx/>
                <a:uFillTx/>
                <a:latin typeface="ดองเต่า"/>
                <a:ea typeface="+mn-ea"/>
                <a:cs typeface="+mn-cs"/>
              </a:rPr>
              <a:t> </a:t>
            </a:r>
            <a:r>
              <a:rPr kumimoji="0" lang="en-US" sz="3100" b="1" i="0" u="none" strike="noStrike" kern="1200" cap="none" spc="0" normalizeH="0" baseline="0" noProof="0" dirty="0" err="1">
                <a:ln>
                  <a:noFill/>
                </a:ln>
                <a:solidFill>
                  <a:srgbClr val="000000"/>
                </a:solidFill>
                <a:effectLst/>
                <a:uLnTx/>
                <a:uFillTx/>
                <a:latin typeface="ดองเต่า"/>
                <a:ea typeface="+mn-ea"/>
                <a:cs typeface="+mn-cs"/>
              </a:rPr>
              <a:t>từ</a:t>
            </a:r>
            <a:r>
              <a:rPr kumimoji="0" lang="en-US" sz="3100" b="1" i="0" u="none" strike="noStrike" kern="1200" cap="none" spc="0" normalizeH="0" baseline="0" noProof="0" dirty="0">
                <a:ln>
                  <a:noFill/>
                </a:ln>
                <a:solidFill>
                  <a:srgbClr val="000000"/>
                </a:solidFill>
                <a:effectLst/>
                <a:uLnTx/>
                <a:uFillTx/>
                <a:latin typeface="ดองเต่า"/>
                <a:ea typeface="+mn-ea"/>
                <a:cs typeface="+mn-cs"/>
              </a:rPr>
              <a:t> </a:t>
            </a:r>
            <a:r>
              <a:rPr kumimoji="0" lang="en-US" sz="3100" b="1" i="0" u="none" strike="noStrike" kern="1200" cap="none" spc="0" normalizeH="0" baseline="0" noProof="0" dirty="0" err="1">
                <a:ln>
                  <a:noFill/>
                </a:ln>
                <a:solidFill>
                  <a:srgbClr val="000000"/>
                </a:solidFill>
                <a:effectLst/>
                <a:uLnTx/>
                <a:uFillTx/>
                <a:latin typeface="ดองเต่า"/>
                <a:ea typeface="+mn-ea"/>
                <a:cs typeface="+mn-cs"/>
              </a:rPr>
              <a:t>năm</a:t>
            </a:r>
            <a:r>
              <a:rPr kumimoji="0" lang="en-US" sz="3100" b="1" i="0" u="none" strike="noStrike" kern="1200" cap="none" spc="0" normalizeH="0" baseline="0" noProof="0" dirty="0">
                <a:ln>
                  <a:noFill/>
                </a:ln>
                <a:solidFill>
                  <a:srgbClr val="000000"/>
                </a:solidFill>
                <a:effectLst/>
                <a:uLnTx/>
                <a:uFillTx/>
                <a:latin typeface="ดองเต่า"/>
                <a:ea typeface="+mn-ea"/>
                <a:cs typeface="+mn-cs"/>
              </a:rPr>
              <a:t> 1918 </a:t>
            </a:r>
            <a:r>
              <a:rPr kumimoji="0" lang="en-US" sz="3100" b="1" i="0" u="none" strike="noStrike" kern="1200" cap="none" spc="0" normalizeH="0" baseline="0" noProof="0" dirty="0" err="1">
                <a:ln>
                  <a:noFill/>
                </a:ln>
                <a:solidFill>
                  <a:srgbClr val="000000"/>
                </a:solidFill>
                <a:effectLst/>
                <a:uLnTx/>
                <a:uFillTx/>
                <a:latin typeface="ดองเต่า"/>
                <a:ea typeface="+mn-ea"/>
                <a:cs typeface="+mn-cs"/>
              </a:rPr>
              <a:t>đến</a:t>
            </a:r>
            <a:r>
              <a:rPr kumimoji="0" lang="en-US" sz="3100" b="1" i="0" u="none" strike="noStrike" kern="1200" cap="none" spc="0" normalizeH="0" baseline="0" noProof="0" dirty="0">
                <a:ln>
                  <a:noFill/>
                </a:ln>
                <a:solidFill>
                  <a:srgbClr val="000000"/>
                </a:solidFill>
                <a:effectLst/>
                <a:uLnTx/>
                <a:uFillTx/>
                <a:latin typeface="ดองเต่า"/>
                <a:ea typeface="+mn-ea"/>
                <a:cs typeface="+mn-cs"/>
              </a:rPr>
              <a:t> </a:t>
            </a:r>
            <a:r>
              <a:rPr kumimoji="0" lang="en-US" sz="3100" b="1" i="0" u="none" strike="noStrike" kern="1200" cap="none" spc="0" normalizeH="0" baseline="0" noProof="0" dirty="0" err="1">
                <a:ln>
                  <a:noFill/>
                </a:ln>
                <a:solidFill>
                  <a:srgbClr val="000000"/>
                </a:solidFill>
                <a:effectLst/>
                <a:uLnTx/>
                <a:uFillTx/>
                <a:latin typeface="ดองเต่า"/>
                <a:ea typeface="+mn-ea"/>
                <a:cs typeface="+mn-cs"/>
              </a:rPr>
              <a:t>năm</a:t>
            </a:r>
            <a:r>
              <a:rPr kumimoji="0" lang="en-US" sz="3100" b="1" i="0" u="none" strike="noStrike" kern="1200" cap="none" spc="0" normalizeH="0" baseline="0" noProof="0" dirty="0">
                <a:ln>
                  <a:noFill/>
                </a:ln>
                <a:solidFill>
                  <a:srgbClr val="000000"/>
                </a:solidFill>
                <a:effectLst/>
                <a:uLnTx/>
                <a:uFillTx/>
                <a:latin typeface="ดองเต่า"/>
                <a:ea typeface="+mn-ea"/>
                <a:cs typeface="+mn-cs"/>
              </a:rPr>
              <a:t> 1922</a:t>
            </a:r>
          </a:p>
        </p:txBody>
      </p:sp>
      <p:sp>
        <p:nvSpPr>
          <p:cNvPr id="21" name="TextBox 21"/>
          <p:cNvSpPr txBox="1"/>
          <p:nvPr/>
        </p:nvSpPr>
        <p:spPr>
          <a:xfrm>
            <a:off x="1187902" y="495448"/>
            <a:ext cx="1656947" cy="389850"/>
          </a:xfrm>
          <a:prstGeom prst="rect">
            <a:avLst/>
          </a:prstGeom>
        </p:spPr>
        <p:txBody>
          <a:bodyPr lIns="0" tIns="0" rIns="0" bIns="0" rtlCol="0" anchor="t">
            <a:spAutoFit/>
          </a:bodyPr>
          <a:lstStyle/>
          <a:p>
            <a:pPr marL="0" marR="0" lvl="0" indent="0" algn="ctr" defTabSz="609630" rtl="0" eaLnBrk="1" fontAlgn="auto" latinLnBrk="0" hangingPunct="1">
              <a:lnSpc>
                <a:spcPts val="2993"/>
              </a:lnSpc>
              <a:spcBef>
                <a:spcPts val="0"/>
              </a:spcBef>
              <a:spcAft>
                <a:spcPts val="0"/>
              </a:spcAft>
              <a:buClrTx/>
              <a:buSzTx/>
              <a:buFontTx/>
              <a:buNone/>
              <a:tabLst/>
              <a:defRPr/>
            </a:pPr>
            <a:r>
              <a:rPr kumimoji="0" lang="en-US" sz="2993" b="1" i="0" u="none" strike="noStrike" kern="1200" cap="none" spc="0" normalizeH="0" baseline="0" noProof="0" dirty="0" err="1">
                <a:ln>
                  <a:noFill/>
                </a:ln>
                <a:solidFill>
                  <a:srgbClr val="FF6699"/>
                </a:solidFill>
                <a:effectLst/>
                <a:uLnTx/>
                <a:uFillTx/>
                <a:latin typeface="ดองเต่า"/>
                <a:ea typeface="+mn-ea"/>
                <a:cs typeface="+mn-cs"/>
              </a:rPr>
              <a:t>Bối</a:t>
            </a:r>
            <a:r>
              <a:rPr kumimoji="0" lang="en-US" sz="2993" b="1" i="0" u="none" strike="noStrike" kern="1200" cap="none" spc="0" normalizeH="0" baseline="0" noProof="0" dirty="0">
                <a:ln>
                  <a:noFill/>
                </a:ln>
                <a:solidFill>
                  <a:srgbClr val="FF6699"/>
                </a:solidFill>
                <a:effectLst/>
                <a:uLnTx/>
                <a:uFillTx/>
                <a:latin typeface="ดองเต่า"/>
                <a:ea typeface="+mn-ea"/>
                <a:cs typeface="+mn-cs"/>
              </a:rPr>
              <a:t> </a:t>
            </a:r>
            <a:r>
              <a:rPr kumimoji="0" lang="en-US" sz="2993" b="1" i="0" u="none" strike="noStrike" kern="1200" cap="none" spc="0" normalizeH="0" baseline="0" noProof="0" dirty="0" err="1">
                <a:ln>
                  <a:noFill/>
                </a:ln>
                <a:solidFill>
                  <a:srgbClr val="FF6699"/>
                </a:solidFill>
                <a:effectLst/>
                <a:uLnTx/>
                <a:uFillTx/>
                <a:latin typeface="ดองเต่า"/>
                <a:ea typeface="+mn-ea"/>
                <a:cs typeface="+mn-cs"/>
              </a:rPr>
              <a:t>cảnh</a:t>
            </a:r>
            <a:endParaRPr kumimoji="0" lang="en-US" sz="2993" b="1" i="0" u="none" strike="noStrike" kern="1200" cap="none" spc="0" normalizeH="0" baseline="0" noProof="0" dirty="0">
              <a:ln>
                <a:noFill/>
              </a:ln>
              <a:solidFill>
                <a:srgbClr val="FF6699"/>
              </a:solidFill>
              <a:effectLst/>
              <a:uLnTx/>
              <a:uFillTx/>
              <a:latin typeface="ดองเต่า"/>
              <a:ea typeface="+mn-ea"/>
              <a:cs typeface="+mn-cs"/>
            </a:endParaRPr>
          </a:p>
        </p:txBody>
      </p:sp>
      <p:sp>
        <p:nvSpPr>
          <p:cNvPr id="22" name="TextBox 22"/>
          <p:cNvSpPr txBox="1"/>
          <p:nvPr/>
        </p:nvSpPr>
        <p:spPr>
          <a:xfrm>
            <a:off x="7834686" y="361386"/>
            <a:ext cx="3772234" cy="389850"/>
          </a:xfrm>
          <a:prstGeom prst="rect">
            <a:avLst/>
          </a:prstGeom>
        </p:spPr>
        <p:txBody>
          <a:bodyPr wrap="square" lIns="0" tIns="0" rIns="0" bIns="0" rtlCol="0" anchor="t">
            <a:spAutoFit/>
          </a:bodyPr>
          <a:lstStyle/>
          <a:p>
            <a:pPr marL="0" marR="0" lvl="0" indent="0" algn="ctr" defTabSz="609630" rtl="0" eaLnBrk="1" fontAlgn="auto" latinLnBrk="0" hangingPunct="1">
              <a:lnSpc>
                <a:spcPts val="2993"/>
              </a:lnSpc>
              <a:spcBef>
                <a:spcPts val="0"/>
              </a:spcBef>
              <a:spcAft>
                <a:spcPts val="0"/>
              </a:spcAft>
              <a:buClrTx/>
              <a:buSzTx/>
              <a:buFontTx/>
              <a:buNone/>
              <a:tabLst/>
              <a:defRPr/>
            </a:pPr>
            <a:r>
              <a:rPr kumimoji="0" lang="en-US" sz="2993" b="1" i="0" u="none" strike="noStrike" kern="1200" cap="none" spc="0" normalizeH="0" baseline="0" noProof="0" dirty="0" err="1">
                <a:ln>
                  <a:noFill/>
                </a:ln>
                <a:solidFill>
                  <a:srgbClr val="336600"/>
                </a:solidFill>
                <a:effectLst/>
                <a:uLnTx/>
                <a:uFillTx/>
                <a:latin typeface="ดองเต่า"/>
                <a:ea typeface="+mn-ea"/>
                <a:cs typeface="+mn-cs"/>
              </a:rPr>
              <a:t>Chính</a:t>
            </a:r>
            <a:r>
              <a:rPr kumimoji="0" lang="en-US" sz="2993" b="1" i="0" u="none" strike="noStrike" kern="1200" cap="none" spc="0" normalizeH="0" baseline="0" noProof="0" dirty="0">
                <a:ln>
                  <a:noFill/>
                </a:ln>
                <a:solidFill>
                  <a:srgbClr val="336600"/>
                </a:solidFill>
                <a:effectLst/>
                <a:uLnTx/>
                <a:uFillTx/>
                <a:latin typeface="ดองเต่า"/>
                <a:ea typeface="+mn-ea"/>
                <a:cs typeface="+mn-cs"/>
              </a:rPr>
              <a:t> </a:t>
            </a:r>
            <a:r>
              <a:rPr kumimoji="0" lang="en-US" sz="2993" b="1" i="0" u="none" strike="noStrike" kern="1200" cap="none" spc="0" normalizeH="0" baseline="0" noProof="0" dirty="0" err="1">
                <a:ln>
                  <a:noFill/>
                </a:ln>
                <a:solidFill>
                  <a:srgbClr val="336600"/>
                </a:solidFill>
                <a:effectLst/>
                <a:uLnTx/>
                <a:uFillTx/>
                <a:latin typeface="ดองเต่า"/>
                <a:ea typeface="+mn-ea"/>
                <a:cs typeface="+mn-cs"/>
              </a:rPr>
              <a:t>sách</a:t>
            </a:r>
            <a:r>
              <a:rPr kumimoji="0" lang="en-US" sz="2993" b="1" i="0" u="none" strike="noStrike" kern="1200" cap="none" spc="0" normalizeH="0" baseline="0" noProof="0" dirty="0">
                <a:ln>
                  <a:noFill/>
                </a:ln>
                <a:solidFill>
                  <a:srgbClr val="336600"/>
                </a:solidFill>
                <a:effectLst/>
                <a:uLnTx/>
                <a:uFillTx/>
                <a:latin typeface="ดองเต่า"/>
                <a:ea typeface="+mn-ea"/>
                <a:cs typeface="+mn-cs"/>
              </a:rPr>
              <a:t> </a:t>
            </a:r>
            <a:r>
              <a:rPr kumimoji="0" lang="en-US" sz="2993" b="1" i="0" u="none" strike="noStrike" kern="1200" cap="none" spc="0" normalizeH="0" baseline="0" noProof="0" dirty="0" err="1">
                <a:ln>
                  <a:noFill/>
                </a:ln>
                <a:solidFill>
                  <a:srgbClr val="336600"/>
                </a:solidFill>
                <a:effectLst/>
                <a:uLnTx/>
                <a:uFillTx/>
                <a:latin typeface="ดองเต่า"/>
                <a:ea typeface="+mn-ea"/>
                <a:cs typeface="+mn-cs"/>
              </a:rPr>
              <a:t>kinh</a:t>
            </a:r>
            <a:r>
              <a:rPr kumimoji="0" lang="en-US" sz="2993" b="1" i="0" u="none" strike="noStrike" kern="1200" cap="none" spc="0" normalizeH="0" baseline="0" noProof="0" dirty="0">
                <a:ln>
                  <a:noFill/>
                </a:ln>
                <a:solidFill>
                  <a:srgbClr val="336600"/>
                </a:solidFill>
                <a:effectLst/>
                <a:uLnTx/>
                <a:uFillTx/>
                <a:latin typeface="ดองเต่า"/>
                <a:ea typeface="+mn-ea"/>
                <a:cs typeface="+mn-cs"/>
              </a:rPr>
              <a:t> </a:t>
            </a:r>
            <a:r>
              <a:rPr kumimoji="0" lang="en-US" sz="2993" b="1" i="0" u="none" strike="noStrike" kern="1200" cap="none" spc="0" normalizeH="0" baseline="0" noProof="0" dirty="0" err="1">
                <a:ln>
                  <a:noFill/>
                </a:ln>
                <a:solidFill>
                  <a:srgbClr val="336600"/>
                </a:solidFill>
                <a:effectLst/>
                <a:uLnTx/>
                <a:uFillTx/>
                <a:latin typeface="ดองเต่า"/>
                <a:ea typeface="+mn-ea"/>
                <a:cs typeface="+mn-cs"/>
              </a:rPr>
              <a:t>tế</a:t>
            </a:r>
            <a:r>
              <a:rPr kumimoji="0" lang="en-US" sz="2993" b="1" i="0" u="none" strike="noStrike" kern="1200" cap="none" spc="0" normalizeH="0" baseline="0" noProof="0" dirty="0">
                <a:ln>
                  <a:noFill/>
                </a:ln>
                <a:solidFill>
                  <a:srgbClr val="336600"/>
                </a:solidFill>
                <a:effectLst/>
                <a:uLnTx/>
                <a:uFillTx/>
                <a:latin typeface="ดองเต่า"/>
                <a:ea typeface="+mn-ea"/>
                <a:cs typeface="+mn-cs"/>
              </a:rPr>
              <a:t> </a:t>
            </a:r>
            <a:r>
              <a:rPr kumimoji="0" lang="en-US" sz="2993" b="1" i="0" u="none" strike="noStrike" kern="1200" cap="none" spc="0" normalizeH="0" baseline="0" noProof="0" dirty="0" err="1">
                <a:ln>
                  <a:noFill/>
                </a:ln>
                <a:solidFill>
                  <a:srgbClr val="336600"/>
                </a:solidFill>
                <a:effectLst/>
                <a:uLnTx/>
                <a:uFillTx/>
                <a:latin typeface="ดองเต่า"/>
                <a:ea typeface="+mn-ea"/>
                <a:cs typeface="+mn-cs"/>
              </a:rPr>
              <a:t>mới</a:t>
            </a:r>
            <a:endParaRPr kumimoji="0" lang="en-US" sz="2993" b="1" i="0" u="none" strike="noStrike" kern="1200" cap="none" spc="0" normalizeH="0" baseline="0" noProof="0" dirty="0">
              <a:ln>
                <a:noFill/>
              </a:ln>
              <a:solidFill>
                <a:srgbClr val="336600"/>
              </a:solidFill>
              <a:effectLst/>
              <a:uLnTx/>
              <a:uFillTx/>
              <a:latin typeface="ดองเต่า"/>
              <a:ea typeface="+mn-ea"/>
              <a:cs typeface="+mn-cs"/>
            </a:endParaRPr>
          </a:p>
        </p:txBody>
      </p:sp>
      <p:sp>
        <p:nvSpPr>
          <p:cNvPr id="23" name="TextBox 23"/>
          <p:cNvSpPr txBox="1"/>
          <p:nvPr/>
        </p:nvSpPr>
        <p:spPr>
          <a:xfrm>
            <a:off x="636268" y="3540985"/>
            <a:ext cx="3077366" cy="774571"/>
          </a:xfrm>
          <a:prstGeom prst="rect">
            <a:avLst/>
          </a:prstGeom>
        </p:spPr>
        <p:txBody>
          <a:bodyPr wrap="square" lIns="0" tIns="0" rIns="0" bIns="0" rtlCol="0" anchor="t">
            <a:spAutoFit/>
          </a:bodyPr>
          <a:lstStyle/>
          <a:p>
            <a:pPr marL="0" marR="0" lvl="0" indent="0" algn="ctr" defTabSz="609630" rtl="0" eaLnBrk="1" fontAlgn="auto" latinLnBrk="0" hangingPunct="1">
              <a:lnSpc>
                <a:spcPts val="2993"/>
              </a:lnSpc>
              <a:spcBef>
                <a:spcPts val="0"/>
              </a:spcBef>
              <a:spcAft>
                <a:spcPts val="0"/>
              </a:spcAft>
              <a:buClrTx/>
              <a:buSzTx/>
              <a:buFontTx/>
              <a:buNone/>
              <a:tabLst/>
              <a:defRPr/>
            </a:pPr>
            <a:r>
              <a:rPr lang="en-US" sz="2993" b="1" dirty="0" err="1">
                <a:solidFill>
                  <a:srgbClr val="C00000"/>
                </a:solidFill>
                <a:latin typeface="ดองเต่า"/>
              </a:rPr>
              <a:t>Chính</a:t>
            </a:r>
            <a:r>
              <a:rPr lang="en-US" sz="2993" b="1" dirty="0">
                <a:solidFill>
                  <a:srgbClr val="C00000"/>
                </a:solidFill>
                <a:latin typeface="ดองเต่า"/>
              </a:rPr>
              <a:t> </a:t>
            </a:r>
            <a:r>
              <a:rPr lang="en-US" sz="2993" b="1" dirty="0" err="1">
                <a:solidFill>
                  <a:srgbClr val="C00000"/>
                </a:solidFill>
                <a:latin typeface="ดองเต่า"/>
              </a:rPr>
              <a:t>sách</a:t>
            </a:r>
            <a:r>
              <a:rPr lang="en-US" sz="2993" b="1" dirty="0">
                <a:solidFill>
                  <a:srgbClr val="C00000"/>
                </a:solidFill>
                <a:latin typeface="ดองเต่า"/>
              </a:rPr>
              <a:t> </a:t>
            </a:r>
            <a:r>
              <a:rPr lang="en-US" sz="2993" b="1" dirty="0" err="1">
                <a:solidFill>
                  <a:srgbClr val="C00000"/>
                </a:solidFill>
                <a:latin typeface="ดองเต่า"/>
              </a:rPr>
              <a:t>cộng</a:t>
            </a:r>
            <a:r>
              <a:rPr lang="en-US" sz="2993" b="1" dirty="0">
                <a:solidFill>
                  <a:srgbClr val="C00000"/>
                </a:solidFill>
                <a:latin typeface="ดองเต่า"/>
              </a:rPr>
              <a:t> </a:t>
            </a:r>
            <a:r>
              <a:rPr lang="en-US" sz="2993" b="1" dirty="0" err="1">
                <a:solidFill>
                  <a:srgbClr val="C00000"/>
                </a:solidFill>
                <a:latin typeface="ดองเต่า"/>
              </a:rPr>
              <a:t>sản</a:t>
            </a:r>
            <a:r>
              <a:rPr lang="en-US" sz="2993" b="1" dirty="0">
                <a:solidFill>
                  <a:srgbClr val="C00000"/>
                </a:solidFill>
                <a:latin typeface="ดองเต่า"/>
              </a:rPr>
              <a:t> </a:t>
            </a:r>
            <a:r>
              <a:rPr lang="en-US" sz="2993" b="1" dirty="0" err="1">
                <a:solidFill>
                  <a:srgbClr val="C00000"/>
                </a:solidFill>
                <a:latin typeface="ดองเต่า"/>
              </a:rPr>
              <a:t>thời</a:t>
            </a:r>
            <a:r>
              <a:rPr lang="en-US" sz="2993" b="1" dirty="0">
                <a:solidFill>
                  <a:srgbClr val="C00000"/>
                </a:solidFill>
                <a:latin typeface="ดองเต่า"/>
              </a:rPr>
              <a:t> </a:t>
            </a:r>
            <a:r>
              <a:rPr lang="en-US" sz="2993" b="1" dirty="0" err="1">
                <a:solidFill>
                  <a:srgbClr val="C00000"/>
                </a:solidFill>
                <a:latin typeface="ดองเต่า"/>
              </a:rPr>
              <a:t>chiến</a:t>
            </a:r>
            <a:endParaRPr kumimoji="0" lang="en-US" sz="2993" b="1" i="0" u="none" strike="noStrike" kern="1200" cap="none" spc="0" normalizeH="0" baseline="0" noProof="0" dirty="0">
              <a:ln>
                <a:noFill/>
              </a:ln>
              <a:solidFill>
                <a:srgbClr val="C00000"/>
              </a:solidFill>
              <a:effectLst/>
              <a:uLnTx/>
              <a:uFillTx/>
              <a:latin typeface="ดองเต่า"/>
              <a:ea typeface="+mn-ea"/>
              <a:cs typeface="+mn-cs"/>
            </a:endParaRPr>
          </a:p>
        </p:txBody>
      </p:sp>
      <p:sp>
        <p:nvSpPr>
          <p:cNvPr id="24" name="TextBox 24"/>
          <p:cNvSpPr txBox="1"/>
          <p:nvPr/>
        </p:nvSpPr>
        <p:spPr>
          <a:xfrm>
            <a:off x="7885872" y="3918192"/>
            <a:ext cx="3669860" cy="389850"/>
          </a:xfrm>
          <a:prstGeom prst="rect">
            <a:avLst/>
          </a:prstGeom>
        </p:spPr>
        <p:txBody>
          <a:bodyPr wrap="square" lIns="0" tIns="0" rIns="0" bIns="0" rtlCol="0" anchor="t">
            <a:spAutoFit/>
          </a:bodyPr>
          <a:lstStyle/>
          <a:p>
            <a:pPr marL="0" marR="0" lvl="0" indent="0" algn="ctr" defTabSz="609630" rtl="0" eaLnBrk="1" fontAlgn="auto" latinLnBrk="0" hangingPunct="1">
              <a:lnSpc>
                <a:spcPts val="2993"/>
              </a:lnSpc>
              <a:spcBef>
                <a:spcPts val="0"/>
              </a:spcBef>
              <a:spcAft>
                <a:spcPts val="0"/>
              </a:spcAft>
              <a:buClrTx/>
              <a:buSzTx/>
              <a:buFontTx/>
              <a:buNone/>
              <a:tabLst/>
              <a:defRPr/>
            </a:pPr>
            <a:r>
              <a:rPr lang="en-US" sz="2993" b="1" dirty="0">
                <a:solidFill>
                  <a:srgbClr val="002060"/>
                </a:solidFill>
                <a:latin typeface="ดองเต่า"/>
              </a:rPr>
              <a:t>Ý </a:t>
            </a:r>
            <a:r>
              <a:rPr lang="en-US" sz="2993" b="1" dirty="0" err="1">
                <a:solidFill>
                  <a:srgbClr val="002060"/>
                </a:solidFill>
                <a:latin typeface="ดองเต่า"/>
              </a:rPr>
              <a:t>nghĩa</a:t>
            </a:r>
            <a:endParaRPr kumimoji="0" lang="en-US" sz="2993" b="1" i="0" u="none" strike="noStrike" kern="1200" cap="none" spc="0" normalizeH="0" baseline="0" noProof="0" dirty="0">
              <a:ln>
                <a:noFill/>
              </a:ln>
              <a:solidFill>
                <a:srgbClr val="002060"/>
              </a:solidFill>
              <a:effectLst/>
              <a:uLnTx/>
              <a:uFillTx/>
              <a:latin typeface="ดองเต่า"/>
              <a:ea typeface="+mn-ea"/>
              <a:cs typeface="+mn-cs"/>
            </a:endParaRPr>
          </a:p>
        </p:txBody>
      </p:sp>
      <p:sp>
        <p:nvSpPr>
          <p:cNvPr id="29" name="TextBox 40">
            <a:extLst>
              <a:ext uri="{FF2B5EF4-FFF2-40B4-BE49-F238E27FC236}">
                <a16:creationId xmlns:a16="http://schemas.microsoft.com/office/drawing/2014/main" id="{99854B52-C30B-1B41-347D-8F6002E0EF0B}"/>
              </a:ext>
            </a:extLst>
          </p:cNvPr>
          <p:cNvSpPr txBox="1"/>
          <p:nvPr/>
        </p:nvSpPr>
        <p:spPr>
          <a:xfrm>
            <a:off x="7895413" y="696326"/>
            <a:ext cx="3456525" cy="861774"/>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Sitka Banner" pitchFamily="2" charset="0"/>
                <a:ea typeface="+mn-ea"/>
                <a:cs typeface="+mn-cs"/>
              </a:rPr>
              <a:t>Nông</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nghiệp</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Thu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thuế</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lương</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thực</a:t>
            </a:r>
            <a:endParaRPr kumimoji="0" lang="en-US" sz="2800" b="0" i="0" u="none" strike="noStrike" kern="1200" cap="none" spc="0" normalizeH="0" baseline="0" noProof="0" dirty="0">
              <a:ln>
                <a:noFill/>
              </a:ln>
              <a:solidFill>
                <a:srgbClr val="000000"/>
              </a:solidFill>
              <a:effectLst/>
              <a:uLnTx/>
              <a:uFillTx/>
              <a:latin typeface="Sitka Banner" pitchFamily="2" charset="0"/>
              <a:ea typeface="+mn-ea"/>
              <a:cs typeface="+mn-cs"/>
            </a:endParaRPr>
          </a:p>
        </p:txBody>
      </p:sp>
      <p:sp>
        <p:nvSpPr>
          <p:cNvPr id="30" name="TextBox 40">
            <a:extLst>
              <a:ext uri="{FF2B5EF4-FFF2-40B4-BE49-F238E27FC236}">
                <a16:creationId xmlns:a16="http://schemas.microsoft.com/office/drawing/2014/main" id="{822CBE28-C36E-A0E0-4FBA-F9A98878057A}"/>
              </a:ext>
            </a:extLst>
          </p:cNvPr>
          <p:cNvSpPr txBox="1"/>
          <p:nvPr/>
        </p:nvSpPr>
        <p:spPr>
          <a:xfrm>
            <a:off x="7810203" y="2376381"/>
            <a:ext cx="3706844" cy="86177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Sitka Banner" pitchFamily="2" charset="0"/>
                <a:ea typeface="+mn-ea"/>
                <a:cs typeface="+mn-cs"/>
              </a:rPr>
              <a:t>Thương</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nghiệp</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tư</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nhân</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tự</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do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buôn</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bán</a:t>
            </a:r>
            <a:endParaRPr kumimoji="0" lang="en-US" sz="2800" b="0" i="0" u="none" strike="noStrike" kern="1200" cap="none" spc="0" normalizeH="0" baseline="0" noProof="0" dirty="0">
              <a:ln>
                <a:noFill/>
              </a:ln>
              <a:solidFill>
                <a:srgbClr val="000000"/>
              </a:solidFill>
              <a:effectLst/>
              <a:uLnTx/>
              <a:uFillTx/>
              <a:latin typeface="Sitka Banner" pitchFamily="2" charset="0"/>
              <a:ea typeface="+mn-ea"/>
              <a:cs typeface="+mn-cs"/>
            </a:endParaRPr>
          </a:p>
        </p:txBody>
      </p:sp>
      <p:sp>
        <p:nvSpPr>
          <p:cNvPr id="31" name="TextBox 40">
            <a:extLst>
              <a:ext uri="{FF2B5EF4-FFF2-40B4-BE49-F238E27FC236}">
                <a16:creationId xmlns:a16="http://schemas.microsoft.com/office/drawing/2014/main" id="{296B390F-7FDE-103A-EEC5-10C71C1D40F5}"/>
              </a:ext>
            </a:extLst>
          </p:cNvPr>
          <p:cNvSpPr txBox="1"/>
          <p:nvPr/>
        </p:nvSpPr>
        <p:spPr>
          <a:xfrm>
            <a:off x="7895414" y="4284333"/>
            <a:ext cx="3488694" cy="2154436"/>
          </a:xfrm>
          <a:prstGeom prst="rect">
            <a:avLst/>
          </a:prstGeom>
        </p:spPr>
        <p:txBody>
          <a:bodyPr wrap="square" lIns="0" tIns="0" rIns="0" bIns="0" rtlCol="0" anchor="t">
            <a:spAutoFit/>
          </a:bodyPr>
          <a:lstStyle/>
          <a:p>
            <a:pPr lvl="0" algn="just" defTabSz="609630"/>
            <a:r>
              <a:rPr kumimoji="0" lang="en-US" sz="2800" b="0" i="0" u="none" strike="noStrike" kern="1200" cap="none" spc="0" normalizeH="0" baseline="0" noProof="0" dirty="0">
                <a:ln>
                  <a:noFill/>
                </a:ln>
                <a:solidFill>
                  <a:srgbClr val="000000"/>
                </a:solidFill>
                <a:effectLst/>
                <a:uLnTx/>
                <a:uFillTx/>
                <a:latin typeface="Sitka Banner" pitchFamily="2" charset="0"/>
                <a:cs typeface="Times New Roman" panose="02020603050405020304" pitchFamily="18" charset="0"/>
              </a:rPr>
              <a:t>- </a:t>
            </a:r>
            <a:r>
              <a:rPr lang="en-US" sz="2800" noProof="0" dirty="0">
                <a:latin typeface="Sitka Banner" pitchFamily="2" charset="0"/>
                <a:cs typeface="Times New Roman" panose="02020603050405020304" pitchFamily="18" charset="0"/>
              </a:rPr>
              <a:t>N</a:t>
            </a:r>
            <a:r>
              <a:rPr lang="vi-VN" sz="2800" dirty="0">
                <a:latin typeface="Sitka Banner" pitchFamily="2" charset="0"/>
                <a:cs typeface="Times New Roman" panose="02020603050405020304" pitchFamily="18" charset="0"/>
              </a:rPr>
              <a:t>ước Nga Xô viết đã từng bước vượt qua khủng hoảng và phục hồi kinh tế, đời sống nhân dân được cải thiện</a:t>
            </a:r>
            <a:r>
              <a:rPr lang="vi-VN" sz="2800" dirty="0">
                <a:latin typeface="Sitka Banner" pitchFamily="2" charset="0"/>
              </a:rPr>
              <a:t>.</a:t>
            </a:r>
            <a:endParaRPr kumimoji="0" lang="en-US" sz="2800" b="0" i="0" u="none" strike="noStrike" kern="1200" cap="none" spc="0" normalizeH="0" baseline="0" noProof="0" dirty="0">
              <a:ln>
                <a:noFill/>
              </a:ln>
              <a:solidFill>
                <a:srgbClr val="000000"/>
              </a:solidFill>
              <a:effectLst/>
              <a:uLnTx/>
              <a:uFillTx/>
              <a:latin typeface="Sitka Banner" pitchFamily="2" charset="0"/>
            </a:endParaRPr>
          </a:p>
        </p:txBody>
      </p:sp>
      <p:sp>
        <p:nvSpPr>
          <p:cNvPr id="33" name="TextBox 40">
            <a:extLst>
              <a:ext uri="{FF2B5EF4-FFF2-40B4-BE49-F238E27FC236}">
                <a16:creationId xmlns:a16="http://schemas.microsoft.com/office/drawing/2014/main" id="{A1A5C691-7C0F-3A01-D3F8-E2BA862405B2}"/>
              </a:ext>
            </a:extLst>
          </p:cNvPr>
          <p:cNvSpPr txBox="1"/>
          <p:nvPr/>
        </p:nvSpPr>
        <p:spPr>
          <a:xfrm>
            <a:off x="278674" y="4281730"/>
            <a:ext cx="3728613" cy="1723549"/>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Sitka Banner" pitchFamily="2" charset="0"/>
              </a:rPr>
              <a:t>Từ</a:t>
            </a:r>
            <a:r>
              <a:rPr lang="en-US" sz="2800" dirty="0">
                <a:solidFill>
                  <a:srgbClr val="000000"/>
                </a:solidFill>
                <a:latin typeface="Sitka Banner" pitchFamily="2" charset="0"/>
              </a:rPr>
              <a:t> 1918 – 1920 </a:t>
            </a:r>
            <a:r>
              <a:rPr lang="en-US" sz="2800" dirty="0" err="1">
                <a:solidFill>
                  <a:srgbClr val="000000"/>
                </a:solidFill>
                <a:latin typeface="Sitka Banner" pitchFamily="2" charset="0"/>
              </a:rPr>
              <a:t>nhà</a:t>
            </a:r>
            <a:r>
              <a:rPr lang="en-US" sz="2800" dirty="0">
                <a:solidFill>
                  <a:srgbClr val="000000"/>
                </a:solidFill>
                <a:latin typeface="Sitka Banner" pitchFamily="2" charset="0"/>
              </a:rPr>
              <a:t> </a:t>
            </a:r>
            <a:r>
              <a:rPr lang="en-US" sz="2800" dirty="0" err="1">
                <a:solidFill>
                  <a:srgbClr val="000000"/>
                </a:solidFill>
                <a:latin typeface="Sitka Banner" pitchFamily="2" charset="0"/>
              </a:rPr>
              <a:t>nước</a:t>
            </a:r>
            <a:r>
              <a:rPr lang="en-US" sz="2800" dirty="0">
                <a:solidFill>
                  <a:srgbClr val="000000"/>
                </a:solidFill>
                <a:latin typeface="Sitka Banner" pitchFamily="2" charset="0"/>
              </a:rPr>
              <a:t> </a:t>
            </a:r>
            <a:r>
              <a:rPr lang="en-US" sz="2800" dirty="0" err="1">
                <a:solidFill>
                  <a:srgbClr val="000000"/>
                </a:solidFill>
                <a:latin typeface="Sitka Banner" pitchFamily="2" charset="0"/>
              </a:rPr>
              <a:t>đã</a:t>
            </a:r>
            <a:r>
              <a:rPr lang="en-US" sz="2800" dirty="0">
                <a:solidFill>
                  <a:srgbClr val="000000"/>
                </a:solidFill>
                <a:latin typeface="Sitka Banner" pitchFamily="2" charset="0"/>
              </a:rPr>
              <a:t> </a:t>
            </a:r>
            <a:r>
              <a:rPr lang="en-US" sz="2800" dirty="0" err="1">
                <a:solidFill>
                  <a:srgbClr val="000000"/>
                </a:solidFill>
                <a:latin typeface="Sitka Banner" pitchFamily="2" charset="0"/>
              </a:rPr>
              <a:t>kiểm</a:t>
            </a:r>
            <a:r>
              <a:rPr lang="en-US" sz="2800" dirty="0">
                <a:solidFill>
                  <a:srgbClr val="000000"/>
                </a:solidFill>
                <a:latin typeface="Sitka Banner" pitchFamily="2" charset="0"/>
              </a:rPr>
              <a:t> </a:t>
            </a:r>
            <a:r>
              <a:rPr lang="en-US" sz="2800" dirty="0" err="1">
                <a:solidFill>
                  <a:srgbClr val="000000"/>
                </a:solidFill>
                <a:latin typeface="Sitka Banner" pitchFamily="2" charset="0"/>
              </a:rPr>
              <a:t>soát</a:t>
            </a:r>
            <a:r>
              <a:rPr lang="en-US" sz="2800" dirty="0">
                <a:solidFill>
                  <a:srgbClr val="000000"/>
                </a:solidFill>
                <a:latin typeface="Sitka Banner" pitchFamily="2" charset="0"/>
              </a:rPr>
              <a:t> </a:t>
            </a:r>
            <a:r>
              <a:rPr lang="en-US" sz="2800" dirty="0" err="1">
                <a:solidFill>
                  <a:srgbClr val="000000"/>
                </a:solidFill>
                <a:latin typeface="Sitka Banner" pitchFamily="2" charset="0"/>
              </a:rPr>
              <a:t>được</a:t>
            </a:r>
            <a:r>
              <a:rPr lang="en-US" sz="2800" dirty="0">
                <a:solidFill>
                  <a:srgbClr val="000000"/>
                </a:solidFill>
                <a:latin typeface="Sitka Banner" pitchFamily="2" charset="0"/>
              </a:rPr>
              <a:t> </a:t>
            </a:r>
            <a:r>
              <a:rPr lang="en-US" sz="2800" dirty="0" err="1">
                <a:solidFill>
                  <a:srgbClr val="000000"/>
                </a:solidFill>
                <a:latin typeface="Sitka Banner" pitchFamily="2" charset="0"/>
              </a:rPr>
              <a:t>các</a:t>
            </a:r>
            <a:r>
              <a:rPr lang="en-US" sz="2800" dirty="0">
                <a:solidFill>
                  <a:srgbClr val="000000"/>
                </a:solidFill>
                <a:latin typeface="Sitka Banner" pitchFamily="2" charset="0"/>
              </a:rPr>
              <a:t> </a:t>
            </a:r>
            <a:r>
              <a:rPr lang="en-US" sz="2800" dirty="0" err="1">
                <a:solidFill>
                  <a:srgbClr val="000000"/>
                </a:solidFill>
                <a:latin typeface="Sitka Banner" pitchFamily="2" charset="0"/>
              </a:rPr>
              <a:t>ngành</a:t>
            </a:r>
            <a:r>
              <a:rPr lang="en-US" sz="2800" dirty="0">
                <a:solidFill>
                  <a:srgbClr val="000000"/>
                </a:solidFill>
                <a:latin typeface="Sitka Banner" pitchFamily="2" charset="0"/>
              </a:rPr>
              <a:t> </a:t>
            </a:r>
            <a:r>
              <a:rPr lang="en-US" sz="2800" dirty="0" err="1">
                <a:solidFill>
                  <a:srgbClr val="000000"/>
                </a:solidFill>
                <a:latin typeface="Sitka Banner" pitchFamily="2" charset="0"/>
              </a:rPr>
              <a:t>kinh</a:t>
            </a:r>
            <a:r>
              <a:rPr lang="en-US" sz="2800" dirty="0">
                <a:solidFill>
                  <a:srgbClr val="000000"/>
                </a:solidFill>
                <a:latin typeface="Sitka Banner" pitchFamily="2" charset="0"/>
              </a:rPr>
              <a:t> </a:t>
            </a:r>
            <a:r>
              <a:rPr lang="en-US" sz="2800" dirty="0" err="1">
                <a:solidFill>
                  <a:srgbClr val="000000"/>
                </a:solidFill>
                <a:latin typeface="Sitka Banner" pitchFamily="2" charset="0"/>
              </a:rPr>
              <a:t>tế</a:t>
            </a:r>
            <a:r>
              <a:rPr lang="en-US" sz="2800" dirty="0">
                <a:solidFill>
                  <a:srgbClr val="000000"/>
                </a:solidFill>
                <a:latin typeface="Sitka Banner" pitchFamily="2" charset="0"/>
              </a:rPr>
              <a:t> then </a:t>
            </a:r>
            <a:r>
              <a:rPr lang="en-US" sz="2800" dirty="0" err="1">
                <a:solidFill>
                  <a:srgbClr val="000000"/>
                </a:solidFill>
                <a:latin typeface="Sitka Banner" pitchFamily="2" charset="0"/>
              </a:rPr>
              <a:t>chốt</a:t>
            </a:r>
            <a:r>
              <a:rPr lang="en-US" sz="2800" dirty="0">
                <a:solidFill>
                  <a:srgbClr val="000000"/>
                </a:solidFill>
                <a:latin typeface="Sitka Banner" pitchFamily="2" charset="0"/>
              </a:rPr>
              <a:t>… </a:t>
            </a:r>
            <a:r>
              <a:rPr lang="en-US" sz="2800" dirty="0" err="1">
                <a:solidFill>
                  <a:srgbClr val="000000"/>
                </a:solidFill>
                <a:latin typeface="Sitka Banner" pitchFamily="2" charset="0"/>
              </a:rPr>
              <a:t>bảo</a:t>
            </a:r>
            <a:r>
              <a:rPr lang="en-US" sz="2800" dirty="0">
                <a:solidFill>
                  <a:srgbClr val="000000"/>
                </a:solidFill>
                <a:latin typeface="Sitka Banner" pitchFamily="2" charset="0"/>
              </a:rPr>
              <a:t> </a:t>
            </a:r>
            <a:r>
              <a:rPr lang="en-US" sz="2800" dirty="0" err="1">
                <a:solidFill>
                  <a:srgbClr val="000000"/>
                </a:solidFill>
                <a:latin typeface="Sitka Banner" pitchFamily="2" charset="0"/>
              </a:rPr>
              <a:t>vệ</a:t>
            </a:r>
            <a:r>
              <a:rPr lang="en-US" sz="2800" dirty="0">
                <a:solidFill>
                  <a:srgbClr val="000000"/>
                </a:solidFill>
                <a:latin typeface="Sitka Banner" pitchFamily="2" charset="0"/>
              </a:rPr>
              <a:t> </a:t>
            </a:r>
            <a:r>
              <a:rPr lang="en-US" sz="2800" dirty="0" err="1">
                <a:solidFill>
                  <a:srgbClr val="000000"/>
                </a:solidFill>
                <a:latin typeface="Sitka Banner" pitchFamily="2" charset="0"/>
              </a:rPr>
              <a:t>chính</a:t>
            </a:r>
            <a:r>
              <a:rPr lang="en-US" sz="2800" dirty="0">
                <a:solidFill>
                  <a:srgbClr val="000000"/>
                </a:solidFill>
                <a:latin typeface="Sitka Banner" pitchFamily="2" charset="0"/>
              </a:rPr>
              <a:t> </a:t>
            </a:r>
            <a:r>
              <a:rPr lang="en-US" sz="2800" dirty="0" err="1">
                <a:solidFill>
                  <a:srgbClr val="000000"/>
                </a:solidFill>
                <a:latin typeface="Sitka Banner" pitchFamily="2" charset="0"/>
              </a:rPr>
              <a:t>quyền</a:t>
            </a:r>
            <a:r>
              <a:rPr lang="en-US" sz="2800" dirty="0">
                <a:solidFill>
                  <a:srgbClr val="000000"/>
                </a:solidFill>
                <a:latin typeface="Sitka Banner" pitchFamily="2" charset="0"/>
              </a:rPr>
              <a:t> CM</a:t>
            </a:r>
            <a:endParaRPr kumimoji="0" lang="en-US" sz="2800" b="0" i="0" u="none" strike="noStrike" kern="1200" cap="none" spc="0" normalizeH="0" baseline="0" noProof="0" dirty="0">
              <a:ln>
                <a:noFill/>
              </a:ln>
              <a:solidFill>
                <a:srgbClr val="000000"/>
              </a:solidFill>
              <a:effectLst/>
              <a:uLnTx/>
              <a:uFillTx/>
              <a:latin typeface="Sitka Banner" pitchFamily="2" charset="0"/>
              <a:ea typeface="+mn-ea"/>
              <a:cs typeface="+mn-cs"/>
            </a:endParaRPr>
          </a:p>
        </p:txBody>
      </p:sp>
      <p:sp>
        <p:nvSpPr>
          <p:cNvPr id="34" name="TextBox 40">
            <a:extLst>
              <a:ext uri="{FF2B5EF4-FFF2-40B4-BE49-F238E27FC236}">
                <a16:creationId xmlns:a16="http://schemas.microsoft.com/office/drawing/2014/main" id="{2A2574E3-F06F-B83B-03E3-D0C66D0487A7}"/>
              </a:ext>
            </a:extLst>
          </p:cNvPr>
          <p:cNvSpPr txBox="1"/>
          <p:nvPr/>
        </p:nvSpPr>
        <p:spPr>
          <a:xfrm>
            <a:off x="489028" y="1049148"/>
            <a:ext cx="3262272" cy="172354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itka Banner" pitchFamily="2" charset="0"/>
                <a:ea typeface="+mn-ea"/>
                <a:cs typeface="+mn-cs"/>
              </a:rPr>
              <a:t>Sau CM</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tháng</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Mười</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nước</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Nga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gặp</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nhiều</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khó</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khăn</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Kinh</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tế</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thù</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trong</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giặc</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ngoài</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endParaRPr kumimoji="0" lang="en-US" sz="2800" b="0" i="0" u="none" strike="noStrike" kern="1200" cap="none" spc="0" normalizeH="0" baseline="0" noProof="0" dirty="0">
              <a:ln>
                <a:noFill/>
              </a:ln>
              <a:solidFill>
                <a:srgbClr val="000000"/>
              </a:solidFill>
              <a:effectLst/>
              <a:uLnTx/>
              <a:uFillTx/>
              <a:latin typeface="Sitka Banner" pitchFamily="2" charset="0"/>
              <a:ea typeface="+mn-ea"/>
              <a:cs typeface="+mn-cs"/>
            </a:endParaRPr>
          </a:p>
        </p:txBody>
      </p:sp>
      <p:pic>
        <p:nvPicPr>
          <p:cNvPr id="8" name="Picture 7">
            <a:extLst>
              <a:ext uri="{FF2B5EF4-FFF2-40B4-BE49-F238E27FC236}">
                <a16:creationId xmlns:a16="http://schemas.microsoft.com/office/drawing/2014/main" id="{2D501D57-58EE-4FEF-B253-9462AC3C0111}"/>
              </a:ext>
            </a:extLst>
          </p:cNvPr>
          <p:cNvPicPr>
            <a:picLocks noChangeAspect="1"/>
          </p:cNvPicPr>
          <p:nvPr/>
        </p:nvPicPr>
        <p:blipFill>
          <a:blip r:embed="rId15"/>
          <a:stretch>
            <a:fillRect/>
          </a:stretch>
        </p:blipFill>
        <p:spPr>
          <a:xfrm>
            <a:off x="-7852407" y="-1108707"/>
            <a:ext cx="6512746" cy="6858000"/>
          </a:xfrm>
          <a:prstGeom prst="rect">
            <a:avLst/>
          </a:prstGeom>
        </p:spPr>
      </p:pic>
      <p:pic>
        <p:nvPicPr>
          <p:cNvPr id="14" name="Picture 13">
            <a:extLst>
              <a:ext uri="{FF2B5EF4-FFF2-40B4-BE49-F238E27FC236}">
                <a16:creationId xmlns:a16="http://schemas.microsoft.com/office/drawing/2014/main" id="{2888D823-43E8-434A-9DF5-771B3E982490}"/>
              </a:ext>
            </a:extLst>
          </p:cNvPr>
          <p:cNvPicPr>
            <a:picLocks noChangeAspect="1"/>
          </p:cNvPicPr>
          <p:nvPr/>
        </p:nvPicPr>
        <p:blipFill>
          <a:blip r:embed="rId16"/>
          <a:stretch>
            <a:fillRect/>
          </a:stretch>
        </p:blipFill>
        <p:spPr>
          <a:xfrm>
            <a:off x="-13010081" y="712674"/>
            <a:ext cx="12192000" cy="2573779"/>
          </a:xfrm>
          <a:prstGeom prst="rect">
            <a:avLst/>
          </a:prstGeom>
        </p:spPr>
      </p:pic>
      <p:sp>
        <p:nvSpPr>
          <p:cNvPr id="27" name="TextBox 40">
            <a:extLst>
              <a:ext uri="{FF2B5EF4-FFF2-40B4-BE49-F238E27FC236}">
                <a16:creationId xmlns:a16="http://schemas.microsoft.com/office/drawing/2014/main" id="{82887173-B7A2-44F9-9730-6F4423421C05}"/>
              </a:ext>
            </a:extLst>
          </p:cNvPr>
          <p:cNvSpPr txBox="1"/>
          <p:nvPr/>
        </p:nvSpPr>
        <p:spPr>
          <a:xfrm>
            <a:off x="7834686" y="1458519"/>
            <a:ext cx="3682360" cy="861774"/>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srgbClr val="000000"/>
                </a:solidFill>
                <a:effectLst/>
                <a:uLnTx/>
                <a:uFillTx/>
                <a:latin typeface="Sitka Banner" pitchFamily="2" charset="0"/>
                <a:ea typeface="+mn-ea"/>
                <a:cs typeface="+mn-cs"/>
              </a:rPr>
              <a:t>Công</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nghiệp</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CP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kiểm</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soát</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các</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ngành</a:t>
            </a:r>
            <a:r>
              <a:rPr kumimoji="0" lang="en-US" sz="2800" b="0" i="0" u="none" strike="noStrike" kern="1200" cap="none" spc="0" normalizeH="0" noProof="0" dirty="0">
                <a:ln>
                  <a:noFill/>
                </a:ln>
                <a:solidFill>
                  <a:srgbClr val="000000"/>
                </a:solidFill>
                <a:effectLst/>
                <a:uLnTx/>
                <a:uFillTx/>
                <a:latin typeface="Sitka Banner" pitchFamily="2" charset="0"/>
                <a:ea typeface="+mn-ea"/>
                <a:cs typeface="+mn-cs"/>
              </a:rPr>
              <a:t> CN </a:t>
            </a:r>
            <a:r>
              <a:rPr kumimoji="0" lang="en-US" sz="2800" b="0" i="0" u="none" strike="noStrike" kern="1200" cap="none" spc="0" normalizeH="0" noProof="0" dirty="0" err="1">
                <a:ln>
                  <a:noFill/>
                </a:ln>
                <a:solidFill>
                  <a:srgbClr val="000000"/>
                </a:solidFill>
                <a:effectLst/>
                <a:uLnTx/>
                <a:uFillTx/>
                <a:latin typeface="Sitka Banner" pitchFamily="2" charset="0"/>
                <a:ea typeface="+mn-ea"/>
                <a:cs typeface="+mn-cs"/>
              </a:rPr>
              <a:t>chính</a:t>
            </a:r>
            <a:endParaRPr kumimoji="0" lang="en-US" sz="2800" b="0" i="0" u="none" strike="noStrike" kern="1200" cap="none" spc="0" normalizeH="0" baseline="0" noProof="0" dirty="0">
              <a:ln>
                <a:noFill/>
              </a:ln>
              <a:solidFill>
                <a:srgbClr val="000000"/>
              </a:solidFill>
              <a:effectLst/>
              <a:uLnTx/>
              <a:uFillTx/>
              <a:latin typeface="Sitka Banner" pitchFamily="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9" grpId="0"/>
      <p:bldP spid="30" grpId="0"/>
      <p:bldP spid="31" grpId="0"/>
      <p:bldP spid="33" grpId="0"/>
      <p:bldP spid="34"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7249A7-9D93-11F8-E2F7-C116954F7289}"/>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E4DEBD2-5F9C-77A6-E408-BFEC6731E869}"/>
              </a:ext>
            </a:extLst>
          </p:cNvPr>
          <p:cNvSpPr txBox="1"/>
          <p:nvPr/>
        </p:nvSpPr>
        <p:spPr>
          <a:xfrm>
            <a:off x="1118033" y="225230"/>
            <a:ext cx="11463706"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Liên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Xô</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1922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1945</a:t>
            </a:r>
            <a:endParaRPr kumimoji="0" lang="vi-VN" sz="2800" b="0" i="0" u="none" strike="noStrike" kern="1200" cap="none" spc="0" normalizeH="0" baseline="0" noProof="0" dirty="0">
              <a:ln>
                <a:noFill/>
              </a:ln>
              <a:solidFill>
                <a:prstClr val="white"/>
              </a:solidFill>
              <a:effectLst/>
              <a:uLnTx/>
              <a:uFillTx/>
              <a:latin typeface="Sitka Banner" pitchFamily="2" charset="0"/>
              <a:ea typeface="+mn-ea"/>
              <a:cs typeface="+mn-cs"/>
            </a:endParaRPr>
          </a:p>
        </p:txBody>
      </p:sp>
      <p:sp>
        <p:nvSpPr>
          <p:cNvPr id="5" name="Freeform 34">
            <a:extLst>
              <a:ext uri="{FF2B5EF4-FFF2-40B4-BE49-F238E27FC236}">
                <a16:creationId xmlns:a16="http://schemas.microsoft.com/office/drawing/2014/main" id="{8BA5DAB5-19AB-25AA-FA99-146C065E61E9}"/>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703621C4-EA0A-49B2-8682-B9ABAD4F4A10}"/>
              </a:ext>
            </a:extLst>
          </p:cNvPr>
          <p:cNvPicPr>
            <a:picLocks noChangeAspect="1"/>
          </p:cNvPicPr>
          <p:nvPr/>
        </p:nvPicPr>
        <p:blipFill rotWithShape="1">
          <a:blip r:embed="rId4"/>
          <a:srcRect l="1459" t="16501" r="2663"/>
          <a:stretch/>
        </p:blipFill>
        <p:spPr>
          <a:xfrm>
            <a:off x="4398378" y="1426580"/>
            <a:ext cx="7513622" cy="3680749"/>
          </a:xfrm>
          <a:prstGeom prst="rect">
            <a:avLst/>
          </a:prstGeom>
        </p:spPr>
      </p:pic>
      <p:sp>
        <p:nvSpPr>
          <p:cNvPr id="16" name="TextBox 15">
            <a:extLst>
              <a:ext uri="{FF2B5EF4-FFF2-40B4-BE49-F238E27FC236}">
                <a16:creationId xmlns:a16="http://schemas.microsoft.com/office/drawing/2014/main" id="{294D06ED-8255-4CE6-8231-B88CC699CFA5}"/>
              </a:ext>
            </a:extLst>
          </p:cNvPr>
          <p:cNvSpPr txBox="1"/>
          <p:nvPr/>
        </p:nvSpPr>
        <p:spPr>
          <a:xfrm>
            <a:off x="249457" y="1053261"/>
            <a:ext cx="3882705" cy="2962513"/>
          </a:xfrm>
          <a:prstGeom prst="wedgeRoundRectCallout">
            <a:avLst>
              <a:gd name="adj1" fmla="val -33298"/>
              <a:gd name="adj2" fmla="val 59325"/>
              <a:gd name="adj3" fmla="val 16667"/>
            </a:avLst>
          </a:prstGeom>
          <a:solidFill>
            <a:sysClr val="window" lastClr="FFFFFF"/>
          </a:solidFill>
          <a:ln w="28575" cap="flat" cmpd="sng" algn="ctr">
            <a:solidFill>
              <a:srgbClr val="ED7D31"/>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0" dirty="0" err="1">
                <a:solidFill>
                  <a:srgbClr val="002060"/>
                </a:solidFill>
                <a:latin typeface="Sitka Banner" pitchFamily="2" charset="0"/>
                <a:cs typeface="Times New Roman" panose="02020603050405020304" pitchFamily="18" charset="0"/>
              </a:rPr>
              <a:t>Đọc</a:t>
            </a:r>
            <a:r>
              <a:rPr lang="en-US" sz="2800" b="1" kern="0" dirty="0">
                <a:solidFill>
                  <a:srgbClr val="002060"/>
                </a:solidFill>
                <a:latin typeface="Sitka Banner" pitchFamily="2" charset="0"/>
                <a:cs typeface="Times New Roman" panose="02020603050405020304" pitchFamily="18" charset="0"/>
              </a:rPr>
              <a:t> SGK tr8-10 </a:t>
            </a:r>
            <a:r>
              <a:rPr lang="en-US" sz="2800" b="1" kern="0" dirty="0" err="1">
                <a:solidFill>
                  <a:srgbClr val="002060"/>
                </a:solidFill>
                <a:latin typeface="Sitka Banner" pitchFamily="2" charset="0"/>
                <a:cs typeface="Times New Roman" panose="02020603050405020304" pitchFamily="18" charset="0"/>
              </a:rPr>
              <a:t>gạch</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chân</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các</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thành</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tựu</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trong</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công</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cuộc</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xây</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dựng</a:t>
            </a:r>
            <a:r>
              <a:rPr lang="en-US" sz="2800" b="1" kern="0" dirty="0">
                <a:solidFill>
                  <a:srgbClr val="002060"/>
                </a:solidFill>
                <a:latin typeface="Sitka Banner" pitchFamily="2" charset="0"/>
                <a:cs typeface="Times New Roman" panose="02020603050405020304" pitchFamily="18" charset="0"/>
              </a:rPr>
              <a:t> CNXH </a:t>
            </a:r>
            <a:r>
              <a:rPr lang="en-US" sz="2800" b="1" kern="0" dirty="0" err="1">
                <a:solidFill>
                  <a:srgbClr val="002060"/>
                </a:solidFill>
                <a:latin typeface="Sitka Banner" pitchFamily="2" charset="0"/>
                <a:cs typeface="Times New Roman" panose="02020603050405020304" pitchFamily="18" charset="0"/>
              </a:rPr>
              <a:t>từ</a:t>
            </a:r>
            <a:r>
              <a:rPr lang="en-US" sz="2800" b="1" kern="0" dirty="0">
                <a:solidFill>
                  <a:srgbClr val="002060"/>
                </a:solidFill>
                <a:latin typeface="Sitka Banner" pitchFamily="2" charset="0"/>
                <a:cs typeface="Times New Roman" panose="02020603050405020304" pitchFamily="18" charset="0"/>
              </a:rPr>
              <a:t> 1922 – 1945. </a:t>
            </a:r>
            <a:r>
              <a:rPr lang="en-US" sz="2800" b="1" kern="0" dirty="0" err="1">
                <a:solidFill>
                  <a:srgbClr val="002060"/>
                </a:solidFill>
                <a:latin typeface="Sitka Banner" pitchFamily="2" charset="0"/>
                <a:cs typeface="Times New Roman" panose="02020603050405020304" pitchFamily="18" charset="0"/>
              </a:rPr>
              <a:t>Để</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tham</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gia</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trò</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chơi</a:t>
            </a:r>
            <a:r>
              <a:rPr lang="en-US" sz="2800" b="1" kern="0" dirty="0">
                <a:solidFill>
                  <a:srgbClr val="002060"/>
                </a:solidFill>
                <a:latin typeface="Sitka Banner" pitchFamily="2" charset="0"/>
                <a:cs typeface="Times New Roman" panose="02020603050405020304" pitchFamily="18" charset="0"/>
              </a:rPr>
              <a:t> con </a:t>
            </a:r>
            <a:r>
              <a:rPr lang="en-US" sz="2800" b="1" kern="0" dirty="0" err="1">
                <a:solidFill>
                  <a:srgbClr val="002060"/>
                </a:solidFill>
                <a:latin typeface="Sitka Banner" pitchFamily="2" charset="0"/>
                <a:cs typeface="Times New Roman" panose="02020603050405020304" pitchFamily="18" charset="0"/>
              </a:rPr>
              <a:t>số</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bí</a:t>
            </a:r>
            <a:r>
              <a:rPr lang="en-US" sz="2800" b="1" kern="0" dirty="0">
                <a:solidFill>
                  <a:srgbClr val="002060"/>
                </a:solidFill>
                <a:latin typeface="Sitka Banner" pitchFamily="2" charset="0"/>
                <a:cs typeface="Times New Roman" panose="02020603050405020304" pitchFamily="18" charset="0"/>
              </a:rPr>
              <a:t> </a:t>
            </a:r>
            <a:r>
              <a:rPr lang="en-US" sz="2800" b="1" kern="0" dirty="0" err="1">
                <a:solidFill>
                  <a:srgbClr val="002060"/>
                </a:solidFill>
                <a:latin typeface="Sitka Banner" pitchFamily="2" charset="0"/>
                <a:cs typeface="Times New Roman" panose="02020603050405020304" pitchFamily="18" charset="0"/>
              </a:rPr>
              <a:t>ẩn</a:t>
            </a:r>
            <a:r>
              <a:rPr lang="en-US" sz="2800" b="1" kern="0" dirty="0">
                <a:solidFill>
                  <a:srgbClr val="002060"/>
                </a:solidFill>
                <a:latin typeface="Sitka Banner" pitchFamily="2" charset="0"/>
                <a:cs typeface="Times New Roman" panose="02020603050405020304" pitchFamily="18" charset="0"/>
              </a:rPr>
              <a:t>.</a:t>
            </a:r>
            <a:endPar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endParaRPr>
          </a:p>
        </p:txBody>
      </p:sp>
    </p:spTree>
    <p:extLst>
      <p:ext uri="{BB962C8B-B14F-4D97-AF65-F5344CB8AC3E}">
        <p14:creationId xmlns:p14="http://schemas.microsoft.com/office/powerpoint/2010/main" val="4102866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7249A7-9D93-11F8-E2F7-C116954F7289}"/>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E4DEBD2-5F9C-77A6-E408-BFEC6731E869}"/>
              </a:ext>
            </a:extLst>
          </p:cNvPr>
          <p:cNvSpPr txBox="1"/>
          <p:nvPr/>
        </p:nvSpPr>
        <p:spPr>
          <a:xfrm>
            <a:off x="1118033" y="225230"/>
            <a:ext cx="11463706"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Liên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Xô</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1922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1945</a:t>
            </a:r>
            <a:endParaRPr kumimoji="0" lang="vi-VN" sz="2800" b="0" i="0" u="none" strike="noStrike" kern="1200" cap="none" spc="0" normalizeH="0" baseline="0" noProof="0" dirty="0">
              <a:ln>
                <a:noFill/>
              </a:ln>
              <a:solidFill>
                <a:prstClr val="white"/>
              </a:solidFill>
              <a:effectLst/>
              <a:uLnTx/>
              <a:uFillTx/>
              <a:latin typeface="Sitka Banner" pitchFamily="2" charset="0"/>
              <a:ea typeface="+mn-ea"/>
              <a:cs typeface="+mn-cs"/>
            </a:endParaRPr>
          </a:p>
        </p:txBody>
      </p:sp>
      <p:sp>
        <p:nvSpPr>
          <p:cNvPr id="5" name="Freeform 34">
            <a:extLst>
              <a:ext uri="{FF2B5EF4-FFF2-40B4-BE49-F238E27FC236}">
                <a16:creationId xmlns:a16="http://schemas.microsoft.com/office/drawing/2014/main" id="{8BA5DAB5-19AB-25AA-FA99-146C065E61E9}"/>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6">
            <a:extLst>
              <a:ext uri="{FF2B5EF4-FFF2-40B4-BE49-F238E27FC236}">
                <a16:creationId xmlns:a16="http://schemas.microsoft.com/office/drawing/2014/main" id="{DBE83A04-0C0F-4823-A441-DC7EE27D22C2}"/>
              </a:ext>
            </a:extLst>
          </p:cNvPr>
          <p:cNvGraphicFramePr>
            <a:graphicFrameLocks noGrp="1"/>
          </p:cNvGraphicFramePr>
          <p:nvPr/>
        </p:nvGraphicFramePr>
        <p:xfrm>
          <a:off x="249457" y="1213722"/>
          <a:ext cx="11485345" cy="4119880"/>
        </p:xfrm>
        <a:graphic>
          <a:graphicData uri="http://schemas.openxmlformats.org/drawingml/2006/table">
            <a:tbl>
              <a:tblPr firstRow="1" bandRow="1">
                <a:tableStyleId>{21E4AEA4-8DFA-4A89-87EB-49C32662AFE0}</a:tableStyleId>
              </a:tblPr>
              <a:tblGrid>
                <a:gridCol w="2600424">
                  <a:extLst>
                    <a:ext uri="{9D8B030D-6E8A-4147-A177-3AD203B41FA5}">
                      <a16:colId xmlns:a16="http://schemas.microsoft.com/office/drawing/2014/main" val="3934494902"/>
                    </a:ext>
                  </a:extLst>
                </a:gridCol>
                <a:gridCol w="8884921">
                  <a:extLst>
                    <a:ext uri="{9D8B030D-6E8A-4147-A177-3AD203B41FA5}">
                      <a16:colId xmlns:a16="http://schemas.microsoft.com/office/drawing/2014/main" val="451852235"/>
                    </a:ext>
                  </a:extLst>
                </a:gridCol>
              </a:tblGrid>
              <a:tr h="370840">
                <a:tc>
                  <a:txBody>
                    <a:bodyPr/>
                    <a:lstStyle/>
                    <a:p>
                      <a:endParaRPr lang="en-US" dirty="0"/>
                    </a:p>
                  </a:txBody>
                  <a:tcPr/>
                </a:tc>
                <a:tc>
                  <a:txBody>
                    <a:bodyPr/>
                    <a:lstStyle/>
                    <a:p>
                      <a:endParaRPr lang="en-US" dirty="0"/>
                    </a:p>
                    <a:p>
                      <a:endParaRPr lang="en-US" dirty="0"/>
                    </a:p>
                  </a:txBody>
                  <a:tcPr/>
                </a:tc>
                <a:extLst>
                  <a:ext uri="{0D108BD9-81ED-4DB2-BD59-A6C34878D82A}">
                    <a16:rowId xmlns:a16="http://schemas.microsoft.com/office/drawing/2014/main" val="2852084362"/>
                  </a:ext>
                </a:extLst>
              </a:tr>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244000159"/>
                  </a:ext>
                </a:extLst>
              </a:tr>
              <a:tr h="370840">
                <a:tc>
                  <a:txBody>
                    <a:bodyPr/>
                    <a:lstStyle/>
                    <a:p>
                      <a:endParaRPr lang="en-US" dirty="0"/>
                    </a:p>
                  </a:txBody>
                  <a:tcPr/>
                </a:tc>
                <a:tc>
                  <a:txBody>
                    <a:bodyPr/>
                    <a:lstStyle/>
                    <a:p>
                      <a:endParaRPr lang="en-US" dirty="0"/>
                    </a:p>
                    <a:p>
                      <a:endParaRPr lang="en-US" dirty="0"/>
                    </a:p>
                  </a:txBody>
                  <a:tcPr/>
                </a:tc>
                <a:extLst>
                  <a:ext uri="{0D108BD9-81ED-4DB2-BD59-A6C34878D82A}">
                    <a16:rowId xmlns:a16="http://schemas.microsoft.com/office/drawing/2014/main" val="536233941"/>
                  </a:ext>
                </a:extLst>
              </a:tr>
              <a:tr h="370840">
                <a:tc>
                  <a:txBody>
                    <a:bodyPr/>
                    <a:lstStyle/>
                    <a:p>
                      <a:endParaRPr lang="en-US" dirty="0"/>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1080849037"/>
                  </a:ext>
                </a:extLst>
              </a:tr>
              <a:tr h="370840">
                <a:tc>
                  <a:txBody>
                    <a:bodyPr/>
                    <a:lstStyle/>
                    <a:p>
                      <a:endParaRPr lang="en-US" dirty="0"/>
                    </a:p>
                  </a:txBody>
                  <a:tcPr/>
                </a:tc>
                <a:tc>
                  <a:txBody>
                    <a:bodyPr/>
                    <a:lstStyle/>
                    <a:p>
                      <a:endParaRPr lang="en-US" dirty="0"/>
                    </a:p>
                    <a:p>
                      <a:endParaRPr lang="en-US" dirty="0"/>
                    </a:p>
                  </a:txBody>
                  <a:tcPr/>
                </a:tc>
                <a:extLst>
                  <a:ext uri="{0D108BD9-81ED-4DB2-BD59-A6C34878D82A}">
                    <a16:rowId xmlns:a16="http://schemas.microsoft.com/office/drawing/2014/main" val="684199075"/>
                  </a:ext>
                </a:extLst>
              </a:tr>
              <a:tr h="370840">
                <a:tc>
                  <a:txBody>
                    <a:bodyPr/>
                    <a:lstStyle/>
                    <a:p>
                      <a:endParaRPr lang="en-US" dirty="0"/>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3799214121"/>
                  </a:ext>
                </a:extLst>
              </a:tr>
            </a:tbl>
          </a:graphicData>
        </a:graphic>
      </p:graphicFrame>
      <p:sp>
        <p:nvSpPr>
          <p:cNvPr id="7" name="TextBox 6">
            <a:extLst>
              <a:ext uri="{FF2B5EF4-FFF2-40B4-BE49-F238E27FC236}">
                <a16:creationId xmlns:a16="http://schemas.microsoft.com/office/drawing/2014/main" id="{834ACF14-2ED5-4D16-8092-F5AEE457931E}"/>
              </a:ext>
            </a:extLst>
          </p:cNvPr>
          <p:cNvSpPr txBox="1"/>
          <p:nvPr/>
        </p:nvSpPr>
        <p:spPr>
          <a:xfrm>
            <a:off x="375920" y="1280160"/>
            <a:ext cx="2357120"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Lĩnh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vực</a:t>
            </a:r>
            <a:endParaRPr lang="en-US" sz="3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D038EE3-C6B6-4047-8859-02BDF43A2FD3}"/>
              </a:ext>
            </a:extLst>
          </p:cNvPr>
          <p:cNvSpPr txBox="1"/>
          <p:nvPr/>
        </p:nvSpPr>
        <p:spPr>
          <a:xfrm>
            <a:off x="5740400" y="1280160"/>
            <a:ext cx="2357120"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tựu</a:t>
            </a:r>
            <a:endParaRPr lang="en-US" sz="3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6B3F4C6-4EC2-4DA1-BB8C-8439658F0030}"/>
              </a:ext>
            </a:extLst>
          </p:cNvPr>
          <p:cNvSpPr txBox="1"/>
          <p:nvPr/>
        </p:nvSpPr>
        <p:spPr>
          <a:xfrm>
            <a:off x="400885" y="1739392"/>
            <a:ext cx="216916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endParaRPr lang="en-US"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B70807D-6225-4CE2-BB62-91D825601C77}"/>
              </a:ext>
            </a:extLst>
          </p:cNvPr>
          <p:cNvSpPr txBox="1"/>
          <p:nvPr/>
        </p:nvSpPr>
        <p:spPr>
          <a:xfrm>
            <a:off x="400885" y="2155037"/>
            <a:ext cx="216916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endParaRPr lang="en-US" sz="28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E6582B1-4DF2-4292-9F55-57C1B1134652}"/>
              </a:ext>
            </a:extLst>
          </p:cNvPr>
          <p:cNvSpPr txBox="1"/>
          <p:nvPr/>
        </p:nvSpPr>
        <p:spPr>
          <a:xfrm>
            <a:off x="294203" y="2851017"/>
            <a:ext cx="2275842"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endParaRPr lang="en-US" sz="2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FB9A4C6B-96F9-41E9-A679-A54300961588}"/>
              </a:ext>
            </a:extLst>
          </p:cNvPr>
          <p:cNvSpPr txBox="1"/>
          <p:nvPr/>
        </p:nvSpPr>
        <p:spPr>
          <a:xfrm>
            <a:off x="565299" y="3805124"/>
            <a:ext cx="2004746"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4C7EDCE-2C68-4207-B655-730607BA30BD}"/>
              </a:ext>
            </a:extLst>
          </p:cNvPr>
          <p:cNvSpPr txBox="1"/>
          <p:nvPr/>
        </p:nvSpPr>
        <p:spPr>
          <a:xfrm>
            <a:off x="709791" y="4420528"/>
            <a:ext cx="1860253"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F89E654-93BC-4B32-90F3-322FA76F8B85}"/>
              </a:ext>
            </a:extLst>
          </p:cNvPr>
          <p:cNvSpPr txBox="1"/>
          <p:nvPr/>
        </p:nvSpPr>
        <p:spPr>
          <a:xfrm>
            <a:off x="400885" y="5312390"/>
            <a:ext cx="11485345"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Hạn chế</a:t>
            </a:r>
            <a:r>
              <a:rPr lang="vi-VN" sz="2400" dirty="0">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D50D721B-C0AA-423C-9B5C-D9EE77E3B88A}"/>
              </a:ext>
            </a:extLst>
          </p:cNvPr>
          <p:cNvSpPr txBox="1"/>
          <p:nvPr/>
        </p:nvSpPr>
        <p:spPr>
          <a:xfrm>
            <a:off x="400885" y="6010278"/>
            <a:ext cx="1148534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6-1941</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6025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TextBox 6"/>
          <p:cNvSpPr txBox="1"/>
          <p:nvPr/>
        </p:nvSpPr>
        <p:spPr>
          <a:xfrm>
            <a:off x="1879598" y="1035590"/>
            <a:ext cx="8432803" cy="1477328"/>
          </a:xfrm>
          <a:prstGeom prst="rect">
            <a:avLst/>
          </a:prstGeom>
        </p:spPr>
        <p:txBody>
          <a:bodyPr wrap="square" lIns="0" tIns="0" rIns="0" bIns="0" rtlCol="0" anchor="t">
            <a:spAutoFit/>
          </a:bodyPr>
          <a:lstStyle/>
          <a:p>
            <a:pPr algn="ctr" defTabSz="609630">
              <a:spcBef>
                <a:spcPct val="0"/>
              </a:spcBef>
            </a:pPr>
            <a:r>
              <a:rPr lang="en-US" sz="3200" dirty="0">
                <a:solidFill>
                  <a:srgbClr val="000000"/>
                </a:solidFill>
                <a:latin typeface="Times New Roman" panose="02020603050405020304" pitchFamily="18" charset="0"/>
                <a:cs typeface="Times New Roman" panose="02020603050405020304" pitchFamily="18" charset="0"/>
              </a:rPr>
              <a:t>Ý NGHĨA CỦA NHỮNG CON SỐ TRONG CÔNG CUỘC XÂY DỰNG CHỦ NGHĨA XÃ HỘI CỦA LIÊN XÔ (1922- 1925)</a:t>
            </a:r>
          </a:p>
        </p:txBody>
      </p:sp>
      <p:pic>
        <p:nvPicPr>
          <p:cNvPr id="7" name="Picture 2" descr="Congress of Soviets of the Soviet Union - Wikipedia">
            <a:extLst>
              <a:ext uri="{FF2B5EF4-FFF2-40B4-BE49-F238E27FC236}">
                <a16:creationId xmlns:a16="http://schemas.microsoft.com/office/drawing/2014/main" id="{3650B991-6AED-4B94-A065-D45CFD1FB6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1933" y="3124200"/>
            <a:ext cx="2248135" cy="2235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9601152" y="4357302"/>
            <a:ext cx="2282539" cy="2311964"/>
          </a:xfrm>
          <a:custGeom>
            <a:avLst/>
            <a:gdLst/>
            <a:ahLst/>
            <a:cxnLst/>
            <a:rect l="l" t="t" r="r" b="b"/>
            <a:pathLst>
              <a:path w="3423808" h="3467946">
                <a:moveTo>
                  <a:pt x="0" y="0"/>
                </a:moveTo>
                <a:lnTo>
                  <a:pt x="3423809" y="0"/>
                </a:lnTo>
                <a:lnTo>
                  <a:pt x="3423809" y="3467946"/>
                </a:lnTo>
                <a:lnTo>
                  <a:pt x="0" y="34679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538181" y="836010"/>
            <a:ext cx="9204240" cy="941796"/>
          </a:xfrm>
          <a:prstGeom prst="rect">
            <a:avLst/>
          </a:prstGeom>
        </p:spPr>
        <p:txBody>
          <a:bodyPr wrap="square" lIns="0" tIns="0" rIns="0" bIns="0" rtlCol="0" anchor="t">
            <a:spAutoFit/>
          </a:bodyPr>
          <a:lstStyle/>
          <a:p>
            <a:pPr algn="ctr" defTabSz="609630">
              <a:lnSpc>
                <a:spcPts val="8027"/>
              </a:lnSpc>
            </a:pPr>
            <a:r>
              <a:rPr lang="en-US" sz="5734" b="1" dirty="0" err="1">
                <a:solidFill>
                  <a:srgbClr val="000000"/>
                </a:solidFill>
                <a:latin typeface="Times New Roman" panose="02020603050405020304" pitchFamily="18" charset="0"/>
                <a:cs typeface="Times New Roman" panose="02020603050405020304" pitchFamily="18" charset="0"/>
              </a:rPr>
              <a:t>Thử</a:t>
            </a:r>
            <a:r>
              <a:rPr lang="en-US" sz="5734" b="1" dirty="0">
                <a:solidFill>
                  <a:srgbClr val="000000"/>
                </a:solidFill>
                <a:latin typeface="Times New Roman" panose="02020603050405020304" pitchFamily="18" charset="0"/>
                <a:cs typeface="Times New Roman" panose="02020603050405020304" pitchFamily="18" charset="0"/>
              </a:rPr>
              <a:t> </a:t>
            </a:r>
            <a:r>
              <a:rPr lang="en-US" sz="5734" b="1" dirty="0" err="1">
                <a:solidFill>
                  <a:srgbClr val="000000"/>
                </a:solidFill>
                <a:latin typeface="Times New Roman" panose="02020603050405020304" pitchFamily="18" charset="0"/>
                <a:cs typeface="Times New Roman" panose="02020603050405020304" pitchFamily="18" charset="0"/>
              </a:rPr>
              <a:t>thách</a:t>
            </a:r>
            <a:r>
              <a:rPr lang="en-US" sz="5734" b="1" dirty="0">
                <a:solidFill>
                  <a:srgbClr val="000000"/>
                </a:solidFill>
                <a:latin typeface="Times New Roman" panose="02020603050405020304" pitchFamily="18" charset="0"/>
                <a:cs typeface="Times New Roman" panose="02020603050405020304" pitchFamily="18" charset="0"/>
              </a:rPr>
              <a:t>: con </a:t>
            </a:r>
            <a:r>
              <a:rPr lang="en-US" sz="5734" b="1" dirty="0" err="1">
                <a:solidFill>
                  <a:srgbClr val="000000"/>
                </a:solidFill>
                <a:latin typeface="Times New Roman" panose="02020603050405020304" pitchFamily="18" charset="0"/>
                <a:cs typeface="Times New Roman" panose="02020603050405020304" pitchFamily="18" charset="0"/>
              </a:rPr>
              <a:t>số</a:t>
            </a:r>
            <a:r>
              <a:rPr lang="en-US" sz="5734" b="1" dirty="0">
                <a:solidFill>
                  <a:srgbClr val="000000"/>
                </a:solidFill>
                <a:latin typeface="Times New Roman" panose="02020603050405020304" pitchFamily="18" charset="0"/>
                <a:cs typeface="Times New Roman" panose="02020603050405020304" pitchFamily="18" charset="0"/>
              </a:rPr>
              <a:t> </a:t>
            </a:r>
            <a:r>
              <a:rPr lang="en-US" sz="5734" b="1" dirty="0" err="1">
                <a:solidFill>
                  <a:srgbClr val="000000"/>
                </a:solidFill>
                <a:latin typeface="Times New Roman" panose="02020603050405020304" pitchFamily="18" charset="0"/>
                <a:cs typeface="Times New Roman" panose="02020603050405020304" pitchFamily="18" charset="0"/>
              </a:rPr>
              <a:t>bí</a:t>
            </a:r>
            <a:r>
              <a:rPr lang="en-US" sz="5734" b="1" dirty="0">
                <a:solidFill>
                  <a:srgbClr val="000000"/>
                </a:solidFill>
                <a:latin typeface="Times New Roman" panose="02020603050405020304" pitchFamily="18" charset="0"/>
                <a:cs typeface="Times New Roman" panose="02020603050405020304" pitchFamily="18" charset="0"/>
              </a:rPr>
              <a:t> </a:t>
            </a:r>
            <a:r>
              <a:rPr lang="en-US" sz="5734" b="1" dirty="0" err="1">
                <a:solidFill>
                  <a:srgbClr val="000000"/>
                </a:solidFill>
                <a:latin typeface="Times New Roman" panose="02020603050405020304" pitchFamily="18" charset="0"/>
                <a:cs typeface="Times New Roman" panose="02020603050405020304" pitchFamily="18" charset="0"/>
              </a:rPr>
              <a:t>ẩn</a:t>
            </a:r>
            <a:endParaRPr lang="en-US" sz="5734" b="1" dirty="0">
              <a:solidFill>
                <a:srgbClr val="000000"/>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1179024" y="2057401"/>
            <a:ext cx="9563397" cy="3522759"/>
          </a:xfrm>
          <a:prstGeom prst="rect">
            <a:avLst/>
          </a:prstGeom>
        </p:spPr>
        <p:txBody>
          <a:bodyPr wrap="square" lIns="0" tIns="0" rIns="0" bIns="0" rtlCol="0" anchor="t">
            <a:spAutoFit/>
          </a:bodyPr>
          <a:lstStyle/>
          <a:p>
            <a:pPr algn="ctr" defTabSz="609630">
              <a:lnSpc>
                <a:spcPct val="150000"/>
              </a:lnSpc>
            </a:pPr>
            <a:r>
              <a:rPr lang="en-US" sz="3933" dirty="0" err="1">
                <a:solidFill>
                  <a:srgbClr val="000000"/>
                </a:solidFill>
                <a:latin typeface="Times New Roman" panose="02020603050405020304" pitchFamily="18" charset="0"/>
                <a:cs typeface="Times New Roman" panose="02020603050405020304" pitchFamily="18" charset="0"/>
              </a:rPr>
              <a:t>Yêu</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cầu</a:t>
            </a:r>
            <a:r>
              <a:rPr lang="en-US" sz="3933" dirty="0">
                <a:solidFill>
                  <a:srgbClr val="000000"/>
                </a:solidFill>
                <a:latin typeface="Times New Roman" panose="02020603050405020304" pitchFamily="18" charset="0"/>
                <a:cs typeface="Times New Roman" panose="02020603050405020304" pitchFamily="18" charset="0"/>
              </a:rPr>
              <a:t>: HS </a:t>
            </a:r>
            <a:r>
              <a:rPr lang="en-US" sz="3933" dirty="0" err="1">
                <a:solidFill>
                  <a:srgbClr val="000000"/>
                </a:solidFill>
                <a:latin typeface="Times New Roman" panose="02020603050405020304" pitchFamily="18" charset="0"/>
                <a:cs typeface="Times New Roman" panose="02020603050405020304" pitchFamily="18" charset="0"/>
              </a:rPr>
              <a:t>đọc</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SGk</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sau</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đó</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các</a:t>
            </a:r>
            <a:r>
              <a:rPr lang="en-US" sz="3933" dirty="0">
                <a:solidFill>
                  <a:srgbClr val="000000"/>
                </a:solidFill>
                <a:latin typeface="Times New Roman" panose="02020603050405020304" pitchFamily="18" charset="0"/>
                <a:cs typeface="Times New Roman" panose="02020603050405020304" pitchFamily="18" charset="0"/>
              </a:rPr>
              <a:t> con </a:t>
            </a:r>
            <a:r>
              <a:rPr lang="en-US" sz="3933" dirty="0" err="1">
                <a:solidFill>
                  <a:srgbClr val="000000"/>
                </a:solidFill>
                <a:latin typeface="Times New Roman" panose="02020603050405020304" pitchFamily="18" charset="0"/>
                <a:cs typeface="Times New Roman" panose="02020603050405020304" pitchFamily="18" charset="0"/>
              </a:rPr>
              <a:t>số</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lần</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lượt</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xuất</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hiện</a:t>
            </a:r>
            <a:r>
              <a:rPr lang="en-US" sz="3933" dirty="0">
                <a:solidFill>
                  <a:srgbClr val="000000"/>
                </a:solidFill>
                <a:latin typeface="Times New Roman" panose="02020603050405020304" pitchFamily="18" charset="0"/>
                <a:cs typeface="Times New Roman" panose="02020603050405020304" pitchFamily="18" charset="0"/>
              </a:rPr>
              <a:t>, HS </a:t>
            </a:r>
            <a:r>
              <a:rPr lang="en-US" sz="3933" dirty="0" err="1">
                <a:solidFill>
                  <a:srgbClr val="000000"/>
                </a:solidFill>
                <a:latin typeface="Times New Roman" panose="02020603050405020304" pitchFamily="18" charset="0"/>
                <a:cs typeface="Times New Roman" panose="02020603050405020304" pitchFamily="18" charset="0"/>
              </a:rPr>
              <a:t>sẽ</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bình</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luận</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về</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các</a:t>
            </a:r>
            <a:r>
              <a:rPr lang="en-US" sz="3933" dirty="0">
                <a:solidFill>
                  <a:srgbClr val="000000"/>
                </a:solidFill>
                <a:latin typeface="Times New Roman" panose="02020603050405020304" pitchFamily="18" charset="0"/>
                <a:cs typeface="Times New Roman" panose="02020603050405020304" pitchFamily="18" charset="0"/>
              </a:rPr>
              <a:t> con </a:t>
            </a:r>
            <a:r>
              <a:rPr lang="en-US" sz="3933" dirty="0" err="1">
                <a:solidFill>
                  <a:srgbClr val="000000"/>
                </a:solidFill>
                <a:latin typeface="Times New Roman" panose="02020603050405020304" pitchFamily="18" charset="0"/>
                <a:cs typeface="Times New Roman" panose="02020603050405020304" pitchFamily="18" charset="0"/>
              </a:rPr>
              <a:t>số</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liên</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quan</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đến</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công</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cuộc</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xây</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dựng</a:t>
            </a:r>
            <a:r>
              <a:rPr lang="en-US" sz="3933" dirty="0">
                <a:solidFill>
                  <a:srgbClr val="000000"/>
                </a:solidFill>
                <a:latin typeface="Times New Roman" panose="02020603050405020304" pitchFamily="18" charset="0"/>
                <a:cs typeface="Times New Roman" panose="02020603050405020304" pitchFamily="18" charset="0"/>
              </a:rPr>
              <a:t> CNXH ở </a:t>
            </a:r>
            <a:r>
              <a:rPr lang="en-US" sz="3933" dirty="0" err="1">
                <a:solidFill>
                  <a:srgbClr val="000000"/>
                </a:solidFill>
                <a:latin typeface="Times New Roman" panose="02020603050405020304" pitchFamily="18" charset="0"/>
                <a:cs typeface="Times New Roman" panose="02020603050405020304" pitchFamily="18" charset="0"/>
              </a:rPr>
              <a:t>Liên</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Xô</a:t>
            </a:r>
            <a:r>
              <a:rPr lang="en-US" sz="3933" dirty="0">
                <a:solidFill>
                  <a:srgbClr val="000000"/>
                </a:solidFill>
                <a:latin typeface="Times New Roman" panose="02020603050405020304" pitchFamily="18" charset="0"/>
                <a:cs typeface="Times New Roman" panose="02020603050405020304" pitchFamily="18" charset="0"/>
              </a:rPr>
              <a:t> </a:t>
            </a:r>
            <a:r>
              <a:rPr lang="en-US" sz="3933" dirty="0" err="1">
                <a:solidFill>
                  <a:srgbClr val="000000"/>
                </a:solidFill>
                <a:latin typeface="Times New Roman" panose="02020603050405020304" pitchFamily="18" charset="0"/>
                <a:cs typeface="Times New Roman" panose="02020603050405020304" pitchFamily="18" charset="0"/>
              </a:rPr>
              <a:t>từ</a:t>
            </a:r>
            <a:r>
              <a:rPr lang="en-US" sz="3933" dirty="0">
                <a:solidFill>
                  <a:srgbClr val="000000"/>
                </a:solidFill>
                <a:latin typeface="Times New Roman" panose="02020603050405020304" pitchFamily="18" charset="0"/>
                <a:cs typeface="Times New Roman" panose="02020603050405020304" pitchFamily="18" charset="0"/>
              </a:rPr>
              <a:t> 1922- 1945</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grpSp>
        <p:nvGrpSpPr>
          <p:cNvPr id="3" name="Group 2">
            <a:extLst>
              <a:ext uri="{FF2B5EF4-FFF2-40B4-BE49-F238E27FC236}">
                <a16:creationId xmlns:a16="http://schemas.microsoft.com/office/drawing/2014/main" id="{5FB2AC1D-7C5A-4907-830A-8328A2002B06}"/>
              </a:ext>
            </a:extLst>
          </p:cNvPr>
          <p:cNvGrpSpPr/>
          <p:nvPr/>
        </p:nvGrpSpPr>
        <p:grpSpPr>
          <a:xfrm>
            <a:off x="367118" y="2008113"/>
            <a:ext cx="9799615" cy="1477027"/>
            <a:chOff x="367118" y="2008113"/>
            <a:chExt cx="9799615" cy="1477027"/>
          </a:xfrm>
        </p:grpSpPr>
        <p:sp>
          <p:nvSpPr>
            <p:cNvPr id="425" name="Google Shape;425;p23"/>
            <p:cNvSpPr/>
            <p:nvPr/>
          </p:nvSpPr>
          <p:spPr>
            <a:xfrm>
              <a:off x="2018300" y="2008113"/>
              <a:ext cx="8148433" cy="1462008"/>
            </a:xfrm>
            <a:custGeom>
              <a:avLst/>
              <a:gdLst/>
              <a:ahLst/>
              <a:cxnLst/>
              <a:rect l="l" t="t" r="r" b="b"/>
              <a:pathLst>
                <a:path w="54817" h="24254" extrusionOk="0">
                  <a:moveTo>
                    <a:pt x="1060" y="1"/>
                  </a:moveTo>
                  <a:cubicBezTo>
                    <a:pt x="477" y="1"/>
                    <a:pt x="1" y="477"/>
                    <a:pt x="1" y="1060"/>
                  </a:cubicBezTo>
                  <a:lnTo>
                    <a:pt x="1" y="23194"/>
                  </a:lnTo>
                  <a:cubicBezTo>
                    <a:pt x="1" y="23778"/>
                    <a:pt x="477" y="24254"/>
                    <a:pt x="1060" y="24254"/>
                  </a:cubicBezTo>
                  <a:lnTo>
                    <a:pt x="53757" y="24254"/>
                  </a:lnTo>
                  <a:cubicBezTo>
                    <a:pt x="54341" y="24254"/>
                    <a:pt x="54817" y="23778"/>
                    <a:pt x="54817" y="23194"/>
                  </a:cubicBezTo>
                  <a:lnTo>
                    <a:pt x="54817" y="1060"/>
                  </a:lnTo>
                  <a:cubicBezTo>
                    <a:pt x="54817" y="477"/>
                    <a:pt x="54341" y="1"/>
                    <a:pt x="53757" y="1"/>
                  </a:cubicBezTo>
                  <a:close/>
                </a:path>
              </a:pathLst>
            </a:custGeom>
            <a:noFill/>
            <a:ln w="38100">
              <a:solidFill>
                <a:srgbClr val="FCBD24"/>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600" b="0" i="0" u="none" strike="noStrike" kern="0" cap="none" spc="0" normalizeH="0" baseline="0" noProof="0">
                <a:ln>
                  <a:noFill/>
                </a:ln>
                <a:solidFill>
                  <a:srgbClr val="FFFFFF"/>
                </a:solidFill>
                <a:effectLst/>
                <a:uLnTx/>
                <a:uFillTx/>
                <a:latin typeface="Roboto"/>
                <a:ea typeface="Roboto"/>
                <a:cs typeface="Roboto"/>
                <a:sym typeface="Roboto"/>
              </a:endParaRPr>
            </a:p>
          </p:txBody>
        </p:sp>
        <p:sp>
          <p:nvSpPr>
            <p:cNvPr id="423" name="Google Shape;423;p23"/>
            <p:cNvSpPr/>
            <p:nvPr/>
          </p:nvSpPr>
          <p:spPr>
            <a:xfrm>
              <a:off x="1366699" y="2699937"/>
              <a:ext cx="353124" cy="24150"/>
            </a:xfrm>
            <a:custGeom>
              <a:avLst/>
              <a:gdLst/>
              <a:ahLst/>
              <a:cxnLst/>
              <a:rect l="l" t="t" r="r" b="b"/>
              <a:pathLst>
                <a:path w="9491" h="584" extrusionOk="0">
                  <a:moveTo>
                    <a:pt x="1" y="0"/>
                  </a:moveTo>
                  <a:lnTo>
                    <a:pt x="1" y="584"/>
                  </a:lnTo>
                  <a:lnTo>
                    <a:pt x="9490" y="584"/>
                  </a:lnTo>
                  <a:lnTo>
                    <a:pt x="9490" y="0"/>
                  </a:lnTo>
                  <a:close/>
                </a:path>
              </a:pathLst>
            </a:custGeom>
            <a:solidFill>
              <a:srgbClr val="FCDF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23"/>
            <p:cNvSpPr/>
            <p:nvPr/>
          </p:nvSpPr>
          <p:spPr>
            <a:xfrm>
              <a:off x="1366253" y="2648206"/>
              <a:ext cx="462547" cy="132986"/>
            </a:xfrm>
            <a:custGeom>
              <a:avLst/>
              <a:gdLst/>
              <a:ahLst/>
              <a:cxnLst/>
              <a:rect l="l" t="t" r="r" b="b"/>
              <a:pathLst>
                <a:path w="12432" h="3216" extrusionOk="0">
                  <a:moveTo>
                    <a:pt x="10824" y="596"/>
                  </a:moveTo>
                  <a:cubicBezTo>
                    <a:pt x="11383" y="596"/>
                    <a:pt x="11848" y="1049"/>
                    <a:pt x="11848" y="1620"/>
                  </a:cubicBezTo>
                  <a:cubicBezTo>
                    <a:pt x="11848" y="2180"/>
                    <a:pt x="11383" y="2632"/>
                    <a:pt x="10824" y="2632"/>
                  </a:cubicBezTo>
                  <a:cubicBezTo>
                    <a:pt x="10252" y="2632"/>
                    <a:pt x="9800" y="2180"/>
                    <a:pt x="9800" y="1620"/>
                  </a:cubicBezTo>
                  <a:cubicBezTo>
                    <a:pt x="9800" y="1049"/>
                    <a:pt x="10252" y="596"/>
                    <a:pt x="10824" y="596"/>
                  </a:cubicBezTo>
                  <a:close/>
                  <a:moveTo>
                    <a:pt x="10824" y="1"/>
                  </a:moveTo>
                  <a:cubicBezTo>
                    <a:pt x="10145" y="1"/>
                    <a:pt x="9562" y="406"/>
                    <a:pt x="9335" y="1001"/>
                  </a:cubicBezTo>
                  <a:lnTo>
                    <a:pt x="1" y="1001"/>
                  </a:lnTo>
                  <a:lnTo>
                    <a:pt x="1" y="2037"/>
                  </a:lnTo>
                  <a:lnTo>
                    <a:pt x="9276" y="2037"/>
                  </a:lnTo>
                  <a:cubicBezTo>
                    <a:pt x="9478" y="2787"/>
                    <a:pt x="10086" y="3216"/>
                    <a:pt x="10824" y="3216"/>
                  </a:cubicBezTo>
                  <a:cubicBezTo>
                    <a:pt x="11705" y="3216"/>
                    <a:pt x="12431" y="2489"/>
                    <a:pt x="12431" y="1608"/>
                  </a:cubicBezTo>
                  <a:cubicBezTo>
                    <a:pt x="12431" y="715"/>
                    <a:pt x="11705" y="1"/>
                    <a:pt x="10824" y="1"/>
                  </a:cubicBezTo>
                  <a:close/>
                </a:path>
              </a:pathLst>
            </a:custGeom>
            <a:solidFill>
              <a:srgbClr val="FCBD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23"/>
            <p:cNvSpPr/>
            <p:nvPr/>
          </p:nvSpPr>
          <p:spPr>
            <a:xfrm>
              <a:off x="367118" y="2149507"/>
              <a:ext cx="1017546" cy="1130916"/>
            </a:xfrm>
            <a:custGeom>
              <a:avLst/>
              <a:gdLst/>
              <a:ahLst/>
              <a:cxnLst/>
              <a:rect l="l" t="t" r="r" b="b"/>
              <a:pathLst>
                <a:path w="23944" h="23944" extrusionOk="0">
                  <a:moveTo>
                    <a:pt x="11978" y="1"/>
                  </a:moveTo>
                  <a:cubicBezTo>
                    <a:pt x="5370" y="1"/>
                    <a:pt x="0" y="5370"/>
                    <a:pt x="0" y="11978"/>
                  </a:cubicBezTo>
                  <a:cubicBezTo>
                    <a:pt x="0" y="18574"/>
                    <a:pt x="5370" y="23944"/>
                    <a:pt x="11978" y="23944"/>
                  </a:cubicBezTo>
                  <a:cubicBezTo>
                    <a:pt x="18574" y="23944"/>
                    <a:pt x="23944" y="18574"/>
                    <a:pt x="23944" y="11978"/>
                  </a:cubicBezTo>
                  <a:lnTo>
                    <a:pt x="22860" y="11978"/>
                  </a:lnTo>
                  <a:cubicBezTo>
                    <a:pt x="22860" y="17979"/>
                    <a:pt x="17979" y="22861"/>
                    <a:pt x="11978" y="22861"/>
                  </a:cubicBezTo>
                  <a:cubicBezTo>
                    <a:pt x="5977" y="22861"/>
                    <a:pt x="1084" y="17979"/>
                    <a:pt x="1084" y="11978"/>
                  </a:cubicBezTo>
                  <a:cubicBezTo>
                    <a:pt x="1084" y="5966"/>
                    <a:pt x="5977" y="1084"/>
                    <a:pt x="11978" y="1084"/>
                  </a:cubicBezTo>
                  <a:lnTo>
                    <a:pt x="11978" y="1"/>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23"/>
            <p:cNvSpPr/>
            <p:nvPr/>
          </p:nvSpPr>
          <p:spPr>
            <a:xfrm>
              <a:off x="876089" y="2149507"/>
              <a:ext cx="508561" cy="565788"/>
            </a:xfrm>
            <a:custGeom>
              <a:avLst/>
              <a:gdLst/>
              <a:ahLst/>
              <a:cxnLst/>
              <a:rect l="l" t="t" r="r" b="b"/>
              <a:pathLst>
                <a:path w="11967" h="11979" extrusionOk="0">
                  <a:moveTo>
                    <a:pt x="1" y="1"/>
                  </a:moveTo>
                  <a:lnTo>
                    <a:pt x="1" y="1084"/>
                  </a:lnTo>
                  <a:cubicBezTo>
                    <a:pt x="6002" y="1084"/>
                    <a:pt x="10883" y="5966"/>
                    <a:pt x="10883" y="11978"/>
                  </a:cubicBezTo>
                  <a:lnTo>
                    <a:pt x="11967" y="11978"/>
                  </a:lnTo>
                  <a:cubicBezTo>
                    <a:pt x="11967" y="5370"/>
                    <a:pt x="6597" y="1"/>
                    <a:pt x="1" y="1"/>
                  </a:cubicBezTo>
                  <a:close/>
                </a:path>
              </a:pathLst>
            </a:custGeom>
            <a:solidFill>
              <a:srgbClr val="FCBD24"/>
            </a:solid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23"/>
            <p:cNvSpPr txBox="1"/>
            <p:nvPr/>
          </p:nvSpPr>
          <p:spPr>
            <a:xfrm>
              <a:off x="367137" y="2467314"/>
              <a:ext cx="1017515" cy="495226"/>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0" i="0" u="none" strike="noStrike" kern="0" cap="none" spc="0" normalizeH="0" baseline="0" noProof="0">
                  <a:ln>
                    <a:noFill/>
                  </a:ln>
                  <a:solidFill>
                    <a:srgbClr val="434343"/>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1</a:t>
              </a:r>
              <a:endParaRPr kumimoji="0" sz="3600" b="0" i="0" u="none" strike="noStrike" kern="0" cap="none" spc="0" normalizeH="0" baseline="0" noProof="0">
                <a:ln>
                  <a:noFill/>
                </a:ln>
                <a:solidFill>
                  <a:srgbClr val="434343"/>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432" name="Google Shape;432;p23"/>
            <p:cNvSpPr/>
            <p:nvPr/>
          </p:nvSpPr>
          <p:spPr>
            <a:xfrm rot="5400000">
              <a:off x="756722" y="3264480"/>
              <a:ext cx="238357" cy="202963"/>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38BFB347-B4B5-4A5A-A61E-145542642335}"/>
                </a:ext>
              </a:extLst>
            </p:cNvPr>
            <p:cNvSpPr txBox="1"/>
            <p:nvPr/>
          </p:nvSpPr>
          <p:spPr>
            <a:xfrm>
              <a:off x="2168216" y="2138953"/>
              <a:ext cx="7848600" cy="892552"/>
            </a:xfrm>
            <a:prstGeom prst="rect">
              <a:avLst/>
            </a:prstGeom>
            <a:noFill/>
          </p:spPr>
          <p:txBody>
            <a:bodyPr wrap="square" rtlCol="0">
              <a:spAutoFit/>
            </a:bodyPr>
            <a:lstStyle/>
            <a:p>
              <a:pPr>
                <a:defRPr/>
              </a:pPr>
              <a:r>
                <a:rPr lang="vi-VN" sz="2600" dirty="0">
                  <a:latin typeface="Sitka Banner" pitchFamily="2" charset="0"/>
                </a:rPr>
                <a:t>Nêu được những nét chính về nước Nga trước khi Liên Xô được thành lập</a:t>
              </a:r>
              <a:r>
                <a:rPr kumimoji="0" lang="vi-VN" sz="2600" b="0" i="0" u="none" strike="noStrike" kern="1200" cap="none" spc="0" normalizeH="0" baseline="0" noProof="0" dirty="0">
                  <a:ln>
                    <a:noFill/>
                  </a:ln>
                  <a:solidFill>
                    <a:srgbClr val="000000"/>
                  </a:solidFill>
                  <a:effectLst/>
                  <a:uLnTx/>
                  <a:uFillTx/>
                  <a:latin typeface="Sitka Banner" pitchFamily="2" charset="0"/>
                </a:rPr>
                <a:t>. </a:t>
              </a:r>
              <a:endParaRPr kumimoji="0" lang="en-US" sz="2600" b="0" i="0" u="none" strike="noStrike" kern="1200" cap="none" spc="0" normalizeH="0" baseline="0" noProof="0" dirty="0">
                <a:ln>
                  <a:noFill/>
                </a:ln>
                <a:solidFill>
                  <a:srgbClr val="000000"/>
                </a:solidFill>
                <a:effectLst/>
                <a:uLnTx/>
                <a:uFillTx/>
                <a:latin typeface="Sitka Banner" pitchFamily="2" charset="0"/>
              </a:endParaRPr>
            </a:p>
          </p:txBody>
        </p:sp>
      </p:grpSp>
      <p:grpSp>
        <p:nvGrpSpPr>
          <p:cNvPr id="4" name="Group 3">
            <a:extLst>
              <a:ext uri="{FF2B5EF4-FFF2-40B4-BE49-F238E27FC236}">
                <a16:creationId xmlns:a16="http://schemas.microsoft.com/office/drawing/2014/main" id="{40AD5E7A-8266-48EF-B22E-034218534175}"/>
              </a:ext>
            </a:extLst>
          </p:cNvPr>
          <p:cNvGrpSpPr/>
          <p:nvPr/>
        </p:nvGrpSpPr>
        <p:grpSpPr>
          <a:xfrm>
            <a:off x="1076786" y="4446649"/>
            <a:ext cx="9819814" cy="1462004"/>
            <a:chOff x="1076786" y="4446649"/>
            <a:chExt cx="9819814" cy="1462004"/>
          </a:xfrm>
        </p:grpSpPr>
        <p:sp>
          <p:nvSpPr>
            <p:cNvPr id="437" name="Google Shape;437;p23"/>
            <p:cNvSpPr/>
            <p:nvPr/>
          </p:nvSpPr>
          <p:spPr>
            <a:xfrm>
              <a:off x="2748167" y="4446649"/>
              <a:ext cx="8148433" cy="1462004"/>
            </a:xfrm>
            <a:custGeom>
              <a:avLst/>
              <a:gdLst/>
              <a:ahLst/>
              <a:cxnLst/>
              <a:rect l="l" t="t" r="r" b="b"/>
              <a:pathLst>
                <a:path w="54817" h="24254" extrusionOk="0">
                  <a:moveTo>
                    <a:pt x="1060" y="1"/>
                  </a:moveTo>
                  <a:cubicBezTo>
                    <a:pt x="476" y="1"/>
                    <a:pt x="0" y="477"/>
                    <a:pt x="0" y="1060"/>
                  </a:cubicBezTo>
                  <a:lnTo>
                    <a:pt x="0" y="23194"/>
                  </a:lnTo>
                  <a:cubicBezTo>
                    <a:pt x="0" y="23777"/>
                    <a:pt x="476" y="24254"/>
                    <a:pt x="1060" y="24254"/>
                  </a:cubicBezTo>
                  <a:lnTo>
                    <a:pt x="53757" y="24254"/>
                  </a:lnTo>
                  <a:cubicBezTo>
                    <a:pt x="54340" y="24254"/>
                    <a:pt x="54817" y="23777"/>
                    <a:pt x="54817" y="23194"/>
                  </a:cubicBezTo>
                  <a:lnTo>
                    <a:pt x="54817" y="1060"/>
                  </a:lnTo>
                  <a:cubicBezTo>
                    <a:pt x="54817" y="477"/>
                    <a:pt x="54340" y="1"/>
                    <a:pt x="53757" y="1"/>
                  </a:cubicBezTo>
                  <a:close/>
                </a:path>
              </a:pathLst>
            </a:custGeom>
            <a:noFill/>
            <a:ln w="38100">
              <a:solidFill>
                <a:srgbClr val="69E781"/>
              </a:solid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kumimoji="0" sz="1600" b="0" i="0" u="none" strike="noStrike" kern="0" cap="none" spc="0" normalizeH="0" baseline="0" noProof="0">
                <a:ln>
                  <a:noFill/>
                </a:ln>
                <a:solidFill>
                  <a:srgbClr val="FFFFFF"/>
                </a:solidFill>
                <a:effectLst/>
                <a:uLnTx/>
                <a:uFillTx/>
                <a:latin typeface="Roboto"/>
                <a:ea typeface="Roboto"/>
                <a:cs typeface="Roboto"/>
                <a:sym typeface="Roboto"/>
              </a:endParaRPr>
            </a:p>
          </p:txBody>
        </p:sp>
        <p:sp>
          <p:nvSpPr>
            <p:cNvPr id="434" name="Google Shape;434;p23"/>
            <p:cNvSpPr/>
            <p:nvPr/>
          </p:nvSpPr>
          <p:spPr>
            <a:xfrm>
              <a:off x="2075492" y="5084495"/>
              <a:ext cx="462511" cy="132986"/>
            </a:xfrm>
            <a:custGeom>
              <a:avLst/>
              <a:gdLst/>
              <a:ahLst/>
              <a:cxnLst/>
              <a:rect l="l" t="t" r="r" b="b"/>
              <a:pathLst>
                <a:path w="12431" h="3216" extrusionOk="0">
                  <a:moveTo>
                    <a:pt x="10836" y="584"/>
                  </a:moveTo>
                  <a:cubicBezTo>
                    <a:pt x="11395" y="584"/>
                    <a:pt x="11848" y="1036"/>
                    <a:pt x="11848" y="1596"/>
                  </a:cubicBezTo>
                  <a:cubicBezTo>
                    <a:pt x="11848" y="2167"/>
                    <a:pt x="11395" y="2620"/>
                    <a:pt x="10836" y="2620"/>
                  </a:cubicBezTo>
                  <a:cubicBezTo>
                    <a:pt x="10264" y="2620"/>
                    <a:pt x="9812" y="2167"/>
                    <a:pt x="9812" y="1596"/>
                  </a:cubicBezTo>
                  <a:cubicBezTo>
                    <a:pt x="9812" y="1036"/>
                    <a:pt x="10264" y="584"/>
                    <a:pt x="10836" y="584"/>
                  </a:cubicBezTo>
                  <a:close/>
                  <a:moveTo>
                    <a:pt x="10836" y="1"/>
                  </a:moveTo>
                  <a:cubicBezTo>
                    <a:pt x="10157" y="1"/>
                    <a:pt x="9574" y="417"/>
                    <a:pt x="9335" y="1013"/>
                  </a:cubicBezTo>
                  <a:lnTo>
                    <a:pt x="1" y="1013"/>
                  </a:lnTo>
                  <a:lnTo>
                    <a:pt x="1" y="2048"/>
                  </a:lnTo>
                  <a:lnTo>
                    <a:pt x="9288" y="2048"/>
                  </a:lnTo>
                  <a:cubicBezTo>
                    <a:pt x="9478" y="2644"/>
                    <a:pt x="10097" y="3215"/>
                    <a:pt x="10836" y="3215"/>
                  </a:cubicBezTo>
                  <a:cubicBezTo>
                    <a:pt x="11717" y="3215"/>
                    <a:pt x="12431" y="2489"/>
                    <a:pt x="12431" y="1608"/>
                  </a:cubicBezTo>
                  <a:cubicBezTo>
                    <a:pt x="12431" y="715"/>
                    <a:pt x="11717" y="1"/>
                    <a:pt x="10836" y="1"/>
                  </a:cubicBezTo>
                  <a:close/>
                </a:path>
              </a:pathLst>
            </a:custGeom>
            <a:solidFill>
              <a:srgbClr val="69E7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23"/>
            <p:cNvSpPr/>
            <p:nvPr/>
          </p:nvSpPr>
          <p:spPr>
            <a:xfrm>
              <a:off x="1076786" y="4585279"/>
              <a:ext cx="508518" cy="1130916"/>
            </a:xfrm>
            <a:custGeom>
              <a:avLst/>
              <a:gdLst/>
              <a:ahLst/>
              <a:cxnLst/>
              <a:rect l="l" t="t" r="r" b="b"/>
              <a:pathLst>
                <a:path w="11966" h="23944" extrusionOk="0">
                  <a:moveTo>
                    <a:pt x="11966" y="0"/>
                  </a:moveTo>
                  <a:cubicBezTo>
                    <a:pt x="5370" y="0"/>
                    <a:pt x="0" y="5370"/>
                    <a:pt x="0" y="11966"/>
                  </a:cubicBezTo>
                  <a:cubicBezTo>
                    <a:pt x="0" y="18574"/>
                    <a:pt x="5370" y="23944"/>
                    <a:pt x="11966" y="23944"/>
                  </a:cubicBezTo>
                  <a:lnTo>
                    <a:pt x="11966" y="22860"/>
                  </a:lnTo>
                  <a:cubicBezTo>
                    <a:pt x="5965" y="22860"/>
                    <a:pt x="1084" y="17979"/>
                    <a:pt x="1084" y="11966"/>
                  </a:cubicBezTo>
                  <a:cubicBezTo>
                    <a:pt x="1084" y="5965"/>
                    <a:pt x="5965" y="1084"/>
                    <a:pt x="11966" y="1084"/>
                  </a:cubicBezTo>
                  <a:lnTo>
                    <a:pt x="11966" y="0"/>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23"/>
            <p:cNvSpPr/>
            <p:nvPr/>
          </p:nvSpPr>
          <p:spPr>
            <a:xfrm>
              <a:off x="1585263" y="4585279"/>
              <a:ext cx="509070" cy="1130916"/>
            </a:xfrm>
            <a:custGeom>
              <a:avLst/>
              <a:gdLst/>
              <a:ahLst/>
              <a:cxnLst/>
              <a:rect l="l" t="t" r="r" b="b"/>
              <a:pathLst>
                <a:path w="11979" h="23944" extrusionOk="0">
                  <a:moveTo>
                    <a:pt x="1" y="0"/>
                  </a:moveTo>
                  <a:lnTo>
                    <a:pt x="1" y="1084"/>
                  </a:lnTo>
                  <a:cubicBezTo>
                    <a:pt x="6014" y="1084"/>
                    <a:pt x="10895" y="5965"/>
                    <a:pt x="10895" y="11966"/>
                  </a:cubicBezTo>
                  <a:cubicBezTo>
                    <a:pt x="10895" y="17979"/>
                    <a:pt x="6014" y="22860"/>
                    <a:pt x="1" y="22860"/>
                  </a:cubicBezTo>
                  <a:lnTo>
                    <a:pt x="1" y="23944"/>
                  </a:lnTo>
                  <a:cubicBezTo>
                    <a:pt x="6609" y="23944"/>
                    <a:pt x="11979" y="18574"/>
                    <a:pt x="11979" y="11966"/>
                  </a:cubicBezTo>
                  <a:cubicBezTo>
                    <a:pt x="11979" y="5370"/>
                    <a:pt x="6609" y="0"/>
                    <a:pt x="1" y="0"/>
                  </a:cubicBezTo>
                  <a:close/>
                </a:path>
              </a:pathLst>
            </a:custGeom>
            <a:solidFill>
              <a:srgbClr val="69E781"/>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23"/>
            <p:cNvSpPr txBox="1"/>
            <p:nvPr/>
          </p:nvSpPr>
          <p:spPr>
            <a:xfrm>
              <a:off x="1076786" y="4896491"/>
              <a:ext cx="1017515" cy="495226"/>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0" i="0" u="none" strike="noStrike" kern="0" cap="none" spc="0" normalizeH="0" baseline="0" noProof="0">
                  <a:ln>
                    <a:noFill/>
                  </a:ln>
                  <a:solidFill>
                    <a:srgbClr val="434343"/>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2</a:t>
              </a:r>
              <a:endParaRPr kumimoji="0" sz="3600" b="0" i="0" u="none" strike="noStrike" kern="0" cap="none" spc="0" normalizeH="0" baseline="0" noProof="0">
                <a:ln>
                  <a:noFill/>
                </a:ln>
                <a:solidFill>
                  <a:srgbClr val="434343"/>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27" name="TextBox 26">
              <a:extLst>
                <a:ext uri="{FF2B5EF4-FFF2-40B4-BE49-F238E27FC236}">
                  <a16:creationId xmlns:a16="http://schemas.microsoft.com/office/drawing/2014/main" id="{2284A2BC-1B5D-4EB4-877A-77B3F8CF1EE0}"/>
                </a:ext>
              </a:extLst>
            </p:cNvPr>
            <p:cNvSpPr txBox="1"/>
            <p:nvPr/>
          </p:nvSpPr>
          <p:spPr>
            <a:xfrm>
              <a:off x="2898083" y="4577487"/>
              <a:ext cx="7848600" cy="892552"/>
            </a:xfrm>
            <a:prstGeom prst="rect">
              <a:avLst/>
            </a:prstGeom>
            <a:noFill/>
          </p:spPr>
          <p:txBody>
            <a:bodyPr wrap="square" rtlCol="0">
              <a:spAutoFit/>
            </a:bodyPr>
            <a:lstStyle/>
            <a:p>
              <a:pPr marL="0" lvl="0" indent="0" algn="l" rtl="0">
                <a:spcBef>
                  <a:spcPts val="0"/>
                </a:spcBef>
                <a:spcAft>
                  <a:spcPts val="0"/>
                </a:spcAft>
                <a:buNone/>
              </a:pPr>
              <a:r>
                <a:rPr lang="vi-VN" sz="2600" dirty="0">
                  <a:latin typeface="Sitka Banner" pitchFamily="2" charset="0"/>
                </a:rPr>
                <a:t>Trình bày được những thành tựu và chỉ ra được những hạn chế của công cuộc xây dựng chủ nghĩa xã hội ở Liên Xô.</a:t>
              </a:r>
            </a:p>
          </p:txBody>
        </p:sp>
      </p:grpSp>
      <p:sp>
        <p:nvSpPr>
          <p:cNvPr id="28" name="TextBox 2">
            <a:extLst>
              <a:ext uri="{FF2B5EF4-FFF2-40B4-BE49-F238E27FC236}">
                <a16:creationId xmlns:a16="http://schemas.microsoft.com/office/drawing/2014/main" id="{618F382F-559D-4E08-9AD7-C43DC0F3D3FA}"/>
              </a:ext>
            </a:extLst>
          </p:cNvPr>
          <p:cNvSpPr txBox="1"/>
          <p:nvPr/>
        </p:nvSpPr>
        <p:spPr>
          <a:xfrm>
            <a:off x="2209800" y="615950"/>
            <a:ext cx="7772400" cy="647678"/>
          </a:xfrm>
          <a:prstGeom prst="rect">
            <a:avLst/>
          </a:prstGeom>
        </p:spPr>
        <p:txBody>
          <a:bodyPr lIns="0" tIns="0" rIns="0" bIns="0" rtlCol="0" anchor="t">
            <a:spAutoFit/>
          </a:bodyPr>
          <a:lstStyle/>
          <a:p>
            <a:pPr marL="0" marR="0" lvl="0" indent="0" algn="ctr" defTabSz="609630" rtl="0" eaLnBrk="1" fontAlgn="auto" latinLnBrk="0" hangingPunct="1">
              <a:lnSpc>
                <a:spcPts val="5512"/>
              </a:lnSpc>
              <a:spcBef>
                <a:spcPct val="0"/>
              </a:spcBef>
              <a:spcAft>
                <a:spcPts val="0"/>
              </a:spcAft>
              <a:buClrTx/>
              <a:buSzTx/>
              <a:buFontTx/>
              <a:buNone/>
              <a:tabLst/>
              <a:defRPr/>
            </a:pPr>
            <a:r>
              <a:rPr kumimoji="0" lang="en-US" sz="3938" b="1" i="0" u="none" strike="noStrike" kern="1200" cap="none" spc="39" normalizeH="0" baseline="0" noProof="0" dirty="0">
                <a:ln>
                  <a:noFill/>
                </a:ln>
                <a:solidFill>
                  <a:srgbClr val="0E2944"/>
                </a:solidFill>
                <a:effectLst/>
                <a:uLnTx/>
                <a:uFillTx/>
                <a:latin typeface="Sitka Banner" pitchFamily="2" charset="0"/>
              </a:rPr>
              <a:t>MỤC TIÊU BÀI HỌC</a:t>
            </a:r>
          </a:p>
        </p:txBody>
      </p:sp>
      <p:pic>
        <p:nvPicPr>
          <p:cNvPr id="7" name="Picture 6">
            <a:extLst>
              <a:ext uri="{FF2B5EF4-FFF2-40B4-BE49-F238E27FC236}">
                <a16:creationId xmlns:a16="http://schemas.microsoft.com/office/drawing/2014/main" id="{48743B64-C56B-4A57-A463-29B6292C85A8}"/>
              </a:ext>
            </a:extLst>
          </p:cNvPr>
          <p:cNvPicPr>
            <a:picLocks noChangeAspect="1"/>
          </p:cNvPicPr>
          <p:nvPr/>
        </p:nvPicPr>
        <p:blipFill>
          <a:blip r:embed="rId3">
            <a:clrChange>
              <a:clrFrom>
                <a:srgbClr val="FDFDFD"/>
              </a:clrFrom>
              <a:clrTo>
                <a:srgbClr val="FDFDFD">
                  <a:alpha val="0"/>
                </a:srgbClr>
              </a:clrTo>
            </a:clrChange>
          </a:blip>
          <a:stretch>
            <a:fillRect/>
          </a:stretch>
        </p:blipFill>
        <p:spPr>
          <a:xfrm rot="1937423">
            <a:off x="-1524979" y="-947153"/>
            <a:ext cx="3627426" cy="2680756"/>
          </a:xfrm>
          <a:prstGeom prst="rect">
            <a:avLst/>
          </a:prstGeom>
        </p:spPr>
      </p:pic>
      <p:pic>
        <p:nvPicPr>
          <p:cNvPr id="33" name="Picture 32">
            <a:extLst>
              <a:ext uri="{FF2B5EF4-FFF2-40B4-BE49-F238E27FC236}">
                <a16:creationId xmlns:a16="http://schemas.microsoft.com/office/drawing/2014/main" id="{3EEB9567-AFF0-4D6C-A3DA-294E226319EB}"/>
              </a:ext>
            </a:extLst>
          </p:cNvPr>
          <p:cNvPicPr>
            <a:picLocks noChangeAspect="1"/>
          </p:cNvPicPr>
          <p:nvPr/>
        </p:nvPicPr>
        <p:blipFill>
          <a:blip r:embed="rId3">
            <a:clrChange>
              <a:clrFrom>
                <a:srgbClr val="FDFDFD"/>
              </a:clrFrom>
              <a:clrTo>
                <a:srgbClr val="FDFDFD">
                  <a:alpha val="0"/>
                </a:srgbClr>
              </a:clrTo>
            </a:clrChange>
          </a:blip>
          <a:stretch>
            <a:fillRect/>
          </a:stretch>
        </p:blipFill>
        <p:spPr>
          <a:xfrm rot="1937423">
            <a:off x="10245751" y="5197492"/>
            <a:ext cx="3627426" cy="2680756"/>
          </a:xfrm>
          <a:prstGeom prst="rect">
            <a:avLst/>
          </a:prstGeom>
        </p:spPr>
      </p:pic>
      <p:pic>
        <p:nvPicPr>
          <p:cNvPr id="9" name="Picture 8">
            <a:extLst>
              <a:ext uri="{FF2B5EF4-FFF2-40B4-BE49-F238E27FC236}">
                <a16:creationId xmlns:a16="http://schemas.microsoft.com/office/drawing/2014/main" id="{8645D1BD-5364-4BA5-A21E-3DE1D6600BC6}"/>
              </a:ext>
            </a:extLst>
          </p:cNvPr>
          <p:cNvPicPr>
            <a:picLocks noChangeAspect="1"/>
          </p:cNvPicPr>
          <p:nvPr/>
        </p:nvPicPr>
        <p:blipFill>
          <a:blip r:embed="rId4">
            <a:clrChange>
              <a:clrFrom>
                <a:srgbClr val="FDFDFD"/>
              </a:clrFrom>
              <a:clrTo>
                <a:srgbClr val="FDFDFD">
                  <a:alpha val="0"/>
                </a:srgbClr>
              </a:clrTo>
            </a:clrChange>
          </a:blip>
          <a:stretch>
            <a:fillRect/>
          </a:stretch>
        </p:blipFill>
        <p:spPr>
          <a:xfrm>
            <a:off x="9794955" y="42629"/>
            <a:ext cx="2472070" cy="2537124"/>
          </a:xfrm>
          <a:prstGeom prst="rect">
            <a:avLst/>
          </a:prstGeom>
        </p:spPr>
      </p:pic>
    </p:spTree>
    <p:extLst>
      <p:ext uri="{BB962C8B-B14F-4D97-AF65-F5344CB8AC3E}">
        <p14:creationId xmlns:p14="http://schemas.microsoft.com/office/powerpoint/2010/main" val="4270315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1723222" y="-528691"/>
            <a:ext cx="8464456" cy="846445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4675128" y="884767"/>
            <a:ext cx="2841744" cy="4365939"/>
          </a:xfrm>
          <a:prstGeom prst="rect">
            <a:avLst/>
          </a:prstGeom>
        </p:spPr>
        <p:txBody>
          <a:bodyPr lIns="0" tIns="0" rIns="0" bIns="0" rtlCol="0" anchor="t">
            <a:spAutoFit/>
          </a:bodyPr>
          <a:lstStyle/>
          <a:p>
            <a:pPr algn="ctr" defTabSz="609630">
              <a:lnSpc>
                <a:spcPts val="37335"/>
              </a:lnSpc>
              <a:spcBef>
                <a:spcPct val="0"/>
              </a:spcBef>
            </a:pPr>
            <a:r>
              <a:rPr lang="en-US" sz="26667" dirty="0">
                <a:solidFill>
                  <a:srgbClr val="000000"/>
                </a:solidFill>
                <a:latin typeface="KG Primary Penmanship"/>
              </a:rPr>
              <a:t>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TextBox 6"/>
          <p:cNvSpPr txBox="1"/>
          <p:nvPr/>
        </p:nvSpPr>
        <p:spPr>
          <a:xfrm>
            <a:off x="1059230" y="1505839"/>
            <a:ext cx="1272319" cy="4369851"/>
          </a:xfrm>
          <a:prstGeom prst="rect">
            <a:avLst/>
          </a:prstGeom>
        </p:spPr>
        <p:txBody>
          <a:bodyPr wrap="square" lIns="0" tIns="0" rIns="0" bIns="0" rtlCol="0" anchor="t">
            <a:spAutoFit/>
          </a:bodyPr>
          <a:lstStyle/>
          <a:p>
            <a:pPr algn="ctr" defTabSz="609630">
              <a:spcBef>
                <a:spcPct val="0"/>
              </a:spcBef>
            </a:pPr>
            <a:r>
              <a:rPr lang="vi-VN" sz="2133" dirty="0">
                <a:solidFill>
                  <a:prstClr val="black"/>
                </a:solidFill>
                <a:latin typeface="Times New Roman" panose="02020603050405020304" pitchFamily="18" charset="0"/>
                <a:cs typeface="Times New Roman" panose="02020603050405020304" pitchFamily="18" charset="0"/>
              </a:rPr>
              <a:t>Liên bang Cộng hoà xã hội chủ nghĩa Xô viết được thành lập (Liên Xô), gồm </a:t>
            </a:r>
            <a:r>
              <a:rPr lang="vi-VN" sz="9200" dirty="0">
                <a:solidFill>
                  <a:prstClr val="black"/>
                </a:solidFill>
                <a:latin typeface="Times New Roman" panose="02020603050405020304" pitchFamily="18" charset="0"/>
                <a:cs typeface="Times New Roman" panose="02020603050405020304" pitchFamily="18" charset="0"/>
              </a:rPr>
              <a:t>4</a:t>
            </a:r>
            <a:r>
              <a:rPr lang="vi-VN" sz="2133" dirty="0">
                <a:solidFill>
                  <a:prstClr val="black"/>
                </a:solidFill>
                <a:latin typeface="Times New Roman" panose="02020603050405020304" pitchFamily="18" charset="0"/>
                <a:cs typeface="Times New Roman" panose="02020603050405020304" pitchFamily="18" charset="0"/>
              </a:rPr>
              <a:t> nước Cộng hoà Xô viết</a:t>
            </a:r>
            <a:endParaRPr lang="en-US" sz="2667" dirty="0">
              <a:solidFill>
                <a:srgbClr val="000000"/>
              </a:solidFill>
              <a:latin typeface="Times New Roman" panose="02020603050405020304" pitchFamily="18" charset="0"/>
              <a:cs typeface="Times New Roman" panose="02020603050405020304" pitchFamily="18" charset="0"/>
            </a:endParaRPr>
          </a:p>
        </p:txBody>
      </p:sp>
      <p:pic>
        <p:nvPicPr>
          <p:cNvPr id="1028" name="Picture 4" descr="r/AlternateHistory - Byelorussian SSR Ukraina SSR Nga SFSR Transcaucasian SFSR Cộng hòa SFSR Nga của Liên bang Cộng hòa xã hội chủ nghĩa Xô viết - 28 tháng 12 năm 1922 đến 27 tháng 10 năm 1924">
            <a:extLst>
              <a:ext uri="{FF2B5EF4-FFF2-40B4-BE49-F238E27FC236}">
                <a16:creationId xmlns:a16="http://schemas.microsoft.com/office/drawing/2014/main" id="{2CC55AFD-C8C6-4F7B-BA46-3262E23A7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6033" y="945131"/>
            <a:ext cx="8055892" cy="4871296"/>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3718CD09-50DD-435B-ADEF-7D6C93CE51B6}"/>
              </a:ext>
            </a:extLst>
          </p:cNvPr>
          <p:cNvCxnSpPr/>
          <p:nvPr/>
        </p:nvCxnSpPr>
        <p:spPr>
          <a:xfrm flipV="1">
            <a:off x="7351925" y="3175001"/>
            <a:ext cx="304800" cy="205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4B731B-213A-49D2-B031-17031E211EDA}"/>
              </a:ext>
            </a:extLst>
          </p:cNvPr>
          <p:cNvCxnSpPr/>
          <p:nvPr/>
        </p:nvCxnSpPr>
        <p:spPr>
          <a:xfrm>
            <a:off x="7656725" y="3175000"/>
            <a:ext cx="1117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297581-7C87-4DDD-A914-25D69B5ACB04}"/>
              </a:ext>
            </a:extLst>
          </p:cNvPr>
          <p:cNvCxnSpPr>
            <a:cxnSpLocks/>
          </p:cNvCxnSpPr>
          <p:nvPr/>
        </p:nvCxnSpPr>
        <p:spPr>
          <a:xfrm flipV="1">
            <a:off x="4090227" y="2057401"/>
            <a:ext cx="186605" cy="936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B61D8D2-93D5-4A38-95CE-B70407F970B8}"/>
              </a:ext>
            </a:extLst>
          </p:cNvPr>
          <p:cNvCxnSpPr>
            <a:cxnSpLocks/>
          </p:cNvCxnSpPr>
          <p:nvPr/>
        </p:nvCxnSpPr>
        <p:spPr>
          <a:xfrm>
            <a:off x="4290907" y="2057400"/>
            <a:ext cx="1117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0767291-4FB4-4A51-8B70-039DEC47D7EA}"/>
              </a:ext>
            </a:extLst>
          </p:cNvPr>
          <p:cNvCxnSpPr/>
          <p:nvPr/>
        </p:nvCxnSpPr>
        <p:spPr>
          <a:xfrm flipV="1">
            <a:off x="3761720" y="2547423"/>
            <a:ext cx="304800" cy="205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B07407A-31D2-4130-87CE-2DFA9D4B4DD9}"/>
              </a:ext>
            </a:extLst>
          </p:cNvPr>
          <p:cNvCxnSpPr/>
          <p:nvPr/>
        </p:nvCxnSpPr>
        <p:spPr>
          <a:xfrm>
            <a:off x="4066520" y="2547422"/>
            <a:ext cx="1117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415656-2E4F-4AB5-A9F2-C3084741DCE9}"/>
              </a:ext>
            </a:extLst>
          </p:cNvPr>
          <p:cNvCxnSpPr/>
          <p:nvPr/>
        </p:nvCxnSpPr>
        <p:spPr>
          <a:xfrm flipV="1">
            <a:off x="3565631" y="3284135"/>
            <a:ext cx="304800" cy="205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C3657F6-5C49-4A9A-AB49-8DF515086FDD}"/>
              </a:ext>
            </a:extLst>
          </p:cNvPr>
          <p:cNvCxnSpPr/>
          <p:nvPr/>
        </p:nvCxnSpPr>
        <p:spPr>
          <a:xfrm>
            <a:off x="3870431" y="3284134"/>
            <a:ext cx="1117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2708922-A4A0-40F7-859B-195FE049CC5D}"/>
              </a:ext>
            </a:extLst>
          </p:cNvPr>
          <p:cNvSpPr txBox="1"/>
          <p:nvPr/>
        </p:nvSpPr>
        <p:spPr>
          <a:xfrm>
            <a:off x="7656725" y="2921000"/>
            <a:ext cx="711200" cy="338554"/>
          </a:xfrm>
          <a:prstGeom prst="rect">
            <a:avLst/>
          </a:prstGeom>
          <a:noFill/>
        </p:spPr>
        <p:txBody>
          <a:bodyPr wrap="square" rtlCol="0">
            <a:spAutoFit/>
          </a:bodyPr>
          <a:lstStyle/>
          <a:p>
            <a:pPr defTabSz="609630"/>
            <a:r>
              <a:rPr lang="vi-VN" sz="1600" b="1" dirty="0">
                <a:solidFill>
                  <a:prstClr val="black"/>
                </a:solidFill>
                <a:latin typeface="Times New Roman" panose="02020603050405020304" pitchFamily="18" charset="0"/>
                <a:cs typeface="Times New Roman" panose="02020603050405020304" pitchFamily="18" charset="0"/>
              </a:rPr>
              <a:t>Nga</a:t>
            </a:r>
            <a:endParaRPr lang="en-US" sz="1600" b="1" dirty="0">
              <a:solidFill>
                <a:prstClr val="black"/>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01E92916-3592-42EA-B33A-49A6BDA53C36}"/>
              </a:ext>
            </a:extLst>
          </p:cNvPr>
          <p:cNvSpPr txBox="1"/>
          <p:nvPr/>
        </p:nvSpPr>
        <p:spPr>
          <a:xfrm>
            <a:off x="4419600" y="1803400"/>
            <a:ext cx="1117600" cy="338554"/>
          </a:xfrm>
          <a:prstGeom prst="rect">
            <a:avLst/>
          </a:prstGeom>
          <a:noFill/>
        </p:spPr>
        <p:txBody>
          <a:bodyPr wrap="square" rtlCol="0">
            <a:spAutoFit/>
          </a:bodyPr>
          <a:lstStyle/>
          <a:p>
            <a:pPr defTabSz="609630"/>
            <a:r>
              <a:rPr lang="vi-VN" sz="1600" b="1" dirty="0">
                <a:solidFill>
                  <a:prstClr val="black"/>
                </a:solidFill>
                <a:latin typeface="Times New Roman" panose="02020603050405020304" pitchFamily="18" charset="0"/>
                <a:cs typeface="Times New Roman" panose="02020603050405020304" pitchFamily="18" charset="0"/>
              </a:rPr>
              <a:t>U-crai-na</a:t>
            </a:r>
            <a:endParaRPr lang="en-US" sz="1600" b="1" dirty="0">
              <a:solidFill>
                <a:prstClr val="black"/>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96D3FE31-04F0-4787-A3FF-6AFC8320A9C3}"/>
              </a:ext>
            </a:extLst>
          </p:cNvPr>
          <p:cNvSpPr txBox="1"/>
          <p:nvPr/>
        </p:nvSpPr>
        <p:spPr>
          <a:xfrm>
            <a:off x="4294070" y="2260600"/>
            <a:ext cx="1487476" cy="338554"/>
          </a:xfrm>
          <a:prstGeom prst="rect">
            <a:avLst/>
          </a:prstGeom>
          <a:noFill/>
        </p:spPr>
        <p:txBody>
          <a:bodyPr wrap="square" rtlCol="0">
            <a:spAutoFit/>
          </a:bodyPr>
          <a:lstStyle/>
          <a:p>
            <a:pPr defTabSz="609630"/>
            <a:r>
              <a:rPr lang="vi-VN" sz="1600" b="1" dirty="0">
                <a:solidFill>
                  <a:prstClr val="black"/>
                </a:solidFill>
                <a:latin typeface="Times New Roman" panose="02020603050405020304" pitchFamily="18" charset="0"/>
                <a:cs typeface="Times New Roman" panose="02020603050405020304" pitchFamily="18" charset="0"/>
              </a:rPr>
              <a:t>Bê-lô-rút-xi-a </a:t>
            </a:r>
            <a:endParaRPr lang="en-US" sz="1600" b="1" dirty="0">
              <a:solidFill>
                <a:prstClr val="black"/>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1B8CB13C-0CC9-42EE-8919-2245CF3DB6BF}"/>
              </a:ext>
            </a:extLst>
          </p:cNvPr>
          <p:cNvSpPr txBox="1"/>
          <p:nvPr/>
        </p:nvSpPr>
        <p:spPr>
          <a:xfrm>
            <a:off x="4294070" y="2993425"/>
            <a:ext cx="1838655" cy="338554"/>
          </a:xfrm>
          <a:prstGeom prst="rect">
            <a:avLst/>
          </a:prstGeom>
          <a:noFill/>
        </p:spPr>
        <p:txBody>
          <a:bodyPr wrap="square" rtlCol="0">
            <a:spAutoFit/>
          </a:bodyPr>
          <a:lstStyle/>
          <a:p>
            <a:pPr defTabSz="609630"/>
            <a:r>
              <a:rPr lang="vi-VN" sz="1600" b="1" dirty="0">
                <a:solidFill>
                  <a:prstClr val="black"/>
                </a:solidFill>
                <a:latin typeface="Times New Roman" panose="02020603050405020304" pitchFamily="18" charset="0"/>
                <a:cs typeface="Times New Roman" panose="02020603050405020304" pitchFamily="18" charset="0"/>
              </a:rPr>
              <a:t>Ngoại Cáp-ca-dơ</a:t>
            </a:r>
            <a:endParaRPr lang="en-US" sz="16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0601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1723222" y="-528691"/>
            <a:ext cx="8464456" cy="846445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2004322" y="1159304"/>
            <a:ext cx="8183357" cy="4037067"/>
          </a:xfrm>
          <a:prstGeom prst="rect">
            <a:avLst/>
          </a:prstGeom>
        </p:spPr>
        <p:txBody>
          <a:bodyPr wrap="square" lIns="0" tIns="0" rIns="0" bIns="0" rtlCol="0" anchor="t">
            <a:spAutoFit/>
          </a:bodyPr>
          <a:lstStyle/>
          <a:p>
            <a:pPr algn="ctr" defTabSz="609630">
              <a:lnSpc>
                <a:spcPts val="37335"/>
              </a:lnSpc>
              <a:spcBef>
                <a:spcPct val="0"/>
              </a:spcBef>
            </a:pPr>
            <a:r>
              <a:rPr lang="en-US" sz="15400" b="1" dirty="0">
                <a:solidFill>
                  <a:srgbClr val="000000"/>
                </a:solidFill>
                <a:latin typeface="KG Primary Penmanship"/>
              </a:rPr>
              <a:t>12-1922</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41" name="Picture 40">
            <a:extLst>
              <a:ext uri="{FF2B5EF4-FFF2-40B4-BE49-F238E27FC236}">
                <a16:creationId xmlns:a16="http://schemas.microsoft.com/office/drawing/2014/main" id="{003E837C-D625-4772-AAA7-6336EF49D1E2}"/>
              </a:ext>
            </a:extLst>
          </p:cNvPr>
          <p:cNvPicPr>
            <a:picLocks noChangeAspect="1"/>
          </p:cNvPicPr>
          <p:nvPr/>
        </p:nvPicPr>
        <p:blipFill rotWithShape="1">
          <a:blip r:embed="rId3"/>
          <a:srcRect l="39375" t="25555" r="19375" b="20000"/>
          <a:stretch/>
        </p:blipFill>
        <p:spPr>
          <a:xfrm>
            <a:off x="4419600" y="844639"/>
            <a:ext cx="6961955" cy="5168723"/>
          </a:xfrm>
          <a:prstGeom prst="rect">
            <a:avLst/>
          </a:prstGeom>
        </p:spPr>
      </p:pic>
      <p:sp>
        <p:nvSpPr>
          <p:cNvPr id="42" name="Speech Bubble: Rectangle 41">
            <a:extLst>
              <a:ext uri="{FF2B5EF4-FFF2-40B4-BE49-F238E27FC236}">
                <a16:creationId xmlns:a16="http://schemas.microsoft.com/office/drawing/2014/main" id="{001256BE-1593-4BF6-B153-8004E9EE35D0}"/>
              </a:ext>
            </a:extLst>
          </p:cNvPr>
          <p:cNvSpPr/>
          <p:nvPr/>
        </p:nvSpPr>
        <p:spPr>
          <a:xfrm>
            <a:off x="790907" y="844639"/>
            <a:ext cx="3355155" cy="5054600"/>
          </a:xfrm>
          <a:prstGeom prst="wedgeRectCallout">
            <a:avLst>
              <a:gd name="adj1" fmla="val 58607"/>
              <a:gd name="adj2" fmla="val 21827"/>
            </a:avLst>
          </a:prstGeom>
          <a:noFill/>
          <a:ln w="19050">
            <a:solidFill>
              <a:srgbClr val="E98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 name="TextBox 9">
            <a:extLst>
              <a:ext uri="{FF2B5EF4-FFF2-40B4-BE49-F238E27FC236}">
                <a16:creationId xmlns:a16="http://schemas.microsoft.com/office/drawing/2014/main" id="{CE12E590-8668-4EEB-9B97-3DFC16426FAE}"/>
              </a:ext>
            </a:extLst>
          </p:cNvPr>
          <p:cNvSpPr txBox="1"/>
          <p:nvPr/>
        </p:nvSpPr>
        <p:spPr>
          <a:xfrm>
            <a:off x="810445" y="958762"/>
            <a:ext cx="3101155" cy="5057282"/>
          </a:xfrm>
          <a:prstGeom prst="rect">
            <a:avLst/>
          </a:prstGeom>
          <a:noFill/>
        </p:spPr>
        <p:txBody>
          <a:bodyPr wrap="square" rtlCol="0">
            <a:spAutoFit/>
          </a:bodyPr>
          <a:lstStyle/>
          <a:p>
            <a:pPr algn="ctr" defTabSz="609630">
              <a:defRPr/>
            </a:pPr>
            <a:endParaRPr lang="en-US" sz="2133" b="1" dirty="0">
              <a:solidFill>
                <a:prstClr val="black"/>
              </a:solidFill>
              <a:latin typeface="Sitka Banner" pitchFamily="2" charset="0"/>
              <a:cs typeface="Times New Roman" panose="02020603050405020304" pitchFamily="18" charset="0"/>
            </a:endParaRPr>
          </a:p>
          <a:p>
            <a:pPr algn="ctr" defTabSz="609630">
              <a:defRPr/>
            </a:pPr>
            <a:r>
              <a:rPr lang="en-US" sz="6400" dirty="0">
                <a:solidFill>
                  <a:srgbClr val="000000"/>
                </a:solidFill>
                <a:latin typeface="KG Primary Penmanship"/>
              </a:rPr>
              <a:t>12-1922</a:t>
            </a:r>
          </a:p>
          <a:p>
            <a:pPr algn="ctr" defTabSz="609630">
              <a:defRPr/>
            </a:pPr>
            <a:r>
              <a:rPr lang="vi-VN" sz="2133" b="1" dirty="0">
                <a:solidFill>
                  <a:prstClr val="black"/>
                </a:solidFill>
                <a:latin typeface="Sitka Banner" pitchFamily="2" charset="0"/>
                <a:cs typeface="Times New Roman" panose="02020603050405020304" pitchFamily="18" charset="0"/>
              </a:rPr>
              <a:t>Đoạn tư</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liệu</a:t>
            </a:r>
            <a:endParaRPr lang="vi-VN" sz="2133" b="1" dirty="0">
              <a:solidFill>
                <a:prstClr val="black"/>
              </a:solidFill>
              <a:latin typeface="Sitka Banner" pitchFamily="2" charset="0"/>
              <a:cs typeface="Times New Roman" panose="02020603050405020304" pitchFamily="18" charset="0"/>
            </a:endParaRPr>
          </a:p>
          <a:p>
            <a:pPr algn="just" defTabSz="609630">
              <a:defRPr/>
            </a:pPr>
            <a:r>
              <a:rPr lang="vi-VN" sz="2133" dirty="0">
                <a:solidFill>
                  <a:prstClr val="black"/>
                </a:solidFill>
                <a:latin typeface="Sitka Banner" pitchFamily="2" charset="0"/>
                <a:cs typeface="Times New Roman" panose="02020603050405020304" pitchFamily="18" charset="0"/>
              </a:rPr>
              <a:t>“Sự ra đời của Liên bang Xô viết là một sự kiện quan trọng. Sức mạnh của Nhà nước Xô viết được củng cố và tăng cường. </a:t>
            </a:r>
            <a:endParaRPr lang="en-US" sz="2133" dirty="0">
              <a:solidFill>
                <a:prstClr val="black"/>
              </a:solidFill>
              <a:latin typeface="Sitka Banner" pitchFamily="2" charset="0"/>
              <a:cs typeface="Times New Roman" panose="02020603050405020304" pitchFamily="18" charset="0"/>
            </a:endParaRPr>
          </a:p>
          <a:p>
            <a:pPr algn="just" defTabSz="609630">
              <a:defRPr/>
            </a:pPr>
            <a:r>
              <a:rPr lang="vi-VN" sz="1200" i="1" dirty="0">
                <a:solidFill>
                  <a:prstClr val="black"/>
                </a:solidFill>
                <a:latin typeface="Sitka Banner" pitchFamily="2" charset="0"/>
                <a:cs typeface="Times New Roman" panose="02020603050405020304" pitchFamily="18" charset="0"/>
              </a:rPr>
              <a:t>(Nguyễn Anh Thái (Chủ biên), Lịch sử thế giới hiện đại, NXB Giáo dục, Hà Nội, 2006, tr.46 – 47)</a:t>
            </a:r>
            <a:endParaRPr lang="en-US" sz="1200" i="1" dirty="0">
              <a:solidFill>
                <a:prstClr val="black"/>
              </a:solidFill>
              <a:latin typeface="Sitka Banner" pitchFamily="2" charset="0"/>
              <a:cs typeface="Times New Roman" panose="02020603050405020304" pitchFamily="18" charset="0"/>
            </a:endParaRPr>
          </a:p>
          <a:p>
            <a:pPr defTabSz="609630"/>
            <a:endParaRPr lang="en-US" sz="2133" dirty="0">
              <a:solidFill>
                <a:prstClr val="black"/>
              </a:solidFill>
              <a:latin typeface="Calibri"/>
            </a:endParaRPr>
          </a:p>
        </p:txBody>
      </p:sp>
    </p:spTree>
    <p:extLst>
      <p:ext uri="{BB962C8B-B14F-4D97-AF65-F5344CB8AC3E}">
        <p14:creationId xmlns:p14="http://schemas.microsoft.com/office/powerpoint/2010/main" val="1179724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1723222" y="-528691"/>
            <a:ext cx="8464456" cy="846445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2004322" y="1159304"/>
            <a:ext cx="8183357" cy="4365939"/>
          </a:xfrm>
          <a:prstGeom prst="rect">
            <a:avLst/>
          </a:prstGeom>
        </p:spPr>
        <p:txBody>
          <a:bodyPr wrap="square" lIns="0" tIns="0" rIns="0" bIns="0" rtlCol="0" anchor="t">
            <a:spAutoFit/>
          </a:bodyPr>
          <a:lstStyle/>
          <a:p>
            <a:pPr algn="ctr" defTabSz="609630">
              <a:lnSpc>
                <a:spcPts val="37335"/>
              </a:lnSpc>
              <a:spcBef>
                <a:spcPct val="0"/>
              </a:spcBef>
            </a:pPr>
            <a:r>
              <a:rPr lang="en-US" sz="26667" dirty="0">
                <a:solidFill>
                  <a:srgbClr val="000000"/>
                </a:solidFill>
                <a:latin typeface="KG Primary Penmanship"/>
              </a:rPr>
              <a:t>5</a:t>
            </a:r>
          </a:p>
        </p:txBody>
      </p:sp>
    </p:spTree>
    <p:extLst>
      <p:ext uri="{BB962C8B-B14F-4D97-AF65-F5344CB8AC3E}">
        <p14:creationId xmlns:p14="http://schemas.microsoft.com/office/powerpoint/2010/main" val="3987307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2" name="Speech Bubble: Rectangle 41">
            <a:extLst>
              <a:ext uri="{FF2B5EF4-FFF2-40B4-BE49-F238E27FC236}">
                <a16:creationId xmlns:a16="http://schemas.microsoft.com/office/drawing/2014/main" id="{001256BE-1593-4BF6-B153-8004E9EE35D0}"/>
              </a:ext>
            </a:extLst>
          </p:cNvPr>
          <p:cNvSpPr/>
          <p:nvPr/>
        </p:nvSpPr>
        <p:spPr>
          <a:xfrm>
            <a:off x="790907" y="844639"/>
            <a:ext cx="3355155" cy="5054600"/>
          </a:xfrm>
          <a:prstGeom prst="wedgeRectCallout">
            <a:avLst>
              <a:gd name="adj1" fmla="val 58607"/>
              <a:gd name="adj2" fmla="val 21827"/>
            </a:avLst>
          </a:prstGeom>
          <a:noFill/>
          <a:ln w="19050">
            <a:solidFill>
              <a:srgbClr val="E98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 name="TextBox 9">
            <a:extLst>
              <a:ext uri="{FF2B5EF4-FFF2-40B4-BE49-F238E27FC236}">
                <a16:creationId xmlns:a16="http://schemas.microsoft.com/office/drawing/2014/main" id="{CE12E590-8668-4EEB-9B97-3DFC16426FAE}"/>
              </a:ext>
            </a:extLst>
          </p:cNvPr>
          <p:cNvSpPr txBox="1"/>
          <p:nvPr/>
        </p:nvSpPr>
        <p:spPr>
          <a:xfrm>
            <a:off x="810445" y="958761"/>
            <a:ext cx="3101155" cy="4606326"/>
          </a:xfrm>
          <a:prstGeom prst="rect">
            <a:avLst/>
          </a:prstGeom>
          <a:noFill/>
        </p:spPr>
        <p:txBody>
          <a:bodyPr wrap="square" rtlCol="0">
            <a:spAutoFit/>
          </a:bodyPr>
          <a:lstStyle/>
          <a:p>
            <a:pPr algn="ctr" defTabSz="609630">
              <a:defRPr/>
            </a:pPr>
            <a:r>
              <a:rPr lang="en-US" sz="2133" b="1" dirty="0" err="1">
                <a:solidFill>
                  <a:prstClr val="black"/>
                </a:solidFill>
                <a:latin typeface="Sitka Banner" pitchFamily="2" charset="0"/>
                <a:cs typeface="Times New Roman" panose="02020603050405020304" pitchFamily="18" charset="0"/>
              </a:rPr>
              <a:t>Số</a:t>
            </a:r>
            <a:r>
              <a:rPr lang="en-US" sz="2133" b="1" dirty="0">
                <a:solidFill>
                  <a:prstClr val="black"/>
                </a:solidFill>
                <a:latin typeface="Sitka Banner" pitchFamily="2" charset="0"/>
                <a:cs typeface="Times New Roman" panose="02020603050405020304" pitchFamily="18" charset="0"/>
              </a:rPr>
              <a:t> </a:t>
            </a:r>
            <a:r>
              <a:rPr lang="en-US" sz="22934" b="1" dirty="0">
                <a:solidFill>
                  <a:prstClr val="black"/>
                </a:solidFill>
                <a:latin typeface="Sitka Banner" pitchFamily="2" charset="0"/>
                <a:cs typeface="Times New Roman" panose="02020603050405020304" pitchFamily="18" charset="0"/>
              </a:rPr>
              <a:t>5</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là</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thời</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gian</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thực</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hiện</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các</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kế</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hoạch</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của</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Liên</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Xô</a:t>
            </a:r>
            <a:endParaRPr lang="en-US" sz="1200" i="1" dirty="0">
              <a:solidFill>
                <a:prstClr val="black"/>
              </a:solidFill>
              <a:latin typeface="Sitka Banner" pitchFamily="2" charset="0"/>
              <a:cs typeface="Times New Roman" panose="02020603050405020304" pitchFamily="18" charset="0"/>
            </a:endParaRPr>
          </a:p>
          <a:p>
            <a:pPr defTabSz="609630"/>
            <a:endParaRPr lang="en-US" sz="2133" dirty="0">
              <a:solidFill>
                <a:prstClr val="black"/>
              </a:solidFill>
              <a:latin typeface="Calibri"/>
            </a:endParaRPr>
          </a:p>
        </p:txBody>
      </p:sp>
      <p:sp>
        <p:nvSpPr>
          <p:cNvPr id="5" name="TextBox 4">
            <a:extLst>
              <a:ext uri="{FF2B5EF4-FFF2-40B4-BE49-F238E27FC236}">
                <a16:creationId xmlns:a16="http://schemas.microsoft.com/office/drawing/2014/main" id="{47585F6B-A0CD-4A31-86C6-63A280CA3BB4}"/>
              </a:ext>
            </a:extLst>
          </p:cNvPr>
          <p:cNvSpPr txBox="1"/>
          <p:nvPr/>
        </p:nvSpPr>
        <p:spPr>
          <a:xfrm>
            <a:off x="4724400" y="1905001"/>
            <a:ext cx="5892800" cy="913199"/>
          </a:xfrm>
          <a:prstGeom prst="rect">
            <a:avLst/>
          </a:prstGeom>
          <a:noFill/>
        </p:spPr>
        <p:txBody>
          <a:bodyPr wrap="square" rtlCol="0">
            <a:spAutoFit/>
          </a:bodyPr>
          <a:lstStyle/>
          <a:p>
            <a:pPr defTabSz="609630"/>
            <a:r>
              <a:rPr lang="en-US" sz="2667" dirty="0" err="1">
                <a:solidFill>
                  <a:prstClr val="black"/>
                </a:solidFill>
                <a:latin typeface="Times New Roman" panose="02020603050405020304" pitchFamily="18" charset="0"/>
                <a:cs typeface="Times New Roman" panose="02020603050405020304" pitchFamily="18" charset="0"/>
              </a:rPr>
              <a:t>kế</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hoạch</a:t>
            </a:r>
            <a:r>
              <a:rPr lang="en-US" sz="2667" dirty="0">
                <a:solidFill>
                  <a:prstClr val="black"/>
                </a:solidFill>
                <a:latin typeface="Times New Roman" panose="02020603050405020304" pitchFamily="18" charset="0"/>
                <a:cs typeface="Times New Roman" panose="02020603050405020304" pitchFamily="18" charset="0"/>
              </a:rPr>
              <a:t> 5 </a:t>
            </a:r>
            <a:r>
              <a:rPr lang="en-US" sz="2667" dirty="0" err="1">
                <a:solidFill>
                  <a:prstClr val="black"/>
                </a:solidFill>
                <a:latin typeface="Times New Roman" panose="02020603050405020304" pitchFamily="18" charset="0"/>
                <a:cs typeface="Times New Roman" panose="02020603050405020304" pitchFamily="18" charset="0"/>
              </a:rPr>
              <a:t>năm</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lần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thứ</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nhất</a:t>
            </a:r>
            <a:r>
              <a:rPr lang="en-US" sz="2667" dirty="0">
                <a:solidFill>
                  <a:prstClr val="black"/>
                </a:solidFill>
                <a:latin typeface="Times New Roman" panose="02020603050405020304" pitchFamily="18" charset="0"/>
                <a:cs typeface="Times New Roman" panose="02020603050405020304" pitchFamily="18" charset="0"/>
              </a:rPr>
              <a:t> (1928-1932) </a:t>
            </a:r>
            <a:r>
              <a:rPr lang="en-US" sz="2667" dirty="0" err="1">
                <a:solidFill>
                  <a:prstClr val="black"/>
                </a:solidFill>
                <a:latin typeface="Times New Roman" panose="02020603050405020304" pitchFamily="18" charset="0"/>
                <a:cs typeface="Times New Roman" panose="02020603050405020304" pitchFamily="18" charset="0"/>
              </a:rPr>
              <a:t>và</a:t>
            </a:r>
            <a:r>
              <a:rPr lang="en-US" sz="2667" dirty="0">
                <a:solidFill>
                  <a:prstClr val="black"/>
                </a:solidFill>
                <a:latin typeface="Times New Roman" panose="02020603050405020304" pitchFamily="18" charset="0"/>
                <a:cs typeface="Times New Roman" panose="02020603050405020304" pitchFamily="18" charset="0"/>
              </a:rPr>
              <a:t> 5 </a:t>
            </a:r>
            <a:r>
              <a:rPr lang="en-US" sz="2667" dirty="0" err="1">
                <a:solidFill>
                  <a:prstClr val="black"/>
                </a:solidFill>
                <a:latin typeface="Times New Roman" panose="02020603050405020304" pitchFamily="18" charset="0"/>
                <a:cs typeface="Times New Roman" panose="02020603050405020304" pitchFamily="18" charset="0"/>
              </a:rPr>
              <a:t>năm</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lần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thứ</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hai</a:t>
            </a:r>
            <a:r>
              <a:rPr lang="en-US" sz="2667" dirty="0">
                <a:solidFill>
                  <a:prstClr val="black"/>
                </a:solidFill>
                <a:latin typeface="Times New Roman" panose="02020603050405020304" pitchFamily="18" charset="0"/>
                <a:cs typeface="Times New Roman" panose="02020603050405020304" pitchFamily="18" charset="0"/>
              </a:rPr>
              <a:t> (1933-1937).</a:t>
            </a:r>
          </a:p>
        </p:txBody>
      </p:sp>
    </p:spTree>
    <p:extLst>
      <p:ext uri="{BB962C8B-B14F-4D97-AF65-F5344CB8AC3E}">
        <p14:creationId xmlns:p14="http://schemas.microsoft.com/office/powerpoint/2010/main" val="86544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1723222" y="-528691"/>
            <a:ext cx="8464456" cy="846445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2004322" y="1159304"/>
            <a:ext cx="8183357" cy="5233549"/>
          </a:xfrm>
          <a:prstGeom prst="rect">
            <a:avLst/>
          </a:prstGeom>
        </p:spPr>
        <p:txBody>
          <a:bodyPr wrap="square" lIns="0" tIns="0" rIns="0" bIns="0" rtlCol="0" anchor="t">
            <a:spAutoFit/>
          </a:bodyPr>
          <a:lstStyle/>
          <a:p>
            <a:pPr algn="ctr" defTabSz="609630">
              <a:lnSpc>
                <a:spcPts val="37335"/>
              </a:lnSpc>
              <a:spcBef>
                <a:spcPct val="0"/>
              </a:spcBef>
            </a:pPr>
            <a:r>
              <a:rPr lang="en-US" sz="55269" b="1" dirty="0">
                <a:solidFill>
                  <a:prstClr val="black"/>
                </a:solidFill>
                <a:latin typeface="Sitka Banner" pitchFamily="2" charset="0"/>
                <a:cs typeface="Times New Roman" panose="02020603050405020304" pitchFamily="18" charset="0"/>
              </a:rPr>
              <a:t>1</a:t>
            </a:r>
            <a:endParaRPr lang="en-US" sz="55269" dirty="0">
              <a:solidFill>
                <a:srgbClr val="000000"/>
              </a:solidFill>
              <a:latin typeface="KG Primary Penmanship"/>
            </a:endParaRPr>
          </a:p>
        </p:txBody>
      </p:sp>
    </p:spTree>
    <p:extLst>
      <p:ext uri="{BB962C8B-B14F-4D97-AF65-F5344CB8AC3E}">
        <p14:creationId xmlns:p14="http://schemas.microsoft.com/office/powerpoint/2010/main" val="2914534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2" name="Speech Bubble: Rectangle 41">
            <a:extLst>
              <a:ext uri="{FF2B5EF4-FFF2-40B4-BE49-F238E27FC236}">
                <a16:creationId xmlns:a16="http://schemas.microsoft.com/office/drawing/2014/main" id="{001256BE-1593-4BF6-B153-8004E9EE35D0}"/>
              </a:ext>
            </a:extLst>
          </p:cNvPr>
          <p:cNvSpPr/>
          <p:nvPr/>
        </p:nvSpPr>
        <p:spPr>
          <a:xfrm>
            <a:off x="790907" y="844639"/>
            <a:ext cx="3355155" cy="5054600"/>
          </a:xfrm>
          <a:prstGeom prst="wedgeRectCallout">
            <a:avLst>
              <a:gd name="adj1" fmla="val 58607"/>
              <a:gd name="adj2" fmla="val 21827"/>
            </a:avLst>
          </a:prstGeom>
          <a:noFill/>
          <a:ln w="19050">
            <a:solidFill>
              <a:srgbClr val="E98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 name="TextBox 9">
            <a:extLst>
              <a:ext uri="{FF2B5EF4-FFF2-40B4-BE49-F238E27FC236}">
                <a16:creationId xmlns:a16="http://schemas.microsoft.com/office/drawing/2014/main" id="{CE12E590-8668-4EEB-9B97-3DFC16426FAE}"/>
              </a:ext>
            </a:extLst>
          </p:cNvPr>
          <p:cNvSpPr txBox="1"/>
          <p:nvPr/>
        </p:nvSpPr>
        <p:spPr>
          <a:xfrm>
            <a:off x="810445" y="958761"/>
            <a:ext cx="3101155" cy="4606326"/>
          </a:xfrm>
          <a:prstGeom prst="rect">
            <a:avLst/>
          </a:prstGeom>
          <a:noFill/>
        </p:spPr>
        <p:txBody>
          <a:bodyPr wrap="square" rtlCol="0">
            <a:spAutoFit/>
          </a:bodyPr>
          <a:lstStyle/>
          <a:p>
            <a:pPr algn="ctr" defTabSz="609630">
              <a:defRPr/>
            </a:pPr>
            <a:r>
              <a:rPr lang="en-US" sz="2133" b="1" dirty="0" err="1">
                <a:solidFill>
                  <a:prstClr val="black"/>
                </a:solidFill>
                <a:latin typeface="Sitka Banner" pitchFamily="2" charset="0"/>
                <a:cs typeface="Times New Roman" panose="02020603050405020304" pitchFamily="18" charset="0"/>
              </a:rPr>
              <a:t>Số</a:t>
            </a:r>
            <a:r>
              <a:rPr lang="en-US" sz="2133" b="1" dirty="0">
                <a:solidFill>
                  <a:prstClr val="black"/>
                </a:solidFill>
                <a:latin typeface="Sitka Banner" pitchFamily="2" charset="0"/>
                <a:cs typeface="Times New Roman" panose="02020603050405020304" pitchFamily="18" charset="0"/>
              </a:rPr>
              <a:t> </a:t>
            </a:r>
            <a:r>
              <a:rPr lang="en-US" sz="22934" b="1" dirty="0">
                <a:solidFill>
                  <a:prstClr val="black"/>
                </a:solidFill>
                <a:latin typeface="Sitka Banner" pitchFamily="2" charset="0"/>
                <a:cs typeface="Times New Roman" panose="02020603050405020304" pitchFamily="18" charset="0"/>
              </a:rPr>
              <a:t>1</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là</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thời</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gian</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thực</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hiện</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các</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kế</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hoạch</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của</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Liên</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Xô</a:t>
            </a:r>
            <a:endParaRPr lang="en-US" sz="1200" i="1" dirty="0">
              <a:solidFill>
                <a:prstClr val="black"/>
              </a:solidFill>
              <a:latin typeface="Sitka Banner" pitchFamily="2" charset="0"/>
              <a:cs typeface="Times New Roman" panose="02020603050405020304" pitchFamily="18" charset="0"/>
            </a:endParaRPr>
          </a:p>
          <a:p>
            <a:pPr defTabSz="609630"/>
            <a:endParaRPr lang="en-US" sz="2133" dirty="0">
              <a:solidFill>
                <a:prstClr val="black"/>
              </a:solidFill>
              <a:latin typeface="Calibri"/>
            </a:endParaRPr>
          </a:p>
        </p:txBody>
      </p:sp>
      <p:sp>
        <p:nvSpPr>
          <p:cNvPr id="5" name="TextBox 4">
            <a:extLst>
              <a:ext uri="{FF2B5EF4-FFF2-40B4-BE49-F238E27FC236}">
                <a16:creationId xmlns:a16="http://schemas.microsoft.com/office/drawing/2014/main" id="{47585F6B-A0CD-4A31-86C6-63A280CA3BB4}"/>
              </a:ext>
            </a:extLst>
          </p:cNvPr>
          <p:cNvSpPr txBox="1"/>
          <p:nvPr/>
        </p:nvSpPr>
        <p:spPr>
          <a:xfrm>
            <a:off x="4724400" y="1905000"/>
            <a:ext cx="5892800" cy="913199"/>
          </a:xfrm>
          <a:prstGeom prst="rect">
            <a:avLst/>
          </a:prstGeom>
          <a:noFill/>
        </p:spPr>
        <p:txBody>
          <a:bodyPr wrap="square" rtlCol="0">
            <a:spAutoFit/>
          </a:bodyPr>
          <a:lstStyle/>
          <a:p>
            <a:pPr defTabSz="609630"/>
            <a:r>
              <a:rPr lang="en-US" sz="2667" dirty="0" err="1">
                <a:solidFill>
                  <a:prstClr val="black"/>
                </a:solidFill>
                <a:latin typeface="Times New Roman" panose="02020603050405020304" pitchFamily="18" charset="0"/>
                <a:cs typeface="Times New Roman" panose="02020603050405020304" pitchFamily="18" charset="0"/>
              </a:rPr>
              <a:t>Sản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lượng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công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nghiệp</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của</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Liên</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Xô</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đứng</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đầu</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châu</a:t>
            </a:r>
            <a:r>
              <a:rPr lang="en-US" sz="2667" dirty="0">
                <a:solidFill>
                  <a:prstClr val="black"/>
                </a:solidFill>
                <a:latin typeface="Times New Roman" panose="02020603050405020304" pitchFamily="18" charset="0"/>
                <a:cs typeface="Times New Roman" panose="02020603050405020304" pitchFamily="18" charset="0"/>
              </a:rPr>
              <a:t> </a:t>
            </a:r>
            <a:r>
              <a:rPr lang="en-US" sz="2667" dirty="0" err="1">
                <a:solidFill>
                  <a:prstClr val="black"/>
                </a:solidFill>
                <a:latin typeface="Times New Roman" panose="02020603050405020304" pitchFamily="18" charset="0"/>
                <a:cs typeface="Times New Roman" panose="02020603050405020304" pitchFamily="18" charset="0"/>
              </a:rPr>
              <a:t>Âu</a:t>
            </a:r>
            <a:endParaRPr lang="en-US" sz="2667"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8984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1723222" y="-528691"/>
            <a:ext cx="8464456" cy="846445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2004322" y="1159304"/>
            <a:ext cx="8183357" cy="5233549"/>
          </a:xfrm>
          <a:prstGeom prst="rect">
            <a:avLst/>
          </a:prstGeom>
        </p:spPr>
        <p:txBody>
          <a:bodyPr wrap="square" lIns="0" tIns="0" rIns="0" bIns="0" rtlCol="0" anchor="t">
            <a:spAutoFit/>
          </a:bodyPr>
          <a:lstStyle/>
          <a:p>
            <a:pPr algn="ctr" defTabSz="609630">
              <a:lnSpc>
                <a:spcPts val="37335"/>
              </a:lnSpc>
              <a:spcBef>
                <a:spcPct val="0"/>
              </a:spcBef>
            </a:pPr>
            <a:r>
              <a:rPr lang="en-US" sz="55269" b="1" dirty="0">
                <a:solidFill>
                  <a:prstClr val="black"/>
                </a:solidFill>
                <a:latin typeface="Sitka Banner" pitchFamily="2" charset="0"/>
                <a:cs typeface="Times New Roman" panose="02020603050405020304" pitchFamily="18" charset="0"/>
              </a:rPr>
              <a:t>2</a:t>
            </a:r>
            <a:endParaRPr lang="en-US" sz="55269" dirty="0">
              <a:solidFill>
                <a:srgbClr val="000000"/>
              </a:solidFill>
              <a:latin typeface="KG Primary Penmanship"/>
            </a:endParaRPr>
          </a:p>
        </p:txBody>
      </p:sp>
    </p:spTree>
    <p:extLst>
      <p:ext uri="{BB962C8B-B14F-4D97-AF65-F5344CB8AC3E}">
        <p14:creationId xmlns:p14="http://schemas.microsoft.com/office/powerpoint/2010/main" val="1994200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2" name="Speech Bubble: Rectangle 41">
            <a:extLst>
              <a:ext uri="{FF2B5EF4-FFF2-40B4-BE49-F238E27FC236}">
                <a16:creationId xmlns:a16="http://schemas.microsoft.com/office/drawing/2014/main" id="{001256BE-1593-4BF6-B153-8004E9EE35D0}"/>
              </a:ext>
            </a:extLst>
          </p:cNvPr>
          <p:cNvSpPr/>
          <p:nvPr/>
        </p:nvSpPr>
        <p:spPr>
          <a:xfrm>
            <a:off x="790907" y="844639"/>
            <a:ext cx="3355155" cy="5054600"/>
          </a:xfrm>
          <a:prstGeom prst="wedgeRectCallout">
            <a:avLst>
              <a:gd name="adj1" fmla="val 58607"/>
              <a:gd name="adj2" fmla="val 21827"/>
            </a:avLst>
          </a:prstGeom>
          <a:noFill/>
          <a:ln w="19050">
            <a:solidFill>
              <a:srgbClr val="E98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 name="TextBox 9">
            <a:extLst>
              <a:ext uri="{FF2B5EF4-FFF2-40B4-BE49-F238E27FC236}">
                <a16:creationId xmlns:a16="http://schemas.microsoft.com/office/drawing/2014/main" id="{CE12E590-8668-4EEB-9B97-3DFC16426FAE}"/>
              </a:ext>
            </a:extLst>
          </p:cNvPr>
          <p:cNvSpPr txBox="1"/>
          <p:nvPr/>
        </p:nvSpPr>
        <p:spPr>
          <a:xfrm>
            <a:off x="810445" y="958761"/>
            <a:ext cx="3101155" cy="4278094"/>
          </a:xfrm>
          <a:prstGeom prst="rect">
            <a:avLst/>
          </a:prstGeom>
          <a:noFill/>
        </p:spPr>
        <p:txBody>
          <a:bodyPr wrap="square" rtlCol="0">
            <a:spAutoFit/>
          </a:bodyPr>
          <a:lstStyle/>
          <a:p>
            <a:pPr algn="ctr" defTabSz="609630">
              <a:defRPr/>
            </a:pPr>
            <a:r>
              <a:rPr lang="en-US" sz="2133" b="1" dirty="0" err="1">
                <a:solidFill>
                  <a:prstClr val="black"/>
                </a:solidFill>
                <a:latin typeface="Sitka Banner" pitchFamily="2" charset="0"/>
                <a:cs typeface="Times New Roman" panose="02020603050405020304" pitchFamily="18" charset="0"/>
              </a:rPr>
              <a:t>Đứng</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thứ</a:t>
            </a:r>
            <a:r>
              <a:rPr lang="en-US" sz="2133" b="1" dirty="0">
                <a:solidFill>
                  <a:prstClr val="black"/>
                </a:solidFill>
                <a:latin typeface="Sitka Banner" pitchFamily="2" charset="0"/>
                <a:cs typeface="Times New Roman" panose="02020603050405020304" pitchFamily="18" charset="0"/>
              </a:rPr>
              <a:t> </a:t>
            </a:r>
            <a:r>
              <a:rPr lang="en-US" sz="22934" b="1" dirty="0">
                <a:solidFill>
                  <a:prstClr val="black"/>
                </a:solidFill>
                <a:latin typeface="Sitka Banner" pitchFamily="2" charset="0"/>
                <a:cs typeface="Times New Roman" panose="02020603050405020304" pitchFamily="18" charset="0"/>
              </a:rPr>
              <a:t>2</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thế</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giới</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sau</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Mĩ</a:t>
            </a:r>
            <a:endParaRPr lang="en-US" sz="1200" i="1" dirty="0">
              <a:solidFill>
                <a:prstClr val="black"/>
              </a:solidFill>
              <a:latin typeface="Sitka Banner" pitchFamily="2" charset="0"/>
              <a:cs typeface="Times New Roman" panose="02020603050405020304" pitchFamily="18" charset="0"/>
            </a:endParaRPr>
          </a:p>
          <a:p>
            <a:pPr defTabSz="609630"/>
            <a:endParaRPr lang="en-US" sz="2133" dirty="0">
              <a:solidFill>
                <a:prstClr val="black"/>
              </a:solidFill>
              <a:latin typeface="Calibri"/>
            </a:endParaRPr>
          </a:p>
        </p:txBody>
      </p:sp>
      <p:pic>
        <p:nvPicPr>
          <p:cNvPr id="7" name="Picture 6">
            <a:extLst>
              <a:ext uri="{FF2B5EF4-FFF2-40B4-BE49-F238E27FC236}">
                <a16:creationId xmlns:a16="http://schemas.microsoft.com/office/drawing/2014/main" id="{D8A534F8-FB7B-4DE3-8C26-A58BE364D4E5}"/>
              </a:ext>
            </a:extLst>
          </p:cNvPr>
          <p:cNvPicPr>
            <a:picLocks noChangeAspect="1"/>
          </p:cNvPicPr>
          <p:nvPr/>
        </p:nvPicPr>
        <p:blipFill rotWithShape="1">
          <a:blip r:embed="rId3"/>
          <a:srcRect t="2899"/>
          <a:stretch/>
        </p:blipFill>
        <p:spPr>
          <a:xfrm>
            <a:off x="4560391" y="2463800"/>
            <a:ext cx="6821164" cy="189040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73534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09800" y="615950"/>
            <a:ext cx="7772400" cy="647678"/>
          </a:xfrm>
          <a:prstGeom prst="rect">
            <a:avLst/>
          </a:prstGeom>
        </p:spPr>
        <p:txBody>
          <a:bodyPr lIns="0" tIns="0" rIns="0" bIns="0" rtlCol="0" anchor="t">
            <a:spAutoFit/>
          </a:bodyPr>
          <a:lstStyle/>
          <a:p>
            <a:pPr marL="0" marR="0" lvl="0" indent="0" algn="ctr" defTabSz="609630" rtl="0" eaLnBrk="1" fontAlgn="auto" latinLnBrk="0" hangingPunct="1">
              <a:lnSpc>
                <a:spcPts val="5512"/>
              </a:lnSpc>
              <a:spcBef>
                <a:spcPct val="0"/>
              </a:spcBef>
              <a:spcAft>
                <a:spcPts val="0"/>
              </a:spcAft>
              <a:buClrTx/>
              <a:buSzTx/>
              <a:buFontTx/>
              <a:buNone/>
              <a:tabLst/>
              <a:defRPr/>
            </a:pPr>
            <a:r>
              <a:rPr kumimoji="0" lang="en-US" sz="3938" b="0" i="0" u="none" strike="noStrike" kern="1200" cap="none" spc="39" normalizeH="0" baseline="0" noProof="0">
                <a:ln>
                  <a:noFill/>
                </a:ln>
                <a:solidFill>
                  <a:srgbClr val="0E2944"/>
                </a:solidFill>
                <a:effectLst/>
                <a:uLnTx/>
                <a:uFillTx/>
                <a:latin typeface="#9Slide01 Tieu de ngan" panose="00000800000000000000" pitchFamily="2" charset="0"/>
                <a:ea typeface="+mn-ea"/>
                <a:cs typeface="+mn-cs"/>
              </a:rPr>
              <a:t>TIẾN  TRÌNH BÀI HỌC</a:t>
            </a:r>
          </a:p>
        </p:txBody>
      </p:sp>
      <p:sp>
        <p:nvSpPr>
          <p:cNvPr id="3" name="TextBox 3"/>
          <p:cNvSpPr txBox="1"/>
          <p:nvPr/>
        </p:nvSpPr>
        <p:spPr>
          <a:xfrm>
            <a:off x="4401815" y="5947966"/>
            <a:ext cx="3388370" cy="245260"/>
          </a:xfrm>
          <a:prstGeom prst="rect">
            <a:avLst/>
          </a:prstGeom>
        </p:spPr>
        <p:txBody>
          <a:bodyPr lIns="0" tIns="0" rIns="0" bIns="0" rtlCol="0" anchor="t">
            <a:spAutoFit/>
          </a:bodyPr>
          <a:lstStyle/>
          <a:p>
            <a:pPr marL="0" marR="0" lvl="0" indent="0" algn="ctr" defTabSz="609630" rtl="0" eaLnBrk="1" fontAlgn="auto" latinLnBrk="0" hangingPunct="1">
              <a:lnSpc>
                <a:spcPts val="1837"/>
              </a:lnSpc>
              <a:spcBef>
                <a:spcPct val="0"/>
              </a:spcBef>
              <a:spcAft>
                <a:spcPts val="0"/>
              </a:spcAft>
              <a:buClrTx/>
              <a:buSzTx/>
              <a:buFontTx/>
              <a:buNone/>
              <a:tabLst/>
              <a:defRPr/>
            </a:pPr>
            <a:r>
              <a:rPr kumimoji="0" lang="en-US" sz="2400" b="0" i="0" u="none" strike="noStrike" kern="1200" cap="none" spc="143" normalizeH="0" baseline="0" noProof="0">
                <a:ln>
                  <a:noFill/>
                </a:ln>
                <a:solidFill>
                  <a:srgbClr val="0E2944"/>
                </a:solidFill>
                <a:effectLst/>
                <a:uLnTx/>
                <a:uFillTx/>
                <a:latin typeface="Times New Roman" panose="02020603050405020304" pitchFamily="18" charset="0"/>
                <a:ea typeface="+mn-ea"/>
                <a:cs typeface="Times New Roman" panose="02020603050405020304" pitchFamily="18" charset="0"/>
              </a:rPr>
              <a:t>Giáo viên:</a:t>
            </a:r>
          </a:p>
        </p:txBody>
      </p:sp>
      <p:grpSp>
        <p:nvGrpSpPr>
          <p:cNvPr id="5" name="Group 5"/>
          <p:cNvGrpSpPr/>
          <p:nvPr/>
        </p:nvGrpSpPr>
        <p:grpSpPr>
          <a:xfrm>
            <a:off x="1393903" y="2584103"/>
            <a:ext cx="1799460" cy="2211420"/>
            <a:chOff x="0" y="0"/>
            <a:chExt cx="2601187" cy="3196690"/>
          </a:xfrm>
        </p:grpSpPr>
        <p:sp>
          <p:nvSpPr>
            <p:cNvPr id="6" name="Freeform 6"/>
            <p:cNvSpPr/>
            <p:nvPr/>
          </p:nvSpPr>
          <p:spPr>
            <a:xfrm>
              <a:off x="0" y="0"/>
              <a:ext cx="2601187" cy="3196690"/>
            </a:xfrm>
            <a:custGeom>
              <a:avLst/>
              <a:gdLst/>
              <a:ahLst/>
              <a:cxnLst/>
              <a:rect l="l" t="t" r="r" b="b"/>
              <a:pathLst>
                <a:path w="2601187" h="3196690">
                  <a:moveTo>
                    <a:pt x="2476727" y="3196690"/>
                  </a:moveTo>
                  <a:lnTo>
                    <a:pt x="124460" y="3196690"/>
                  </a:lnTo>
                  <a:cubicBezTo>
                    <a:pt x="55880" y="3196690"/>
                    <a:pt x="0" y="3140810"/>
                    <a:pt x="0" y="3072230"/>
                  </a:cubicBezTo>
                  <a:lnTo>
                    <a:pt x="0" y="124460"/>
                  </a:lnTo>
                  <a:cubicBezTo>
                    <a:pt x="0" y="55880"/>
                    <a:pt x="55880" y="0"/>
                    <a:pt x="124460" y="0"/>
                  </a:cubicBezTo>
                  <a:lnTo>
                    <a:pt x="2476727" y="0"/>
                  </a:lnTo>
                  <a:cubicBezTo>
                    <a:pt x="2545307" y="0"/>
                    <a:pt x="2601187" y="55880"/>
                    <a:pt x="2601187" y="124460"/>
                  </a:cubicBezTo>
                  <a:lnTo>
                    <a:pt x="2601187" y="3072230"/>
                  </a:lnTo>
                  <a:cubicBezTo>
                    <a:pt x="2601187" y="3140810"/>
                    <a:pt x="2545307" y="3196690"/>
                    <a:pt x="2476727" y="3196690"/>
                  </a:cubicBezTo>
                  <a:close/>
                </a:path>
              </a:pathLst>
            </a:custGeom>
            <a:solidFill>
              <a:srgbClr val="EDEDED"/>
            </a:solidFill>
          </p:spPr>
          <p:txBody>
            <a:bodyPr/>
            <a:lstStyle/>
            <a:p>
              <a:endParaRPr lang="en-US"/>
            </a:p>
          </p:txBody>
        </p:sp>
      </p:grpSp>
      <p:grpSp>
        <p:nvGrpSpPr>
          <p:cNvPr id="9" name="Group 9"/>
          <p:cNvGrpSpPr/>
          <p:nvPr/>
        </p:nvGrpSpPr>
        <p:grpSpPr>
          <a:xfrm>
            <a:off x="3917731" y="2584103"/>
            <a:ext cx="1799460" cy="2211420"/>
            <a:chOff x="0" y="0"/>
            <a:chExt cx="2601187" cy="3196690"/>
          </a:xfrm>
        </p:grpSpPr>
        <p:sp>
          <p:nvSpPr>
            <p:cNvPr id="10" name="Freeform 10"/>
            <p:cNvSpPr/>
            <p:nvPr/>
          </p:nvSpPr>
          <p:spPr>
            <a:xfrm>
              <a:off x="0" y="0"/>
              <a:ext cx="2601187" cy="3196690"/>
            </a:xfrm>
            <a:custGeom>
              <a:avLst/>
              <a:gdLst/>
              <a:ahLst/>
              <a:cxnLst/>
              <a:rect l="l" t="t" r="r" b="b"/>
              <a:pathLst>
                <a:path w="2601187" h="3196690">
                  <a:moveTo>
                    <a:pt x="2476727" y="3196690"/>
                  </a:moveTo>
                  <a:lnTo>
                    <a:pt x="124460" y="3196690"/>
                  </a:lnTo>
                  <a:cubicBezTo>
                    <a:pt x="55880" y="3196690"/>
                    <a:pt x="0" y="3140810"/>
                    <a:pt x="0" y="3072230"/>
                  </a:cubicBezTo>
                  <a:lnTo>
                    <a:pt x="0" y="124460"/>
                  </a:lnTo>
                  <a:cubicBezTo>
                    <a:pt x="0" y="55880"/>
                    <a:pt x="55880" y="0"/>
                    <a:pt x="124460" y="0"/>
                  </a:cubicBezTo>
                  <a:lnTo>
                    <a:pt x="2476727" y="0"/>
                  </a:lnTo>
                  <a:cubicBezTo>
                    <a:pt x="2545307" y="0"/>
                    <a:pt x="2601187" y="55880"/>
                    <a:pt x="2601187" y="124460"/>
                  </a:cubicBezTo>
                  <a:lnTo>
                    <a:pt x="2601187" y="3072230"/>
                  </a:lnTo>
                  <a:cubicBezTo>
                    <a:pt x="2601187" y="3140810"/>
                    <a:pt x="2545307" y="3196690"/>
                    <a:pt x="2476727" y="3196690"/>
                  </a:cubicBezTo>
                  <a:close/>
                </a:path>
              </a:pathLst>
            </a:custGeom>
            <a:solidFill>
              <a:srgbClr val="EDEDED"/>
            </a:solidFill>
          </p:spPr>
          <p:txBody>
            <a:bodyPr/>
            <a:lstStyle/>
            <a:p>
              <a:endParaRPr lang="en-US"/>
            </a:p>
          </p:txBody>
        </p:sp>
      </p:grpSp>
      <p:grpSp>
        <p:nvGrpSpPr>
          <p:cNvPr id="13" name="Group 13"/>
          <p:cNvGrpSpPr/>
          <p:nvPr/>
        </p:nvGrpSpPr>
        <p:grpSpPr>
          <a:xfrm>
            <a:off x="6435173" y="2584103"/>
            <a:ext cx="1799460" cy="2211420"/>
            <a:chOff x="0" y="0"/>
            <a:chExt cx="2601187" cy="3196690"/>
          </a:xfrm>
        </p:grpSpPr>
        <p:sp>
          <p:nvSpPr>
            <p:cNvPr id="14" name="Freeform 14"/>
            <p:cNvSpPr/>
            <p:nvPr/>
          </p:nvSpPr>
          <p:spPr>
            <a:xfrm>
              <a:off x="0" y="0"/>
              <a:ext cx="2601187" cy="3196690"/>
            </a:xfrm>
            <a:custGeom>
              <a:avLst/>
              <a:gdLst/>
              <a:ahLst/>
              <a:cxnLst/>
              <a:rect l="l" t="t" r="r" b="b"/>
              <a:pathLst>
                <a:path w="2601187" h="3196690">
                  <a:moveTo>
                    <a:pt x="2476727" y="3196690"/>
                  </a:moveTo>
                  <a:lnTo>
                    <a:pt x="124460" y="3196690"/>
                  </a:lnTo>
                  <a:cubicBezTo>
                    <a:pt x="55880" y="3196690"/>
                    <a:pt x="0" y="3140810"/>
                    <a:pt x="0" y="3072230"/>
                  </a:cubicBezTo>
                  <a:lnTo>
                    <a:pt x="0" y="124460"/>
                  </a:lnTo>
                  <a:cubicBezTo>
                    <a:pt x="0" y="55880"/>
                    <a:pt x="55880" y="0"/>
                    <a:pt x="124460" y="0"/>
                  </a:cubicBezTo>
                  <a:lnTo>
                    <a:pt x="2476727" y="0"/>
                  </a:lnTo>
                  <a:cubicBezTo>
                    <a:pt x="2545307" y="0"/>
                    <a:pt x="2601187" y="55880"/>
                    <a:pt x="2601187" y="124460"/>
                  </a:cubicBezTo>
                  <a:lnTo>
                    <a:pt x="2601187" y="3072230"/>
                  </a:lnTo>
                  <a:cubicBezTo>
                    <a:pt x="2601187" y="3140810"/>
                    <a:pt x="2545307" y="3196690"/>
                    <a:pt x="2476727" y="3196690"/>
                  </a:cubicBezTo>
                  <a:close/>
                </a:path>
              </a:pathLst>
            </a:custGeom>
            <a:solidFill>
              <a:srgbClr val="EDEDED"/>
            </a:solidFill>
          </p:spPr>
          <p:txBody>
            <a:bodyPr/>
            <a:lstStyle/>
            <a:p>
              <a:endParaRPr lang="en-US"/>
            </a:p>
          </p:txBody>
        </p:sp>
      </p:grpSp>
      <p:grpSp>
        <p:nvGrpSpPr>
          <p:cNvPr id="17" name="Group 17"/>
          <p:cNvGrpSpPr/>
          <p:nvPr/>
        </p:nvGrpSpPr>
        <p:grpSpPr>
          <a:xfrm>
            <a:off x="8953581" y="2584103"/>
            <a:ext cx="1799460" cy="2211420"/>
            <a:chOff x="0" y="0"/>
            <a:chExt cx="2601187" cy="3196690"/>
          </a:xfrm>
        </p:grpSpPr>
        <p:sp>
          <p:nvSpPr>
            <p:cNvPr id="18" name="Freeform 18"/>
            <p:cNvSpPr/>
            <p:nvPr/>
          </p:nvSpPr>
          <p:spPr>
            <a:xfrm>
              <a:off x="0" y="0"/>
              <a:ext cx="2601187" cy="3196690"/>
            </a:xfrm>
            <a:custGeom>
              <a:avLst/>
              <a:gdLst/>
              <a:ahLst/>
              <a:cxnLst/>
              <a:rect l="l" t="t" r="r" b="b"/>
              <a:pathLst>
                <a:path w="2601187" h="3196690">
                  <a:moveTo>
                    <a:pt x="2476727" y="3196690"/>
                  </a:moveTo>
                  <a:lnTo>
                    <a:pt x="124460" y="3196690"/>
                  </a:lnTo>
                  <a:cubicBezTo>
                    <a:pt x="55880" y="3196690"/>
                    <a:pt x="0" y="3140810"/>
                    <a:pt x="0" y="3072230"/>
                  </a:cubicBezTo>
                  <a:lnTo>
                    <a:pt x="0" y="124460"/>
                  </a:lnTo>
                  <a:cubicBezTo>
                    <a:pt x="0" y="55880"/>
                    <a:pt x="55880" y="0"/>
                    <a:pt x="124460" y="0"/>
                  </a:cubicBezTo>
                  <a:lnTo>
                    <a:pt x="2476727" y="0"/>
                  </a:lnTo>
                  <a:cubicBezTo>
                    <a:pt x="2545307" y="0"/>
                    <a:pt x="2601187" y="55880"/>
                    <a:pt x="2601187" y="124460"/>
                  </a:cubicBezTo>
                  <a:lnTo>
                    <a:pt x="2601187" y="3072230"/>
                  </a:lnTo>
                  <a:cubicBezTo>
                    <a:pt x="2601187" y="3140810"/>
                    <a:pt x="2545307" y="3196690"/>
                    <a:pt x="2476727" y="3196690"/>
                  </a:cubicBezTo>
                  <a:close/>
                </a:path>
              </a:pathLst>
            </a:custGeom>
            <a:solidFill>
              <a:srgbClr val="EDEDED"/>
            </a:solidFill>
          </p:spPr>
          <p:txBody>
            <a:bodyPr/>
            <a:lstStyle/>
            <a:p>
              <a:endParaRPr lang="en-US"/>
            </a:p>
          </p:txBody>
        </p:sp>
      </p:grpSp>
      <p:sp>
        <p:nvSpPr>
          <p:cNvPr id="21" name="Freeform 21"/>
          <p:cNvSpPr/>
          <p:nvPr/>
        </p:nvSpPr>
        <p:spPr>
          <a:xfrm>
            <a:off x="3272211" y="3709129"/>
            <a:ext cx="583471" cy="583471"/>
          </a:xfrm>
          <a:custGeom>
            <a:avLst/>
            <a:gdLst/>
            <a:ahLst/>
            <a:cxnLst/>
            <a:rect l="l" t="t" r="r" b="b"/>
            <a:pathLst>
              <a:path w="1166943" h="1166943">
                <a:moveTo>
                  <a:pt x="0" y="0"/>
                </a:moveTo>
                <a:lnTo>
                  <a:pt x="1166943" y="0"/>
                </a:lnTo>
                <a:lnTo>
                  <a:pt x="1166943" y="1166943"/>
                </a:lnTo>
                <a:lnTo>
                  <a:pt x="0" y="11669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5784775" y="3709129"/>
            <a:ext cx="583471" cy="583471"/>
          </a:xfrm>
          <a:custGeom>
            <a:avLst/>
            <a:gdLst/>
            <a:ahLst/>
            <a:cxnLst/>
            <a:rect l="l" t="t" r="r" b="b"/>
            <a:pathLst>
              <a:path w="1166943" h="1166943">
                <a:moveTo>
                  <a:pt x="0" y="0"/>
                </a:moveTo>
                <a:lnTo>
                  <a:pt x="1166943" y="0"/>
                </a:lnTo>
                <a:lnTo>
                  <a:pt x="1166943" y="1166943"/>
                </a:lnTo>
                <a:lnTo>
                  <a:pt x="0" y="11669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a:off x="8299983" y="3709129"/>
            <a:ext cx="583471" cy="583471"/>
          </a:xfrm>
          <a:custGeom>
            <a:avLst/>
            <a:gdLst/>
            <a:ahLst/>
            <a:cxnLst/>
            <a:rect l="l" t="t" r="r" b="b"/>
            <a:pathLst>
              <a:path w="1166943" h="1166943">
                <a:moveTo>
                  <a:pt x="0" y="0"/>
                </a:moveTo>
                <a:lnTo>
                  <a:pt x="1166943" y="0"/>
                </a:lnTo>
                <a:lnTo>
                  <a:pt x="1166943" y="1166943"/>
                </a:lnTo>
                <a:lnTo>
                  <a:pt x="0" y="11669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AutoShape 24"/>
          <p:cNvSpPr/>
          <p:nvPr/>
        </p:nvSpPr>
        <p:spPr>
          <a:xfrm>
            <a:off x="1193937" y="5238295"/>
            <a:ext cx="9804127" cy="0"/>
          </a:xfrm>
          <a:prstGeom prst="line">
            <a:avLst/>
          </a:prstGeom>
          <a:ln w="64079" cap="rnd">
            <a:solidFill>
              <a:srgbClr val="000000"/>
            </a:solidFill>
            <a:prstDash val="solid"/>
            <a:headEnd type="diamond" w="lg" len="lg"/>
            <a:tailEnd type="triangle" w="lg" len="med"/>
          </a:ln>
        </p:spPr>
        <p:txBody>
          <a:bodyPr/>
          <a:lstStyle/>
          <a:p>
            <a:endParaRPr lang="en-US"/>
          </a:p>
        </p:txBody>
      </p:sp>
      <p:grpSp>
        <p:nvGrpSpPr>
          <p:cNvPr id="25" name="Group 25"/>
          <p:cNvGrpSpPr/>
          <p:nvPr/>
        </p:nvGrpSpPr>
        <p:grpSpPr>
          <a:xfrm>
            <a:off x="2119496" y="5052018"/>
            <a:ext cx="348274" cy="348274"/>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14B1F"/>
            </a:solidFill>
          </p:spPr>
          <p:txBody>
            <a:bodyPr/>
            <a:lstStyle/>
            <a:p>
              <a:endParaRPr lang="en-US"/>
            </a:p>
          </p:txBody>
        </p:sp>
      </p:grpSp>
      <p:grpSp>
        <p:nvGrpSpPr>
          <p:cNvPr id="27" name="Group 27"/>
          <p:cNvGrpSpPr/>
          <p:nvPr/>
        </p:nvGrpSpPr>
        <p:grpSpPr>
          <a:xfrm>
            <a:off x="4643324" y="5052018"/>
            <a:ext cx="348274" cy="348274"/>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grpSp>
        <p:nvGrpSpPr>
          <p:cNvPr id="29" name="Group 29"/>
          <p:cNvGrpSpPr/>
          <p:nvPr/>
        </p:nvGrpSpPr>
        <p:grpSpPr>
          <a:xfrm>
            <a:off x="7149503" y="5052018"/>
            <a:ext cx="348274" cy="348274"/>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EB090"/>
            </a:solidFill>
          </p:spPr>
          <p:txBody>
            <a:bodyPr/>
            <a:lstStyle/>
            <a:p>
              <a:endParaRPr lang="en-US"/>
            </a:p>
          </p:txBody>
        </p:sp>
      </p:grpSp>
      <p:grpSp>
        <p:nvGrpSpPr>
          <p:cNvPr id="31" name="Group 31"/>
          <p:cNvGrpSpPr/>
          <p:nvPr/>
        </p:nvGrpSpPr>
        <p:grpSpPr>
          <a:xfrm>
            <a:off x="9724230" y="5052018"/>
            <a:ext cx="348274" cy="348274"/>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D5EB0"/>
            </a:solidFill>
          </p:spPr>
          <p:txBody>
            <a:bodyPr/>
            <a:lstStyle/>
            <a:p>
              <a:endParaRPr lang="en-US"/>
            </a:p>
          </p:txBody>
        </p:sp>
      </p:grpSp>
      <p:sp>
        <p:nvSpPr>
          <p:cNvPr id="33" name="Freeform 33"/>
          <p:cNvSpPr/>
          <p:nvPr/>
        </p:nvSpPr>
        <p:spPr>
          <a:xfrm>
            <a:off x="1665089" y="3374928"/>
            <a:ext cx="990161" cy="990161"/>
          </a:xfrm>
          <a:custGeom>
            <a:avLst/>
            <a:gdLst/>
            <a:ahLst/>
            <a:cxnLst/>
            <a:rect l="l" t="t" r="r" b="b"/>
            <a:pathLst>
              <a:path w="1181642" h="1181642">
                <a:moveTo>
                  <a:pt x="0" y="0"/>
                </a:moveTo>
                <a:lnTo>
                  <a:pt x="1181642" y="0"/>
                </a:lnTo>
                <a:lnTo>
                  <a:pt x="1181642" y="1181641"/>
                </a:lnTo>
                <a:lnTo>
                  <a:pt x="0" y="11816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p:nvPr/>
        </p:nvSpPr>
        <p:spPr>
          <a:xfrm>
            <a:off x="4016542" y="3374928"/>
            <a:ext cx="1601837" cy="1137304"/>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p:nvPr/>
        </p:nvSpPr>
        <p:spPr>
          <a:xfrm>
            <a:off x="6525941" y="3374928"/>
            <a:ext cx="1641053" cy="1130275"/>
          </a:xfrm>
          <a:custGeom>
            <a:avLst/>
            <a:gdLst/>
            <a:ahLst/>
            <a:cxnLst/>
            <a:rect l="l" t="t" r="r" b="b"/>
            <a:pathLst>
              <a:path w="3282105" h="2260550">
                <a:moveTo>
                  <a:pt x="0" y="0"/>
                </a:moveTo>
                <a:lnTo>
                  <a:pt x="3282105" y="0"/>
                </a:lnTo>
                <a:lnTo>
                  <a:pt x="3282105" y="2260550"/>
                </a:lnTo>
                <a:lnTo>
                  <a:pt x="0" y="22605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9498A671-26FD-44BA-81F2-E4B39E285B94}"/>
              </a:ext>
            </a:extLst>
          </p:cNvPr>
          <p:cNvGrpSpPr/>
          <p:nvPr/>
        </p:nvGrpSpPr>
        <p:grpSpPr>
          <a:xfrm>
            <a:off x="1235416" y="1457708"/>
            <a:ext cx="2116435" cy="1404445"/>
            <a:chOff x="1853124" y="2186562"/>
            <a:chExt cx="3174652" cy="2106667"/>
          </a:xfrm>
        </p:grpSpPr>
        <p:grpSp>
          <p:nvGrpSpPr>
            <p:cNvPr id="7" name="Group 7"/>
            <p:cNvGrpSpPr/>
            <p:nvPr/>
          </p:nvGrpSpPr>
          <p:grpSpPr>
            <a:xfrm>
              <a:off x="1853124" y="2186562"/>
              <a:ext cx="3174652" cy="2106667"/>
              <a:chOff x="0" y="0"/>
              <a:chExt cx="3059385" cy="2030178"/>
            </a:xfrm>
          </p:grpSpPr>
          <p:sp>
            <p:nvSpPr>
              <p:cNvPr id="8" name="Freeform 8"/>
              <p:cNvSpPr/>
              <p:nvPr/>
            </p:nvSpPr>
            <p:spPr>
              <a:xfrm>
                <a:off x="0" y="0"/>
                <a:ext cx="3059385" cy="2030178"/>
              </a:xfrm>
              <a:custGeom>
                <a:avLst/>
                <a:gdLst/>
                <a:ahLst/>
                <a:cxnLst/>
                <a:rect l="l" t="t" r="r" b="b"/>
                <a:pathLst>
                  <a:path w="3059385" h="2030178">
                    <a:moveTo>
                      <a:pt x="2934925" y="2030178"/>
                    </a:moveTo>
                    <a:lnTo>
                      <a:pt x="124460" y="2030178"/>
                    </a:lnTo>
                    <a:cubicBezTo>
                      <a:pt x="55880" y="2030178"/>
                      <a:pt x="0" y="1974298"/>
                      <a:pt x="0" y="1905718"/>
                    </a:cubicBezTo>
                    <a:lnTo>
                      <a:pt x="0" y="124460"/>
                    </a:lnTo>
                    <a:cubicBezTo>
                      <a:pt x="0" y="55880"/>
                      <a:pt x="55880" y="0"/>
                      <a:pt x="124460" y="0"/>
                    </a:cubicBezTo>
                    <a:lnTo>
                      <a:pt x="2934925" y="0"/>
                    </a:lnTo>
                    <a:cubicBezTo>
                      <a:pt x="3003505" y="0"/>
                      <a:pt x="3059385" y="55880"/>
                      <a:pt x="3059385" y="124460"/>
                    </a:cubicBezTo>
                    <a:lnTo>
                      <a:pt x="3059385" y="1905718"/>
                    </a:lnTo>
                    <a:cubicBezTo>
                      <a:pt x="3059385" y="1974298"/>
                      <a:pt x="3003505" y="2030178"/>
                      <a:pt x="2934925" y="2030178"/>
                    </a:cubicBezTo>
                    <a:close/>
                  </a:path>
                </a:pathLst>
              </a:custGeom>
              <a:solidFill>
                <a:srgbClr val="F14B1F"/>
              </a:solidFill>
            </p:spPr>
            <p:txBody>
              <a:bodyPr/>
              <a:lstStyle/>
              <a:p>
                <a:endParaRPr lang="en-US"/>
              </a:p>
            </p:txBody>
          </p:sp>
        </p:grpSp>
        <p:sp>
          <p:nvSpPr>
            <p:cNvPr id="40" name="TextBox 40"/>
            <p:cNvSpPr txBox="1"/>
            <p:nvPr/>
          </p:nvSpPr>
          <p:spPr>
            <a:xfrm>
              <a:off x="1981200" y="2373241"/>
              <a:ext cx="2918500" cy="1464631"/>
            </a:xfrm>
            <a:prstGeom prst="rect">
              <a:avLst/>
            </a:prstGeom>
          </p:spPr>
          <p:txBody>
            <a:bodyPr wrap="square" lIns="0" tIns="0" rIns="0" bIns="0" rtlCol="0" anchor="t">
              <a:spAutoFit/>
            </a:bodyPr>
            <a:lstStyle/>
            <a:p>
              <a:pPr marL="0" marR="0" lvl="0" indent="0" algn="ctr" defTabSz="609630" rtl="0" eaLnBrk="1" fontAlgn="auto" latinLnBrk="0" hangingPunct="1">
                <a:lnSpc>
                  <a:spcPts val="9425"/>
                </a:lnSpc>
                <a:spcBef>
                  <a:spcPct val="0"/>
                </a:spcBef>
                <a:spcAft>
                  <a:spcPts val="0"/>
                </a:spcAft>
                <a:buClrTx/>
                <a:buSzTx/>
                <a:buFontTx/>
                <a:buNone/>
                <a:tabLst/>
                <a:defRPr/>
              </a:pPr>
              <a:r>
                <a:rPr kumimoji="0" lang="en-US" sz="2400" b="0" i="0" u="none" strike="noStrike" kern="1200" cap="none" spc="67" normalizeH="0" baseline="0" noProof="0">
                  <a:ln>
                    <a:noFill/>
                  </a:ln>
                  <a:solidFill>
                    <a:srgbClr val="FFFCF6"/>
                  </a:solidFill>
                  <a:effectLst/>
                  <a:uLnTx/>
                  <a:uFillTx/>
                  <a:latin typeface="#9Slide01 Tieu de ngan" panose="00000800000000000000" pitchFamily="2" charset="0"/>
                  <a:ea typeface="+mn-ea"/>
                  <a:cs typeface="+mn-cs"/>
                </a:rPr>
                <a:t>Khởi động</a:t>
              </a:r>
            </a:p>
          </p:txBody>
        </p:sp>
      </p:grpSp>
      <p:grpSp>
        <p:nvGrpSpPr>
          <p:cNvPr id="48" name="Group 47">
            <a:extLst>
              <a:ext uri="{FF2B5EF4-FFF2-40B4-BE49-F238E27FC236}">
                <a16:creationId xmlns:a16="http://schemas.microsoft.com/office/drawing/2014/main" id="{9DB4B12D-E399-40B4-9CCD-054372B44BE1}"/>
              </a:ext>
            </a:extLst>
          </p:cNvPr>
          <p:cNvGrpSpPr/>
          <p:nvPr/>
        </p:nvGrpSpPr>
        <p:grpSpPr>
          <a:xfrm>
            <a:off x="3759243" y="1457708"/>
            <a:ext cx="2116435" cy="1404445"/>
            <a:chOff x="5638864" y="2186562"/>
            <a:chExt cx="3174652" cy="2106667"/>
          </a:xfrm>
        </p:grpSpPr>
        <p:grpSp>
          <p:nvGrpSpPr>
            <p:cNvPr id="11" name="Group 11"/>
            <p:cNvGrpSpPr/>
            <p:nvPr/>
          </p:nvGrpSpPr>
          <p:grpSpPr>
            <a:xfrm>
              <a:off x="5638864" y="2186562"/>
              <a:ext cx="3174652" cy="2106667"/>
              <a:chOff x="0" y="0"/>
              <a:chExt cx="3059385" cy="2030178"/>
            </a:xfrm>
          </p:grpSpPr>
          <p:sp>
            <p:nvSpPr>
              <p:cNvPr id="12" name="Freeform 12"/>
              <p:cNvSpPr/>
              <p:nvPr/>
            </p:nvSpPr>
            <p:spPr>
              <a:xfrm>
                <a:off x="0" y="0"/>
                <a:ext cx="3059385" cy="2030178"/>
              </a:xfrm>
              <a:custGeom>
                <a:avLst/>
                <a:gdLst/>
                <a:ahLst/>
                <a:cxnLst/>
                <a:rect l="l" t="t" r="r" b="b"/>
                <a:pathLst>
                  <a:path w="3059385" h="2030178">
                    <a:moveTo>
                      <a:pt x="2934925" y="2030178"/>
                    </a:moveTo>
                    <a:lnTo>
                      <a:pt x="124460" y="2030178"/>
                    </a:lnTo>
                    <a:cubicBezTo>
                      <a:pt x="55880" y="2030178"/>
                      <a:pt x="0" y="1974298"/>
                      <a:pt x="0" y="1905718"/>
                    </a:cubicBezTo>
                    <a:lnTo>
                      <a:pt x="0" y="124460"/>
                    </a:lnTo>
                    <a:cubicBezTo>
                      <a:pt x="0" y="55880"/>
                      <a:pt x="55880" y="0"/>
                      <a:pt x="124460" y="0"/>
                    </a:cubicBezTo>
                    <a:lnTo>
                      <a:pt x="2934925" y="0"/>
                    </a:lnTo>
                    <a:cubicBezTo>
                      <a:pt x="3003505" y="0"/>
                      <a:pt x="3059385" y="55880"/>
                      <a:pt x="3059385" y="124460"/>
                    </a:cubicBezTo>
                    <a:lnTo>
                      <a:pt x="3059385" y="1905718"/>
                    </a:lnTo>
                    <a:cubicBezTo>
                      <a:pt x="3059385" y="1974298"/>
                      <a:pt x="3003505" y="2030178"/>
                      <a:pt x="2934925" y="2030178"/>
                    </a:cubicBezTo>
                    <a:close/>
                  </a:path>
                </a:pathLst>
              </a:custGeom>
              <a:solidFill>
                <a:srgbClr val="5271FF"/>
              </a:solidFill>
            </p:spPr>
            <p:txBody>
              <a:bodyPr/>
              <a:lstStyle/>
              <a:p>
                <a:endParaRPr lang="en-US"/>
              </a:p>
            </p:txBody>
          </p:sp>
        </p:grpSp>
        <p:sp>
          <p:nvSpPr>
            <p:cNvPr id="41" name="TextBox 41"/>
            <p:cNvSpPr txBox="1"/>
            <p:nvPr/>
          </p:nvSpPr>
          <p:spPr>
            <a:xfrm>
              <a:off x="5766941" y="2373241"/>
              <a:ext cx="2918500" cy="1464631"/>
            </a:xfrm>
            <a:prstGeom prst="rect">
              <a:avLst/>
            </a:prstGeom>
          </p:spPr>
          <p:txBody>
            <a:bodyPr wrap="square" lIns="0" tIns="0" rIns="0" bIns="0" rtlCol="0" anchor="t">
              <a:spAutoFit/>
            </a:bodyPr>
            <a:lstStyle/>
            <a:p>
              <a:pPr marL="0" marR="0" lvl="0" indent="0" algn="ctr" defTabSz="609630" rtl="0" eaLnBrk="1" fontAlgn="auto" latinLnBrk="0" hangingPunct="1">
                <a:lnSpc>
                  <a:spcPts val="9425"/>
                </a:lnSpc>
                <a:spcBef>
                  <a:spcPct val="0"/>
                </a:spcBef>
                <a:spcAft>
                  <a:spcPts val="0"/>
                </a:spcAft>
                <a:buClrTx/>
                <a:buSzTx/>
                <a:buFontTx/>
                <a:buNone/>
                <a:tabLst/>
                <a:defRPr/>
              </a:pPr>
              <a:r>
                <a:rPr kumimoji="0" lang="en-US" sz="2400" b="0" i="0" u="none" strike="noStrike" kern="1200" cap="none" spc="67" normalizeH="0" baseline="0" noProof="0">
                  <a:ln>
                    <a:noFill/>
                  </a:ln>
                  <a:solidFill>
                    <a:srgbClr val="FFFCF6"/>
                  </a:solidFill>
                  <a:effectLst/>
                  <a:uLnTx/>
                  <a:uFillTx/>
                  <a:latin typeface="#9Slide01 Tieu de ngan" panose="00000800000000000000" pitchFamily="2" charset="0"/>
                  <a:ea typeface="+mn-ea"/>
                  <a:cs typeface="+mn-cs"/>
                </a:rPr>
                <a:t>Khám phá</a:t>
              </a:r>
            </a:p>
          </p:txBody>
        </p:sp>
      </p:grpSp>
      <p:grpSp>
        <p:nvGrpSpPr>
          <p:cNvPr id="49" name="Group 48">
            <a:extLst>
              <a:ext uri="{FF2B5EF4-FFF2-40B4-BE49-F238E27FC236}">
                <a16:creationId xmlns:a16="http://schemas.microsoft.com/office/drawing/2014/main" id="{6CB45AB3-3558-4B69-9E43-FA37CEF17F13}"/>
              </a:ext>
            </a:extLst>
          </p:cNvPr>
          <p:cNvGrpSpPr/>
          <p:nvPr/>
        </p:nvGrpSpPr>
        <p:grpSpPr>
          <a:xfrm>
            <a:off x="6265422" y="1457708"/>
            <a:ext cx="2116435" cy="1404445"/>
            <a:chOff x="9398133" y="2186562"/>
            <a:chExt cx="3174652" cy="2106667"/>
          </a:xfrm>
        </p:grpSpPr>
        <p:grpSp>
          <p:nvGrpSpPr>
            <p:cNvPr id="15" name="Group 15"/>
            <p:cNvGrpSpPr/>
            <p:nvPr/>
          </p:nvGrpSpPr>
          <p:grpSpPr>
            <a:xfrm>
              <a:off x="9398133" y="2186562"/>
              <a:ext cx="3174652" cy="2106667"/>
              <a:chOff x="0" y="0"/>
              <a:chExt cx="3059385" cy="2030178"/>
            </a:xfrm>
          </p:grpSpPr>
          <p:sp>
            <p:nvSpPr>
              <p:cNvPr id="16" name="Freeform 16"/>
              <p:cNvSpPr/>
              <p:nvPr/>
            </p:nvSpPr>
            <p:spPr>
              <a:xfrm>
                <a:off x="0" y="0"/>
                <a:ext cx="3059385" cy="2030178"/>
              </a:xfrm>
              <a:custGeom>
                <a:avLst/>
                <a:gdLst/>
                <a:ahLst/>
                <a:cxnLst/>
                <a:rect l="l" t="t" r="r" b="b"/>
                <a:pathLst>
                  <a:path w="3059385" h="2030178">
                    <a:moveTo>
                      <a:pt x="2934925" y="2030178"/>
                    </a:moveTo>
                    <a:lnTo>
                      <a:pt x="124460" y="2030178"/>
                    </a:lnTo>
                    <a:cubicBezTo>
                      <a:pt x="55880" y="2030178"/>
                      <a:pt x="0" y="1974298"/>
                      <a:pt x="0" y="1905718"/>
                    </a:cubicBezTo>
                    <a:lnTo>
                      <a:pt x="0" y="124460"/>
                    </a:lnTo>
                    <a:cubicBezTo>
                      <a:pt x="0" y="55880"/>
                      <a:pt x="55880" y="0"/>
                      <a:pt x="124460" y="0"/>
                    </a:cubicBezTo>
                    <a:lnTo>
                      <a:pt x="2934925" y="0"/>
                    </a:lnTo>
                    <a:cubicBezTo>
                      <a:pt x="3003505" y="0"/>
                      <a:pt x="3059385" y="55880"/>
                      <a:pt x="3059385" y="124460"/>
                    </a:cubicBezTo>
                    <a:lnTo>
                      <a:pt x="3059385" y="1905718"/>
                    </a:lnTo>
                    <a:cubicBezTo>
                      <a:pt x="3059385" y="1974298"/>
                      <a:pt x="3003505" y="2030178"/>
                      <a:pt x="2934925" y="2030178"/>
                    </a:cubicBezTo>
                    <a:close/>
                  </a:path>
                </a:pathLst>
              </a:custGeom>
              <a:solidFill>
                <a:srgbClr val="5EB090"/>
              </a:solidFill>
            </p:spPr>
            <p:txBody>
              <a:bodyPr/>
              <a:lstStyle/>
              <a:p>
                <a:endParaRPr lang="en-US"/>
              </a:p>
            </p:txBody>
          </p:sp>
        </p:grpSp>
        <p:sp>
          <p:nvSpPr>
            <p:cNvPr id="42" name="TextBox 42"/>
            <p:cNvSpPr txBox="1"/>
            <p:nvPr/>
          </p:nvSpPr>
          <p:spPr>
            <a:xfrm>
              <a:off x="9526209" y="2373241"/>
              <a:ext cx="2918500" cy="1464631"/>
            </a:xfrm>
            <a:prstGeom prst="rect">
              <a:avLst/>
            </a:prstGeom>
          </p:spPr>
          <p:txBody>
            <a:bodyPr wrap="square" lIns="0" tIns="0" rIns="0" bIns="0" rtlCol="0" anchor="t">
              <a:spAutoFit/>
            </a:bodyPr>
            <a:lstStyle/>
            <a:p>
              <a:pPr marL="0" marR="0" lvl="0" indent="0" algn="ctr" defTabSz="609630" rtl="0" eaLnBrk="1" fontAlgn="auto" latinLnBrk="0" hangingPunct="1">
                <a:lnSpc>
                  <a:spcPts val="9425"/>
                </a:lnSpc>
                <a:spcBef>
                  <a:spcPct val="0"/>
                </a:spcBef>
                <a:spcAft>
                  <a:spcPts val="0"/>
                </a:spcAft>
                <a:buClrTx/>
                <a:buSzTx/>
                <a:buFontTx/>
                <a:buNone/>
                <a:tabLst/>
                <a:defRPr/>
              </a:pPr>
              <a:r>
                <a:rPr kumimoji="0" lang="en-US" sz="2400" b="0" i="0" u="none" strike="noStrike" kern="1200" cap="none" spc="67" normalizeH="0" baseline="0" noProof="0">
                  <a:ln>
                    <a:noFill/>
                  </a:ln>
                  <a:solidFill>
                    <a:srgbClr val="FFFCF6"/>
                  </a:solidFill>
                  <a:effectLst/>
                  <a:uLnTx/>
                  <a:uFillTx/>
                  <a:latin typeface="#9Slide01 Tieu de ngan" panose="00000800000000000000" pitchFamily="2" charset="0"/>
                  <a:ea typeface="+mn-ea"/>
                  <a:cs typeface="+mn-cs"/>
                </a:rPr>
                <a:t>Luyện tập</a:t>
              </a:r>
            </a:p>
          </p:txBody>
        </p:sp>
      </p:grpSp>
      <p:grpSp>
        <p:nvGrpSpPr>
          <p:cNvPr id="50" name="Group 49">
            <a:extLst>
              <a:ext uri="{FF2B5EF4-FFF2-40B4-BE49-F238E27FC236}">
                <a16:creationId xmlns:a16="http://schemas.microsoft.com/office/drawing/2014/main" id="{6ACC62DF-7965-4153-BD48-42F0C0573A2C}"/>
              </a:ext>
            </a:extLst>
          </p:cNvPr>
          <p:cNvGrpSpPr/>
          <p:nvPr/>
        </p:nvGrpSpPr>
        <p:grpSpPr>
          <a:xfrm>
            <a:off x="8840149" y="1457708"/>
            <a:ext cx="2116435" cy="1404445"/>
            <a:chOff x="13260224" y="2186562"/>
            <a:chExt cx="3174652" cy="2106667"/>
          </a:xfrm>
        </p:grpSpPr>
        <p:grpSp>
          <p:nvGrpSpPr>
            <p:cNvPr id="19" name="Group 19"/>
            <p:cNvGrpSpPr/>
            <p:nvPr/>
          </p:nvGrpSpPr>
          <p:grpSpPr>
            <a:xfrm>
              <a:off x="13260224" y="2186562"/>
              <a:ext cx="3174652" cy="2106667"/>
              <a:chOff x="0" y="0"/>
              <a:chExt cx="3059385" cy="2030178"/>
            </a:xfrm>
          </p:grpSpPr>
          <p:sp>
            <p:nvSpPr>
              <p:cNvPr id="20" name="Freeform 20"/>
              <p:cNvSpPr/>
              <p:nvPr/>
            </p:nvSpPr>
            <p:spPr>
              <a:xfrm>
                <a:off x="0" y="0"/>
                <a:ext cx="3059385" cy="2030178"/>
              </a:xfrm>
              <a:custGeom>
                <a:avLst/>
                <a:gdLst/>
                <a:ahLst/>
                <a:cxnLst/>
                <a:rect l="l" t="t" r="r" b="b"/>
                <a:pathLst>
                  <a:path w="3059385" h="2030178">
                    <a:moveTo>
                      <a:pt x="2934925" y="2030178"/>
                    </a:moveTo>
                    <a:lnTo>
                      <a:pt x="124460" y="2030178"/>
                    </a:lnTo>
                    <a:cubicBezTo>
                      <a:pt x="55880" y="2030178"/>
                      <a:pt x="0" y="1974298"/>
                      <a:pt x="0" y="1905718"/>
                    </a:cubicBezTo>
                    <a:lnTo>
                      <a:pt x="0" y="124460"/>
                    </a:lnTo>
                    <a:cubicBezTo>
                      <a:pt x="0" y="55880"/>
                      <a:pt x="55880" y="0"/>
                      <a:pt x="124460" y="0"/>
                    </a:cubicBezTo>
                    <a:lnTo>
                      <a:pt x="2934925" y="0"/>
                    </a:lnTo>
                    <a:cubicBezTo>
                      <a:pt x="3003505" y="0"/>
                      <a:pt x="3059385" y="55880"/>
                      <a:pt x="3059385" y="124460"/>
                    </a:cubicBezTo>
                    <a:lnTo>
                      <a:pt x="3059385" y="1905718"/>
                    </a:lnTo>
                    <a:cubicBezTo>
                      <a:pt x="3059385" y="1974298"/>
                      <a:pt x="3003505" y="2030178"/>
                      <a:pt x="2934925" y="2030178"/>
                    </a:cubicBezTo>
                    <a:close/>
                  </a:path>
                </a:pathLst>
              </a:custGeom>
              <a:solidFill>
                <a:srgbClr val="9D5EB0"/>
              </a:solidFill>
            </p:spPr>
            <p:txBody>
              <a:bodyPr/>
              <a:lstStyle/>
              <a:p>
                <a:endParaRPr lang="en-US"/>
              </a:p>
            </p:txBody>
          </p:sp>
        </p:grpSp>
        <p:sp>
          <p:nvSpPr>
            <p:cNvPr id="43" name="TextBox 43"/>
            <p:cNvSpPr txBox="1"/>
            <p:nvPr/>
          </p:nvSpPr>
          <p:spPr>
            <a:xfrm>
              <a:off x="13388301" y="2373241"/>
              <a:ext cx="2918500" cy="1464631"/>
            </a:xfrm>
            <a:prstGeom prst="rect">
              <a:avLst/>
            </a:prstGeom>
          </p:spPr>
          <p:txBody>
            <a:bodyPr wrap="square" lIns="0" tIns="0" rIns="0" bIns="0" rtlCol="0" anchor="t">
              <a:spAutoFit/>
            </a:bodyPr>
            <a:lstStyle/>
            <a:p>
              <a:pPr marL="0" marR="0" lvl="0" indent="0" algn="ctr" defTabSz="609630" rtl="0" eaLnBrk="1" fontAlgn="auto" latinLnBrk="0" hangingPunct="1">
                <a:lnSpc>
                  <a:spcPts val="9425"/>
                </a:lnSpc>
                <a:spcBef>
                  <a:spcPct val="0"/>
                </a:spcBef>
                <a:spcAft>
                  <a:spcPts val="0"/>
                </a:spcAft>
                <a:buClrTx/>
                <a:buSzTx/>
                <a:buFontTx/>
                <a:buNone/>
                <a:tabLst/>
                <a:defRPr/>
              </a:pPr>
              <a:r>
                <a:rPr kumimoji="0" lang="en-US" sz="2400" b="0" i="0" u="none" strike="noStrike" kern="1200" cap="none" spc="67" normalizeH="0" baseline="0" noProof="0">
                  <a:ln>
                    <a:noFill/>
                  </a:ln>
                  <a:solidFill>
                    <a:srgbClr val="FFFCF6"/>
                  </a:solidFill>
                  <a:effectLst/>
                  <a:uLnTx/>
                  <a:uFillTx/>
                  <a:latin typeface="#9Slide01 Tieu de ngan" panose="00000800000000000000" pitchFamily="2" charset="0"/>
                  <a:ea typeface="+mn-ea"/>
                  <a:cs typeface="+mn-cs"/>
                </a:rPr>
                <a:t>Vận dụng</a:t>
              </a:r>
            </a:p>
          </p:txBody>
        </p:sp>
      </p:grpSp>
      <p:pic>
        <p:nvPicPr>
          <p:cNvPr id="45" name="Graphic 44" descr="Pinch Zoom Out outline">
            <a:extLst>
              <a:ext uri="{FF2B5EF4-FFF2-40B4-BE49-F238E27FC236}">
                <a16:creationId xmlns:a16="http://schemas.microsoft.com/office/drawing/2014/main" id="{FC46504C-B2C5-49DC-B583-ED3447906A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97341" y="3374928"/>
            <a:ext cx="1311940" cy="1311940"/>
          </a:xfrm>
          <a:prstGeom prst="rect">
            <a:avLst/>
          </a:prstGeom>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1723222" y="-528691"/>
            <a:ext cx="8464456" cy="846445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2004322" y="1159304"/>
            <a:ext cx="8183357" cy="5233549"/>
          </a:xfrm>
          <a:prstGeom prst="rect">
            <a:avLst/>
          </a:prstGeom>
        </p:spPr>
        <p:txBody>
          <a:bodyPr wrap="square" lIns="0" tIns="0" rIns="0" bIns="0" rtlCol="0" anchor="t">
            <a:spAutoFit/>
          </a:bodyPr>
          <a:lstStyle/>
          <a:p>
            <a:pPr algn="ctr" defTabSz="609630">
              <a:lnSpc>
                <a:spcPts val="37335"/>
              </a:lnSpc>
              <a:spcBef>
                <a:spcPct val="0"/>
              </a:spcBef>
            </a:pPr>
            <a:r>
              <a:rPr lang="en-US" sz="55269" b="1" dirty="0">
                <a:solidFill>
                  <a:prstClr val="black"/>
                </a:solidFill>
                <a:latin typeface="Sitka Banner" pitchFamily="2" charset="0"/>
                <a:cs typeface="Times New Roman" panose="02020603050405020304" pitchFamily="18" charset="0"/>
              </a:rPr>
              <a:t>2</a:t>
            </a:r>
            <a:endParaRPr lang="en-US" sz="55269" dirty="0">
              <a:solidFill>
                <a:srgbClr val="000000"/>
              </a:solidFill>
              <a:latin typeface="KG Primary Penmanship"/>
            </a:endParaRPr>
          </a:p>
        </p:txBody>
      </p:sp>
    </p:spTree>
    <p:extLst>
      <p:ext uri="{BB962C8B-B14F-4D97-AF65-F5344CB8AC3E}">
        <p14:creationId xmlns:p14="http://schemas.microsoft.com/office/powerpoint/2010/main" val="3948542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2" name="Speech Bubble: Rectangle 41">
            <a:extLst>
              <a:ext uri="{FF2B5EF4-FFF2-40B4-BE49-F238E27FC236}">
                <a16:creationId xmlns:a16="http://schemas.microsoft.com/office/drawing/2014/main" id="{001256BE-1593-4BF6-B153-8004E9EE35D0}"/>
              </a:ext>
            </a:extLst>
          </p:cNvPr>
          <p:cNvSpPr/>
          <p:nvPr/>
        </p:nvSpPr>
        <p:spPr>
          <a:xfrm>
            <a:off x="790907" y="844639"/>
            <a:ext cx="3812355" cy="5054600"/>
          </a:xfrm>
          <a:prstGeom prst="wedgeRectCallout">
            <a:avLst>
              <a:gd name="adj1" fmla="val 58607"/>
              <a:gd name="adj2" fmla="val 21827"/>
            </a:avLst>
          </a:prstGeom>
          <a:noFill/>
          <a:ln w="19050">
            <a:solidFill>
              <a:srgbClr val="E98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 name="TextBox 9">
            <a:extLst>
              <a:ext uri="{FF2B5EF4-FFF2-40B4-BE49-F238E27FC236}">
                <a16:creationId xmlns:a16="http://schemas.microsoft.com/office/drawing/2014/main" id="{CE12E590-8668-4EEB-9B97-3DFC16426FAE}"/>
              </a:ext>
            </a:extLst>
          </p:cNvPr>
          <p:cNvSpPr txBox="1"/>
          <p:nvPr/>
        </p:nvSpPr>
        <p:spPr>
          <a:xfrm>
            <a:off x="558800" y="958761"/>
            <a:ext cx="4064000" cy="4278094"/>
          </a:xfrm>
          <a:prstGeom prst="rect">
            <a:avLst/>
          </a:prstGeom>
          <a:noFill/>
        </p:spPr>
        <p:txBody>
          <a:bodyPr wrap="square" rtlCol="0">
            <a:spAutoFit/>
          </a:bodyPr>
          <a:lstStyle/>
          <a:p>
            <a:pPr algn="ctr" defTabSz="609630">
              <a:defRPr/>
            </a:pPr>
            <a:r>
              <a:rPr lang="en-US" sz="2133" b="1" dirty="0" err="1">
                <a:solidFill>
                  <a:prstClr val="black"/>
                </a:solidFill>
                <a:latin typeface="Sitka Banner" pitchFamily="2" charset="0"/>
                <a:cs typeface="Times New Roman" panose="02020603050405020304" pitchFamily="18" charset="0"/>
              </a:rPr>
              <a:t>Xã</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hội</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còn</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lại</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hai</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giai</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cấp</a:t>
            </a:r>
            <a:endParaRPr lang="en-US" sz="2133" b="1" dirty="0">
              <a:solidFill>
                <a:prstClr val="black"/>
              </a:solidFill>
              <a:latin typeface="Sitka Banner" pitchFamily="2" charset="0"/>
              <a:cs typeface="Times New Roman" panose="02020603050405020304" pitchFamily="18" charset="0"/>
            </a:endParaRPr>
          </a:p>
          <a:p>
            <a:pPr algn="ctr" defTabSz="609630">
              <a:defRPr/>
            </a:pPr>
            <a:r>
              <a:rPr lang="en-US" sz="22934" b="1" dirty="0">
                <a:solidFill>
                  <a:prstClr val="black"/>
                </a:solidFill>
                <a:latin typeface="Sitka Banner" pitchFamily="2" charset="0"/>
                <a:cs typeface="Times New Roman" panose="02020603050405020304" pitchFamily="18" charset="0"/>
              </a:rPr>
              <a:t>2</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lao</a:t>
            </a:r>
            <a:r>
              <a:rPr lang="en-US" sz="2133" b="1" dirty="0">
                <a:solidFill>
                  <a:prstClr val="black"/>
                </a:solidFill>
                <a:latin typeface="Sitka Banner" pitchFamily="2" charset="0"/>
                <a:cs typeface="Times New Roman" panose="02020603050405020304" pitchFamily="18" charset="0"/>
              </a:rPr>
              <a:t> </a:t>
            </a:r>
            <a:r>
              <a:rPr lang="en-US" sz="2133" b="1" dirty="0" err="1">
                <a:solidFill>
                  <a:prstClr val="black"/>
                </a:solidFill>
                <a:latin typeface="Sitka Banner" pitchFamily="2" charset="0"/>
                <a:cs typeface="Times New Roman" panose="02020603050405020304" pitchFamily="18" charset="0"/>
              </a:rPr>
              <a:t>động</a:t>
            </a:r>
            <a:endParaRPr lang="en-US" sz="1200" i="1" dirty="0">
              <a:solidFill>
                <a:prstClr val="black"/>
              </a:solidFill>
              <a:latin typeface="Sitka Banner" pitchFamily="2" charset="0"/>
              <a:cs typeface="Times New Roman" panose="02020603050405020304" pitchFamily="18" charset="0"/>
            </a:endParaRPr>
          </a:p>
          <a:p>
            <a:pPr defTabSz="609630"/>
            <a:endParaRPr lang="en-US" sz="2133" dirty="0">
              <a:solidFill>
                <a:prstClr val="black"/>
              </a:solidFill>
              <a:latin typeface="Calibri"/>
            </a:endParaRPr>
          </a:p>
        </p:txBody>
      </p:sp>
      <p:grpSp>
        <p:nvGrpSpPr>
          <p:cNvPr id="9" name="Group 8">
            <a:extLst>
              <a:ext uri="{FF2B5EF4-FFF2-40B4-BE49-F238E27FC236}">
                <a16:creationId xmlns:a16="http://schemas.microsoft.com/office/drawing/2014/main" id="{C585B5D6-2197-4272-AA3C-B12CED38496C}"/>
              </a:ext>
            </a:extLst>
          </p:cNvPr>
          <p:cNvGrpSpPr/>
          <p:nvPr/>
        </p:nvGrpSpPr>
        <p:grpSpPr>
          <a:xfrm>
            <a:off x="5181600" y="819239"/>
            <a:ext cx="5943600" cy="5255827"/>
            <a:chOff x="7772400" y="1228858"/>
            <a:chExt cx="8915400" cy="7883740"/>
          </a:xfrm>
        </p:grpSpPr>
        <p:pic>
          <p:nvPicPr>
            <p:cNvPr id="6" name="Picture 5">
              <a:extLst>
                <a:ext uri="{FF2B5EF4-FFF2-40B4-BE49-F238E27FC236}">
                  <a16:creationId xmlns:a16="http://schemas.microsoft.com/office/drawing/2014/main" id="{0FB6E61C-4246-4DC1-9035-1D3036142987}"/>
                </a:ext>
              </a:extLst>
            </p:cNvPr>
            <p:cNvPicPr>
              <a:picLocks noChangeAspect="1"/>
            </p:cNvPicPr>
            <p:nvPr/>
          </p:nvPicPr>
          <p:blipFill>
            <a:blip r:embed="rId3"/>
            <a:stretch>
              <a:fillRect/>
            </a:stretch>
          </p:blipFill>
          <p:spPr>
            <a:xfrm>
              <a:off x="10154466" y="1228858"/>
              <a:ext cx="4754792" cy="7013318"/>
            </a:xfrm>
            <a:prstGeom prst="rect">
              <a:avLst/>
            </a:prstGeom>
          </p:spPr>
        </p:pic>
        <p:sp>
          <p:nvSpPr>
            <p:cNvPr id="8" name="TextBox 7">
              <a:extLst>
                <a:ext uri="{FF2B5EF4-FFF2-40B4-BE49-F238E27FC236}">
                  <a16:creationId xmlns:a16="http://schemas.microsoft.com/office/drawing/2014/main" id="{E0B58E99-4305-4D31-A3F0-9214BF236A04}"/>
                </a:ext>
              </a:extLst>
            </p:cNvPr>
            <p:cNvSpPr txBox="1"/>
            <p:nvPr/>
          </p:nvSpPr>
          <p:spPr>
            <a:xfrm>
              <a:off x="7772400" y="8420100"/>
              <a:ext cx="8915400" cy="692498"/>
            </a:xfrm>
            <a:prstGeom prst="rect">
              <a:avLst/>
            </a:prstGeom>
            <a:noFill/>
          </p:spPr>
          <p:txBody>
            <a:bodyPr wrap="square" rtlCol="0">
              <a:spAutoFit/>
            </a:bodyPr>
            <a:lstStyle/>
            <a:p>
              <a:pPr algn="ctr" defTabSz="609630"/>
              <a:r>
                <a:rPr lang="vi-VN" sz="1200" dirty="0">
                  <a:solidFill>
                    <a:srgbClr val="000000"/>
                  </a:solidFill>
                  <a:latin typeface="Times New Roman" panose="02020603050405020304" pitchFamily="18" charset="0"/>
                </a:rPr>
                <a:t>Bức Áp phích với khẩu hiệu “Hãy đến đây đồng chí ơi, tham gia nông trang cùng chúng tôi” đã thể hiện thành tựu về tập thể hóa nông nghiệp của nhân dân Liên Xô.</a:t>
              </a:r>
              <a:endParaRPr lang="en-US" sz="1200" dirty="0">
                <a:solidFill>
                  <a:prstClr val="black"/>
                </a:solidFill>
                <a:latin typeface="Calibri"/>
              </a:endParaRPr>
            </a:p>
          </p:txBody>
        </p:sp>
      </p:grpSp>
    </p:spTree>
    <p:extLst>
      <p:ext uri="{BB962C8B-B14F-4D97-AF65-F5344CB8AC3E}">
        <p14:creationId xmlns:p14="http://schemas.microsoft.com/office/powerpoint/2010/main" val="4019607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1723222" y="-528691"/>
            <a:ext cx="8464456" cy="846445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 name="TextBox 4"/>
            <p:cNvSpPr txBox="1"/>
            <p:nvPr/>
          </p:nvSpPr>
          <p:spPr>
            <a:xfrm>
              <a:off x="76200" y="38100"/>
              <a:ext cx="660400" cy="698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2004322" y="1159304"/>
            <a:ext cx="8183357" cy="4783361"/>
          </a:xfrm>
          <a:prstGeom prst="rect">
            <a:avLst/>
          </a:prstGeom>
        </p:spPr>
        <p:txBody>
          <a:bodyPr wrap="square" lIns="0" tIns="0" rIns="0" bIns="0" rtlCol="0" anchor="t">
            <a:spAutoFit/>
          </a:bodyPr>
          <a:lstStyle/>
          <a:p>
            <a:pPr algn="ctr" defTabSz="609630">
              <a:lnSpc>
                <a:spcPts val="37335"/>
              </a:lnSpc>
              <a:spcBef>
                <a:spcPct val="0"/>
              </a:spcBef>
            </a:pPr>
            <a:r>
              <a:rPr lang="en-US" sz="32002" b="1" dirty="0">
                <a:solidFill>
                  <a:prstClr val="black"/>
                </a:solidFill>
                <a:latin typeface="Sitka Banner" pitchFamily="2" charset="0"/>
                <a:cs typeface="Times New Roman" panose="02020603050405020304" pitchFamily="18" charset="0"/>
              </a:rPr>
              <a:t>1941</a:t>
            </a:r>
            <a:endParaRPr lang="en-US" sz="32002" dirty="0">
              <a:solidFill>
                <a:srgbClr val="000000"/>
              </a:solidFill>
              <a:latin typeface="KG Primary Penmanship"/>
            </a:endParaRPr>
          </a:p>
        </p:txBody>
      </p:sp>
    </p:spTree>
    <p:extLst>
      <p:ext uri="{BB962C8B-B14F-4D97-AF65-F5344CB8AC3E}">
        <p14:creationId xmlns:p14="http://schemas.microsoft.com/office/powerpoint/2010/main" val="131631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ED1CA"/>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FF"/>
            </a:solidFill>
          </p:spPr>
        </p:sp>
        <p:sp>
          <p:nvSpPr>
            <p:cNvPr id="4" name="TextBox 4"/>
            <p:cNvSpPr txBox="1"/>
            <p:nvPr/>
          </p:nvSpPr>
          <p:spPr>
            <a:xfrm>
              <a:off x="0" y="-38100"/>
              <a:ext cx="4274726"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2" name="Speech Bubble: Rectangle 41">
            <a:extLst>
              <a:ext uri="{FF2B5EF4-FFF2-40B4-BE49-F238E27FC236}">
                <a16:creationId xmlns:a16="http://schemas.microsoft.com/office/drawing/2014/main" id="{001256BE-1593-4BF6-B153-8004E9EE35D0}"/>
              </a:ext>
            </a:extLst>
          </p:cNvPr>
          <p:cNvSpPr/>
          <p:nvPr/>
        </p:nvSpPr>
        <p:spPr>
          <a:xfrm>
            <a:off x="790907" y="844639"/>
            <a:ext cx="3812355" cy="5054600"/>
          </a:xfrm>
          <a:prstGeom prst="wedgeRectCallout">
            <a:avLst>
              <a:gd name="adj1" fmla="val 58607"/>
              <a:gd name="adj2" fmla="val 21827"/>
            </a:avLst>
          </a:prstGeom>
          <a:noFill/>
          <a:ln w="19050">
            <a:solidFill>
              <a:srgbClr val="E984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0" name="TextBox 9">
            <a:extLst>
              <a:ext uri="{FF2B5EF4-FFF2-40B4-BE49-F238E27FC236}">
                <a16:creationId xmlns:a16="http://schemas.microsoft.com/office/drawing/2014/main" id="{CE12E590-8668-4EEB-9B97-3DFC16426FAE}"/>
              </a:ext>
            </a:extLst>
          </p:cNvPr>
          <p:cNvSpPr txBox="1"/>
          <p:nvPr/>
        </p:nvSpPr>
        <p:spPr>
          <a:xfrm>
            <a:off x="665084" y="1688455"/>
            <a:ext cx="4064000" cy="1795428"/>
          </a:xfrm>
          <a:prstGeom prst="rect">
            <a:avLst/>
          </a:prstGeom>
          <a:noFill/>
        </p:spPr>
        <p:txBody>
          <a:bodyPr wrap="square" rtlCol="0">
            <a:spAutoFit/>
          </a:bodyPr>
          <a:lstStyle/>
          <a:p>
            <a:pPr algn="ctr" defTabSz="609630">
              <a:defRPr/>
            </a:pPr>
            <a:r>
              <a:rPr lang="en-US" sz="11067" b="1" dirty="0">
                <a:solidFill>
                  <a:prstClr val="black"/>
                </a:solidFill>
                <a:latin typeface="Sitka Banner" pitchFamily="2" charset="0"/>
                <a:cs typeface="Times New Roman" panose="02020603050405020304" pitchFamily="18" charset="0"/>
              </a:rPr>
              <a:t>6-1941</a:t>
            </a:r>
            <a:r>
              <a:rPr lang="en-US" sz="1200" b="1" dirty="0">
                <a:solidFill>
                  <a:prstClr val="black"/>
                </a:solidFill>
                <a:latin typeface="Sitka Banner" pitchFamily="2" charset="0"/>
                <a:cs typeface="Times New Roman" panose="02020603050405020304" pitchFamily="18" charset="0"/>
              </a:rPr>
              <a:t> </a:t>
            </a:r>
          </a:p>
        </p:txBody>
      </p:sp>
      <p:grpSp>
        <p:nvGrpSpPr>
          <p:cNvPr id="9" name="Group 8">
            <a:extLst>
              <a:ext uri="{FF2B5EF4-FFF2-40B4-BE49-F238E27FC236}">
                <a16:creationId xmlns:a16="http://schemas.microsoft.com/office/drawing/2014/main" id="{A802A77C-FEA1-4AB6-965F-5FAFF7DDF0EC}"/>
              </a:ext>
            </a:extLst>
          </p:cNvPr>
          <p:cNvGrpSpPr/>
          <p:nvPr/>
        </p:nvGrpSpPr>
        <p:grpSpPr>
          <a:xfrm>
            <a:off x="5080000" y="1367414"/>
            <a:ext cx="6239331" cy="4522986"/>
            <a:chOff x="7620000" y="2051120"/>
            <a:chExt cx="9358996" cy="6784478"/>
          </a:xfrm>
        </p:grpSpPr>
        <p:sp>
          <p:nvSpPr>
            <p:cNvPr id="8" name="TextBox 7">
              <a:extLst>
                <a:ext uri="{FF2B5EF4-FFF2-40B4-BE49-F238E27FC236}">
                  <a16:creationId xmlns:a16="http://schemas.microsoft.com/office/drawing/2014/main" id="{E0B58E99-4305-4D31-A3F0-9214BF236A04}"/>
                </a:ext>
              </a:extLst>
            </p:cNvPr>
            <p:cNvSpPr txBox="1"/>
            <p:nvPr/>
          </p:nvSpPr>
          <p:spPr>
            <a:xfrm>
              <a:off x="7772400" y="8420100"/>
              <a:ext cx="8915400" cy="415498"/>
            </a:xfrm>
            <a:prstGeom prst="rect">
              <a:avLst/>
            </a:prstGeom>
            <a:noFill/>
          </p:spPr>
          <p:txBody>
            <a:bodyPr wrap="square" rtlCol="0">
              <a:spAutoFit/>
            </a:bodyPr>
            <a:lstStyle/>
            <a:p>
              <a:pPr algn="ctr" defTabSz="609630"/>
              <a:r>
                <a:rPr lang="vi-VN" sz="1200" dirty="0">
                  <a:solidFill>
                    <a:srgbClr val="000000"/>
                  </a:solidFill>
                  <a:latin typeface="Times New Roman" panose="02020603050405020304" pitchFamily="18" charset="0"/>
                </a:rPr>
                <a:t>Tháng 6 – 1941, phát xít Đức tấn công Liên Xô</a:t>
              </a:r>
              <a:endParaRPr lang="en-US" sz="1200" dirty="0">
                <a:solidFill>
                  <a:prstClr val="black"/>
                </a:solidFill>
                <a:latin typeface="Calibri"/>
              </a:endParaRPr>
            </a:p>
          </p:txBody>
        </p:sp>
        <p:pic>
          <p:nvPicPr>
            <p:cNvPr id="7" name="Picture 6">
              <a:extLst>
                <a:ext uri="{FF2B5EF4-FFF2-40B4-BE49-F238E27FC236}">
                  <a16:creationId xmlns:a16="http://schemas.microsoft.com/office/drawing/2014/main" id="{46D79570-DF32-4E39-A566-DAC40AC1BD6A}"/>
                </a:ext>
              </a:extLst>
            </p:cNvPr>
            <p:cNvPicPr>
              <a:picLocks noChangeAspect="1"/>
            </p:cNvPicPr>
            <p:nvPr/>
          </p:nvPicPr>
          <p:blipFill>
            <a:blip r:embed="rId3"/>
            <a:stretch>
              <a:fillRect/>
            </a:stretch>
          </p:blipFill>
          <p:spPr>
            <a:xfrm>
              <a:off x="7620000" y="2051120"/>
              <a:ext cx="9358996" cy="6184759"/>
            </a:xfrm>
            <a:prstGeom prst="rect">
              <a:avLst/>
            </a:prstGeom>
          </p:spPr>
        </p:pic>
      </p:grpSp>
    </p:spTree>
    <p:extLst>
      <p:ext uri="{BB962C8B-B14F-4D97-AF65-F5344CB8AC3E}">
        <p14:creationId xmlns:p14="http://schemas.microsoft.com/office/powerpoint/2010/main" val="2164219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ó bao nhiêu quốc gia từng thuộc Liên Xô cũ - Nâng Tầm Kiến Thức">
            <a:hlinkClick r:id="" action="ppaction://media"/>
            <a:extLst>
              <a:ext uri="{FF2B5EF4-FFF2-40B4-BE49-F238E27FC236}">
                <a16:creationId xmlns:a16="http://schemas.microsoft.com/office/drawing/2014/main" id="{ADC3C4D8-26CD-E810-FDA6-214F21E636E0}"/>
              </a:ext>
            </a:extLst>
          </p:cNvPr>
          <p:cNvPicPr>
            <a:picLocks noChangeAspect="1"/>
          </p:cNvPicPr>
          <p:nvPr>
            <a:videoFile r:link="rId1"/>
            <p:extLst>
              <p:ext uri="{DAA4B4D4-6D71-4841-9C94-3DE7FCFB9230}">
                <p14:media xmlns:p14="http://schemas.microsoft.com/office/powerpoint/2010/main" r:embed="rId2">
                  <p14:trim st="20527" end="353088.9119"/>
                </p14:media>
              </p:ext>
            </p:extLst>
          </p:nvPr>
        </p:nvPicPr>
        <p:blipFill>
          <a:blip r:embed="rId4"/>
          <a:stretch>
            <a:fillRect/>
          </a:stretch>
        </p:blipFill>
        <p:spPr>
          <a:xfrm>
            <a:off x="838200" y="152400"/>
            <a:ext cx="11006666" cy="5867400"/>
          </a:xfrm>
          <a:prstGeom prst="rect">
            <a:avLst/>
          </a:prstGeom>
        </p:spPr>
      </p:pic>
    </p:spTree>
    <p:extLst>
      <p:ext uri="{BB962C8B-B14F-4D97-AF65-F5344CB8AC3E}">
        <p14:creationId xmlns:p14="http://schemas.microsoft.com/office/powerpoint/2010/main" val="4197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2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7249A7-9D93-11F8-E2F7-C116954F7289}"/>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E4DEBD2-5F9C-77A6-E408-BFEC6731E869}"/>
              </a:ext>
            </a:extLst>
          </p:cNvPr>
          <p:cNvSpPr txBox="1"/>
          <p:nvPr/>
        </p:nvSpPr>
        <p:spPr>
          <a:xfrm>
            <a:off x="1118033" y="225230"/>
            <a:ext cx="11463706"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Liên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Xô</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1922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1945</a:t>
            </a:r>
            <a:endParaRPr kumimoji="0" lang="vi-VN" sz="2800" b="0" i="0" u="none" strike="noStrike" kern="1200" cap="none" spc="0" normalizeH="0" baseline="0" noProof="0" dirty="0">
              <a:ln>
                <a:noFill/>
              </a:ln>
              <a:solidFill>
                <a:prstClr val="white"/>
              </a:solidFill>
              <a:effectLst/>
              <a:uLnTx/>
              <a:uFillTx/>
              <a:latin typeface="Sitka Banner" pitchFamily="2" charset="0"/>
              <a:ea typeface="+mn-ea"/>
              <a:cs typeface="+mn-cs"/>
            </a:endParaRPr>
          </a:p>
        </p:txBody>
      </p:sp>
      <p:sp>
        <p:nvSpPr>
          <p:cNvPr id="5" name="Freeform 34">
            <a:extLst>
              <a:ext uri="{FF2B5EF4-FFF2-40B4-BE49-F238E27FC236}">
                <a16:creationId xmlns:a16="http://schemas.microsoft.com/office/drawing/2014/main" id="{8BA5DAB5-19AB-25AA-FA99-146C065E61E9}"/>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6">
            <a:extLst>
              <a:ext uri="{FF2B5EF4-FFF2-40B4-BE49-F238E27FC236}">
                <a16:creationId xmlns:a16="http://schemas.microsoft.com/office/drawing/2014/main" id="{DBE83A04-0C0F-4823-A441-DC7EE27D22C2}"/>
              </a:ext>
            </a:extLst>
          </p:cNvPr>
          <p:cNvGraphicFramePr>
            <a:graphicFrameLocks noGrp="1"/>
          </p:cNvGraphicFramePr>
          <p:nvPr>
            <p:extLst>
              <p:ext uri="{D42A27DB-BD31-4B8C-83A1-F6EECF244321}">
                <p14:modId xmlns:p14="http://schemas.microsoft.com/office/powerpoint/2010/main" val="1973964220"/>
              </p:ext>
            </p:extLst>
          </p:nvPr>
        </p:nvGraphicFramePr>
        <p:xfrm>
          <a:off x="249457" y="1213722"/>
          <a:ext cx="11485345" cy="4119880"/>
        </p:xfrm>
        <a:graphic>
          <a:graphicData uri="http://schemas.openxmlformats.org/drawingml/2006/table">
            <a:tbl>
              <a:tblPr firstRow="1" bandRow="1">
                <a:tableStyleId>{21E4AEA4-8DFA-4A89-87EB-49C32662AFE0}</a:tableStyleId>
              </a:tblPr>
              <a:tblGrid>
                <a:gridCol w="2600424">
                  <a:extLst>
                    <a:ext uri="{9D8B030D-6E8A-4147-A177-3AD203B41FA5}">
                      <a16:colId xmlns:a16="http://schemas.microsoft.com/office/drawing/2014/main" val="3934494902"/>
                    </a:ext>
                  </a:extLst>
                </a:gridCol>
                <a:gridCol w="8884921">
                  <a:extLst>
                    <a:ext uri="{9D8B030D-6E8A-4147-A177-3AD203B41FA5}">
                      <a16:colId xmlns:a16="http://schemas.microsoft.com/office/drawing/2014/main" val="451852235"/>
                    </a:ext>
                  </a:extLst>
                </a:gridCol>
              </a:tblGrid>
              <a:tr h="370840">
                <a:tc>
                  <a:txBody>
                    <a:bodyPr/>
                    <a:lstStyle/>
                    <a:p>
                      <a:endParaRPr lang="en-US" dirty="0"/>
                    </a:p>
                  </a:txBody>
                  <a:tcPr/>
                </a:tc>
                <a:tc>
                  <a:txBody>
                    <a:bodyPr/>
                    <a:lstStyle/>
                    <a:p>
                      <a:endParaRPr lang="en-US" dirty="0"/>
                    </a:p>
                    <a:p>
                      <a:endParaRPr lang="en-US" dirty="0"/>
                    </a:p>
                  </a:txBody>
                  <a:tcPr/>
                </a:tc>
                <a:extLst>
                  <a:ext uri="{0D108BD9-81ED-4DB2-BD59-A6C34878D82A}">
                    <a16:rowId xmlns:a16="http://schemas.microsoft.com/office/drawing/2014/main" val="2852084362"/>
                  </a:ext>
                </a:extLst>
              </a:tr>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244000159"/>
                  </a:ext>
                </a:extLst>
              </a:tr>
              <a:tr h="370840">
                <a:tc>
                  <a:txBody>
                    <a:bodyPr/>
                    <a:lstStyle/>
                    <a:p>
                      <a:endParaRPr lang="en-US" dirty="0"/>
                    </a:p>
                  </a:txBody>
                  <a:tcPr/>
                </a:tc>
                <a:tc>
                  <a:txBody>
                    <a:bodyPr/>
                    <a:lstStyle/>
                    <a:p>
                      <a:endParaRPr lang="en-US" dirty="0"/>
                    </a:p>
                    <a:p>
                      <a:endParaRPr lang="en-US" dirty="0"/>
                    </a:p>
                  </a:txBody>
                  <a:tcPr/>
                </a:tc>
                <a:extLst>
                  <a:ext uri="{0D108BD9-81ED-4DB2-BD59-A6C34878D82A}">
                    <a16:rowId xmlns:a16="http://schemas.microsoft.com/office/drawing/2014/main" val="536233941"/>
                  </a:ext>
                </a:extLst>
              </a:tr>
              <a:tr h="370840">
                <a:tc>
                  <a:txBody>
                    <a:bodyPr/>
                    <a:lstStyle/>
                    <a:p>
                      <a:endParaRPr lang="en-US" dirty="0"/>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1080849037"/>
                  </a:ext>
                </a:extLst>
              </a:tr>
              <a:tr h="370840">
                <a:tc>
                  <a:txBody>
                    <a:bodyPr/>
                    <a:lstStyle/>
                    <a:p>
                      <a:endParaRPr lang="en-US" dirty="0"/>
                    </a:p>
                  </a:txBody>
                  <a:tcPr/>
                </a:tc>
                <a:tc>
                  <a:txBody>
                    <a:bodyPr/>
                    <a:lstStyle/>
                    <a:p>
                      <a:endParaRPr lang="en-US" dirty="0"/>
                    </a:p>
                    <a:p>
                      <a:endParaRPr lang="en-US" dirty="0"/>
                    </a:p>
                  </a:txBody>
                  <a:tcPr/>
                </a:tc>
                <a:extLst>
                  <a:ext uri="{0D108BD9-81ED-4DB2-BD59-A6C34878D82A}">
                    <a16:rowId xmlns:a16="http://schemas.microsoft.com/office/drawing/2014/main" val="684199075"/>
                  </a:ext>
                </a:extLst>
              </a:tr>
              <a:tr h="370840">
                <a:tc>
                  <a:txBody>
                    <a:bodyPr/>
                    <a:lstStyle/>
                    <a:p>
                      <a:endParaRPr lang="en-US" dirty="0"/>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3799214121"/>
                  </a:ext>
                </a:extLst>
              </a:tr>
            </a:tbl>
          </a:graphicData>
        </a:graphic>
      </p:graphicFrame>
      <p:sp>
        <p:nvSpPr>
          <p:cNvPr id="7" name="TextBox 6">
            <a:extLst>
              <a:ext uri="{FF2B5EF4-FFF2-40B4-BE49-F238E27FC236}">
                <a16:creationId xmlns:a16="http://schemas.microsoft.com/office/drawing/2014/main" id="{834ACF14-2ED5-4D16-8092-F5AEE457931E}"/>
              </a:ext>
            </a:extLst>
          </p:cNvPr>
          <p:cNvSpPr txBox="1"/>
          <p:nvPr/>
        </p:nvSpPr>
        <p:spPr>
          <a:xfrm>
            <a:off x="375920" y="1280160"/>
            <a:ext cx="2357120"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Lĩnh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vực</a:t>
            </a:r>
            <a:endParaRPr lang="en-US" sz="3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D038EE3-C6B6-4047-8859-02BDF43A2FD3}"/>
              </a:ext>
            </a:extLst>
          </p:cNvPr>
          <p:cNvSpPr txBox="1"/>
          <p:nvPr/>
        </p:nvSpPr>
        <p:spPr>
          <a:xfrm>
            <a:off x="5740400" y="1280160"/>
            <a:ext cx="2357120" cy="584775"/>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tựu</a:t>
            </a:r>
            <a:endParaRPr lang="en-US" sz="3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6B3F4C6-4EC2-4DA1-BB8C-8439658F0030}"/>
              </a:ext>
            </a:extLst>
          </p:cNvPr>
          <p:cNvSpPr txBox="1"/>
          <p:nvPr/>
        </p:nvSpPr>
        <p:spPr>
          <a:xfrm>
            <a:off x="400885" y="1752478"/>
            <a:ext cx="216916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endParaRPr lang="en-US"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4C6E278-C3D2-4733-A872-A5F640DE6F0A}"/>
              </a:ext>
            </a:extLst>
          </p:cNvPr>
          <p:cNvSpPr txBox="1"/>
          <p:nvPr/>
        </p:nvSpPr>
        <p:spPr>
          <a:xfrm>
            <a:off x="2926080" y="1761485"/>
            <a:ext cx="8808722"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12-1922: </a:t>
            </a:r>
            <a:r>
              <a:rPr lang="en-US" sz="2800" b="1" dirty="0" err="1">
                <a:latin typeface="Times New Roman" panose="02020603050405020304" pitchFamily="18" charset="0"/>
                <a:cs typeface="Times New Roman" panose="02020603050405020304" pitchFamily="18" charset="0"/>
              </a:rPr>
              <a:t>Liên</a:t>
            </a:r>
            <a:r>
              <a:rPr lang="en-US" sz="2800" b="1" dirty="0">
                <a:latin typeface="Times New Roman" panose="02020603050405020304" pitchFamily="18" charset="0"/>
                <a:cs typeface="Times New Roman" panose="02020603050405020304" pitchFamily="18" charset="0"/>
              </a:rPr>
              <a:t> bang </a:t>
            </a:r>
            <a:r>
              <a:rPr lang="en-US" sz="2800" dirty="0">
                <a:latin typeface="Times New Roman" panose="02020603050405020304" pitchFamily="18" charset="0"/>
                <a:cs typeface="Times New Roman" panose="02020603050405020304" pitchFamily="18" charset="0"/>
              </a:rPr>
              <a:t>CHXHCN </a:t>
            </a:r>
            <a:r>
              <a:rPr lang="en-US" sz="2800" dirty="0" err="1">
                <a:latin typeface="Times New Roman" panose="02020603050405020304" pitchFamily="18" charset="0"/>
                <a:cs typeface="Times New Roman" panose="02020603050405020304" pitchFamily="18" charset="0"/>
              </a:rPr>
              <a:t>Xô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endParaRPr lang="en-US"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B70807D-6225-4CE2-BB62-91D825601C77}"/>
              </a:ext>
            </a:extLst>
          </p:cNvPr>
          <p:cNvSpPr txBox="1"/>
          <p:nvPr/>
        </p:nvSpPr>
        <p:spPr>
          <a:xfrm>
            <a:off x="400885" y="2155037"/>
            <a:ext cx="216916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endParaRPr lang="en-US" sz="28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73E2406-B7E4-4E87-9200-F6F59A0ED361}"/>
              </a:ext>
            </a:extLst>
          </p:cNvPr>
          <p:cNvSpPr txBox="1"/>
          <p:nvPr/>
        </p:nvSpPr>
        <p:spPr>
          <a:xfrm>
            <a:off x="2926080" y="2210342"/>
            <a:ext cx="8808722"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endParaRPr lang="en-US" sz="28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E6582B1-4DF2-4292-9F55-57C1B1134652}"/>
              </a:ext>
            </a:extLst>
          </p:cNvPr>
          <p:cNvSpPr txBox="1"/>
          <p:nvPr/>
        </p:nvSpPr>
        <p:spPr>
          <a:xfrm>
            <a:off x="294203" y="2851017"/>
            <a:ext cx="2275842"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endParaRPr lang="en-US" sz="28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94A01269-D981-41D0-9AC2-0D6EA1BCF261}"/>
              </a:ext>
            </a:extLst>
          </p:cNvPr>
          <p:cNvSpPr txBox="1"/>
          <p:nvPr/>
        </p:nvSpPr>
        <p:spPr>
          <a:xfrm>
            <a:off x="2926080" y="2906322"/>
            <a:ext cx="8808722"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endParaRPr lang="en-US" sz="2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FB9A4C6B-96F9-41E9-A679-A54300961588}"/>
              </a:ext>
            </a:extLst>
          </p:cNvPr>
          <p:cNvSpPr txBox="1"/>
          <p:nvPr/>
        </p:nvSpPr>
        <p:spPr>
          <a:xfrm>
            <a:off x="565299" y="3805124"/>
            <a:ext cx="2004746"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B13AE2D-2611-4B69-8A8B-C1A929C41886}"/>
              </a:ext>
            </a:extLst>
          </p:cNvPr>
          <p:cNvSpPr txBox="1"/>
          <p:nvPr/>
        </p:nvSpPr>
        <p:spPr>
          <a:xfrm>
            <a:off x="2691964" y="3860429"/>
            <a:ext cx="9164758"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Xóa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nông</a:t>
            </a:r>
            <a:endParaRPr lang="en-US" sz="28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4C7EDCE-2C68-4207-B655-730607BA30BD}"/>
              </a:ext>
            </a:extLst>
          </p:cNvPr>
          <p:cNvSpPr txBox="1"/>
          <p:nvPr/>
        </p:nvSpPr>
        <p:spPr>
          <a:xfrm>
            <a:off x="709791" y="4420528"/>
            <a:ext cx="1860253"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endParaRPr lang="en-US" sz="28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3F81ECA-6B9C-47F5-BA8D-A63C7324AFA7}"/>
              </a:ext>
            </a:extLst>
          </p:cNvPr>
          <p:cNvSpPr txBox="1"/>
          <p:nvPr/>
        </p:nvSpPr>
        <p:spPr>
          <a:xfrm>
            <a:off x="2733040" y="4682443"/>
            <a:ext cx="9001762"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Xóa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5F89E654-93BC-4B32-90F3-322FA76F8B85}"/>
              </a:ext>
            </a:extLst>
          </p:cNvPr>
          <p:cNvSpPr txBox="1"/>
          <p:nvPr/>
        </p:nvSpPr>
        <p:spPr>
          <a:xfrm>
            <a:off x="400885" y="5312390"/>
            <a:ext cx="11485345" cy="830997"/>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Hạn chế</a:t>
            </a:r>
            <a:r>
              <a:rPr lang="vi-VN" sz="2400" dirty="0">
                <a:latin typeface="Times New Roman" panose="02020603050405020304" pitchFamily="18" charset="0"/>
                <a:cs typeface="Times New Roman" panose="02020603050405020304" pitchFamily="18" charset="0"/>
              </a:rPr>
              <a:t>: nóng vội, thiếu dân chủ , chưa chú trọng đúng mức đến việc nâng cao đời sống nhân dân,...</a:t>
            </a:r>
          </a:p>
        </p:txBody>
      </p:sp>
      <p:sp>
        <p:nvSpPr>
          <p:cNvPr id="26" name="TextBox 25">
            <a:extLst>
              <a:ext uri="{FF2B5EF4-FFF2-40B4-BE49-F238E27FC236}">
                <a16:creationId xmlns:a16="http://schemas.microsoft.com/office/drawing/2014/main" id="{D50D721B-C0AA-423C-9B5C-D9EE77E3B88A}"/>
              </a:ext>
            </a:extLst>
          </p:cNvPr>
          <p:cNvSpPr txBox="1"/>
          <p:nvPr/>
        </p:nvSpPr>
        <p:spPr>
          <a:xfrm>
            <a:off x="400885" y="6010278"/>
            <a:ext cx="11485345"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6-1941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tạm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7501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809296-27C2-4D45-9DD7-70A3FA7B3F54}"/>
              </a:ext>
            </a:extLst>
          </p:cNvPr>
          <p:cNvSpPr/>
          <p:nvPr/>
        </p:nvSpPr>
        <p:spPr>
          <a:xfrm>
            <a:off x="505385" y="3316669"/>
            <a:ext cx="5239325" cy="1209985"/>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467066" y="3667784"/>
            <a:ext cx="5309315" cy="954107"/>
          </a:xfrm>
          <a:prstGeom prst="rect">
            <a:avLst/>
          </a:prstGeom>
          <a:noFill/>
        </p:spPr>
        <p:txBody>
          <a:bodyPr wrap="square" rtlCol="0">
            <a:spAutoFit/>
          </a:bodyPr>
          <a:lstStyle/>
          <a:p>
            <a:r>
              <a:rPr lang="vi-VN" sz="2800" dirty="0">
                <a:latin typeface="Sitka Banner" pitchFamily="2" charset="0"/>
              </a:rPr>
              <a:t>Tiến hành xây dựng chủ nghĩa xã hội, trọng tâm là công nghiệp hoá.</a:t>
            </a:r>
          </a:p>
        </p:txBody>
      </p:sp>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980224"/>
            <a:ext cx="5221033" cy="120631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505384" y="5025464"/>
            <a:ext cx="5421027" cy="954107"/>
          </a:xfrm>
          <a:prstGeom prst="rect">
            <a:avLst/>
          </a:prstGeom>
          <a:noFill/>
        </p:spPr>
        <p:txBody>
          <a:bodyPr wrap="square" rtlCol="0">
            <a:spAutoFit/>
          </a:bodyPr>
          <a:lstStyle/>
          <a:p>
            <a:r>
              <a:rPr lang="vi-VN" sz="2800" dirty="0">
                <a:latin typeface="Sitka Banner" pitchFamily="2" charset="0"/>
              </a:rPr>
              <a:t>Đấu tranh chống thủ trong giặc</a:t>
            </a:r>
            <a:r>
              <a:rPr lang="en-US" sz="2800" dirty="0">
                <a:latin typeface="Sitka Banner" pitchFamily="2" charset="0"/>
              </a:rPr>
              <a:t> </a:t>
            </a:r>
            <a:r>
              <a:rPr lang="vi-VN" sz="2800" dirty="0">
                <a:latin typeface="Sitka Banner" pitchFamily="2" charset="0"/>
              </a:rPr>
              <a:t>ngoài, bảo vệ chính quyền cách mạng.</a:t>
            </a:r>
          </a:p>
        </p:txBody>
      </p:sp>
      <p:sp>
        <p:nvSpPr>
          <p:cNvPr id="137" name="Freeform: Shape 136">
            <a:extLst>
              <a:ext uri="{FF2B5EF4-FFF2-40B4-BE49-F238E27FC236}">
                <a16:creationId xmlns:a16="http://schemas.microsoft.com/office/drawing/2014/main" id="{CD60BFC1-A71E-4E5C-AC90-2DA82332DE15}"/>
              </a:ext>
            </a:extLst>
          </p:cNvPr>
          <p:cNvSpPr/>
          <p:nvPr/>
        </p:nvSpPr>
        <p:spPr>
          <a:xfrm>
            <a:off x="305392" y="476059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05384" y="479339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209907" y="3316670"/>
            <a:ext cx="5476706" cy="120998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189216" y="3557788"/>
            <a:ext cx="554558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latin typeface="Sitka Banner" pitchFamily="2" charset="0"/>
              </a:rPr>
              <a:t>Tiến hành tập thể hoá nông nghiệp, tiêu diệt bộ phận bóc lột ở nông thôn.</a:t>
            </a:r>
            <a:endParaRPr kumimoji="0" lang="en-US" sz="2800" b="1" i="0" u="none" strike="noStrike" kern="1200" cap="none" spc="0" normalizeH="0" baseline="0" noProof="0" dirty="0">
              <a:ln>
                <a:noFill/>
              </a:ln>
              <a:solidFill>
                <a:prstClr val="black"/>
              </a:solidFill>
              <a:effectLst/>
              <a:uLnTx/>
              <a:uFillTx/>
              <a:latin typeface="Sitka Banner" pitchFamily="2" charset="0"/>
            </a:endParaRPr>
          </a:p>
        </p:txBody>
      </p:sp>
      <p:grpSp>
        <p:nvGrpSpPr>
          <p:cNvPr id="10" name="Group 9">
            <a:extLst>
              <a:ext uri="{FF2B5EF4-FFF2-40B4-BE49-F238E27FC236}">
                <a16:creationId xmlns:a16="http://schemas.microsoft.com/office/drawing/2014/main" id="{75E75B31-1315-0D45-F028-CE59AAB7CA0A}"/>
              </a:ext>
            </a:extLst>
          </p:cNvPr>
          <p:cNvGrpSpPr/>
          <p:nvPr/>
        </p:nvGrpSpPr>
        <p:grpSpPr>
          <a:xfrm>
            <a:off x="10963273" y="3233082"/>
            <a:ext cx="923334" cy="521520"/>
            <a:chOff x="10963273" y="3233082"/>
            <a:chExt cx="923334" cy="521520"/>
          </a:xfrm>
          <a:solidFill>
            <a:srgbClr val="002060"/>
          </a:solidFill>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sp>
        <p:nvSpPr>
          <p:cNvPr id="181" name="Rectangle 180">
            <a:extLst>
              <a:ext uri="{FF2B5EF4-FFF2-40B4-BE49-F238E27FC236}">
                <a16:creationId xmlns:a16="http://schemas.microsoft.com/office/drawing/2014/main" id="{6106DBD0-CBE7-46BE-93E2-A3BED3185A2C}"/>
              </a:ext>
            </a:extLst>
          </p:cNvPr>
          <p:cNvSpPr/>
          <p:nvPr/>
        </p:nvSpPr>
        <p:spPr>
          <a:xfrm flipH="1">
            <a:off x="6209907" y="4793398"/>
            <a:ext cx="5476706" cy="139314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171476" y="5025464"/>
            <a:ext cx="489738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latin typeface="Sitka Banner" pitchFamily="2" charset="0"/>
              </a:rPr>
              <a:t>Thực hiện cách mạng văn hoá, xoá nạn mù chữ trong cả nước.</a:t>
            </a:r>
            <a:endParaRPr kumimoji="0" lang="en-US" sz="2800" b="1" i="0" u="none" strike="noStrike" kern="1200" cap="none" spc="0" normalizeH="0" baseline="0" noProof="0" dirty="0">
              <a:ln>
                <a:noFill/>
              </a:ln>
              <a:solidFill>
                <a:prstClr val="black"/>
              </a:solidFill>
              <a:effectLst/>
              <a:uLnTx/>
              <a:uFillTx/>
              <a:latin typeface="Sitka Banner" pitchFamily="2" charset="0"/>
            </a:endParaRPr>
          </a:p>
        </p:txBody>
      </p:sp>
      <p:grpSp>
        <p:nvGrpSpPr>
          <p:cNvPr id="11" name="Group 10">
            <a:extLst>
              <a:ext uri="{FF2B5EF4-FFF2-40B4-BE49-F238E27FC236}">
                <a16:creationId xmlns:a16="http://schemas.microsoft.com/office/drawing/2014/main" id="{296AC926-20F0-41A4-448F-888208D48F0E}"/>
              </a:ext>
            </a:extLst>
          </p:cNvPr>
          <p:cNvGrpSpPr/>
          <p:nvPr/>
        </p:nvGrpSpPr>
        <p:grpSpPr>
          <a:xfrm>
            <a:off x="10963273" y="4709810"/>
            <a:ext cx="923334" cy="521520"/>
            <a:chOff x="10963273" y="4709810"/>
            <a:chExt cx="923334" cy="521520"/>
          </a:xfrm>
          <a:solidFill>
            <a:srgbClr val="002060"/>
          </a:solidFill>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ACD338EB-01AE-3663-9708-FC66CAF90A3F}"/>
              </a:ext>
            </a:extLst>
          </p:cNvPr>
          <p:cNvPicPr>
            <a:picLocks noChangeAspect="1"/>
          </p:cNvPicPr>
          <p:nvPr/>
        </p:nvPicPr>
        <p:blipFill>
          <a:blip r:embed="rId4"/>
          <a:stretch>
            <a:fillRect/>
          </a:stretch>
        </p:blipFill>
        <p:spPr>
          <a:xfrm>
            <a:off x="349964" y="922007"/>
            <a:ext cx="2043715" cy="846361"/>
          </a:xfrm>
          <a:prstGeom prst="rect">
            <a:avLst/>
          </a:prstGeom>
        </p:spPr>
      </p:pic>
      <p:sp>
        <p:nvSpPr>
          <p:cNvPr id="7" name="TextBox 6">
            <a:extLst>
              <a:ext uri="{FF2B5EF4-FFF2-40B4-BE49-F238E27FC236}">
                <a16:creationId xmlns:a16="http://schemas.microsoft.com/office/drawing/2014/main" id="{30D9A724-A542-24A5-6390-E5F3B65B1C49}"/>
              </a:ext>
            </a:extLst>
          </p:cNvPr>
          <p:cNvSpPr txBox="1"/>
          <p:nvPr/>
        </p:nvSpPr>
        <p:spPr>
          <a:xfrm>
            <a:off x="1005570" y="1827118"/>
            <a:ext cx="10923510" cy="1631216"/>
          </a:xfrm>
          <a:prstGeom prst="rect">
            <a:avLst/>
          </a:prstGeom>
          <a:noFill/>
        </p:spPr>
        <p:txBody>
          <a:bodyPr wrap="square" rtlCol="0">
            <a:spAutoFit/>
          </a:bodyPr>
          <a:lstStyle/>
          <a:p>
            <a:pPr>
              <a:defRPr/>
            </a:pPr>
            <a:r>
              <a:rPr kumimoji="0" lang="en-US" sz="3600" b="1"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Times New Roman" panose="02020603050405020304" pitchFamily="18" charset="0"/>
              </a:rPr>
              <a:t>Câu</a:t>
            </a:r>
            <a:r>
              <a:rPr kumimoji="0" lang="en-US" sz="3600" b="1"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Times New Roman" panose="02020603050405020304" pitchFamily="18" charset="0"/>
              </a:rPr>
              <a:t> 1: </a:t>
            </a:r>
            <a:r>
              <a:rPr lang="vi-VN" sz="3600" dirty="0">
                <a:solidFill>
                  <a:srgbClr val="7030A0"/>
                </a:solidFill>
                <a:latin typeface="Sitka Banner" pitchFamily="2" charset="0"/>
              </a:rPr>
              <a:t>Ý nào sau đây mô tả đúng t</a:t>
            </a:r>
            <a:r>
              <a:rPr lang="en-US" sz="3600" dirty="0">
                <a:solidFill>
                  <a:srgbClr val="7030A0"/>
                </a:solidFill>
                <a:latin typeface="Sitka Banner" pitchFamily="2" charset="0"/>
              </a:rPr>
              <a:t>ì</a:t>
            </a:r>
            <a:r>
              <a:rPr lang="vi-VN" sz="3600" dirty="0">
                <a:solidFill>
                  <a:srgbClr val="7030A0"/>
                </a:solidFill>
                <a:latin typeface="Sitka Banner" pitchFamily="2" charset="0"/>
              </a:rPr>
              <a:t>nh hình nước Nga trước khi Liên Xô được thành lập?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7030A0"/>
              </a:solidFill>
              <a:effectLst/>
              <a:uLnTx/>
              <a:uFillTx/>
              <a:latin typeface="Sitka Banner" pitchFamily="2" charset="0"/>
            </a:endParaRPr>
          </a:p>
        </p:txBody>
      </p:sp>
      <p:sp>
        <p:nvSpPr>
          <p:cNvPr id="6" name="Rectangle 5">
            <a:extLst>
              <a:ext uri="{FF2B5EF4-FFF2-40B4-BE49-F238E27FC236}">
                <a16:creationId xmlns:a16="http://schemas.microsoft.com/office/drawing/2014/main" id="{09260EE3-8F8B-ABED-5C1F-291B714BD334}"/>
              </a:ext>
            </a:extLst>
          </p:cNvPr>
          <p:cNvSpPr/>
          <p:nvPr/>
        </p:nvSpPr>
        <p:spPr>
          <a:xfrm>
            <a:off x="0" y="0"/>
            <a:ext cx="12192000" cy="824862"/>
          </a:xfrm>
          <a:prstGeom prst="rect">
            <a:avLst/>
          </a:prstGeom>
          <a:solidFill>
            <a:srgbClr val="60AAA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0E5F873-D742-2889-A0E2-337BEFB4169B}"/>
              </a:ext>
            </a:extLst>
          </p:cNvPr>
          <p:cNvSpPr/>
          <p:nvPr/>
        </p:nvSpPr>
        <p:spPr>
          <a:xfrm>
            <a:off x="4903715" y="151936"/>
            <a:ext cx="243047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Sitka Banner" pitchFamily="2" charset="0"/>
                <a:ea typeface="+mn-ea"/>
                <a:cs typeface="Times New Roman" panose="02020603050405020304" pitchFamily="18" charset="0"/>
              </a:rPr>
              <a:t>LUYỆN TẬP</a:t>
            </a:r>
          </a:p>
        </p:txBody>
      </p:sp>
      <p:pic>
        <p:nvPicPr>
          <p:cNvPr id="9" name="Picture 8">
            <a:extLst>
              <a:ext uri="{FF2B5EF4-FFF2-40B4-BE49-F238E27FC236}">
                <a16:creationId xmlns:a16="http://schemas.microsoft.com/office/drawing/2014/main" id="{8DF2EDB3-94A2-EFDA-A9AE-0F84990A9918}"/>
              </a:ext>
            </a:extLst>
          </p:cNvPr>
          <p:cNvPicPr>
            <a:picLocks noChangeAspect="1"/>
          </p:cNvPicPr>
          <p:nvPr/>
        </p:nvPicPr>
        <p:blipFill>
          <a:blip r:embed="rId5"/>
          <a:stretch>
            <a:fillRect/>
          </a:stretch>
        </p:blipFill>
        <p:spPr>
          <a:xfrm>
            <a:off x="-36476" y="-102665"/>
            <a:ext cx="1408298" cy="1018120"/>
          </a:xfrm>
          <a:prstGeom prst="rect">
            <a:avLst/>
          </a:prstGeom>
        </p:spPr>
      </p:pic>
    </p:spTree>
    <p:custDataLst>
      <p:tags r:id="rId1"/>
    </p:custDataLst>
    <p:extLst>
      <p:ext uri="{BB962C8B-B14F-4D97-AF65-F5344CB8AC3E}">
        <p14:creationId xmlns:p14="http://schemas.microsoft.com/office/powerpoint/2010/main" val="36776531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3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809296-27C2-4D45-9DD7-70A3FA7B3F54}"/>
              </a:ext>
            </a:extLst>
          </p:cNvPr>
          <p:cNvSpPr/>
          <p:nvPr/>
        </p:nvSpPr>
        <p:spPr>
          <a:xfrm>
            <a:off x="505385" y="3316669"/>
            <a:ext cx="5239325" cy="1209985"/>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192371" y="3341777"/>
            <a:ext cx="4494188" cy="1077218"/>
          </a:xfrm>
          <a:prstGeom prst="rect">
            <a:avLst/>
          </a:prstGeom>
          <a:noFill/>
        </p:spPr>
        <p:txBody>
          <a:bodyPr wrap="square" rtlCol="0">
            <a:spAutoFit/>
          </a:bodyPr>
          <a:lstStyle/>
          <a:p>
            <a:pPr lvl="0" algn="ctr">
              <a:defRPr/>
            </a:pPr>
            <a:r>
              <a:rPr lang="vi-VN" sz="3200" dirty="0">
                <a:latin typeface="Sitka Banner" pitchFamily="2" charset="0"/>
              </a:rPr>
              <a:t>Nga, Bê-lô-rút-xi-a, U-crai-na, Ngoại Cáp-ca-do.</a:t>
            </a:r>
            <a:endParaRPr kumimoji="0" lang="vi-VN" sz="6000" b="1" i="0" u="none" strike="noStrike" kern="1200" cap="none" spc="0" normalizeH="0" baseline="0" noProof="0" dirty="0">
              <a:ln>
                <a:noFill/>
              </a:ln>
              <a:solidFill>
                <a:prstClr val="black"/>
              </a:solidFill>
              <a:effectLst/>
              <a:uLnTx/>
              <a:uFillTx/>
              <a:latin typeface="Sitka Banner" pitchFamily="2" charset="0"/>
              <a:cs typeface="Arial" panose="020B0604020202020204" pitchFamily="34" charset="0"/>
            </a:endParaRPr>
          </a:p>
        </p:txBody>
      </p:sp>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980224"/>
            <a:ext cx="5221033" cy="120631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28725" y="5025464"/>
            <a:ext cx="4478497" cy="1077218"/>
          </a:xfrm>
          <a:prstGeom prst="rect">
            <a:avLst/>
          </a:prstGeom>
          <a:noFill/>
        </p:spPr>
        <p:txBody>
          <a:bodyPr wrap="square" rtlCol="0">
            <a:spAutoFit/>
          </a:bodyPr>
          <a:lstStyle/>
          <a:p>
            <a:r>
              <a:rPr lang="vi-VN" sz="3200" dirty="0">
                <a:latin typeface="Sitka Banner" pitchFamily="2" charset="0"/>
              </a:rPr>
              <a:t>Nga, Ba Lan, Lát-vi-a, Bê-lô-rút-xi-a.</a:t>
            </a:r>
          </a:p>
        </p:txBody>
      </p:sp>
      <p:sp>
        <p:nvSpPr>
          <p:cNvPr id="137" name="Freeform: Shape 136">
            <a:extLst>
              <a:ext uri="{FF2B5EF4-FFF2-40B4-BE49-F238E27FC236}">
                <a16:creationId xmlns:a16="http://schemas.microsoft.com/office/drawing/2014/main" id="{CD60BFC1-A71E-4E5C-AC90-2DA82332DE15}"/>
              </a:ext>
            </a:extLst>
          </p:cNvPr>
          <p:cNvSpPr/>
          <p:nvPr/>
        </p:nvSpPr>
        <p:spPr>
          <a:xfrm>
            <a:off x="305392" y="476059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05384" y="479339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209907" y="3316670"/>
            <a:ext cx="5476706" cy="120998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469084" y="3388431"/>
            <a:ext cx="4694182" cy="1077218"/>
          </a:xfrm>
          <a:prstGeom prst="rect">
            <a:avLst/>
          </a:prstGeom>
          <a:noFill/>
        </p:spPr>
        <p:txBody>
          <a:bodyPr wrap="square" rtlCol="0">
            <a:spAutoFit/>
          </a:bodyPr>
          <a:lstStyle/>
          <a:p>
            <a:r>
              <a:rPr lang="vi-VN" sz="3200" dirty="0">
                <a:latin typeface="Sitka Banner" pitchFamily="2" charset="0"/>
              </a:rPr>
              <a:t>Nga, Ba Lan, U-crai-na, Ngoại Cáp-ca-dơ.</a:t>
            </a:r>
          </a:p>
        </p:txBody>
      </p:sp>
      <p:grpSp>
        <p:nvGrpSpPr>
          <p:cNvPr id="10" name="Group 9">
            <a:extLst>
              <a:ext uri="{FF2B5EF4-FFF2-40B4-BE49-F238E27FC236}">
                <a16:creationId xmlns:a16="http://schemas.microsoft.com/office/drawing/2014/main" id="{75E75B31-1315-0D45-F028-CE59AAB7CA0A}"/>
              </a:ext>
            </a:extLst>
          </p:cNvPr>
          <p:cNvGrpSpPr/>
          <p:nvPr/>
        </p:nvGrpSpPr>
        <p:grpSpPr>
          <a:xfrm>
            <a:off x="10963273" y="3233082"/>
            <a:ext cx="923334" cy="521520"/>
            <a:chOff x="10963273" y="3233082"/>
            <a:chExt cx="923334" cy="521520"/>
          </a:xfrm>
          <a:solidFill>
            <a:srgbClr val="002060"/>
          </a:solidFill>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sp>
        <p:nvSpPr>
          <p:cNvPr id="181" name="Rectangle 180">
            <a:extLst>
              <a:ext uri="{FF2B5EF4-FFF2-40B4-BE49-F238E27FC236}">
                <a16:creationId xmlns:a16="http://schemas.microsoft.com/office/drawing/2014/main" id="{6106DBD0-CBE7-46BE-93E2-A3BED3185A2C}"/>
              </a:ext>
            </a:extLst>
          </p:cNvPr>
          <p:cNvSpPr/>
          <p:nvPr/>
        </p:nvSpPr>
        <p:spPr>
          <a:xfrm flipH="1">
            <a:off x="6209907" y="4793398"/>
            <a:ext cx="5476706" cy="139314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209907" y="4901750"/>
            <a:ext cx="4553372" cy="1077218"/>
          </a:xfrm>
          <a:prstGeom prst="rect">
            <a:avLst/>
          </a:prstGeom>
          <a:noFill/>
        </p:spPr>
        <p:txBody>
          <a:bodyPr wrap="square" rtlCol="0">
            <a:spAutoFit/>
          </a:bodyPr>
          <a:lstStyle/>
          <a:p>
            <a:r>
              <a:rPr lang="vi-VN" sz="3200" dirty="0">
                <a:latin typeface="Sitka Banner" pitchFamily="2" charset="0"/>
              </a:rPr>
              <a:t>Nga, Bê-lô-rút-xi-a, Lát-vi-a, U-crai-na.</a:t>
            </a:r>
          </a:p>
        </p:txBody>
      </p:sp>
      <p:grpSp>
        <p:nvGrpSpPr>
          <p:cNvPr id="11" name="Group 10">
            <a:extLst>
              <a:ext uri="{FF2B5EF4-FFF2-40B4-BE49-F238E27FC236}">
                <a16:creationId xmlns:a16="http://schemas.microsoft.com/office/drawing/2014/main" id="{296AC926-20F0-41A4-448F-888208D48F0E}"/>
              </a:ext>
            </a:extLst>
          </p:cNvPr>
          <p:cNvGrpSpPr/>
          <p:nvPr/>
        </p:nvGrpSpPr>
        <p:grpSpPr>
          <a:xfrm>
            <a:off x="10963273" y="4709810"/>
            <a:ext cx="923334" cy="521520"/>
            <a:chOff x="10963273" y="4709810"/>
            <a:chExt cx="923334" cy="521520"/>
          </a:xfrm>
          <a:solidFill>
            <a:srgbClr val="002060"/>
          </a:solidFill>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ACD338EB-01AE-3663-9708-FC66CAF90A3F}"/>
              </a:ext>
            </a:extLst>
          </p:cNvPr>
          <p:cNvPicPr>
            <a:picLocks noChangeAspect="1"/>
          </p:cNvPicPr>
          <p:nvPr/>
        </p:nvPicPr>
        <p:blipFill>
          <a:blip r:embed="rId4"/>
          <a:stretch>
            <a:fillRect/>
          </a:stretch>
        </p:blipFill>
        <p:spPr>
          <a:xfrm>
            <a:off x="349964" y="922007"/>
            <a:ext cx="2043715" cy="846361"/>
          </a:xfrm>
          <a:prstGeom prst="rect">
            <a:avLst/>
          </a:prstGeom>
        </p:spPr>
      </p:pic>
      <p:sp>
        <p:nvSpPr>
          <p:cNvPr id="7" name="TextBox 6">
            <a:extLst>
              <a:ext uri="{FF2B5EF4-FFF2-40B4-BE49-F238E27FC236}">
                <a16:creationId xmlns:a16="http://schemas.microsoft.com/office/drawing/2014/main" id="{30D9A724-A542-24A5-6390-E5F3B65B1C49}"/>
              </a:ext>
            </a:extLst>
          </p:cNvPr>
          <p:cNvSpPr txBox="1"/>
          <p:nvPr/>
        </p:nvSpPr>
        <p:spPr>
          <a:xfrm>
            <a:off x="685800" y="1827118"/>
            <a:ext cx="112432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Times New Roman" panose="02020603050405020304" pitchFamily="18" charset="0"/>
              </a:rPr>
              <a:t> 2: </a:t>
            </a:r>
            <a:r>
              <a:rPr lang="vi-VN" sz="3200" b="1" dirty="0">
                <a:solidFill>
                  <a:srgbClr val="7030A0"/>
                </a:solidFill>
                <a:latin typeface="Sitka Banner" pitchFamily="2" charset="0"/>
              </a:rPr>
              <a:t>Liên Xô được thành lập bao gồm những nước nào sau đây?</a:t>
            </a:r>
            <a:endParaRPr kumimoji="0" lang="en-US" sz="3200" b="1" i="0" u="none" strike="noStrike" kern="1200" cap="none" spc="0" normalizeH="0" baseline="0" noProof="0" dirty="0">
              <a:ln>
                <a:noFill/>
              </a:ln>
              <a:solidFill>
                <a:srgbClr val="7030A0"/>
              </a:solidFill>
              <a:effectLst/>
              <a:uLnTx/>
              <a:uFillTx/>
              <a:latin typeface="Sitka Banner" pitchFamily="2" charset="0"/>
            </a:endParaRPr>
          </a:p>
        </p:txBody>
      </p:sp>
      <p:sp>
        <p:nvSpPr>
          <p:cNvPr id="6" name="Rectangle 5">
            <a:extLst>
              <a:ext uri="{FF2B5EF4-FFF2-40B4-BE49-F238E27FC236}">
                <a16:creationId xmlns:a16="http://schemas.microsoft.com/office/drawing/2014/main" id="{09260EE3-8F8B-ABED-5C1F-291B714BD334}"/>
              </a:ext>
            </a:extLst>
          </p:cNvPr>
          <p:cNvSpPr/>
          <p:nvPr/>
        </p:nvSpPr>
        <p:spPr>
          <a:xfrm>
            <a:off x="0" y="0"/>
            <a:ext cx="12192000" cy="824862"/>
          </a:xfrm>
          <a:prstGeom prst="rect">
            <a:avLst/>
          </a:prstGeom>
          <a:solidFill>
            <a:srgbClr val="60AAA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0E5F873-D742-2889-A0E2-337BEFB4169B}"/>
              </a:ext>
            </a:extLst>
          </p:cNvPr>
          <p:cNvSpPr/>
          <p:nvPr/>
        </p:nvSpPr>
        <p:spPr>
          <a:xfrm>
            <a:off x="4903715" y="151936"/>
            <a:ext cx="243047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Sitka Banner" pitchFamily="2" charset="0"/>
                <a:ea typeface="+mn-ea"/>
                <a:cs typeface="Times New Roman" panose="02020603050405020304" pitchFamily="18" charset="0"/>
              </a:rPr>
              <a:t>LUYỆN TẬP</a:t>
            </a:r>
          </a:p>
        </p:txBody>
      </p:sp>
      <p:pic>
        <p:nvPicPr>
          <p:cNvPr id="9" name="Picture 8">
            <a:extLst>
              <a:ext uri="{FF2B5EF4-FFF2-40B4-BE49-F238E27FC236}">
                <a16:creationId xmlns:a16="http://schemas.microsoft.com/office/drawing/2014/main" id="{8DF2EDB3-94A2-EFDA-A9AE-0F84990A9918}"/>
              </a:ext>
            </a:extLst>
          </p:cNvPr>
          <p:cNvPicPr>
            <a:picLocks noChangeAspect="1"/>
          </p:cNvPicPr>
          <p:nvPr/>
        </p:nvPicPr>
        <p:blipFill>
          <a:blip r:embed="rId5"/>
          <a:stretch>
            <a:fillRect/>
          </a:stretch>
        </p:blipFill>
        <p:spPr>
          <a:xfrm>
            <a:off x="-36476" y="-102665"/>
            <a:ext cx="1408298" cy="1018120"/>
          </a:xfrm>
          <a:prstGeom prst="rect">
            <a:avLst/>
          </a:prstGeom>
        </p:spPr>
      </p:pic>
    </p:spTree>
    <p:custDataLst>
      <p:tags r:id="rId1"/>
    </p:custDataLst>
    <p:extLst>
      <p:ext uri="{BB962C8B-B14F-4D97-AF65-F5344CB8AC3E}">
        <p14:creationId xmlns:p14="http://schemas.microsoft.com/office/powerpoint/2010/main" val="4519852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809296-27C2-4D45-9DD7-70A3FA7B3F54}"/>
              </a:ext>
            </a:extLst>
          </p:cNvPr>
          <p:cNvSpPr/>
          <p:nvPr/>
        </p:nvSpPr>
        <p:spPr>
          <a:xfrm>
            <a:off x="505385" y="3316669"/>
            <a:ext cx="5239325" cy="1209985"/>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701040" y="3463697"/>
            <a:ext cx="4985519" cy="1077218"/>
          </a:xfrm>
          <a:prstGeom prst="rect">
            <a:avLst/>
          </a:prstGeom>
          <a:noFill/>
        </p:spPr>
        <p:txBody>
          <a:bodyPr wrap="square" rtlCol="0">
            <a:spAutoFit/>
          </a:bodyPr>
          <a:lstStyle/>
          <a:p>
            <a:r>
              <a:rPr lang="vi-VN" sz="3200" dirty="0">
                <a:latin typeface="Sitka Banner" pitchFamily="2" charset="0"/>
              </a:rPr>
              <a:t>trở thành cường quốc công nghiệp đứng thứ hai thế giới.</a:t>
            </a:r>
          </a:p>
        </p:txBody>
      </p:sp>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980224"/>
            <a:ext cx="5221033" cy="120631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739109" y="5147384"/>
            <a:ext cx="496811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latin typeface="Sitka Banner" pitchFamily="2" charset="0"/>
              </a:rPr>
              <a:t>trở thành cường quốc công nghiệp đứng thứ hai châu Âu</a:t>
            </a:r>
            <a:endParaRPr kumimoji="0" lang="vi-VN" sz="3200" b="0" i="0" u="none" strike="noStrike" kern="1200" cap="none" spc="0" normalizeH="0" baseline="0" noProof="0" dirty="0">
              <a:ln>
                <a:noFill/>
              </a:ln>
              <a:solidFill>
                <a:srgbClr val="3F3F3F"/>
              </a:solidFill>
              <a:effectLst/>
              <a:uLnTx/>
              <a:uFillTx/>
              <a:latin typeface="Sitka Banner" pitchFamily="2" charset="0"/>
              <a:cs typeface="Arial" panose="020B0604020202020204" pitchFamily="34" charset="0"/>
            </a:endParaRPr>
          </a:p>
        </p:txBody>
      </p:sp>
      <p:sp>
        <p:nvSpPr>
          <p:cNvPr id="137" name="Freeform: Shape 136">
            <a:extLst>
              <a:ext uri="{FF2B5EF4-FFF2-40B4-BE49-F238E27FC236}">
                <a16:creationId xmlns:a16="http://schemas.microsoft.com/office/drawing/2014/main" id="{CD60BFC1-A71E-4E5C-AC90-2DA82332DE15}"/>
              </a:ext>
            </a:extLst>
          </p:cNvPr>
          <p:cNvSpPr/>
          <p:nvPr/>
        </p:nvSpPr>
        <p:spPr>
          <a:xfrm>
            <a:off x="305392" y="476059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05384" y="479339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209907" y="3316670"/>
            <a:ext cx="5476706" cy="120998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358190" y="3367983"/>
            <a:ext cx="4694182" cy="1077218"/>
          </a:xfrm>
          <a:prstGeom prst="rect">
            <a:avLst/>
          </a:prstGeom>
          <a:noFill/>
        </p:spPr>
        <p:txBody>
          <a:bodyPr wrap="square" rtlCol="0">
            <a:spAutoFit/>
          </a:bodyPr>
          <a:lstStyle/>
          <a:p>
            <a:r>
              <a:rPr lang="vi-VN" sz="3200" dirty="0">
                <a:latin typeface="Sitka Banner" pitchFamily="2" charset="0"/>
              </a:rPr>
              <a:t>tỉ trọng nông nghiệp chiếm đa số trong cơ cấu kinh tế.</a:t>
            </a:r>
            <a:endParaRPr lang="en-US" sz="3200" dirty="0">
              <a:latin typeface="Sitka Banner" pitchFamily="2" charset="0"/>
            </a:endParaRPr>
          </a:p>
        </p:txBody>
      </p:sp>
      <p:grpSp>
        <p:nvGrpSpPr>
          <p:cNvPr id="10" name="Group 9">
            <a:extLst>
              <a:ext uri="{FF2B5EF4-FFF2-40B4-BE49-F238E27FC236}">
                <a16:creationId xmlns:a16="http://schemas.microsoft.com/office/drawing/2014/main" id="{75E75B31-1315-0D45-F028-CE59AAB7CA0A}"/>
              </a:ext>
            </a:extLst>
          </p:cNvPr>
          <p:cNvGrpSpPr/>
          <p:nvPr/>
        </p:nvGrpSpPr>
        <p:grpSpPr>
          <a:xfrm>
            <a:off x="10963273" y="3233082"/>
            <a:ext cx="923334" cy="521520"/>
            <a:chOff x="10963273" y="3233082"/>
            <a:chExt cx="923334" cy="521520"/>
          </a:xfrm>
          <a:solidFill>
            <a:srgbClr val="002060"/>
          </a:solidFill>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sp>
        <p:nvSpPr>
          <p:cNvPr id="181" name="Rectangle 180">
            <a:extLst>
              <a:ext uri="{FF2B5EF4-FFF2-40B4-BE49-F238E27FC236}">
                <a16:creationId xmlns:a16="http://schemas.microsoft.com/office/drawing/2014/main" id="{6106DBD0-CBE7-46BE-93E2-A3BED3185A2C}"/>
              </a:ext>
            </a:extLst>
          </p:cNvPr>
          <p:cNvSpPr/>
          <p:nvPr/>
        </p:nvSpPr>
        <p:spPr>
          <a:xfrm flipH="1">
            <a:off x="6209907" y="4793398"/>
            <a:ext cx="5476706" cy="139314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209907" y="4901750"/>
            <a:ext cx="4990748" cy="1077218"/>
          </a:xfrm>
          <a:prstGeom prst="rect">
            <a:avLst/>
          </a:prstGeom>
          <a:noFill/>
        </p:spPr>
        <p:txBody>
          <a:bodyPr wrap="square" rtlCol="0">
            <a:spAutoFit/>
          </a:bodyPr>
          <a:lstStyle/>
          <a:p>
            <a:r>
              <a:rPr lang="vi-VN" sz="3200" dirty="0">
                <a:latin typeface="Sitka Banner" pitchFamily="2" charset="0"/>
              </a:rPr>
              <a:t>trở thành cường quốc nông nghiệp đứng đầu châu Âu.</a:t>
            </a:r>
          </a:p>
        </p:txBody>
      </p:sp>
      <p:grpSp>
        <p:nvGrpSpPr>
          <p:cNvPr id="11" name="Group 10">
            <a:extLst>
              <a:ext uri="{FF2B5EF4-FFF2-40B4-BE49-F238E27FC236}">
                <a16:creationId xmlns:a16="http://schemas.microsoft.com/office/drawing/2014/main" id="{296AC926-20F0-41A4-448F-888208D48F0E}"/>
              </a:ext>
            </a:extLst>
          </p:cNvPr>
          <p:cNvGrpSpPr/>
          <p:nvPr/>
        </p:nvGrpSpPr>
        <p:grpSpPr>
          <a:xfrm>
            <a:off x="10963273" y="4709810"/>
            <a:ext cx="923334" cy="521520"/>
            <a:chOff x="10963273" y="4709810"/>
            <a:chExt cx="923334" cy="521520"/>
          </a:xfrm>
          <a:solidFill>
            <a:srgbClr val="002060"/>
          </a:solidFill>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ACD338EB-01AE-3663-9708-FC66CAF90A3F}"/>
              </a:ext>
            </a:extLst>
          </p:cNvPr>
          <p:cNvPicPr>
            <a:picLocks noChangeAspect="1"/>
          </p:cNvPicPr>
          <p:nvPr/>
        </p:nvPicPr>
        <p:blipFill>
          <a:blip r:embed="rId4"/>
          <a:stretch>
            <a:fillRect/>
          </a:stretch>
        </p:blipFill>
        <p:spPr>
          <a:xfrm>
            <a:off x="349964" y="922007"/>
            <a:ext cx="2043715" cy="846361"/>
          </a:xfrm>
          <a:prstGeom prst="rect">
            <a:avLst/>
          </a:prstGeom>
        </p:spPr>
      </p:pic>
      <p:sp>
        <p:nvSpPr>
          <p:cNvPr id="7" name="TextBox 6">
            <a:extLst>
              <a:ext uri="{FF2B5EF4-FFF2-40B4-BE49-F238E27FC236}">
                <a16:creationId xmlns:a16="http://schemas.microsoft.com/office/drawing/2014/main" id="{30D9A724-A542-24A5-6390-E5F3B65B1C49}"/>
              </a:ext>
            </a:extLst>
          </p:cNvPr>
          <p:cNvSpPr txBox="1"/>
          <p:nvPr/>
        </p:nvSpPr>
        <p:spPr>
          <a:xfrm>
            <a:off x="505384" y="1827118"/>
            <a:ext cx="1142369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Times New Roman" panose="02020603050405020304" pitchFamily="18" charset="0"/>
              </a:rPr>
              <a:t> 3. </a:t>
            </a:r>
            <a:r>
              <a:rPr lang="vi-VN" sz="3200" dirty="0">
                <a:solidFill>
                  <a:srgbClr val="7030A0"/>
                </a:solidFill>
                <a:latin typeface="Sitka Banner" pitchFamily="2" charset="0"/>
              </a:rPr>
              <a:t>Thành tựu quan trọng trên lĩnh vực kinh tế của Liên Xô trong công cuộc xây dựng chủ nghĩa xã hội là</a:t>
            </a:r>
            <a:endParaRPr kumimoji="0" lang="en-US" sz="3200" b="1" i="0" u="none" strike="noStrike" kern="1200" cap="none" spc="0" normalizeH="0" baseline="0" noProof="0" dirty="0">
              <a:ln>
                <a:noFill/>
              </a:ln>
              <a:solidFill>
                <a:srgbClr val="7030A0"/>
              </a:solidFill>
              <a:effectLst/>
              <a:uLnTx/>
              <a:uFillTx/>
              <a:latin typeface="Sitka Banner" pitchFamily="2" charset="0"/>
            </a:endParaRPr>
          </a:p>
        </p:txBody>
      </p:sp>
      <p:sp>
        <p:nvSpPr>
          <p:cNvPr id="6" name="Rectangle 5">
            <a:extLst>
              <a:ext uri="{FF2B5EF4-FFF2-40B4-BE49-F238E27FC236}">
                <a16:creationId xmlns:a16="http://schemas.microsoft.com/office/drawing/2014/main" id="{09260EE3-8F8B-ABED-5C1F-291B714BD334}"/>
              </a:ext>
            </a:extLst>
          </p:cNvPr>
          <p:cNvSpPr/>
          <p:nvPr/>
        </p:nvSpPr>
        <p:spPr>
          <a:xfrm>
            <a:off x="0" y="0"/>
            <a:ext cx="12192000" cy="824862"/>
          </a:xfrm>
          <a:prstGeom prst="rect">
            <a:avLst/>
          </a:prstGeom>
          <a:solidFill>
            <a:srgbClr val="60AAA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0E5F873-D742-2889-A0E2-337BEFB4169B}"/>
              </a:ext>
            </a:extLst>
          </p:cNvPr>
          <p:cNvSpPr/>
          <p:nvPr/>
        </p:nvSpPr>
        <p:spPr>
          <a:xfrm>
            <a:off x="4903715" y="151936"/>
            <a:ext cx="243047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Sitka Banner" pitchFamily="2" charset="0"/>
                <a:ea typeface="+mn-ea"/>
                <a:cs typeface="Times New Roman" panose="02020603050405020304" pitchFamily="18" charset="0"/>
              </a:rPr>
              <a:t>LUYỆN TẬP</a:t>
            </a:r>
          </a:p>
        </p:txBody>
      </p:sp>
      <p:pic>
        <p:nvPicPr>
          <p:cNvPr id="9" name="Picture 8">
            <a:extLst>
              <a:ext uri="{FF2B5EF4-FFF2-40B4-BE49-F238E27FC236}">
                <a16:creationId xmlns:a16="http://schemas.microsoft.com/office/drawing/2014/main" id="{8DF2EDB3-94A2-EFDA-A9AE-0F84990A9918}"/>
              </a:ext>
            </a:extLst>
          </p:cNvPr>
          <p:cNvPicPr>
            <a:picLocks noChangeAspect="1"/>
          </p:cNvPicPr>
          <p:nvPr/>
        </p:nvPicPr>
        <p:blipFill>
          <a:blip r:embed="rId5"/>
          <a:stretch>
            <a:fillRect/>
          </a:stretch>
        </p:blipFill>
        <p:spPr>
          <a:xfrm>
            <a:off x="-36476" y="-102665"/>
            <a:ext cx="1408298" cy="1018120"/>
          </a:xfrm>
          <a:prstGeom prst="rect">
            <a:avLst/>
          </a:prstGeom>
        </p:spPr>
      </p:pic>
    </p:spTree>
    <p:custDataLst>
      <p:tags r:id="rId1"/>
    </p:custDataLst>
    <p:extLst>
      <p:ext uri="{BB962C8B-B14F-4D97-AF65-F5344CB8AC3E}">
        <p14:creationId xmlns:p14="http://schemas.microsoft.com/office/powerpoint/2010/main" val="27470970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809296-27C2-4D45-9DD7-70A3FA7B3F54}"/>
              </a:ext>
            </a:extLst>
          </p:cNvPr>
          <p:cNvSpPr/>
          <p:nvPr/>
        </p:nvSpPr>
        <p:spPr>
          <a:xfrm>
            <a:off x="505385" y="3316669"/>
            <a:ext cx="5239325" cy="1209985"/>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028734" y="3497180"/>
            <a:ext cx="4657825" cy="1077218"/>
          </a:xfrm>
          <a:prstGeom prst="rect">
            <a:avLst/>
          </a:prstGeom>
          <a:noFill/>
        </p:spPr>
        <p:txBody>
          <a:bodyPr wrap="square" rtlCol="0">
            <a:spAutoFit/>
          </a:bodyPr>
          <a:lstStyle/>
          <a:p>
            <a:r>
              <a:rPr lang="vi-VN" sz="3200" dirty="0">
                <a:latin typeface="Sitka Banner" pitchFamily="2" charset="0"/>
              </a:rPr>
              <a:t>phổ cập giáo dục trung học trên toàn quốc.</a:t>
            </a:r>
          </a:p>
        </p:txBody>
      </p:sp>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980224"/>
            <a:ext cx="5221033" cy="120631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953953" y="5064897"/>
            <a:ext cx="4753269" cy="1077218"/>
          </a:xfrm>
          <a:prstGeom prst="rect">
            <a:avLst/>
          </a:prstGeom>
          <a:noFill/>
        </p:spPr>
        <p:txBody>
          <a:bodyPr wrap="square" rtlCol="0">
            <a:spAutoFit/>
          </a:bodyPr>
          <a:lstStyle/>
          <a:p>
            <a:r>
              <a:rPr lang="vi-VN" sz="3200" dirty="0">
                <a:latin typeface="Sitka Banner" pitchFamily="2" charset="0"/>
              </a:rPr>
              <a:t>xoá bỏ tầng lớp bóc lột ở khu vực thành thị.</a:t>
            </a:r>
          </a:p>
        </p:txBody>
      </p:sp>
      <p:sp>
        <p:nvSpPr>
          <p:cNvPr id="137" name="Freeform: Shape 136">
            <a:extLst>
              <a:ext uri="{FF2B5EF4-FFF2-40B4-BE49-F238E27FC236}">
                <a16:creationId xmlns:a16="http://schemas.microsoft.com/office/drawing/2014/main" id="{CD60BFC1-A71E-4E5C-AC90-2DA82332DE15}"/>
              </a:ext>
            </a:extLst>
          </p:cNvPr>
          <p:cNvSpPr/>
          <p:nvPr/>
        </p:nvSpPr>
        <p:spPr>
          <a:xfrm>
            <a:off x="305392" y="476059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05384" y="479339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209907" y="3316670"/>
            <a:ext cx="5476706" cy="120998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268059" y="3504407"/>
            <a:ext cx="4955573" cy="1077218"/>
          </a:xfrm>
          <a:prstGeom prst="rect">
            <a:avLst/>
          </a:prstGeom>
          <a:noFill/>
        </p:spPr>
        <p:txBody>
          <a:bodyPr wrap="square" rtlCol="0">
            <a:spAutoFit/>
          </a:bodyPr>
          <a:lstStyle/>
          <a:p>
            <a:r>
              <a:rPr lang="vi-VN" sz="3200" dirty="0">
                <a:latin typeface="Sitka Banner" pitchFamily="2" charset="0"/>
              </a:rPr>
              <a:t>giáo dục phổ thông và giáo dục bậc cao phát triển.</a:t>
            </a:r>
          </a:p>
        </p:txBody>
      </p:sp>
      <p:grpSp>
        <p:nvGrpSpPr>
          <p:cNvPr id="10" name="Group 9">
            <a:extLst>
              <a:ext uri="{FF2B5EF4-FFF2-40B4-BE49-F238E27FC236}">
                <a16:creationId xmlns:a16="http://schemas.microsoft.com/office/drawing/2014/main" id="{75E75B31-1315-0D45-F028-CE59AAB7CA0A}"/>
              </a:ext>
            </a:extLst>
          </p:cNvPr>
          <p:cNvGrpSpPr/>
          <p:nvPr/>
        </p:nvGrpSpPr>
        <p:grpSpPr>
          <a:xfrm>
            <a:off x="10963273" y="3233082"/>
            <a:ext cx="923334" cy="521520"/>
            <a:chOff x="10963273" y="3233082"/>
            <a:chExt cx="923334" cy="521520"/>
          </a:xfrm>
          <a:solidFill>
            <a:srgbClr val="002060"/>
          </a:solidFill>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sp>
        <p:nvSpPr>
          <p:cNvPr id="181" name="Rectangle 180">
            <a:extLst>
              <a:ext uri="{FF2B5EF4-FFF2-40B4-BE49-F238E27FC236}">
                <a16:creationId xmlns:a16="http://schemas.microsoft.com/office/drawing/2014/main" id="{6106DBD0-CBE7-46BE-93E2-A3BED3185A2C}"/>
              </a:ext>
            </a:extLst>
          </p:cNvPr>
          <p:cNvSpPr/>
          <p:nvPr/>
        </p:nvSpPr>
        <p:spPr>
          <a:xfrm flipH="1">
            <a:off x="6209907" y="4793398"/>
            <a:ext cx="5476706" cy="139314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155790" y="5020333"/>
            <a:ext cx="4990748" cy="1077218"/>
          </a:xfrm>
          <a:prstGeom prst="rect">
            <a:avLst/>
          </a:prstGeom>
          <a:noFill/>
        </p:spPr>
        <p:txBody>
          <a:bodyPr wrap="square" rtlCol="0">
            <a:spAutoFit/>
          </a:bodyPr>
          <a:lstStyle/>
          <a:p>
            <a:r>
              <a:rPr lang="vi-VN" sz="3200" dirty="0">
                <a:latin typeface="Sitka Banner" pitchFamily="2" charset="0"/>
              </a:rPr>
              <a:t>du nhập văn hoá tiên tiến từ bên ngoài.</a:t>
            </a:r>
          </a:p>
        </p:txBody>
      </p:sp>
      <p:grpSp>
        <p:nvGrpSpPr>
          <p:cNvPr id="11" name="Group 10">
            <a:extLst>
              <a:ext uri="{FF2B5EF4-FFF2-40B4-BE49-F238E27FC236}">
                <a16:creationId xmlns:a16="http://schemas.microsoft.com/office/drawing/2014/main" id="{296AC926-20F0-41A4-448F-888208D48F0E}"/>
              </a:ext>
            </a:extLst>
          </p:cNvPr>
          <p:cNvGrpSpPr/>
          <p:nvPr/>
        </p:nvGrpSpPr>
        <p:grpSpPr>
          <a:xfrm>
            <a:off x="10963273" y="4709810"/>
            <a:ext cx="923334" cy="521520"/>
            <a:chOff x="10963273" y="4709810"/>
            <a:chExt cx="923334" cy="521520"/>
          </a:xfrm>
          <a:solidFill>
            <a:srgbClr val="002060"/>
          </a:solidFill>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ACD338EB-01AE-3663-9708-FC66CAF90A3F}"/>
              </a:ext>
            </a:extLst>
          </p:cNvPr>
          <p:cNvPicPr>
            <a:picLocks noChangeAspect="1"/>
          </p:cNvPicPr>
          <p:nvPr/>
        </p:nvPicPr>
        <p:blipFill>
          <a:blip r:embed="rId4"/>
          <a:stretch>
            <a:fillRect/>
          </a:stretch>
        </p:blipFill>
        <p:spPr>
          <a:xfrm>
            <a:off x="349964" y="922007"/>
            <a:ext cx="2043715" cy="846361"/>
          </a:xfrm>
          <a:prstGeom prst="rect">
            <a:avLst/>
          </a:prstGeom>
        </p:spPr>
      </p:pic>
      <p:sp>
        <p:nvSpPr>
          <p:cNvPr id="7" name="TextBox 6">
            <a:extLst>
              <a:ext uri="{FF2B5EF4-FFF2-40B4-BE49-F238E27FC236}">
                <a16:creationId xmlns:a16="http://schemas.microsoft.com/office/drawing/2014/main" id="{30D9A724-A542-24A5-6390-E5F3B65B1C49}"/>
              </a:ext>
            </a:extLst>
          </p:cNvPr>
          <p:cNvSpPr txBox="1"/>
          <p:nvPr/>
        </p:nvSpPr>
        <p:spPr>
          <a:xfrm>
            <a:off x="505384" y="1827118"/>
            <a:ext cx="11423696" cy="1179105"/>
          </a:xfrm>
          <a:prstGeom prst="rect">
            <a:avLst/>
          </a:prstGeom>
          <a:noFill/>
        </p:spPr>
        <p:txBody>
          <a:bodyPr wrap="square" rtlCol="0">
            <a:spAutoFit/>
          </a:bodyPr>
          <a:lstStyle/>
          <a:p>
            <a:pPr marL="214630" marR="0" lvl="0" indent="0" algn="l" defTabSz="914400" rtl="0" eaLnBrk="1" fontAlgn="auto" latinLnBrk="0" hangingPunct="1">
              <a:lnSpc>
                <a:spcPct val="115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7030A0"/>
                </a:solidFill>
                <a:effectLst/>
                <a:uLnTx/>
                <a:uFillTx/>
                <a:latin typeface="Sitka Banner" pitchFamily="2" charset="0"/>
                <a:ea typeface="Times New Roman" panose="02020603050405020304" pitchFamily="18" charset="0"/>
              </a:rPr>
              <a:t>Câu</a:t>
            </a:r>
            <a:r>
              <a:rPr kumimoji="0" lang="en-US" sz="3200" b="1" i="0" u="none" strike="noStrike" kern="0" cap="none" spc="0" normalizeH="0" baseline="0" noProof="0" dirty="0">
                <a:ln>
                  <a:noFill/>
                </a:ln>
                <a:solidFill>
                  <a:srgbClr val="7030A0"/>
                </a:solidFill>
                <a:effectLst/>
                <a:uLnTx/>
                <a:uFillTx/>
                <a:latin typeface="Sitka Banner" pitchFamily="2" charset="0"/>
                <a:ea typeface="Times New Roman" panose="02020603050405020304" pitchFamily="18" charset="0"/>
              </a:rPr>
              <a:t> 4: </a:t>
            </a:r>
            <a:r>
              <a:rPr lang="vi-VN" sz="3200" dirty="0">
                <a:solidFill>
                  <a:srgbClr val="7030A0"/>
                </a:solidFill>
                <a:latin typeface="Sitka Banner" pitchFamily="2" charset="0"/>
              </a:rPr>
              <a:t>Một trong những thành tựu trên lĩnh vực văn hoá, xã hội của Liên Xô trong công cuộc xây dựng chủ nghĩa xã hội (1925 – 1941) là </a:t>
            </a:r>
            <a:endParaRPr kumimoji="0" lang="en-US" sz="3200" b="1" i="0" u="none" strike="noStrike" kern="0" cap="none" spc="0" normalizeH="0" baseline="0" noProof="0" dirty="0">
              <a:ln>
                <a:noFill/>
              </a:ln>
              <a:solidFill>
                <a:srgbClr val="7030A0"/>
              </a:solidFill>
              <a:effectLst/>
              <a:uLnTx/>
              <a:uFillTx/>
              <a:latin typeface="Sitka Banner" pitchFamily="2" charset="0"/>
              <a:ea typeface="Times New Roman" panose="02020603050405020304" pitchFamily="18" charset="0"/>
            </a:endParaRPr>
          </a:p>
        </p:txBody>
      </p:sp>
      <p:sp>
        <p:nvSpPr>
          <p:cNvPr id="6" name="Rectangle 5">
            <a:extLst>
              <a:ext uri="{FF2B5EF4-FFF2-40B4-BE49-F238E27FC236}">
                <a16:creationId xmlns:a16="http://schemas.microsoft.com/office/drawing/2014/main" id="{09260EE3-8F8B-ABED-5C1F-291B714BD334}"/>
              </a:ext>
            </a:extLst>
          </p:cNvPr>
          <p:cNvSpPr/>
          <p:nvPr/>
        </p:nvSpPr>
        <p:spPr>
          <a:xfrm>
            <a:off x="0" y="0"/>
            <a:ext cx="12192000" cy="824862"/>
          </a:xfrm>
          <a:prstGeom prst="rect">
            <a:avLst/>
          </a:prstGeom>
          <a:solidFill>
            <a:srgbClr val="60AAA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0E5F873-D742-2889-A0E2-337BEFB4169B}"/>
              </a:ext>
            </a:extLst>
          </p:cNvPr>
          <p:cNvSpPr/>
          <p:nvPr/>
        </p:nvSpPr>
        <p:spPr>
          <a:xfrm>
            <a:off x="4903715" y="151936"/>
            <a:ext cx="243047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Sitka Banner" pitchFamily="2" charset="0"/>
                <a:ea typeface="+mn-ea"/>
                <a:cs typeface="Times New Roman" panose="02020603050405020304" pitchFamily="18" charset="0"/>
              </a:rPr>
              <a:t>LUYỆN TẬP</a:t>
            </a:r>
          </a:p>
        </p:txBody>
      </p:sp>
      <p:pic>
        <p:nvPicPr>
          <p:cNvPr id="9" name="Picture 8">
            <a:extLst>
              <a:ext uri="{FF2B5EF4-FFF2-40B4-BE49-F238E27FC236}">
                <a16:creationId xmlns:a16="http://schemas.microsoft.com/office/drawing/2014/main" id="{8DF2EDB3-94A2-EFDA-A9AE-0F84990A9918}"/>
              </a:ext>
            </a:extLst>
          </p:cNvPr>
          <p:cNvPicPr>
            <a:picLocks noChangeAspect="1"/>
          </p:cNvPicPr>
          <p:nvPr/>
        </p:nvPicPr>
        <p:blipFill>
          <a:blip r:embed="rId5"/>
          <a:stretch>
            <a:fillRect/>
          </a:stretch>
        </p:blipFill>
        <p:spPr>
          <a:xfrm>
            <a:off x="-36476" y="-102665"/>
            <a:ext cx="1408298" cy="1018120"/>
          </a:xfrm>
          <a:prstGeom prst="rect">
            <a:avLst/>
          </a:prstGeom>
        </p:spPr>
      </p:pic>
    </p:spTree>
    <p:custDataLst>
      <p:tags r:id="rId1"/>
    </p:custDataLst>
    <p:extLst>
      <p:ext uri="{BB962C8B-B14F-4D97-AF65-F5344CB8AC3E}">
        <p14:creationId xmlns:p14="http://schemas.microsoft.com/office/powerpoint/2010/main" val="16261021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8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3F0666-1723-60CD-B983-2888B90E42DC}"/>
              </a:ext>
            </a:extLst>
          </p:cNvPr>
          <p:cNvPicPr>
            <a:picLocks noChangeAspect="1"/>
          </p:cNvPicPr>
          <p:nvPr/>
        </p:nvPicPr>
        <p:blipFill>
          <a:blip r:embed="rId2"/>
          <a:stretch>
            <a:fillRect/>
          </a:stretch>
        </p:blipFill>
        <p:spPr>
          <a:xfrm>
            <a:off x="0" y="43900"/>
            <a:ext cx="12192000" cy="755970"/>
          </a:xfrm>
          <a:prstGeom prst="rect">
            <a:avLst/>
          </a:prstGeom>
          <a:solidFill>
            <a:schemeClr val="accent5">
              <a:lumMod val="50000"/>
            </a:schemeClr>
          </a:solidFill>
        </p:spPr>
      </p:pic>
      <p:sp>
        <p:nvSpPr>
          <p:cNvPr id="3" name="TextBox 2">
            <a:extLst>
              <a:ext uri="{FF2B5EF4-FFF2-40B4-BE49-F238E27FC236}">
                <a16:creationId xmlns:a16="http://schemas.microsoft.com/office/drawing/2014/main" id="{30F36510-6725-5579-3FF7-F20FB94950D7}"/>
              </a:ext>
            </a:extLst>
          </p:cNvPr>
          <p:cNvSpPr txBox="1"/>
          <p:nvPr/>
        </p:nvSpPr>
        <p:spPr>
          <a:xfrm>
            <a:off x="3333521" y="91212"/>
            <a:ext cx="594360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KHỞI ĐỘNG</a:t>
            </a:r>
          </a:p>
        </p:txBody>
      </p:sp>
      <p:pic>
        <p:nvPicPr>
          <p:cNvPr id="4" name="Picture 3">
            <a:extLst>
              <a:ext uri="{FF2B5EF4-FFF2-40B4-BE49-F238E27FC236}">
                <a16:creationId xmlns:a16="http://schemas.microsoft.com/office/drawing/2014/main" id="{A3102D5A-AAB0-B931-141D-61A379809397}"/>
              </a:ext>
            </a:extLst>
          </p:cNvPr>
          <p:cNvPicPr>
            <a:picLocks noChangeAspect="1"/>
          </p:cNvPicPr>
          <p:nvPr/>
        </p:nvPicPr>
        <p:blipFill>
          <a:blip r:embed="rId3"/>
          <a:stretch>
            <a:fillRect/>
          </a:stretch>
        </p:blipFill>
        <p:spPr>
          <a:xfrm>
            <a:off x="0" y="43900"/>
            <a:ext cx="1182727" cy="755970"/>
          </a:xfrm>
          <a:prstGeom prst="rect">
            <a:avLst/>
          </a:prstGeom>
        </p:spPr>
      </p:pic>
      <p:sp>
        <p:nvSpPr>
          <p:cNvPr id="6" name="Rectangle: Top Corners Rounded 5">
            <a:extLst>
              <a:ext uri="{FF2B5EF4-FFF2-40B4-BE49-F238E27FC236}">
                <a16:creationId xmlns:a16="http://schemas.microsoft.com/office/drawing/2014/main" id="{910F7743-AF82-DF17-C4D9-C69688F0FE28}"/>
              </a:ext>
            </a:extLst>
          </p:cNvPr>
          <p:cNvSpPr/>
          <p:nvPr/>
        </p:nvSpPr>
        <p:spPr>
          <a:xfrm rot="10800000" flipV="1">
            <a:off x="412524" y="1950083"/>
            <a:ext cx="4258628" cy="4098178"/>
          </a:xfrm>
          <a:prstGeom prst="round2SameRect">
            <a:avLst>
              <a:gd name="adj1" fmla="val 31774"/>
              <a:gd name="adj2" fmla="val 0"/>
            </a:avLst>
          </a:prstGeom>
          <a:solidFill>
            <a:srgbClr val="25B7BC"/>
          </a:solidFill>
          <a:ln w="101600" cap="rnd">
            <a:solidFill>
              <a:schemeClr val="bg1"/>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tIns="144000" rIns="360000" bIns="144000" rtlCol="0" anchor="t"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GB" sz="2800" b="1" i="0" u="none" strike="noStrike" kern="1200" cap="none" spc="0" normalizeH="0" baseline="0" noProof="0">
                <a:ln>
                  <a:noFill/>
                </a:ln>
                <a:solidFill>
                  <a:prstClr val="white"/>
                </a:solidFill>
                <a:effectLst/>
                <a:uLnTx/>
                <a:uFillTx/>
                <a:latin typeface="Sitka Banner" pitchFamily="2" charset="0"/>
                <a:ea typeface="+mn-ea"/>
                <a:cs typeface="Mali" panose="00000500000000000000" pitchFamily="2" charset="-34"/>
              </a:rPr>
              <a:t>Trò chơi: Đoán nhân vật lịch sử</a:t>
            </a:r>
            <a:endParaRPr kumimoji="0" lang="vi-VN" altLang="en-GB" sz="2800" b="1" i="0" u="none" strike="noStrike" kern="1200" cap="none" spc="0" normalizeH="0" baseline="0" noProof="0" dirty="0">
              <a:ln>
                <a:noFill/>
              </a:ln>
              <a:solidFill>
                <a:prstClr val="white"/>
              </a:solidFill>
              <a:effectLst/>
              <a:uLnTx/>
              <a:uFillTx/>
              <a:latin typeface="Sitka Banner" pitchFamily="2" charset="0"/>
              <a:ea typeface="+mn-ea"/>
              <a:cs typeface="Mali" panose="00000500000000000000" pitchFamily="2"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GB" sz="2800" b="1" i="0" u="none" strike="noStrike" kern="1200" cap="none" spc="0" normalizeH="0" baseline="0" noProof="0" dirty="0">
              <a:ln>
                <a:noFill/>
              </a:ln>
              <a:solidFill>
                <a:prstClr val="white"/>
              </a:solidFill>
              <a:effectLst/>
              <a:uLnTx/>
              <a:uFillTx/>
              <a:latin typeface="Sitka Banner" pitchFamily="2" charset="0"/>
              <a:ea typeface="+mn-ea"/>
              <a:cs typeface="Mali" panose="00000500000000000000" pitchFamily="2"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GB" sz="2800" b="1" i="0" u="none" strike="noStrike" kern="1200" cap="none" spc="0" normalizeH="0" baseline="0" noProof="0" dirty="0">
                <a:ln>
                  <a:noFill/>
                </a:ln>
                <a:solidFill>
                  <a:prstClr val="white"/>
                </a:solidFill>
                <a:effectLst/>
                <a:uLnTx/>
                <a:uFillTx/>
                <a:latin typeface="Sitka Banner" pitchFamily="2" charset="0"/>
                <a:ea typeface="+mn-ea"/>
                <a:cs typeface="Mali" panose="00000500000000000000" pitchFamily="2" charset="-34"/>
              </a:rPr>
              <a:t>HS </a:t>
            </a:r>
            <a:r>
              <a:rPr kumimoji="0" lang="en-US" altLang="en-GB" sz="2800" b="1" i="0" u="none" strike="noStrike" kern="1200" cap="none" spc="0" normalizeH="0" baseline="0" noProof="0" dirty="0" err="1">
                <a:ln>
                  <a:noFill/>
                </a:ln>
                <a:solidFill>
                  <a:prstClr val="white"/>
                </a:solidFill>
                <a:effectLst/>
                <a:uLnTx/>
                <a:uFillTx/>
                <a:latin typeface="Sitka Banner" pitchFamily="2" charset="0"/>
                <a:ea typeface="+mn-ea"/>
                <a:cs typeface="Mali" panose="00000500000000000000" pitchFamily="2" charset="-34"/>
              </a:rPr>
              <a:t>trả</a:t>
            </a:r>
            <a:r>
              <a:rPr kumimoji="0" lang="en-US" altLang="en-GB" sz="2800" b="1" i="0" u="none" strike="noStrike" kern="1200" cap="none" spc="0" normalizeH="0" baseline="0" noProof="0" dirty="0">
                <a:ln>
                  <a:noFill/>
                </a:ln>
                <a:solidFill>
                  <a:prstClr val="white"/>
                </a:solidFill>
                <a:effectLst/>
                <a:uLnTx/>
                <a:uFillTx/>
                <a:latin typeface="Sitka Banner" pitchFamily="2" charset="0"/>
                <a:ea typeface="+mn-ea"/>
                <a:cs typeface="Mali" panose="00000500000000000000" pitchFamily="2" charset="-34"/>
              </a:rPr>
              <a:t> </a:t>
            </a:r>
            <a:r>
              <a:rPr kumimoji="0" lang="en-US" altLang="en-GB" sz="2800" b="1" i="0" u="none" strike="noStrike" kern="1200" cap="none" spc="0" normalizeH="0" baseline="0" noProof="0" dirty="0" err="1">
                <a:ln>
                  <a:noFill/>
                </a:ln>
                <a:solidFill>
                  <a:prstClr val="white"/>
                </a:solidFill>
                <a:effectLst/>
                <a:uLnTx/>
                <a:uFillTx/>
                <a:latin typeface="Sitka Banner" pitchFamily="2" charset="0"/>
                <a:ea typeface="+mn-ea"/>
                <a:cs typeface="Mali" panose="00000500000000000000" pitchFamily="2" charset="-34"/>
              </a:rPr>
              <a:t>lời</a:t>
            </a:r>
            <a:r>
              <a:rPr kumimoji="0" lang="en-US" altLang="en-GB" sz="2800" b="1" i="0" u="none" strike="noStrike" kern="1200" cap="none" spc="0" normalizeH="0" baseline="0" noProof="0" dirty="0">
                <a:ln>
                  <a:noFill/>
                </a:ln>
                <a:solidFill>
                  <a:prstClr val="white"/>
                </a:solidFill>
                <a:effectLst/>
                <a:uLnTx/>
                <a:uFillTx/>
                <a:latin typeface="Sitka Banner" pitchFamily="2" charset="0"/>
                <a:ea typeface="+mn-ea"/>
                <a:cs typeface="Mali" panose="00000500000000000000" pitchFamily="2" charset="-34"/>
              </a:rPr>
              <a:t> </a:t>
            </a:r>
            <a:r>
              <a:rPr kumimoji="0" lang="en-US" altLang="en-GB" sz="2800" b="1" i="0" u="none" strike="noStrike" kern="1200" cap="none" spc="0" normalizeH="0" baseline="0" noProof="0" dirty="0" err="1">
                <a:ln>
                  <a:noFill/>
                </a:ln>
                <a:solidFill>
                  <a:prstClr val="white"/>
                </a:solidFill>
                <a:effectLst/>
                <a:uLnTx/>
                <a:uFillTx/>
                <a:latin typeface="Sitka Banner" pitchFamily="2" charset="0"/>
                <a:ea typeface="+mn-ea"/>
                <a:cs typeface="Mali" panose="00000500000000000000" pitchFamily="2" charset="-34"/>
              </a:rPr>
              <a:t>các</a:t>
            </a:r>
            <a:r>
              <a:rPr kumimoji="0" lang="en-US" altLang="en-GB" sz="2800" b="1" i="0" u="none" strike="noStrike" kern="1200" cap="none" spc="0" normalizeH="0" baseline="0" noProof="0" dirty="0">
                <a:ln>
                  <a:noFill/>
                </a:ln>
                <a:solidFill>
                  <a:prstClr val="white"/>
                </a:solidFill>
                <a:effectLst/>
                <a:uLnTx/>
                <a:uFillTx/>
                <a:latin typeface="Sitka Banner" pitchFamily="2" charset="0"/>
                <a:ea typeface="+mn-ea"/>
                <a:cs typeface="Mali" panose="00000500000000000000" pitchFamily="2" charset="-34"/>
              </a:rPr>
              <a:t> </a:t>
            </a:r>
            <a:r>
              <a:rPr kumimoji="0" lang="en-US" altLang="en-GB" sz="2800" b="1" i="0" u="none" strike="noStrike" kern="1200" cap="none" spc="0" normalizeH="0" baseline="0" noProof="0" dirty="0" err="1">
                <a:ln>
                  <a:noFill/>
                </a:ln>
                <a:solidFill>
                  <a:prstClr val="white"/>
                </a:solidFill>
                <a:effectLst/>
                <a:uLnTx/>
                <a:uFillTx/>
                <a:latin typeface="Sitka Banner" pitchFamily="2" charset="0"/>
                <a:ea typeface="+mn-ea"/>
                <a:cs typeface="Mali" panose="00000500000000000000" pitchFamily="2" charset="-34"/>
              </a:rPr>
              <a:t>câu</a:t>
            </a:r>
            <a:r>
              <a:rPr kumimoji="0" lang="en-US" altLang="en-GB" sz="2800" b="1" i="0" u="none" strike="noStrike" kern="1200" cap="none" spc="0" normalizeH="0" baseline="0" noProof="0" dirty="0">
                <a:ln>
                  <a:noFill/>
                </a:ln>
                <a:solidFill>
                  <a:prstClr val="white"/>
                </a:solidFill>
                <a:effectLst/>
                <a:uLnTx/>
                <a:uFillTx/>
                <a:latin typeface="Sitka Banner" pitchFamily="2" charset="0"/>
                <a:ea typeface="+mn-ea"/>
                <a:cs typeface="Mali" panose="00000500000000000000" pitchFamily="2" charset="-34"/>
              </a:rPr>
              <a:t> </a:t>
            </a:r>
            <a:r>
              <a:rPr kumimoji="0" lang="en-US" altLang="en-GB" sz="2800" b="1" i="0" u="none" strike="noStrike" kern="1200" cap="none" spc="0" normalizeH="0" baseline="0" noProof="0" err="1">
                <a:ln>
                  <a:noFill/>
                </a:ln>
                <a:solidFill>
                  <a:prstClr val="white"/>
                </a:solidFill>
                <a:effectLst/>
                <a:uLnTx/>
                <a:uFillTx/>
                <a:latin typeface="Sitka Banner" pitchFamily="2" charset="0"/>
                <a:ea typeface="+mn-ea"/>
                <a:cs typeface="Mali" panose="00000500000000000000" pitchFamily="2" charset="-34"/>
              </a:rPr>
              <a:t>hỏi</a:t>
            </a:r>
            <a:r>
              <a:rPr kumimoji="0" lang="en-US" altLang="en-GB" sz="2800" b="1" i="0" u="none" strike="noStrike" kern="1200" cap="none" spc="0" normalizeH="0" baseline="0" noProof="0">
                <a:ln>
                  <a:noFill/>
                </a:ln>
                <a:solidFill>
                  <a:prstClr val="white"/>
                </a:solidFill>
                <a:effectLst/>
                <a:uLnTx/>
                <a:uFillTx/>
                <a:latin typeface="Sitka Banner" pitchFamily="2" charset="0"/>
                <a:ea typeface="+mn-ea"/>
                <a:cs typeface="Mali" panose="00000500000000000000" pitchFamily="2" charset="-34"/>
              </a:rPr>
              <a:t> nhanh</a:t>
            </a:r>
            <a:endParaRPr kumimoji="0" lang="en-US" altLang="en-GB" sz="2800" b="1" i="0" u="none" strike="noStrike" kern="1200" cap="none" spc="0" normalizeH="0" baseline="0" noProof="0" dirty="0">
              <a:ln>
                <a:noFill/>
              </a:ln>
              <a:solidFill>
                <a:prstClr val="white"/>
              </a:solidFill>
              <a:effectLst/>
              <a:uLnTx/>
              <a:uFillTx/>
              <a:latin typeface="Sitka Banner" pitchFamily="2" charset="0"/>
              <a:ea typeface="+mn-ea"/>
              <a:cs typeface="Mali" panose="00000500000000000000" pitchFamily="2" charset="-34"/>
            </a:endParaRPr>
          </a:p>
        </p:txBody>
      </p:sp>
      <p:grpSp>
        <p:nvGrpSpPr>
          <p:cNvPr id="7" name="Group 6">
            <a:extLst>
              <a:ext uri="{FF2B5EF4-FFF2-40B4-BE49-F238E27FC236}">
                <a16:creationId xmlns:a16="http://schemas.microsoft.com/office/drawing/2014/main" id="{31C89AA3-59C6-49D9-9DCE-3D387B3C2685}"/>
              </a:ext>
            </a:extLst>
          </p:cNvPr>
          <p:cNvGrpSpPr/>
          <p:nvPr/>
        </p:nvGrpSpPr>
        <p:grpSpPr>
          <a:xfrm>
            <a:off x="5867400" y="1066800"/>
            <a:ext cx="5160964" cy="5384054"/>
            <a:chOff x="5313838" y="892265"/>
            <a:chExt cx="5160964" cy="5384054"/>
          </a:xfrm>
        </p:grpSpPr>
        <p:pic>
          <p:nvPicPr>
            <p:cNvPr id="1026" name="Picture 2" descr="Who am I? by Philip Bunting | Goodreads">
              <a:extLst>
                <a:ext uri="{FF2B5EF4-FFF2-40B4-BE49-F238E27FC236}">
                  <a16:creationId xmlns:a16="http://schemas.microsoft.com/office/drawing/2014/main" id="{1554304B-5962-49F7-AACD-4AF47C44B6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3838" y="892265"/>
              <a:ext cx="5160964" cy="5384054"/>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46918338-EAA2-4F14-A0C7-E479A1CED967}"/>
                </a:ext>
              </a:extLst>
            </p:cNvPr>
            <p:cNvSpPr/>
            <p:nvPr/>
          </p:nvSpPr>
          <p:spPr>
            <a:xfrm>
              <a:off x="6850380" y="1447800"/>
              <a:ext cx="2426741" cy="2956560"/>
            </a:xfrm>
            <a:custGeom>
              <a:avLst/>
              <a:gdLst>
                <a:gd name="connsiteX0" fmla="*/ 15240 w 2087880"/>
                <a:gd name="connsiteY0" fmla="*/ 213360 h 2651760"/>
                <a:gd name="connsiteX1" fmla="*/ 15240 w 2087880"/>
                <a:gd name="connsiteY1" fmla="*/ 213360 h 2651760"/>
                <a:gd name="connsiteX2" fmla="*/ 152400 w 2087880"/>
                <a:gd name="connsiteY2" fmla="*/ 381000 h 2651760"/>
                <a:gd name="connsiteX3" fmla="*/ 182880 w 2087880"/>
                <a:gd name="connsiteY3" fmla="*/ 487680 h 2651760"/>
                <a:gd name="connsiteX4" fmla="*/ 198120 w 2087880"/>
                <a:gd name="connsiteY4" fmla="*/ 533400 h 2651760"/>
                <a:gd name="connsiteX5" fmla="*/ 243840 w 2087880"/>
                <a:gd name="connsiteY5" fmla="*/ 563880 h 2651760"/>
                <a:gd name="connsiteX6" fmla="*/ 228600 w 2087880"/>
                <a:gd name="connsiteY6" fmla="*/ 1066800 h 2651760"/>
                <a:gd name="connsiteX7" fmla="*/ 243840 w 2087880"/>
                <a:gd name="connsiteY7" fmla="*/ 1112520 h 2651760"/>
                <a:gd name="connsiteX8" fmla="*/ 304800 w 2087880"/>
                <a:gd name="connsiteY8" fmla="*/ 1188720 h 2651760"/>
                <a:gd name="connsiteX9" fmla="*/ 350520 w 2087880"/>
                <a:gd name="connsiteY9" fmla="*/ 1295400 h 2651760"/>
                <a:gd name="connsiteX10" fmla="*/ 411480 w 2087880"/>
                <a:gd name="connsiteY10" fmla="*/ 1417320 h 2651760"/>
                <a:gd name="connsiteX11" fmla="*/ 441960 w 2087880"/>
                <a:gd name="connsiteY11" fmla="*/ 1569720 h 2651760"/>
                <a:gd name="connsiteX12" fmla="*/ 487680 w 2087880"/>
                <a:gd name="connsiteY12" fmla="*/ 1584960 h 2651760"/>
                <a:gd name="connsiteX13" fmla="*/ 518160 w 2087880"/>
                <a:gd name="connsiteY13" fmla="*/ 1661160 h 2651760"/>
                <a:gd name="connsiteX14" fmla="*/ 502920 w 2087880"/>
                <a:gd name="connsiteY14" fmla="*/ 1783080 h 2651760"/>
                <a:gd name="connsiteX15" fmla="*/ 487680 w 2087880"/>
                <a:gd name="connsiteY15" fmla="*/ 1920240 h 2651760"/>
                <a:gd name="connsiteX16" fmla="*/ 548640 w 2087880"/>
                <a:gd name="connsiteY16" fmla="*/ 2072640 h 2651760"/>
                <a:gd name="connsiteX17" fmla="*/ 563880 w 2087880"/>
                <a:gd name="connsiteY17" fmla="*/ 2133600 h 2651760"/>
                <a:gd name="connsiteX18" fmla="*/ 609600 w 2087880"/>
                <a:gd name="connsiteY18" fmla="*/ 2179320 h 2651760"/>
                <a:gd name="connsiteX19" fmla="*/ 701040 w 2087880"/>
                <a:gd name="connsiteY19" fmla="*/ 2346960 h 2651760"/>
                <a:gd name="connsiteX20" fmla="*/ 762000 w 2087880"/>
                <a:gd name="connsiteY20" fmla="*/ 2468880 h 2651760"/>
                <a:gd name="connsiteX21" fmla="*/ 792480 w 2087880"/>
                <a:gd name="connsiteY21" fmla="*/ 2514600 h 2651760"/>
                <a:gd name="connsiteX22" fmla="*/ 838200 w 2087880"/>
                <a:gd name="connsiteY22" fmla="*/ 2606040 h 2651760"/>
                <a:gd name="connsiteX23" fmla="*/ 883920 w 2087880"/>
                <a:gd name="connsiteY23" fmla="*/ 2621280 h 2651760"/>
                <a:gd name="connsiteX24" fmla="*/ 1082040 w 2087880"/>
                <a:gd name="connsiteY24" fmla="*/ 2651760 h 2651760"/>
                <a:gd name="connsiteX25" fmla="*/ 1295400 w 2087880"/>
                <a:gd name="connsiteY25" fmla="*/ 2529840 h 2651760"/>
                <a:gd name="connsiteX26" fmla="*/ 1371600 w 2087880"/>
                <a:gd name="connsiteY26" fmla="*/ 2453640 h 2651760"/>
                <a:gd name="connsiteX27" fmla="*/ 1417320 w 2087880"/>
                <a:gd name="connsiteY27" fmla="*/ 2316480 h 2651760"/>
                <a:gd name="connsiteX28" fmla="*/ 1447800 w 2087880"/>
                <a:gd name="connsiteY28" fmla="*/ 2087880 h 2651760"/>
                <a:gd name="connsiteX29" fmla="*/ 1508760 w 2087880"/>
                <a:gd name="connsiteY29" fmla="*/ 1996440 h 2651760"/>
                <a:gd name="connsiteX30" fmla="*/ 1539240 w 2087880"/>
                <a:gd name="connsiteY30" fmla="*/ 1889760 h 2651760"/>
                <a:gd name="connsiteX31" fmla="*/ 1554480 w 2087880"/>
                <a:gd name="connsiteY31" fmla="*/ 1828800 h 2651760"/>
                <a:gd name="connsiteX32" fmla="*/ 1600200 w 2087880"/>
                <a:gd name="connsiteY32" fmla="*/ 1783080 h 2651760"/>
                <a:gd name="connsiteX33" fmla="*/ 1661160 w 2087880"/>
                <a:gd name="connsiteY33" fmla="*/ 1493520 h 2651760"/>
                <a:gd name="connsiteX34" fmla="*/ 1676400 w 2087880"/>
                <a:gd name="connsiteY34" fmla="*/ 1280160 h 2651760"/>
                <a:gd name="connsiteX35" fmla="*/ 1691640 w 2087880"/>
                <a:gd name="connsiteY35" fmla="*/ 1234440 h 2651760"/>
                <a:gd name="connsiteX36" fmla="*/ 1874520 w 2087880"/>
                <a:gd name="connsiteY36" fmla="*/ 1127760 h 2651760"/>
                <a:gd name="connsiteX37" fmla="*/ 1981200 w 2087880"/>
                <a:gd name="connsiteY37" fmla="*/ 1082040 h 2651760"/>
                <a:gd name="connsiteX38" fmla="*/ 2042160 w 2087880"/>
                <a:gd name="connsiteY38" fmla="*/ 518160 h 2651760"/>
                <a:gd name="connsiteX39" fmla="*/ 2087880 w 2087880"/>
                <a:gd name="connsiteY39" fmla="*/ 411480 h 2651760"/>
                <a:gd name="connsiteX40" fmla="*/ 1950720 w 2087880"/>
                <a:gd name="connsiteY40" fmla="*/ 289560 h 2651760"/>
                <a:gd name="connsiteX41" fmla="*/ 1935480 w 2087880"/>
                <a:gd name="connsiteY41" fmla="*/ 228600 h 2651760"/>
                <a:gd name="connsiteX42" fmla="*/ 1889760 w 2087880"/>
                <a:gd name="connsiteY42" fmla="*/ 213360 h 2651760"/>
                <a:gd name="connsiteX43" fmla="*/ 1341120 w 2087880"/>
                <a:gd name="connsiteY43" fmla="*/ 106680 h 2651760"/>
                <a:gd name="connsiteX44" fmla="*/ 1203960 w 2087880"/>
                <a:gd name="connsiteY44" fmla="*/ 60960 h 2651760"/>
                <a:gd name="connsiteX45" fmla="*/ 1143000 w 2087880"/>
                <a:gd name="connsiteY45" fmla="*/ 45720 h 2651760"/>
                <a:gd name="connsiteX46" fmla="*/ 1066800 w 2087880"/>
                <a:gd name="connsiteY46" fmla="*/ 60960 h 2651760"/>
                <a:gd name="connsiteX47" fmla="*/ 640080 w 2087880"/>
                <a:gd name="connsiteY47" fmla="*/ 30480 h 2651760"/>
                <a:gd name="connsiteX48" fmla="*/ 411480 w 2087880"/>
                <a:gd name="connsiteY48" fmla="*/ 0 h 2651760"/>
                <a:gd name="connsiteX49" fmla="*/ 0 w 2087880"/>
                <a:gd name="connsiteY49" fmla="*/ 30480 h 2651760"/>
                <a:gd name="connsiteX50" fmla="*/ 15240 w 2087880"/>
                <a:gd name="connsiteY50" fmla="*/ 91440 h 2651760"/>
                <a:gd name="connsiteX51" fmla="*/ 60960 w 2087880"/>
                <a:gd name="connsiteY51" fmla="*/ 182880 h 2651760"/>
                <a:gd name="connsiteX52" fmla="*/ 121920 w 2087880"/>
                <a:gd name="connsiteY52" fmla="*/ 472440 h 2651760"/>
                <a:gd name="connsiteX53" fmla="*/ 167640 w 2087880"/>
                <a:gd name="connsiteY53" fmla="*/ 502920 h 2651760"/>
                <a:gd name="connsiteX54" fmla="*/ 213360 w 2087880"/>
                <a:gd name="connsiteY54" fmla="*/ 579120 h 2651760"/>
                <a:gd name="connsiteX55" fmla="*/ 228600 w 2087880"/>
                <a:gd name="connsiteY55" fmla="*/ 624840 h 2651760"/>
                <a:gd name="connsiteX56" fmla="*/ 243840 w 2087880"/>
                <a:gd name="connsiteY56" fmla="*/ 655320 h 2651760"/>
                <a:gd name="connsiteX57" fmla="*/ 228600 w 2087880"/>
                <a:gd name="connsiteY57" fmla="*/ 792480 h 2651760"/>
                <a:gd name="connsiteX58" fmla="*/ 213360 w 2087880"/>
                <a:gd name="connsiteY58" fmla="*/ 746760 h 265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087880" h="2651760">
                  <a:moveTo>
                    <a:pt x="15240" y="213360"/>
                  </a:moveTo>
                  <a:lnTo>
                    <a:pt x="15240" y="213360"/>
                  </a:lnTo>
                  <a:cubicBezTo>
                    <a:pt x="60960" y="269240"/>
                    <a:pt x="114751" y="319393"/>
                    <a:pt x="152400" y="381000"/>
                  </a:cubicBezTo>
                  <a:cubicBezTo>
                    <a:pt x="171685" y="412557"/>
                    <a:pt x="172253" y="452257"/>
                    <a:pt x="182880" y="487680"/>
                  </a:cubicBezTo>
                  <a:cubicBezTo>
                    <a:pt x="187496" y="503067"/>
                    <a:pt x="188085" y="520856"/>
                    <a:pt x="198120" y="533400"/>
                  </a:cubicBezTo>
                  <a:cubicBezTo>
                    <a:pt x="209562" y="547703"/>
                    <a:pt x="228600" y="553720"/>
                    <a:pt x="243840" y="563880"/>
                  </a:cubicBezTo>
                  <a:cubicBezTo>
                    <a:pt x="190738" y="802841"/>
                    <a:pt x="201383" y="699368"/>
                    <a:pt x="228600" y="1066800"/>
                  </a:cubicBezTo>
                  <a:cubicBezTo>
                    <a:pt x="229787" y="1082820"/>
                    <a:pt x="235326" y="1098897"/>
                    <a:pt x="243840" y="1112520"/>
                  </a:cubicBezTo>
                  <a:cubicBezTo>
                    <a:pt x="261080" y="1140104"/>
                    <a:pt x="284480" y="1163320"/>
                    <a:pt x="304800" y="1188720"/>
                  </a:cubicBezTo>
                  <a:cubicBezTo>
                    <a:pt x="331889" y="1297075"/>
                    <a:pt x="301945" y="1206346"/>
                    <a:pt x="350520" y="1295400"/>
                  </a:cubicBezTo>
                  <a:cubicBezTo>
                    <a:pt x="372278" y="1335289"/>
                    <a:pt x="411480" y="1417320"/>
                    <a:pt x="411480" y="1417320"/>
                  </a:cubicBezTo>
                  <a:cubicBezTo>
                    <a:pt x="421640" y="1468120"/>
                    <a:pt x="420523" y="1522558"/>
                    <a:pt x="441960" y="1569720"/>
                  </a:cubicBezTo>
                  <a:cubicBezTo>
                    <a:pt x="448607" y="1584344"/>
                    <a:pt x="477396" y="1572619"/>
                    <a:pt x="487680" y="1584960"/>
                  </a:cubicBezTo>
                  <a:cubicBezTo>
                    <a:pt x="505193" y="1605976"/>
                    <a:pt x="508000" y="1635760"/>
                    <a:pt x="518160" y="1661160"/>
                  </a:cubicBezTo>
                  <a:cubicBezTo>
                    <a:pt x="513080" y="1701800"/>
                    <a:pt x="499212" y="1742292"/>
                    <a:pt x="502920" y="1783080"/>
                  </a:cubicBezTo>
                  <a:cubicBezTo>
                    <a:pt x="516215" y="1929329"/>
                    <a:pt x="608733" y="1678134"/>
                    <a:pt x="487680" y="1920240"/>
                  </a:cubicBezTo>
                  <a:cubicBezTo>
                    <a:pt x="511371" y="1975519"/>
                    <a:pt x="532940" y="2017691"/>
                    <a:pt x="548640" y="2072640"/>
                  </a:cubicBezTo>
                  <a:cubicBezTo>
                    <a:pt x="554394" y="2092779"/>
                    <a:pt x="553488" y="2115414"/>
                    <a:pt x="563880" y="2133600"/>
                  </a:cubicBezTo>
                  <a:cubicBezTo>
                    <a:pt x="574573" y="2152313"/>
                    <a:pt x="594360" y="2164080"/>
                    <a:pt x="609600" y="2179320"/>
                  </a:cubicBezTo>
                  <a:cubicBezTo>
                    <a:pt x="644125" y="2282896"/>
                    <a:pt x="604004" y="2174451"/>
                    <a:pt x="701040" y="2346960"/>
                  </a:cubicBezTo>
                  <a:cubicBezTo>
                    <a:pt x="723316" y="2386562"/>
                    <a:pt x="740242" y="2428991"/>
                    <a:pt x="762000" y="2468880"/>
                  </a:cubicBezTo>
                  <a:cubicBezTo>
                    <a:pt x="770771" y="2484960"/>
                    <a:pt x="784289" y="2498217"/>
                    <a:pt x="792480" y="2514600"/>
                  </a:cubicBezTo>
                  <a:cubicBezTo>
                    <a:pt x="810886" y="2551412"/>
                    <a:pt x="801804" y="2576923"/>
                    <a:pt x="838200" y="2606040"/>
                  </a:cubicBezTo>
                  <a:cubicBezTo>
                    <a:pt x="850744" y="2616075"/>
                    <a:pt x="868238" y="2617795"/>
                    <a:pt x="883920" y="2621280"/>
                  </a:cubicBezTo>
                  <a:cubicBezTo>
                    <a:pt x="921982" y="2629738"/>
                    <a:pt x="1048010" y="2646899"/>
                    <a:pt x="1082040" y="2651760"/>
                  </a:cubicBezTo>
                  <a:cubicBezTo>
                    <a:pt x="1158894" y="2613333"/>
                    <a:pt x="1225377" y="2583704"/>
                    <a:pt x="1295400" y="2529840"/>
                  </a:cubicBezTo>
                  <a:cubicBezTo>
                    <a:pt x="1323872" y="2507939"/>
                    <a:pt x="1346200" y="2479040"/>
                    <a:pt x="1371600" y="2453640"/>
                  </a:cubicBezTo>
                  <a:cubicBezTo>
                    <a:pt x="1392468" y="2401470"/>
                    <a:pt x="1408760" y="2370692"/>
                    <a:pt x="1417320" y="2316480"/>
                  </a:cubicBezTo>
                  <a:cubicBezTo>
                    <a:pt x="1429310" y="2240546"/>
                    <a:pt x="1426681" y="2161797"/>
                    <a:pt x="1447800" y="2087880"/>
                  </a:cubicBezTo>
                  <a:cubicBezTo>
                    <a:pt x="1457864" y="2052657"/>
                    <a:pt x="1488440" y="2026920"/>
                    <a:pt x="1508760" y="1996440"/>
                  </a:cubicBezTo>
                  <a:cubicBezTo>
                    <a:pt x="1518920" y="1960880"/>
                    <a:pt x="1529509" y="1925440"/>
                    <a:pt x="1539240" y="1889760"/>
                  </a:cubicBezTo>
                  <a:cubicBezTo>
                    <a:pt x="1544751" y="1869553"/>
                    <a:pt x="1544088" y="1846986"/>
                    <a:pt x="1554480" y="1828800"/>
                  </a:cubicBezTo>
                  <a:cubicBezTo>
                    <a:pt x="1565173" y="1810087"/>
                    <a:pt x="1584960" y="1798320"/>
                    <a:pt x="1600200" y="1783080"/>
                  </a:cubicBezTo>
                  <a:cubicBezTo>
                    <a:pt x="1657862" y="1610095"/>
                    <a:pt x="1645577" y="1680517"/>
                    <a:pt x="1661160" y="1493520"/>
                  </a:cubicBezTo>
                  <a:cubicBezTo>
                    <a:pt x="1667081" y="1422465"/>
                    <a:pt x="1668069" y="1350973"/>
                    <a:pt x="1676400" y="1280160"/>
                  </a:cubicBezTo>
                  <a:cubicBezTo>
                    <a:pt x="1678277" y="1264206"/>
                    <a:pt x="1681062" y="1246530"/>
                    <a:pt x="1691640" y="1234440"/>
                  </a:cubicBezTo>
                  <a:cubicBezTo>
                    <a:pt x="1771140" y="1143582"/>
                    <a:pt x="1775095" y="1166000"/>
                    <a:pt x="1874520" y="1127760"/>
                  </a:cubicBezTo>
                  <a:cubicBezTo>
                    <a:pt x="1910629" y="1113872"/>
                    <a:pt x="1945640" y="1097280"/>
                    <a:pt x="1981200" y="1082040"/>
                  </a:cubicBezTo>
                  <a:cubicBezTo>
                    <a:pt x="2088727" y="866985"/>
                    <a:pt x="1995971" y="1072426"/>
                    <a:pt x="2042160" y="518160"/>
                  </a:cubicBezTo>
                  <a:cubicBezTo>
                    <a:pt x="2044402" y="491251"/>
                    <a:pt x="2078757" y="429726"/>
                    <a:pt x="2087880" y="411480"/>
                  </a:cubicBezTo>
                  <a:cubicBezTo>
                    <a:pt x="2042160" y="370840"/>
                    <a:pt x="1989881" y="336553"/>
                    <a:pt x="1950720" y="289560"/>
                  </a:cubicBezTo>
                  <a:cubicBezTo>
                    <a:pt x="1937311" y="273469"/>
                    <a:pt x="1948564" y="244956"/>
                    <a:pt x="1935480" y="228600"/>
                  </a:cubicBezTo>
                  <a:cubicBezTo>
                    <a:pt x="1925445" y="216056"/>
                    <a:pt x="1905413" y="216972"/>
                    <a:pt x="1889760" y="213360"/>
                  </a:cubicBezTo>
                  <a:cubicBezTo>
                    <a:pt x="1546263" y="134091"/>
                    <a:pt x="1617008" y="149124"/>
                    <a:pt x="1341120" y="106680"/>
                  </a:cubicBezTo>
                  <a:cubicBezTo>
                    <a:pt x="1295400" y="91440"/>
                    <a:pt x="1250022" y="75133"/>
                    <a:pt x="1203960" y="60960"/>
                  </a:cubicBezTo>
                  <a:cubicBezTo>
                    <a:pt x="1183941" y="54800"/>
                    <a:pt x="1163945" y="45720"/>
                    <a:pt x="1143000" y="45720"/>
                  </a:cubicBezTo>
                  <a:cubicBezTo>
                    <a:pt x="1117097" y="45720"/>
                    <a:pt x="1092200" y="55880"/>
                    <a:pt x="1066800" y="60960"/>
                  </a:cubicBezTo>
                  <a:cubicBezTo>
                    <a:pt x="924560" y="50800"/>
                    <a:pt x="782069" y="43688"/>
                    <a:pt x="640080" y="30480"/>
                  </a:cubicBezTo>
                  <a:cubicBezTo>
                    <a:pt x="563536" y="23360"/>
                    <a:pt x="488354" y="0"/>
                    <a:pt x="411480" y="0"/>
                  </a:cubicBezTo>
                  <a:cubicBezTo>
                    <a:pt x="273944" y="0"/>
                    <a:pt x="137160" y="20320"/>
                    <a:pt x="0" y="30480"/>
                  </a:cubicBezTo>
                  <a:cubicBezTo>
                    <a:pt x="5080" y="50800"/>
                    <a:pt x="7461" y="71993"/>
                    <a:pt x="15240" y="91440"/>
                  </a:cubicBezTo>
                  <a:cubicBezTo>
                    <a:pt x="27896" y="123080"/>
                    <a:pt x="53408" y="149650"/>
                    <a:pt x="60960" y="182880"/>
                  </a:cubicBezTo>
                  <a:cubicBezTo>
                    <a:pt x="78462" y="259890"/>
                    <a:pt x="49413" y="399933"/>
                    <a:pt x="121920" y="472440"/>
                  </a:cubicBezTo>
                  <a:cubicBezTo>
                    <a:pt x="134872" y="485392"/>
                    <a:pt x="152400" y="492760"/>
                    <a:pt x="167640" y="502920"/>
                  </a:cubicBezTo>
                  <a:cubicBezTo>
                    <a:pt x="182880" y="528320"/>
                    <a:pt x="200113" y="552626"/>
                    <a:pt x="213360" y="579120"/>
                  </a:cubicBezTo>
                  <a:cubicBezTo>
                    <a:pt x="220544" y="593488"/>
                    <a:pt x="222634" y="609925"/>
                    <a:pt x="228600" y="624840"/>
                  </a:cubicBezTo>
                  <a:cubicBezTo>
                    <a:pt x="232819" y="635387"/>
                    <a:pt x="238760" y="645160"/>
                    <a:pt x="243840" y="655320"/>
                  </a:cubicBezTo>
                  <a:lnTo>
                    <a:pt x="228600" y="792480"/>
                  </a:lnTo>
                  <a:lnTo>
                    <a:pt x="213360" y="746760"/>
                  </a:lnTo>
                </a:path>
              </a:pathLst>
            </a:custGeom>
            <a:solidFill>
              <a:srgbClr val="11100B"/>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880B85A6-3319-4496-8D0B-68338BFDC173}"/>
              </a:ext>
            </a:extLst>
          </p:cNvPr>
          <p:cNvSpPr txBox="1"/>
          <p:nvPr/>
        </p:nvSpPr>
        <p:spPr>
          <a:xfrm>
            <a:off x="7829542" y="1965323"/>
            <a:ext cx="173332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3600" b="1" i="0" u="none" strike="noStrike" kern="1200" cap="none" spc="0" normalizeH="0" baseline="0" noProof="0" dirty="0" err="1">
                <a:ln>
                  <a:noFill/>
                </a:ln>
                <a:solidFill>
                  <a:srgbClr val="FDECCE"/>
                </a:solidFill>
                <a:effectLst/>
                <a:uLnTx/>
                <a:uFillTx/>
                <a:latin typeface="Sitka Banner" pitchFamily="2" charset="0"/>
                <a:ea typeface="+mn-ea"/>
                <a:cs typeface="Mali" panose="00000500000000000000" pitchFamily="2" charset="-34"/>
              </a:rPr>
              <a:t>Đoán</a:t>
            </a:r>
            <a:r>
              <a:rPr kumimoji="0" lang="en-US" altLang="en-GB" sz="3600" b="1" i="0" u="none" strike="noStrike" kern="1200" cap="none" spc="0" normalizeH="0" baseline="0" noProof="0" dirty="0">
                <a:ln>
                  <a:noFill/>
                </a:ln>
                <a:solidFill>
                  <a:srgbClr val="FDECCE"/>
                </a:solidFill>
                <a:effectLst/>
                <a:uLnTx/>
                <a:uFillTx/>
                <a:latin typeface="Sitka Banner" pitchFamily="2" charset="0"/>
                <a:ea typeface="+mn-ea"/>
                <a:cs typeface="Mali" panose="00000500000000000000" pitchFamily="2" charset="-34"/>
              </a:rPr>
              <a:t> </a:t>
            </a:r>
            <a:r>
              <a:rPr kumimoji="0" lang="en-US" altLang="en-GB" sz="3600" b="1" i="0" u="none" strike="noStrike" kern="1200" cap="none" spc="0" normalizeH="0" baseline="0" noProof="0" dirty="0" err="1">
                <a:ln>
                  <a:noFill/>
                </a:ln>
                <a:solidFill>
                  <a:srgbClr val="FDECCE"/>
                </a:solidFill>
                <a:effectLst/>
                <a:uLnTx/>
                <a:uFillTx/>
                <a:latin typeface="Sitka Banner" pitchFamily="2" charset="0"/>
                <a:ea typeface="+mn-ea"/>
                <a:cs typeface="Mali" panose="00000500000000000000" pitchFamily="2" charset="-34"/>
              </a:rPr>
              <a:t>nhân</a:t>
            </a:r>
            <a:r>
              <a:rPr kumimoji="0" lang="en-US" altLang="en-GB" sz="3600" b="1" i="0" u="none" strike="noStrike" kern="1200" cap="none" spc="0" normalizeH="0" baseline="0" noProof="0" dirty="0">
                <a:ln>
                  <a:noFill/>
                </a:ln>
                <a:solidFill>
                  <a:srgbClr val="FDECCE"/>
                </a:solidFill>
                <a:effectLst/>
                <a:uLnTx/>
                <a:uFillTx/>
                <a:latin typeface="Sitka Banner" pitchFamily="2" charset="0"/>
                <a:ea typeface="+mn-ea"/>
                <a:cs typeface="Mali" panose="00000500000000000000" pitchFamily="2" charset="-34"/>
              </a:rPr>
              <a:t> </a:t>
            </a:r>
            <a:r>
              <a:rPr kumimoji="0" lang="en-US" altLang="en-GB" sz="3600" b="1" i="0" u="none" strike="noStrike" kern="1200" cap="none" spc="0" normalizeH="0" baseline="0" noProof="0" dirty="0" err="1">
                <a:ln>
                  <a:noFill/>
                </a:ln>
                <a:solidFill>
                  <a:srgbClr val="FDECCE"/>
                </a:solidFill>
                <a:effectLst/>
                <a:uLnTx/>
                <a:uFillTx/>
                <a:latin typeface="Sitka Banner" pitchFamily="2" charset="0"/>
                <a:ea typeface="+mn-ea"/>
                <a:cs typeface="Mali" panose="00000500000000000000" pitchFamily="2" charset="-34"/>
              </a:rPr>
              <a:t>vật</a:t>
            </a:r>
            <a:r>
              <a:rPr kumimoji="0" lang="en-US" altLang="en-GB" sz="3600" b="1" i="0" u="none" strike="noStrike" kern="1200" cap="none" spc="0" normalizeH="0" baseline="0" noProof="0" dirty="0">
                <a:ln>
                  <a:noFill/>
                </a:ln>
                <a:solidFill>
                  <a:srgbClr val="FDECCE"/>
                </a:solidFill>
                <a:effectLst/>
                <a:uLnTx/>
                <a:uFillTx/>
                <a:latin typeface="Sitka Banner" pitchFamily="2" charset="0"/>
                <a:ea typeface="+mn-ea"/>
                <a:cs typeface="Mali" panose="00000500000000000000" pitchFamily="2" charset="-34"/>
              </a:rPr>
              <a:t> </a:t>
            </a:r>
            <a:r>
              <a:rPr kumimoji="0" lang="en-US" altLang="en-GB" sz="3600" b="1" i="0" u="none" strike="noStrike" kern="1200" cap="none" spc="0" normalizeH="0" baseline="0" noProof="0" dirty="0" err="1">
                <a:ln>
                  <a:noFill/>
                </a:ln>
                <a:solidFill>
                  <a:srgbClr val="FDECCE"/>
                </a:solidFill>
                <a:effectLst/>
                <a:uLnTx/>
                <a:uFillTx/>
                <a:latin typeface="Sitka Banner" pitchFamily="2" charset="0"/>
                <a:ea typeface="+mn-ea"/>
                <a:cs typeface="Mali" panose="00000500000000000000" pitchFamily="2" charset="-34"/>
              </a:rPr>
              <a:t>lịch</a:t>
            </a:r>
            <a:r>
              <a:rPr kumimoji="0" lang="en-US" altLang="en-GB" sz="3600" b="1" i="0" u="none" strike="noStrike" kern="1200" cap="none" spc="0" normalizeH="0" baseline="0" noProof="0" dirty="0">
                <a:ln>
                  <a:noFill/>
                </a:ln>
                <a:solidFill>
                  <a:srgbClr val="FDECCE"/>
                </a:solidFill>
                <a:effectLst/>
                <a:uLnTx/>
                <a:uFillTx/>
                <a:latin typeface="Sitka Banner" pitchFamily="2" charset="0"/>
                <a:ea typeface="+mn-ea"/>
                <a:cs typeface="Mali" panose="00000500000000000000" pitchFamily="2" charset="-34"/>
              </a:rPr>
              <a:t> </a:t>
            </a:r>
            <a:r>
              <a:rPr kumimoji="0" lang="en-US" altLang="en-GB" sz="3600" b="1" i="0" u="none" strike="noStrike" kern="1200" cap="none" spc="0" normalizeH="0" baseline="0" noProof="0" dirty="0" err="1">
                <a:ln>
                  <a:noFill/>
                </a:ln>
                <a:solidFill>
                  <a:srgbClr val="FDECCE"/>
                </a:solidFill>
                <a:effectLst/>
                <a:uLnTx/>
                <a:uFillTx/>
                <a:latin typeface="Sitka Banner" pitchFamily="2" charset="0"/>
                <a:ea typeface="+mn-ea"/>
                <a:cs typeface="Mali" panose="00000500000000000000" pitchFamily="2" charset="-34"/>
              </a:rPr>
              <a:t>sử</a:t>
            </a:r>
            <a:endParaRPr kumimoji="0" lang="en-US" sz="3600" b="0" i="0" u="none" strike="noStrike" kern="1200" cap="none" spc="0" normalizeH="0" baseline="0" noProof="0" dirty="0">
              <a:ln>
                <a:noFill/>
              </a:ln>
              <a:solidFill>
                <a:srgbClr val="FDECC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48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809296-27C2-4D45-9DD7-70A3FA7B3F54}"/>
              </a:ext>
            </a:extLst>
          </p:cNvPr>
          <p:cNvSpPr/>
          <p:nvPr/>
        </p:nvSpPr>
        <p:spPr>
          <a:xfrm>
            <a:off x="505385" y="3316669"/>
            <a:ext cx="5239325" cy="1209985"/>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D28A7E12-1268-451D-91E4-130EE1C523C8}"/>
              </a:ext>
            </a:extLst>
          </p:cNvPr>
          <p:cNvSpPr txBox="1"/>
          <p:nvPr/>
        </p:nvSpPr>
        <p:spPr>
          <a:xfrm>
            <a:off x="1037497" y="3361956"/>
            <a:ext cx="4907206" cy="1077218"/>
          </a:xfrm>
          <a:prstGeom prst="rect">
            <a:avLst/>
          </a:prstGeom>
          <a:noFill/>
        </p:spPr>
        <p:txBody>
          <a:bodyPr wrap="square" rtlCol="0">
            <a:spAutoFit/>
          </a:bodyPr>
          <a:lstStyle/>
          <a:p>
            <a:r>
              <a:rPr lang="vi-VN" sz="3200" dirty="0">
                <a:latin typeface="Sitka Banner" pitchFamily="2" charset="0"/>
              </a:rPr>
              <a:t>Mất cân đối giữa công nghiệp nặng và công nghiệp nhẹ.</a:t>
            </a:r>
          </a:p>
        </p:txBody>
      </p:sp>
      <p:sp>
        <p:nvSpPr>
          <p:cNvPr id="128" name="Freeform: Shape 127">
            <a:extLst>
              <a:ext uri="{FF2B5EF4-FFF2-40B4-BE49-F238E27FC236}">
                <a16:creationId xmlns:a16="http://schemas.microsoft.com/office/drawing/2014/main" id="{DC9A3767-3493-4ED2-B4BB-BDDEBE3C6B16}"/>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CF15AF96-F1D8-4DC0-B899-518F9C25582D}"/>
              </a:ext>
            </a:extLst>
          </p:cNvPr>
          <p:cNvSpPr/>
          <p:nvPr/>
        </p:nvSpPr>
        <p:spPr>
          <a:xfrm>
            <a:off x="54277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A</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36" name="Rectangle 135">
            <a:extLst>
              <a:ext uri="{FF2B5EF4-FFF2-40B4-BE49-F238E27FC236}">
                <a16:creationId xmlns:a16="http://schemas.microsoft.com/office/drawing/2014/main" id="{C786C681-32BE-4508-A55D-6B47BA6A0105}"/>
              </a:ext>
            </a:extLst>
          </p:cNvPr>
          <p:cNvSpPr/>
          <p:nvPr/>
        </p:nvSpPr>
        <p:spPr>
          <a:xfrm>
            <a:off x="505385" y="4980224"/>
            <a:ext cx="5221033" cy="120631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6EB97E45-4A03-4240-834A-2123390ADB19}"/>
              </a:ext>
            </a:extLst>
          </p:cNvPr>
          <p:cNvSpPr txBox="1"/>
          <p:nvPr/>
        </p:nvSpPr>
        <p:spPr>
          <a:xfrm>
            <a:off x="1228726" y="5059946"/>
            <a:ext cx="5201935" cy="1077218"/>
          </a:xfrm>
          <a:prstGeom prst="rect">
            <a:avLst/>
          </a:prstGeom>
          <a:noFill/>
        </p:spPr>
        <p:txBody>
          <a:bodyPr wrap="square" rtlCol="0">
            <a:spAutoFit/>
          </a:bodyPr>
          <a:lstStyle/>
          <a:p>
            <a:r>
              <a:rPr lang="vi-VN" sz="3200" dirty="0">
                <a:latin typeface="Sitka Banner" pitchFamily="2" charset="0"/>
              </a:rPr>
              <a:t>Vi phạm nguyên tắc tự chủ trong công nghiệp hoá.</a:t>
            </a:r>
          </a:p>
        </p:txBody>
      </p:sp>
      <p:sp>
        <p:nvSpPr>
          <p:cNvPr id="137" name="Freeform: Shape 136">
            <a:extLst>
              <a:ext uri="{FF2B5EF4-FFF2-40B4-BE49-F238E27FC236}">
                <a16:creationId xmlns:a16="http://schemas.microsoft.com/office/drawing/2014/main" id="{CD60BFC1-A71E-4E5C-AC90-2DA82332DE15}"/>
              </a:ext>
            </a:extLst>
          </p:cNvPr>
          <p:cNvSpPr/>
          <p:nvPr/>
        </p:nvSpPr>
        <p:spPr>
          <a:xfrm>
            <a:off x="305392" y="476059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solidFill>
            <a:srgbClr val="002060"/>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9" name="Oval 138">
            <a:extLst>
              <a:ext uri="{FF2B5EF4-FFF2-40B4-BE49-F238E27FC236}">
                <a16:creationId xmlns:a16="http://schemas.microsoft.com/office/drawing/2014/main" id="{14B158EE-1D06-4532-A0BC-AF2C5749EB99}"/>
              </a:ext>
            </a:extLst>
          </p:cNvPr>
          <p:cNvSpPr/>
          <p:nvPr/>
        </p:nvSpPr>
        <p:spPr>
          <a:xfrm>
            <a:off x="505384" y="479339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C</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sp>
        <p:nvSpPr>
          <p:cNvPr id="186" name="Rectangle 185">
            <a:extLst>
              <a:ext uri="{FF2B5EF4-FFF2-40B4-BE49-F238E27FC236}">
                <a16:creationId xmlns:a16="http://schemas.microsoft.com/office/drawing/2014/main" id="{8711D2F1-6D18-4600-9409-48872FA7FDC5}"/>
              </a:ext>
            </a:extLst>
          </p:cNvPr>
          <p:cNvSpPr/>
          <p:nvPr/>
        </p:nvSpPr>
        <p:spPr>
          <a:xfrm flipH="1">
            <a:off x="6209907" y="3316670"/>
            <a:ext cx="5476706" cy="1209984"/>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TextBox 187">
            <a:extLst>
              <a:ext uri="{FF2B5EF4-FFF2-40B4-BE49-F238E27FC236}">
                <a16:creationId xmlns:a16="http://schemas.microsoft.com/office/drawing/2014/main" id="{A007D6B0-CA07-43C4-9454-42711D6F2230}"/>
              </a:ext>
            </a:extLst>
          </p:cNvPr>
          <p:cNvSpPr txBox="1"/>
          <p:nvPr/>
        </p:nvSpPr>
        <p:spPr>
          <a:xfrm flipH="1">
            <a:off x="6268059" y="3414017"/>
            <a:ext cx="4955573" cy="1077218"/>
          </a:xfrm>
          <a:prstGeom prst="rect">
            <a:avLst/>
          </a:prstGeom>
          <a:noFill/>
        </p:spPr>
        <p:txBody>
          <a:bodyPr wrap="square" rtlCol="0">
            <a:spAutoFit/>
          </a:bodyPr>
          <a:lstStyle/>
          <a:p>
            <a:r>
              <a:rPr lang="vi-VN" sz="3200" dirty="0">
                <a:latin typeface="Sitka Banner" pitchFamily="2" charset="0"/>
              </a:rPr>
              <a:t>Mất cân đối giữa ngành công nghiệp và ngành nông nghiệp.</a:t>
            </a:r>
          </a:p>
        </p:txBody>
      </p:sp>
      <p:grpSp>
        <p:nvGrpSpPr>
          <p:cNvPr id="10" name="Group 9">
            <a:extLst>
              <a:ext uri="{FF2B5EF4-FFF2-40B4-BE49-F238E27FC236}">
                <a16:creationId xmlns:a16="http://schemas.microsoft.com/office/drawing/2014/main" id="{75E75B31-1315-0D45-F028-CE59AAB7CA0A}"/>
              </a:ext>
            </a:extLst>
          </p:cNvPr>
          <p:cNvGrpSpPr/>
          <p:nvPr/>
        </p:nvGrpSpPr>
        <p:grpSpPr>
          <a:xfrm>
            <a:off x="10963273" y="3233082"/>
            <a:ext cx="923334" cy="521520"/>
            <a:chOff x="10963273" y="3233082"/>
            <a:chExt cx="923334" cy="521520"/>
          </a:xfrm>
          <a:solidFill>
            <a:srgbClr val="002060"/>
          </a:solidFill>
        </p:grpSpPr>
        <p:sp>
          <p:nvSpPr>
            <p:cNvPr id="187" name="Freeform: Shape 186">
              <a:extLst>
                <a:ext uri="{FF2B5EF4-FFF2-40B4-BE49-F238E27FC236}">
                  <a16:creationId xmlns:a16="http://schemas.microsoft.com/office/drawing/2014/main" id="{A0F2B3B4-F7C2-48DE-9449-9E6FCEC548BD}"/>
                </a:ext>
              </a:extLst>
            </p:cNvPr>
            <p:cNvSpPr/>
            <p:nvPr/>
          </p:nvSpPr>
          <p:spPr>
            <a:xfrm flipH="1">
              <a:off x="10963273"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66279EC3-E003-4A9E-B40C-76615DAF2E44}"/>
                </a:ext>
              </a:extLst>
            </p:cNvPr>
            <p:cNvSpPr/>
            <p:nvPr/>
          </p:nvSpPr>
          <p:spPr>
            <a:xfrm flipH="1">
              <a:off x="11200655" y="3269558"/>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B</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sp>
        <p:nvSpPr>
          <p:cNvPr id="181" name="Rectangle 180">
            <a:extLst>
              <a:ext uri="{FF2B5EF4-FFF2-40B4-BE49-F238E27FC236}">
                <a16:creationId xmlns:a16="http://schemas.microsoft.com/office/drawing/2014/main" id="{6106DBD0-CBE7-46BE-93E2-A3BED3185A2C}"/>
              </a:ext>
            </a:extLst>
          </p:cNvPr>
          <p:cNvSpPr/>
          <p:nvPr/>
        </p:nvSpPr>
        <p:spPr>
          <a:xfrm flipH="1">
            <a:off x="6209907" y="4793398"/>
            <a:ext cx="5476706" cy="139314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TextBox 182">
            <a:extLst>
              <a:ext uri="{FF2B5EF4-FFF2-40B4-BE49-F238E27FC236}">
                <a16:creationId xmlns:a16="http://schemas.microsoft.com/office/drawing/2014/main" id="{185A4F45-149A-4DAB-8DC5-EDCDBDF0152E}"/>
              </a:ext>
            </a:extLst>
          </p:cNvPr>
          <p:cNvSpPr txBox="1"/>
          <p:nvPr/>
        </p:nvSpPr>
        <p:spPr>
          <a:xfrm flipH="1">
            <a:off x="6191615" y="4879365"/>
            <a:ext cx="5221033" cy="1077218"/>
          </a:xfrm>
          <a:prstGeom prst="rect">
            <a:avLst/>
          </a:prstGeom>
          <a:noFill/>
        </p:spPr>
        <p:txBody>
          <a:bodyPr wrap="square" rtlCol="0">
            <a:spAutoFit/>
          </a:bodyPr>
          <a:lstStyle/>
          <a:p>
            <a:r>
              <a:rPr lang="vi-VN" sz="3200" dirty="0">
                <a:latin typeface="Sitka Banner" pitchFamily="2" charset="0"/>
              </a:rPr>
              <a:t>Vi phạm nguyên tắc tự nguyện trong tập thể hoá nông nghiệp.</a:t>
            </a:r>
          </a:p>
        </p:txBody>
      </p:sp>
      <p:grpSp>
        <p:nvGrpSpPr>
          <p:cNvPr id="11" name="Group 10">
            <a:extLst>
              <a:ext uri="{FF2B5EF4-FFF2-40B4-BE49-F238E27FC236}">
                <a16:creationId xmlns:a16="http://schemas.microsoft.com/office/drawing/2014/main" id="{296AC926-20F0-41A4-448F-888208D48F0E}"/>
              </a:ext>
            </a:extLst>
          </p:cNvPr>
          <p:cNvGrpSpPr/>
          <p:nvPr/>
        </p:nvGrpSpPr>
        <p:grpSpPr>
          <a:xfrm>
            <a:off x="10963273" y="4709810"/>
            <a:ext cx="923334" cy="521520"/>
            <a:chOff x="10963273" y="4709810"/>
            <a:chExt cx="923334" cy="521520"/>
          </a:xfrm>
          <a:solidFill>
            <a:srgbClr val="002060"/>
          </a:solidFill>
        </p:grpSpPr>
        <p:sp>
          <p:nvSpPr>
            <p:cNvPr id="182" name="Freeform: Shape 181">
              <a:extLst>
                <a:ext uri="{FF2B5EF4-FFF2-40B4-BE49-F238E27FC236}">
                  <a16:creationId xmlns:a16="http://schemas.microsoft.com/office/drawing/2014/main" id="{B9D69895-4D45-4F6D-B865-35DD16F34721}"/>
                </a:ext>
              </a:extLst>
            </p:cNvPr>
            <p:cNvSpPr/>
            <p:nvPr/>
          </p:nvSpPr>
          <p:spPr>
            <a:xfrm flipH="1">
              <a:off x="10963273" y="4709810"/>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p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A371D026-1538-49CB-AA95-BC87A6389175}"/>
                </a:ext>
              </a:extLst>
            </p:cNvPr>
            <p:cNvSpPr/>
            <p:nvPr/>
          </p:nvSpPr>
          <p:spPr>
            <a:xfrm flipH="1">
              <a:off x="11200655" y="4746286"/>
              <a:ext cx="448569" cy="448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rPr>
                <a:t>D</a:t>
              </a:r>
              <a:endParaRPr kumimoji="0" lang="vi-VN" sz="2600" b="1" i="0" u="none" strike="noStrike" kern="1200" cap="none" spc="0" normalizeH="0" baseline="0" noProof="0" dirty="0">
                <a:ln>
                  <a:noFill/>
                </a:ln>
                <a:solidFill>
                  <a:srgbClr val="F12711"/>
                </a:solidFill>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ACD338EB-01AE-3663-9708-FC66CAF90A3F}"/>
              </a:ext>
            </a:extLst>
          </p:cNvPr>
          <p:cNvPicPr>
            <a:picLocks noChangeAspect="1"/>
          </p:cNvPicPr>
          <p:nvPr/>
        </p:nvPicPr>
        <p:blipFill>
          <a:blip r:embed="rId4"/>
          <a:stretch>
            <a:fillRect/>
          </a:stretch>
        </p:blipFill>
        <p:spPr>
          <a:xfrm>
            <a:off x="349964" y="922007"/>
            <a:ext cx="2043715" cy="846361"/>
          </a:xfrm>
          <a:prstGeom prst="rect">
            <a:avLst/>
          </a:prstGeom>
        </p:spPr>
      </p:pic>
      <p:sp>
        <p:nvSpPr>
          <p:cNvPr id="7" name="TextBox 6">
            <a:extLst>
              <a:ext uri="{FF2B5EF4-FFF2-40B4-BE49-F238E27FC236}">
                <a16:creationId xmlns:a16="http://schemas.microsoft.com/office/drawing/2014/main" id="{30D9A724-A542-24A5-6390-E5F3B65B1C49}"/>
              </a:ext>
            </a:extLst>
          </p:cNvPr>
          <p:cNvSpPr txBox="1"/>
          <p:nvPr/>
        </p:nvSpPr>
        <p:spPr>
          <a:xfrm>
            <a:off x="56189" y="1836258"/>
            <a:ext cx="11995689" cy="1179105"/>
          </a:xfrm>
          <a:prstGeom prst="rect">
            <a:avLst/>
          </a:prstGeom>
          <a:noFill/>
        </p:spPr>
        <p:txBody>
          <a:bodyPr wrap="square" rtlCol="0">
            <a:spAutoFit/>
          </a:bodyPr>
          <a:lstStyle/>
          <a:p>
            <a:pPr marL="214630">
              <a:lnSpc>
                <a:spcPct val="115000"/>
              </a:lnSpc>
            </a:pPr>
            <a:r>
              <a:rPr kumimoji="0" lang="en-US" sz="3000" b="1" i="0" u="none" strike="noStrike" kern="0" cap="none" spc="0" normalizeH="0" baseline="0" noProof="0" dirty="0" err="1">
                <a:ln>
                  <a:noFill/>
                </a:ln>
                <a:solidFill>
                  <a:srgbClr val="7030A0"/>
                </a:solidFill>
                <a:effectLst/>
                <a:uLnTx/>
                <a:uFillTx/>
                <a:latin typeface="Sitka Banner" pitchFamily="2" charset="0"/>
                <a:ea typeface="Times New Roman" panose="02020603050405020304" pitchFamily="18" charset="0"/>
                <a:cs typeface="+mn-cs"/>
              </a:rPr>
              <a:t>Câu</a:t>
            </a:r>
            <a:r>
              <a:rPr kumimoji="0" lang="en-US" sz="3000" b="1" i="0" u="none" strike="noStrike" kern="0" cap="none" spc="0" normalizeH="0" baseline="0" noProof="0" dirty="0">
                <a:ln>
                  <a:noFill/>
                </a:ln>
                <a:solidFill>
                  <a:srgbClr val="7030A0"/>
                </a:solidFill>
                <a:effectLst/>
                <a:uLnTx/>
                <a:uFillTx/>
                <a:latin typeface="Sitka Banner" pitchFamily="2" charset="0"/>
                <a:ea typeface="Times New Roman" panose="02020603050405020304" pitchFamily="18" charset="0"/>
                <a:cs typeface="+mn-cs"/>
              </a:rPr>
              <a:t> 5: </a:t>
            </a:r>
            <a:r>
              <a:rPr lang="vi-VN" sz="3200" dirty="0">
                <a:solidFill>
                  <a:srgbClr val="7030A0"/>
                </a:solidFill>
                <a:latin typeface="Sitka Banner" pitchFamily="2" charset="0"/>
              </a:rPr>
              <a:t>Nội dung nào sau đây </a:t>
            </a:r>
            <a:r>
              <a:rPr lang="vi-VN" sz="3200" b="1" dirty="0">
                <a:solidFill>
                  <a:srgbClr val="7030A0"/>
                </a:solidFill>
                <a:latin typeface="Sitka Banner" pitchFamily="2" charset="0"/>
              </a:rPr>
              <a:t>không</a:t>
            </a:r>
            <a:r>
              <a:rPr lang="vi-VN" sz="3200" dirty="0">
                <a:solidFill>
                  <a:srgbClr val="7030A0"/>
                </a:solidFill>
                <a:latin typeface="Sitka Banner" pitchFamily="2" charset="0"/>
              </a:rPr>
              <a:t> phải là hạn chế của công cuộc xây dựng chủ nghĩa xã hội ở Liên Xô giai đoạn 1925-1941?</a:t>
            </a:r>
          </a:p>
        </p:txBody>
      </p:sp>
      <p:sp>
        <p:nvSpPr>
          <p:cNvPr id="6" name="Rectangle 5">
            <a:extLst>
              <a:ext uri="{FF2B5EF4-FFF2-40B4-BE49-F238E27FC236}">
                <a16:creationId xmlns:a16="http://schemas.microsoft.com/office/drawing/2014/main" id="{09260EE3-8F8B-ABED-5C1F-291B714BD334}"/>
              </a:ext>
            </a:extLst>
          </p:cNvPr>
          <p:cNvSpPr/>
          <p:nvPr/>
        </p:nvSpPr>
        <p:spPr>
          <a:xfrm>
            <a:off x="0" y="0"/>
            <a:ext cx="12192000" cy="824862"/>
          </a:xfrm>
          <a:prstGeom prst="rect">
            <a:avLst/>
          </a:prstGeom>
          <a:solidFill>
            <a:srgbClr val="60AAA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0E5F873-D742-2889-A0E2-337BEFB4169B}"/>
              </a:ext>
            </a:extLst>
          </p:cNvPr>
          <p:cNvSpPr/>
          <p:nvPr/>
        </p:nvSpPr>
        <p:spPr>
          <a:xfrm>
            <a:off x="4903715" y="151936"/>
            <a:ext cx="2430473"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Sitka Banner" pitchFamily="2" charset="0"/>
                <a:ea typeface="+mn-ea"/>
                <a:cs typeface="Times New Roman" panose="02020603050405020304" pitchFamily="18" charset="0"/>
              </a:rPr>
              <a:t>LUYỆN TẬP</a:t>
            </a:r>
          </a:p>
        </p:txBody>
      </p:sp>
      <p:pic>
        <p:nvPicPr>
          <p:cNvPr id="9" name="Picture 8">
            <a:extLst>
              <a:ext uri="{FF2B5EF4-FFF2-40B4-BE49-F238E27FC236}">
                <a16:creationId xmlns:a16="http://schemas.microsoft.com/office/drawing/2014/main" id="{8DF2EDB3-94A2-EFDA-A9AE-0F84990A9918}"/>
              </a:ext>
            </a:extLst>
          </p:cNvPr>
          <p:cNvPicPr>
            <a:picLocks noChangeAspect="1"/>
          </p:cNvPicPr>
          <p:nvPr/>
        </p:nvPicPr>
        <p:blipFill>
          <a:blip r:embed="rId5"/>
          <a:stretch>
            <a:fillRect/>
          </a:stretch>
        </p:blipFill>
        <p:spPr>
          <a:xfrm>
            <a:off x="-36476" y="-102665"/>
            <a:ext cx="1408298" cy="1018120"/>
          </a:xfrm>
          <a:prstGeom prst="rect">
            <a:avLst/>
          </a:prstGeom>
        </p:spPr>
      </p:pic>
    </p:spTree>
    <p:custDataLst>
      <p:tags r:id="rId1"/>
    </p:custDataLst>
    <p:extLst>
      <p:ext uri="{BB962C8B-B14F-4D97-AF65-F5344CB8AC3E}">
        <p14:creationId xmlns:p14="http://schemas.microsoft.com/office/powerpoint/2010/main" val="18387445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18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41B8F5-9DBF-4928-96B2-647C063AC7E9}"/>
              </a:ext>
            </a:extLst>
          </p:cNvPr>
          <p:cNvPicPr>
            <a:picLocks noChangeAspect="1"/>
          </p:cNvPicPr>
          <p:nvPr/>
        </p:nvPicPr>
        <p:blipFill>
          <a:blip r:embed="rId3"/>
          <a:stretch>
            <a:fillRect/>
          </a:stretch>
        </p:blipFill>
        <p:spPr>
          <a:xfrm>
            <a:off x="0" y="97462"/>
            <a:ext cx="12079705" cy="887917"/>
          </a:xfrm>
          <a:prstGeom prst="rect">
            <a:avLst/>
          </a:prstGeom>
        </p:spPr>
      </p:pic>
      <p:sp>
        <p:nvSpPr>
          <p:cNvPr id="3" name="TextBox 8">
            <a:extLst>
              <a:ext uri="{FF2B5EF4-FFF2-40B4-BE49-F238E27FC236}">
                <a16:creationId xmlns:a16="http://schemas.microsoft.com/office/drawing/2014/main" id="{FA37A04B-6198-4DEC-AD50-8819F101C561}"/>
              </a:ext>
            </a:extLst>
          </p:cNvPr>
          <p:cNvSpPr txBox="1"/>
          <p:nvPr/>
        </p:nvSpPr>
        <p:spPr>
          <a:xfrm>
            <a:off x="2991255" y="272665"/>
            <a:ext cx="5888857"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7549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p>
        </p:txBody>
      </p:sp>
      <p:sp>
        <p:nvSpPr>
          <p:cNvPr id="8" name="TextBox 7">
            <a:extLst>
              <a:ext uri="{FF2B5EF4-FFF2-40B4-BE49-F238E27FC236}">
                <a16:creationId xmlns:a16="http://schemas.microsoft.com/office/drawing/2014/main" id="{C2635BA6-2A75-EC6F-F42D-99CC8C6851B4}"/>
              </a:ext>
            </a:extLst>
          </p:cNvPr>
          <p:cNvSpPr txBox="1"/>
          <p:nvPr/>
        </p:nvSpPr>
        <p:spPr>
          <a:xfrm>
            <a:off x="3108502" y="1539404"/>
            <a:ext cx="7145841" cy="2826306"/>
          </a:xfrm>
          <a:prstGeom prst="wedgeRoundRectCallout">
            <a:avLst>
              <a:gd name="adj1" fmla="val -42975"/>
              <a:gd name="adj2" fmla="val 6954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T</a:t>
            </a:r>
            <a:r>
              <a:rPr lang="en-US" sz="3200" dirty="0">
                <a:solidFill>
                  <a:prstClr val="black"/>
                </a:solidFill>
                <a:latin typeface="Sitka Banner" pitchFamily="2" charset="0"/>
                <a:cs typeface="Times New Roman" panose="02020603050405020304" pitchFamily="18" charset="0"/>
              </a:rPr>
              <a:t>ì</a:t>
            </a:r>
            <a:r>
              <a:rPr kumimoji="0" lang="vi-VN"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m hiểu và giới thiệu với thầy cô, bạn học về một thành tựu trên lĩnh vực kinh tế trong công cuộc xây dựng chủ nghĩa xã hội giai đoạn 1925-1941 ở Liên Xô mà em ấn tượng nhất.</a:t>
            </a:r>
          </a:p>
        </p:txBody>
      </p:sp>
      <p:pic>
        <p:nvPicPr>
          <p:cNvPr id="20" name="Picture 19">
            <a:extLst>
              <a:ext uri="{FF2B5EF4-FFF2-40B4-BE49-F238E27FC236}">
                <a16:creationId xmlns:a16="http://schemas.microsoft.com/office/drawing/2014/main" id="{FEB7E319-2C21-7C15-B3E2-3630A158DA8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19051" y="2499481"/>
            <a:ext cx="3024891" cy="4162827"/>
          </a:xfrm>
          <a:prstGeom prst="rect">
            <a:avLst/>
          </a:prstGeom>
        </p:spPr>
      </p:pic>
    </p:spTree>
    <p:extLst>
      <p:ext uri="{BB962C8B-B14F-4D97-AF65-F5344CB8AC3E}">
        <p14:creationId xmlns:p14="http://schemas.microsoft.com/office/powerpoint/2010/main" val="1807746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41B8F5-9DBF-4928-96B2-647C063AC7E9}"/>
              </a:ext>
            </a:extLst>
          </p:cNvPr>
          <p:cNvPicPr>
            <a:picLocks noChangeAspect="1"/>
          </p:cNvPicPr>
          <p:nvPr/>
        </p:nvPicPr>
        <p:blipFill>
          <a:blip r:embed="rId3"/>
          <a:stretch>
            <a:fillRect/>
          </a:stretch>
        </p:blipFill>
        <p:spPr>
          <a:xfrm>
            <a:off x="0" y="97462"/>
            <a:ext cx="12079705" cy="887917"/>
          </a:xfrm>
          <a:prstGeom prst="rect">
            <a:avLst/>
          </a:prstGeom>
        </p:spPr>
      </p:pic>
      <p:sp>
        <p:nvSpPr>
          <p:cNvPr id="3" name="TextBox 8">
            <a:extLst>
              <a:ext uri="{FF2B5EF4-FFF2-40B4-BE49-F238E27FC236}">
                <a16:creationId xmlns:a16="http://schemas.microsoft.com/office/drawing/2014/main" id="{FA37A04B-6198-4DEC-AD50-8819F101C561}"/>
              </a:ext>
            </a:extLst>
          </p:cNvPr>
          <p:cNvSpPr txBox="1"/>
          <p:nvPr/>
        </p:nvSpPr>
        <p:spPr>
          <a:xfrm>
            <a:off x="2991255" y="272665"/>
            <a:ext cx="5888857"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7549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p>
        </p:txBody>
      </p:sp>
      <p:sp>
        <p:nvSpPr>
          <p:cNvPr id="8" name="TextBox 7">
            <a:extLst>
              <a:ext uri="{FF2B5EF4-FFF2-40B4-BE49-F238E27FC236}">
                <a16:creationId xmlns:a16="http://schemas.microsoft.com/office/drawing/2014/main" id="{C2635BA6-2A75-EC6F-F42D-99CC8C6851B4}"/>
              </a:ext>
            </a:extLst>
          </p:cNvPr>
          <p:cNvSpPr txBox="1"/>
          <p:nvPr/>
        </p:nvSpPr>
        <p:spPr>
          <a:xfrm>
            <a:off x="397893" y="1505069"/>
            <a:ext cx="5641959" cy="3847862"/>
          </a:xfrm>
          <a:prstGeom prst="wedgeRoundRectCallout">
            <a:avLst>
              <a:gd name="adj1" fmla="val 51134"/>
              <a:gd name="adj2" fmla="val 11795"/>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t>Ngay từ năm 1920, Lê-nin đã phát động chương trình điện khí hoá toàn Nga, gọi tắt là GOELRO. Các công trình nhà máy thuỷ điện được xây dựng trên các con sông lớn của Liên Xô, trong đó tiêu biểu nhất là Nhà máy Thuỷ điện Đơ-nhép. Công trình này được xây dựng từ năm 1927 đến năm 1932 với công suất 558 mê-ga-oát. Năm 1932, tổng công suất của tất cả các nhà máy Liên Xô đạt 4,6 triệu ki-lô-oát, bảo đảm 3/4 mức tiêu thụ điện của toàn ngành công nghiệp.</a:t>
            </a:r>
            <a:endParaRPr kumimoji="0" lang="vi-VN" sz="32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B3C16C96-83E7-45AB-89EC-2F569B64D1D5}"/>
              </a:ext>
            </a:extLst>
          </p:cNvPr>
          <p:cNvPicPr>
            <a:picLocks noChangeAspect="1"/>
          </p:cNvPicPr>
          <p:nvPr/>
        </p:nvPicPr>
        <p:blipFill>
          <a:blip r:embed="rId4"/>
          <a:stretch>
            <a:fillRect/>
          </a:stretch>
        </p:blipFill>
        <p:spPr>
          <a:xfrm>
            <a:off x="6259349" y="1805651"/>
            <a:ext cx="5820356" cy="4109934"/>
          </a:xfrm>
          <a:prstGeom prst="rect">
            <a:avLst/>
          </a:prstGeom>
        </p:spPr>
      </p:pic>
    </p:spTree>
    <p:extLst>
      <p:ext uri="{BB962C8B-B14F-4D97-AF65-F5344CB8AC3E}">
        <p14:creationId xmlns:p14="http://schemas.microsoft.com/office/powerpoint/2010/main" val="952388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67ED02D-3743-4B41-8BA8-B25237AEE60C}"/>
              </a:ext>
            </a:extLst>
          </p:cNvPr>
          <p:cNvGrpSpPr/>
          <p:nvPr/>
        </p:nvGrpSpPr>
        <p:grpSpPr>
          <a:xfrm>
            <a:off x="6268739" y="1476132"/>
            <a:ext cx="4954807" cy="4589441"/>
            <a:chOff x="4681057" y="2088859"/>
            <a:chExt cx="3631792" cy="3363986"/>
          </a:xfrm>
        </p:grpSpPr>
        <p:sp>
          <p:nvSpPr>
            <p:cNvPr id="9" name="Rectangle: Rounded Corners 8">
              <a:extLst>
                <a:ext uri="{FF2B5EF4-FFF2-40B4-BE49-F238E27FC236}">
                  <a16:creationId xmlns:a16="http://schemas.microsoft.com/office/drawing/2014/main" id="{DADC0C83-7E1A-4AC7-84A5-685C62A219AD}"/>
                </a:ext>
              </a:extLst>
            </p:cNvPr>
            <p:cNvSpPr/>
            <p:nvPr/>
          </p:nvSpPr>
          <p:spPr>
            <a:xfrm>
              <a:off x="4681057" y="2088859"/>
              <a:ext cx="3631792" cy="3363986"/>
            </a:xfrm>
            <a:prstGeom prst="roundRect">
              <a:avLst/>
            </a:prstGeom>
            <a:solidFill>
              <a:schemeClr val="accent4">
                <a:lumMod val="60000"/>
                <a:lumOff val="40000"/>
              </a:schemeClr>
            </a:solidFill>
            <a:ln w="38100">
              <a:solidFill>
                <a:srgbClr val="CEE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10" name="Oval 9">
              <a:extLst>
                <a:ext uri="{FF2B5EF4-FFF2-40B4-BE49-F238E27FC236}">
                  <a16:creationId xmlns:a16="http://schemas.microsoft.com/office/drawing/2014/main" id="{91586F47-F557-43F2-B91A-67E2F023DA8A}"/>
                </a:ext>
              </a:extLst>
            </p:cNvPr>
            <p:cNvSpPr/>
            <p:nvPr/>
          </p:nvSpPr>
          <p:spPr>
            <a:xfrm>
              <a:off x="5314795" y="2245119"/>
              <a:ext cx="2364316" cy="2364317"/>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79AD42">
                      <a:lumMod val="75000"/>
                    </a:srgbClr>
                  </a:solidFill>
                  <a:effectLst/>
                  <a:uLnTx/>
                  <a:uFillTx/>
                  <a:latin typeface="Twinkl"/>
                  <a:ea typeface="+mn-ea"/>
                  <a:cs typeface="+mn-cs"/>
                </a:rPr>
                <a:t>?</a:t>
              </a:r>
            </a:p>
          </p:txBody>
        </p:sp>
      </p:grpSp>
      <p:grpSp>
        <p:nvGrpSpPr>
          <p:cNvPr id="17" name="Group 16">
            <a:extLst>
              <a:ext uri="{FF2B5EF4-FFF2-40B4-BE49-F238E27FC236}">
                <a16:creationId xmlns:a16="http://schemas.microsoft.com/office/drawing/2014/main" id="{D9803275-5D5C-4F8F-BB01-856731290366}"/>
              </a:ext>
            </a:extLst>
          </p:cNvPr>
          <p:cNvGrpSpPr/>
          <p:nvPr/>
        </p:nvGrpSpPr>
        <p:grpSpPr>
          <a:xfrm>
            <a:off x="5620272" y="1620107"/>
            <a:ext cx="5603272" cy="4481626"/>
            <a:chOff x="4683810" y="2167885"/>
            <a:chExt cx="4107106" cy="3284960"/>
          </a:xfrm>
        </p:grpSpPr>
        <p:sp>
          <p:nvSpPr>
            <p:cNvPr id="15" name="Rectangle: Rounded Corners 14">
              <a:extLst>
                <a:ext uri="{FF2B5EF4-FFF2-40B4-BE49-F238E27FC236}">
                  <a16:creationId xmlns:a16="http://schemas.microsoft.com/office/drawing/2014/main" id="{662FA99A-60F4-445F-8D2F-FAEDB422428C}"/>
                </a:ext>
              </a:extLst>
            </p:cNvPr>
            <p:cNvSpPr/>
            <p:nvPr/>
          </p:nvSpPr>
          <p:spPr>
            <a:xfrm>
              <a:off x="5159124" y="2167885"/>
              <a:ext cx="3631792" cy="2608976"/>
            </a:xfrm>
            <a:prstGeom prst="roundRect">
              <a:avLst/>
            </a:prstGeom>
            <a:solidFill>
              <a:schemeClr val="bg1"/>
            </a:solidFill>
            <a:ln w="38100">
              <a:solidFill>
                <a:srgbClr val="CEE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pic>
          <p:nvPicPr>
            <p:cNvPr id="16" name="Picture 15">
              <a:extLst>
                <a:ext uri="{FF2B5EF4-FFF2-40B4-BE49-F238E27FC236}">
                  <a16:creationId xmlns:a16="http://schemas.microsoft.com/office/drawing/2014/main" id="{A891A022-26F1-4384-ACAE-A907B0FBADB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3066" b="13066"/>
            <a:stretch/>
          </p:blipFill>
          <p:spPr>
            <a:xfrm>
              <a:off x="5649608" y="2210688"/>
              <a:ext cx="2507572" cy="2485221"/>
            </a:xfrm>
            <a:prstGeom prst="rect">
              <a:avLst/>
            </a:prstGeom>
            <a:noFill/>
          </p:spPr>
        </p:pic>
        <p:sp>
          <p:nvSpPr>
            <p:cNvPr id="18" name="Rectangle: Rounded Corners 17">
              <a:extLst>
                <a:ext uri="{FF2B5EF4-FFF2-40B4-BE49-F238E27FC236}">
                  <a16:creationId xmlns:a16="http://schemas.microsoft.com/office/drawing/2014/main" id="{AD5E0779-F881-467C-8873-BC9DB59F188A}"/>
                </a:ext>
              </a:extLst>
            </p:cNvPr>
            <p:cNvSpPr/>
            <p:nvPr/>
          </p:nvSpPr>
          <p:spPr>
            <a:xfrm>
              <a:off x="4683810" y="4882393"/>
              <a:ext cx="3631792" cy="570452"/>
            </a:xfrm>
            <a:prstGeom prst="roundRect">
              <a:avLst/>
            </a:prstGeom>
            <a:solidFill>
              <a:schemeClr val="accent4">
                <a:lumMod val="75000"/>
              </a:schemeClr>
            </a:solidFill>
            <a:ln w="38100">
              <a:solidFill>
                <a:srgbClr val="CEE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9Slide01 Tieu de ngan" panose="00000800000000000000" pitchFamily="2" charset="0"/>
                  <a:ea typeface="+mn-ea"/>
                  <a:cs typeface="+mn-cs"/>
                </a:rPr>
                <a:t>V.I.Lê-nin</a:t>
              </a:r>
              <a:endParaRPr kumimoji="0" lang="en-GB" sz="3200" b="1" i="0" u="none" strike="noStrike" kern="1200" cap="none" spc="0" normalizeH="0" baseline="0" noProof="0" dirty="0">
                <a:ln>
                  <a:noFill/>
                </a:ln>
                <a:solidFill>
                  <a:prstClr val="white"/>
                </a:solidFill>
                <a:effectLst/>
                <a:uLnTx/>
                <a:uFillTx/>
                <a:latin typeface="#9Slide01 Tieu de ngan" panose="00000800000000000000" pitchFamily="2" charset="0"/>
                <a:ea typeface="+mn-ea"/>
                <a:cs typeface="+mn-cs"/>
              </a:endParaRPr>
            </a:p>
          </p:txBody>
        </p:sp>
      </p:grpSp>
      <p:sp>
        <p:nvSpPr>
          <p:cNvPr id="2" name="Rectangle 1">
            <a:extLst>
              <a:ext uri="{FF2B5EF4-FFF2-40B4-BE49-F238E27FC236}">
                <a16:creationId xmlns:a16="http://schemas.microsoft.com/office/drawing/2014/main" id="{F39CF195-E5F6-4100-BED0-E37A179B4824}"/>
              </a:ext>
            </a:extLst>
          </p:cNvPr>
          <p:cNvSpPr/>
          <p:nvPr/>
        </p:nvSpPr>
        <p:spPr>
          <a:xfrm>
            <a:off x="2832684" y="419451"/>
            <a:ext cx="6635691" cy="772195"/>
          </a:xfrm>
          <a:prstGeom prst="rect">
            <a:avLst/>
          </a:prstGeom>
          <a:solidFill>
            <a:srgbClr val="786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4" name="Rectangle: Rounded Corners 3">
            <a:extLst>
              <a:ext uri="{FF2B5EF4-FFF2-40B4-BE49-F238E27FC236}">
                <a16:creationId xmlns:a16="http://schemas.microsoft.com/office/drawing/2014/main" id="{68807571-ECEF-4B3D-8D4E-154C0DEE9C83}"/>
              </a:ext>
            </a:extLst>
          </p:cNvPr>
          <p:cNvSpPr/>
          <p:nvPr/>
        </p:nvSpPr>
        <p:spPr>
          <a:xfrm>
            <a:off x="2832684" y="979421"/>
            <a:ext cx="6635691" cy="322301"/>
          </a:xfrm>
          <a:prstGeom prst="roundRect">
            <a:avLst>
              <a:gd name="adj" fmla="val 37490"/>
            </a:avLst>
          </a:prstGeom>
          <a:solidFill>
            <a:srgbClr val="786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21" name="Title"/>
          <p:cNvSpPr>
            <a:spLocks noGrp="1"/>
          </p:cNvSpPr>
          <p:nvPr>
            <p:ph type="title"/>
          </p:nvPr>
        </p:nvSpPr>
        <p:spPr>
          <a:xfrm>
            <a:off x="1914087" y="419451"/>
            <a:ext cx="8220075" cy="882271"/>
          </a:xfrm>
        </p:spPr>
        <p:txBody>
          <a:bodyPr/>
          <a:lstStyle/>
          <a:p>
            <a:pPr algn="ctr"/>
            <a:r>
              <a:rPr lang="vi-VN" dirty="0">
                <a:solidFill>
                  <a:schemeClr val="bg1"/>
                </a:solidFill>
                <a:latin typeface="+mn-lt"/>
              </a:rPr>
              <a:t>ÔNG LÀ AI</a:t>
            </a:r>
            <a:r>
              <a:rPr lang="en-GB" dirty="0">
                <a:solidFill>
                  <a:schemeClr val="bg1"/>
                </a:solidFill>
                <a:latin typeface="+mn-lt"/>
              </a:rPr>
              <a:t>?</a:t>
            </a:r>
          </a:p>
        </p:txBody>
      </p:sp>
      <p:sp>
        <p:nvSpPr>
          <p:cNvPr id="7" name="Rectangle: Rounded Corners 6">
            <a:extLst>
              <a:ext uri="{FF2B5EF4-FFF2-40B4-BE49-F238E27FC236}">
                <a16:creationId xmlns:a16="http://schemas.microsoft.com/office/drawing/2014/main" id="{0B367280-F211-4E34-BE93-62F0C871E05C}"/>
              </a:ext>
            </a:extLst>
          </p:cNvPr>
          <p:cNvSpPr/>
          <p:nvPr/>
        </p:nvSpPr>
        <p:spPr>
          <a:xfrm>
            <a:off x="812800" y="1476132"/>
            <a:ext cx="4954807" cy="4589441"/>
          </a:xfrm>
          <a:prstGeom prst="roundRect">
            <a:avLst/>
          </a:prstGeom>
          <a:solidFill>
            <a:srgbClr val="CEE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
        <p:nvSpPr>
          <p:cNvPr id="8" name="Rectangle: Rounded Corners 7">
            <a:extLst>
              <a:ext uri="{FF2B5EF4-FFF2-40B4-BE49-F238E27FC236}">
                <a16:creationId xmlns:a16="http://schemas.microsoft.com/office/drawing/2014/main" id="{F4B15274-D13D-4A10-82AA-6473521A38E4}"/>
              </a:ext>
            </a:extLst>
          </p:cNvPr>
          <p:cNvSpPr/>
          <p:nvPr/>
        </p:nvSpPr>
        <p:spPr>
          <a:xfrm>
            <a:off x="1138545" y="1861692"/>
            <a:ext cx="4303316" cy="10023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Người</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sáng</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lập</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Quốc</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tế</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Cộng</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sản</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 name="Rectangle: Rounded Corners 10">
            <a:extLst>
              <a:ext uri="{FF2B5EF4-FFF2-40B4-BE49-F238E27FC236}">
                <a16:creationId xmlns:a16="http://schemas.microsoft.com/office/drawing/2014/main" id="{C144EAFC-AD9B-444C-A4A2-827C955EFDF1}"/>
              </a:ext>
            </a:extLst>
          </p:cNvPr>
          <p:cNvSpPr/>
          <p:nvPr/>
        </p:nvSpPr>
        <p:spPr>
          <a:xfrm>
            <a:off x="1138545" y="2958875"/>
            <a:ext cx="4303316" cy="11050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Lãnh</a:t>
            </a:r>
            <a:r>
              <a:rPr kumimoji="0" lang="en-US" sz="2000" b="0" i="0" u="none" strike="noStrike" kern="1200" cap="none" spc="0" normalizeH="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đạo</a:t>
            </a:r>
            <a:r>
              <a:rPr kumimoji="0" lang="en-US" sz="2000" b="0" i="0" u="none" strike="noStrike" kern="1200" cap="none" spc="0" normalizeH="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dân</a:t>
            </a:r>
            <a:r>
              <a:rPr kumimoji="0" lang="en-US" sz="2000" b="0" i="0" u="none" strike="noStrike" kern="1200" cap="none" spc="0" normalizeH="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Nga </a:t>
            </a:r>
            <a:r>
              <a:rPr kumimoji="0" lang="en-US" sz="2000" b="0" i="0" u="none" strike="noStrike" kern="1200" cap="none" spc="0" normalizeH="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tiến</a:t>
            </a:r>
            <a:r>
              <a:rPr kumimoji="0" lang="en-US" sz="2000" b="0" i="0" u="none" strike="noStrike" kern="1200" cap="none" spc="0" normalizeH="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hành</a:t>
            </a:r>
            <a:r>
              <a:rPr kumimoji="0" lang="en-US" sz="2000" b="0" i="0" u="none" strike="noStrike" kern="1200" cap="none" spc="0" normalizeH="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Cách</a:t>
            </a:r>
            <a:r>
              <a:rPr kumimoji="0" lang="en-US" sz="2000" b="0" i="0" u="none" strike="noStrike" kern="1200" cap="none" spc="0" normalizeH="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mạng</a:t>
            </a:r>
            <a:r>
              <a:rPr kumimoji="0" lang="en-US" sz="2000" b="0" i="0" u="none" strike="noStrike" kern="1200" cap="none" spc="0" normalizeH="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tháng</a:t>
            </a:r>
            <a:r>
              <a:rPr kumimoji="0" lang="en-US" sz="2000" b="0" i="0" u="none" strike="noStrike" kern="1200" cap="none" spc="0" normalizeH="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srgbClr val="333333"/>
                </a:solidFill>
                <a:effectLst/>
                <a:uLnTx/>
                <a:uFillTx/>
                <a:latin typeface="Times New Roman" panose="02020603050405020304" pitchFamily="18" charset="0"/>
                <a:ea typeface="+mn-ea"/>
                <a:cs typeface="Times New Roman" panose="02020603050405020304" pitchFamily="18" charset="0"/>
              </a:rPr>
              <a:t>Mười</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AA2F26B7-B992-4DED-A914-F4ECF926653F}"/>
              </a:ext>
            </a:extLst>
          </p:cNvPr>
          <p:cNvSpPr/>
          <p:nvPr/>
        </p:nvSpPr>
        <p:spPr>
          <a:xfrm>
            <a:off x="1138545" y="4158757"/>
            <a:ext cx="4303316" cy="10990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Xô</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endPar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Arrow: Right 19">
            <a:hlinkClick r:id="" action="ppaction://noaction"/>
            <a:extLst>
              <a:ext uri="{FF2B5EF4-FFF2-40B4-BE49-F238E27FC236}">
                <a16:creationId xmlns:a16="http://schemas.microsoft.com/office/drawing/2014/main" id="{98F82F72-FAD5-4583-BF89-4729C781A693}"/>
              </a:ext>
            </a:extLst>
          </p:cNvPr>
          <p:cNvSpPr/>
          <p:nvPr/>
        </p:nvSpPr>
        <p:spPr>
          <a:xfrm>
            <a:off x="11244569" y="5391217"/>
            <a:ext cx="763398" cy="570452"/>
          </a:xfrm>
          <a:prstGeom prst="rightArrow">
            <a:avLst/>
          </a:prstGeom>
          <a:solidFill>
            <a:srgbClr val="786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23" name="Picture 5">
            <a:extLst>
              <a:ext uri="{FF2B5EF4-FFF2-40B4-BE49-F238E27FC236}">
                <a16:creationId xmlns:a16="http://schemas.microsoft.com/office/drawing/2014/main" id="{21A70498-98EF-4D4D-BD59-BDDA40337147}"/>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b="52979"/>
          <a:stretch/>
        </p:blipFill>
        <p:spPr bwMode="auto">
          <a:xfrm>
            <a:off x="15316200" y="-4190999"/>
            <a:ext cx="18240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596F765C-CB24-4204-BB41-567268164693}"/>
              </a:ext>
            </a:extLst>
          </p:cNvPr>
          <p:cNvPicPr>
            <a:picLocks noChangeAspect="1"/>
          </p:cNvPicPr>
          <p:nvPr/>
        </p:nvPicPr>
        <p:blipFill>
          <a:blip r:embed="rId8"/>
          <a:stretch>
            <a:fillRect/>
          </a:stretch>
        </p:blipFill>
        <p:spPr>
          <a:xfrm>
            <a:off x="613457" y="-3364185"/>
            <a:ext cx="12192000" cy="2393904"/>
          </a:xfrm>
          <a:prstGeom prst="rect">
            <a:avLst/>
          </a:prstGeom>
        </p:spPr>
      </p:pic>
    </p:spTree>
    <p:extLst>
      <p:ext uri="{BB962C8B-B14F-4D97-AF65-F5344CB8AC3E}">
        <p14:creationId xmlns:p14="http://schemas.microsoft.com/office/powerpoint/2010/main" val="3661566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ppt_x</p:attrName>
                                        </p:attrNameLst>
                                      </p:cBhvr>
                                      <p:tavLst>
                                        <p:tav tm="0">
                                          <p:val>
                                            <p:strVal val="#ppt_x-#ppt_w*1.125000"/>
                                          </p:val>
                                        </p:tav>
                                        <p:tav tm="100000">
                                          <p:val>
                                            <p:strVal val="#ppt_x"/>
                                          </p:val>
                                        </p:tav>
                                      </p:tavLst>
                                    </p:anim>
                                    <p:animEffect transition="in" filter="wipe(right)">
                                      <p:cBhvr>
                                        <p:cTn id="13" dur="500"/>
                                        <p:tgtEl>
                                          <p:spTgt spid="8"/>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ppt_x</p:attrName>
                                        </p:attrNameLst>
                                      </p:cBhvr>
                                      <p:tavLst>
                                        <p:tav tm="0">
                                          <p:val>
                                            <p:strVal val="#ppt_x-#ppt_w*1.125000"/>
                                          </p:val>
                                        </p:tav>
                                        <p:tav tm="100000">
                                          <p:val>
                                            <p:strVal val="#ppt_x"/>
                                          </p:val>
                                        </p:tav>
                                      </p:tavLst>
                                    </p:anim>
                                    <p:animEffect transition="in" filter="wipe(right)">
                                      <p:cBhvr>
                                        <p:cTn id="18" dur="500"/>
                                        <p:tgtEl>
                                          <p:spTgt spid="11"/>
                                        </p:tgtEl>
                                      </p:cBhvr>
                                    </p:animEffect>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ppt_x</p:attrName>
                                        </p:attrNameLst>
                                      </p:cBhvr>
                                      <p:tavLst>
                                        <p:tav tm="0">
                                          <p:val>
                                            <p:strVal val="#ppt_x-#ppt_w*1.125000"/>
                                          </p:val>
                                        </p:tav>
                                        <p:tav tm="100000">
                                          <p:val>
                                            <p:strVal val="#ppt_x"/>
                                          </p:val>
                                        </p:tav>
                                      </p:tavLst>
                                    </p:anim>
                                    <p:animEffect transition="in" filter="wipe(righ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12" presetClass="entr" presetSubtype="8"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ppt_x</p:attrName>
                                        </p:attrNameLst>
                                      </p:cBhvr>
                                      <p:tavLst>
                                        <p:tav tm="0">
                                          <p:val>
                                            <p:strVal val="#ppt_x-#ppt_w*1.125000"/>
                                          </p:val>
                                        </p:tav>
                                        <p:tav tm="100000">
                                          <p:val>
                                            <p:strVal val="#ppt_x"/>
                                          </p:val>
                                        </p:tav>
                                      </p:tavLst>
                                    </p:anim>
                                    <p:animEffect transition="in" filter="wipe(right)">
                                      <p:cBhvr>
                                        <p:cTn id="30" dur="500"/>
                                        <p:tgtEl>
                                          <p:spTgt spid="17"/>
                                        </p:tgtEl>
                                      </p:cBhvr>
                                    </p:animEffect>
                                  </p:childTnLst>
                                </p:cTn>
                              </p:par>
                              <p:par>
                                <p:cTn id="31" presetID="12" presetClass="exit" presetSubtype="2" fill="hold" nodeType="withEffect">
                                  <p:stCondLst>
                                    <p:cond delay="0"/>
                                  </p:stCondLst>
                                  <p:childTnLst>
                                    <p:anim calcmode="lin" valueType="num">
                                      <p:cBhvr additive="base">
                                        <p:cTn id="32" dur="500"/>
                                        <p:tgtEl>
                                          <p:spTgt spid="19"/>
                                        </p:tgtEl>
                                        <p:attrNameLst>
                                          <p:attrName>ppt_x</p:attrName>
                                        </p:attrNameLst>
                                      </p:cBhvr>
                                      <p:tavLst>
                                        <p:tav tm="0">
                                          <p:val>
                                            <p:strVal val="#ppt_x"/>
                                          </p:val>
                                        </p:tav>
                                        <p:tav tm="100000">
                                          <p:val>
                                            <p:strVal val="#ppt_x+#ppt_w*1.125000"/>
                                          </p:val>
                                        </p:tav>
                                      </p:tavLst>
                                    </p:anim>
                                    <p:animEffect transition="out" filter="wipe(right)">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7" grpId="0" animBg="1"/>
      <p:bldP spid="8"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ương pháp Chương trình ĐỌC NHANH bản quyền Anh Quốc - Bản quyền Anh Quốc">
            <a:extLst>
              <a:ext uri="{FF2B5EF4-FFF2-40B4-BE49-F238E27FC236}">
                <a16:creationId xmlns:a16="http://schemas.microsoft.com/office/drawing/2014/main" id="{DAB331C0-250B-4D33-A1F6-0A43924B24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05794"/>
            <a:ext cx="2437303" cy="29522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uổi hình bắt chữ - cực khó - DownloadVN">
            <a:extLst>
              <a:ext uri="{FF2B5EF4-FFF2-40B4-BE49-F238E27FC236}">
                <a16:creationId xmlns:a16="http://schemas.microsoft.com/office/drawing/2014/main" id="{8348A853-FD81-433B-AD80-9751CA169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7893" y="1355446"/>
            <a:ext cx="4754650" cy="41471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D7249A7-9D93-11F8-E2F7-C116954F7289}"/>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E4DEBD2-5F9C-77A6-E408-BFEC6731E869}"/>
              </a:ext>
            </a:extLst>
          </p:cNvPr>
          <p:cNvSpPr txBox="1"/>
          <p:nvPr/>
        </p:nvSpPr>
        <p:spPr>
          <a:xfrm>
            <a:off x="1118033" y="225230"/>
            <a:ext cx="11463706"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1.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Nước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Nga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Xô</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viết</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1918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1922</a:t>
            </a:r>
            <a:endParaRPr kumimoji="0" lang="vi-VN" sz="2800" b="0" i="0" u="none" strike="noStrike" kern="1200" cap="none" spc="0" normalizeH="0" baseline="0" noProof="0" dirty="0">
              <a:ln>
                <a:noFill/>
              </a:ln>
              <a:solidFill>
                <a:prstClr val="white"/>
              </a:solidFill>
              <a:effectLst/>
              <a:uLnTx/>
              <a:uFillTx/>
              <a:latin typeface="Sitka Banner" pitchFamily="2" charset="0"/>
              <a:ea typeface="+mn-ea"/>
              <a:cs typeface="+mn-cs"/>
            </a:endParaRPr>
          </a:p>
        </p:txBody>
      </p:sp>
      <p:sp>
        <p:nvSpPr>
          <p:cNvPr id="5" name="Freeform 34">
            <a:extLst>
              <a:ext uri="{FF2B5EF4-FFF2-40B4-BE49-F238E27FC236}">
                <a16:creationId xmlns:a16="http://schemas.microsoft.com/office/drawing/2014/main" id="{8BA5DAB5-19AB-25AA-FA99-146C065E61E9}"/>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DBBC4BFA-1CE1-88D5-3144-0B9E03639767}"/>
              </a:ext>
            </a:extLst>
          </p:cNvPr>
          <p:cNvSpPr txBox="1"/>
          <p:nvPr/>
        </p:nvSpPr>
        <p:spPr>
          <a:xfrm>
            <a:off x="249457" y="1053261"/>
            <a:ext cx="6164406" cy="2485787"/>
          </a:xfrm>
          <a:prstGeom prst="wedgeRoundRectCallout">
            <a:avLst>
              <a:gd name="adj1" fmla="val -33298"/>
              <a:gd name="adj2" fmla="val 59325"/>
              <a:gd name="adj3" fmla="val 16667"/>
            </a:avLst>
          </a:prstGeom>
          <a:solidFill>
            <a:sysClr val="window" lastClr="FFFFFF"/>
          </a:solidFill>
          <a:ln w="28575" cap="flat" cmpd="sng" algn="ctr">
            <a:solidFill>
              <a:srgbClr val="ED7D31"/>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Hoạt</a:t>
            </a:r>
            <a:r>
              <a:rPr kumimoji="0" lang="en-US" sz="2800" b="1"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động</a:t>
            </a:r>
            <a:r>
              <a:rPr kumimoji="0" lang="en-US" sz="2800" b="1"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cá</a:t>
            </a:r>
            <a:r>
              <a:rPr kumimoji="0" lang="en-US" sz="2800" b="1"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nhân</a:t>
            </a:r>
            <a:endParaRPr kumimoji="0" lang="en-US" sz="2800" b="1"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Hs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tham</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gia</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trò</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chơi</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Đuổi</a:t>
            </a:r>
            <a:r>
              <a:rPr kumimoji="0" lang="en-US" sz="2800" b="1" i="0" u="none" strike="noStrike" kern="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hình</a:t>
            </a:r>
            <a:r>
              <a:rPr kumimoji="0" lang="en-US" sz="2800" b="1" i="0" u="none" strike="noStrike" kern="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bắt</a:t>
            </a:r>
            <a:r>
              <a:rPr kumimoji="0" lang="en-US" sz="2800" b="1" i="0" u="none" strike="noStrike" kern="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chữ</a:t>
            </a:r>
            <a:r>
              <a:rPr kumimoji="0" lang="en-US" sz="2800" b="1" i="0" u="none" strike="noStrike" kern="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chủ</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đề</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Nội</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dung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cơ</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bản</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a:cs typeface="Times New Roman"/>
                <a:sym typeface="Times New Roman"/>
              </a:rPr>
              <a:t>Nước</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a:cs typeface="Times New Roman"/>
                <a:sym typeface="Times New Roman"/>
              </a:rPr>
              <a:t> Nga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a:cs typeface="Times New Roman"/>
                <a:sym typeface="Times New Roman"/>
              </a:rPr>
              <a:t>Xô</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a:cs typeface="Times New Roman"/>
                <a:sym typeface="Times New Roman"/>
              </a:rPr>
              <a:t>viết</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a:cs typeface="Times New Roman"/>
                <a:sym typeface="Times New Roman"/>
              </a:rPr>
              <a:t>từ</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a:cs typeface="Times New Roman"/>
                <a:sym typeface="Times New Roman"/>
              </a:rPr>
              <a:t> 1918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a:cs typeface="Times New Roman"/>
                <a:sym typeface="Times New Roman"/>
              </a:rPr>
              <a:t>đến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a:cs typeface="Times New Roman"/>
                <a:sym typeface="Times New Roman"/>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a:cs typeface="Times New Roman"/>
                <a:sym typeface="Times New Roman"/>
              </a:rPr>
              <a:t>năm</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a:cs typeface="Times New Roman"/>
                <a:sym typeface="Times New Roman"/>
              </a:rPr>
              <a:t> 1922</a:t>
            </a:r>
            <a:r>
              <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a:solidFill>
                  <a:srgbClr val="002060"/>
                </a:solidFill>
                <a:latin typeface="Sitka Banner" pitchFamily="2" charset="0"/>
                <a:cs typeface="Times New Roman" panose="02020603050405020304" pitchFamily="18" charset="0"/>
              </a:rPr>
              <a:t>(</a:t>
            </a:r>
            <a:r>
              <a:rPr lang="en-US" sz="2800" kern="0" dirty="0" err="1">
                <a:solidFill>
                  <a:srgbClr val="002060"/>
                </a:solidFill>
                <a:latin typeface="Sitka Banner" pitchFamily="2" charset="0"/>
                <a:cs typeface="Times New Roman" panose="02020603050405020304" pitchFamily="18" charset="0"/>
              </a:rPr>
              <a:t>Yêu</a:t>
            </a:r>
            <a:r>
              <a:rPr lang="en-US" sz="2800" kern="0" dirty="0">
                <a:solidFill>
                  <a:srgbClr val="002060"/>
                </a:solidFill>
                <a:latin typeface="Sitka Banner" pitchFamily="2" charset="0"/>
                <a:cs typeface="Times New Roman" panose="02020603050405020304" pitchFamily="18" charset="0"/>
              </a:rPr>
              <a:t> </a:t>
            </a:r>
            <a:r>
              <a:rPr lang="en-US" sz="2800" kern="0" dirty="0" err="1">
                <a:solidFill>
                  <a:srgbClr val="002060"/>
                </a:solidFill>
                <a:latin typeface="Sitka Banner" pitchFamily="2" charset="0"/>
                <a:cs typeface="Times New Roman" panose="02020603050405020304" pitchFamily="18" charset="0"/>
              </a:rPr>
              <a:t>cầu</a:t>
            </a:r>
            <a:r>
              <a:rPr lang="en-US" sz="2800" kern="0" dirty="0">
                <a:solidFill>
                  <a:srgbClr val="002060"/>
                </a:solidFill>
                <a:latin typeface="Sitka Banner" pitchFamily="2" charset="0"/>
                <a:cs typeface="Times New Roman" panose="02020603050405020304" pitchFamily="18" charset="0"/>
              </a:rPr>
              <a:t> </a:t>
            </a:r>
            <a:r>
              <a:rPr lang="en-US" sz="2800" kern="0" dirty="0" err="1">
                <a:solidFill>
                  <a:srgbClr val="002060"/>
                </a:solidFill>
                <a:latin typeface="Sitka Banner" pitchFamily="2" charset="0"/>
                <a:cs typeface="Times New Roman" panose="02020603050405020304" pitchFamily="18" charset="0"/>
              </a:rPr>
              <a:t>đọc</a:t>
            </a:r>
            <a:r>
              <a:rPr lang="en-US" sz="2800" kern="0" dirty="0">
                <a:solidFill>
                  <a:srgbClr val="002060"/>
                </a:solidFill>
                <a:latin typeface="Sitka Banner" pitchFamily="2" charset="0"/>
                <a:cs typeface="Times New Roman" panose="02020603050405020304" pitchFamily="18" charset="0"/>
              </a:rPr>
              <a:t> </a:t>
            </a:r>
            <a:r>
              <a:rPr lang="en-US" sz="2800" kern="0" dirty="0" err="1">
                <a:solidFill>
                  <a:srgbClr val="002060"/>
                </a:solidFill>
                <a:latin typeface="Sitka Banner" pitchFamily="2" charset="0"/>
                <a:cs typeface="Times New Roman" panose="02020603050405020304" pitchFamily="18" charset="0"/>
              </a:rPr>
              <a:t>trước</a:t>
            </a:r>
            <a:r>
              <a:rPr lang="en-US" sz="2800" kern="0" dirty="0">
                <a:solidFill>
                  <a:srgbClr val="002060"/>
                </a:solidFill>
                <a:latin typeface="Sitka Banner" pitchFamily="2" charset="0"/>
                <a:cs typeface="Times New Roman" panose="02020603050405020304" pitchFamily="18" charset="0"/>
              </a:rPr>
              <a:t> SGK tr 7-8)</a:t>
            </a:r>
            <a:endParaRPr kumimoji="0" lang="en-US" sz="28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endParaRPr>
          </a:p>
        </p:txBody>
      </p:sp>
    </p:spTree>
    <p:extLst>
      <p:ext uri="{BB962C8B-B14F-4D97-AF65-F5344CB8AC3E}">
        <p14:creationId xmlns:p14="http://schemas.microsoft.com/office/powerpoint/2010/main" val="1292863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0000"/>
            </a:blip>
            <a:stretch>
              <a:fillRect t="-13111" b="-1311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290073" y="1214316"/>
            <a:ext cx="9534373" cy="4614293"/>
            <a:chOff x="0" y="0"/>
            <a:chExt cx="3766666" cy="1822930"/>
          </a:xfrm>
        </p:grpSpPr>
        <p:sp>
          <p:nvSpPr>
            <p:cNvPr id="4" name="Freeform 4"/>
            <p:cNvSpPr/>
            <p:nvPr/>
          </p:nvSpPr>
          <p:spPr>
            <a:xfrm>
              <a:off x="0" y="0"/>
              <a:ext cx="3766666" cy="1822930"/>
            </a:xfrm>
            <a:custGeom>
              <a:avLst/>
              <a:gdLst/>
              <a:ahLst/>
              <a:cxnLst/>
              <a:rect l="l" t="t" r="r" b="b"/>
              <a:pathLst>
                <a:path w="3766666" h="1822930">
                  <a:moveTo>
                    <a:pt x="27608" y="0"/>
                  </a:moveTo>
                  <a:lnTo>
                    <a:pt x="3739058" y="0"/>
                  </a:lnTo>
                  <a:cubicBezTo>
                    <a:pt x="3746380" y="0"/>
                    <a:pt x="3753402" y="2909"/>
                    <a:pt x="3758579" y="8086"/>
                  </a:cubicBezTo>
                  <a:cubicBezTo>
                    <a:pt x="3763757" y="13264"/>
                    <a:pt x="3766666" y="20286"/>
                    <a:pt x="3766666" y="27608"/>
                  </a:cubicBezTo>
                  <a:lnTo>
                    <a:pt x="3766666" y="1795322"/>
                  </a:lnTo>
                  <a:cubicBezTo>
                    <a:pt x="3766666" y="1802644"/>
                    <a:pt x="3763757" y="1809667"/>
                    <a:pt x="3758579" y="1814844"/>
                  </a:cubicBezTo>
                  <a:cubicBezTo>
                    <a:pt x="3753402" y="1820022"/>
                    <a:pt x="3746380" y="1822930"/>
                    <a:pt x="3739058" y="1822930"/>
                  </a:cubicBezTo>
                  <a:lnTo>
                    <a:pt x="27608" y="1822930"/>
                  </a:lnTo>
                  <a:cubicBezTo>
                    <a:pt x="20286" y="1822930"/>
                    <a:pt x="13264" y="1820022"/>
                    <a:pt x="8086" y="1814844"/>
                  </a:cubicBezTo>
                  <a:cubicBezTo>
                    <a:pt x="2909" y="1809667"/>
                    <a:pt x="0" y="1802644"/>
                    <a:pt x="0" y="1795322"/>
                  </a:cubicBezTo>
                  <a:lnTo>
                    <a:pt x="0" y="27608"/>
                  </a:lnTo>
                  <a:cubicBezTo>
                    <a:pt x="0" y="20286"/>
                    <a:pt x="2909" y="13264"/>
                    <a:pt x="8086" y="8086"/>
                  </a:cubicBezTo>
                  <a:cubicBezTo>
                    <a:pt x="13264" y="2909"/>
                    <a:pt x="20286" y="0"/>
                    <a:pt x="27608" y="0"/>
                  </a:cubicBezTo>
                  <a:close/>
                </a:path>
              </a:pathLst>
            </a:custGeom>
            <a:solidFill>
              <a:srgbClr val="FFFFFF"/>
            </a:solidFill>
            <a:ln cap="rnd">
              <a:noFill/>
              <a:prstDash val="solid"/>
              <a:round/>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4095175" y="1321948"/>
            <a:ext cx="5870290" cy="2107693"/>
          </a:xfrm>
          <a:prstGeom prst="rect">
            <a:avLst/>
          </a:prstGeom>
        </p:spPr>
        <p:txBody>
          <a:bodyPr lIns="0" tIns="0" rIns="0" bIns="0" rtlCol="0" anchor="t">
            <a:spAutoFit/>
          </a:bodyPr>
          <a:lstStyle/>
          <a:p>
            <a:pPr marL="0" marR="0" lvl="0" indent="0" algn="ctr" defTabSz="609630" rtl="0" eaLnBrk="1" fontAlgn="auto" latinLnBrk="0" hangingPunct="1">
              <a:lnSpc>
                <a:spcPts val="8463"/>
              </a:lnSpc>
              <a:spcBef>
                <a:spcPts val="0"/>
              </a:spcBef>
              <a:spcAft>
                <a:spcPts val="0"/>
              </a:spcAft>
              <a:buClrTx/>
              <a:buSzTx/>
              <a:buFontTx/>
              <a:buNone/>
              <a:tabLst/>
              <a:defRPr/>
            </a:pPr>
            <a:r>
              <a:rPr kumimoji="0" lang="en-US" sz="6045" b="0" i="0" u="none" strike="noStrike" kern="1200" cap="none" spc="0" normalizeH="0" baseline="0" noProof="0">
                <a:ln>
                  <a:noFill/>
                </a:ln>
                <a:solidFill>
                  <a:srgbClr val="000000"/>
                </a:solidFill>
                <a:effectLst/>
                <a:uLnTx/>
                <a:uFillTx/>
                <a:latin typeface="Noto Sans"/>
                <a:ea typeface="+mn-ea"/>
                <a:cs typeface="+mn-cs"/>
              </a:rPr>
              <a:t>ĐUỔI HÌNH </a:t>
            </a:r>
          </a:p>
          <a:p>
            <a:pPr marL="0" marR="0" lvl="0" indent="0" algn="ctr" defTabSz="609630" rtl="0" eaLnBrk="1" fontAlgn="auto" latinLnBrk="0" hangingPunct="1">
              <a:lnSpc>
                <a:spcPts val="8463"/>
              </a:lnSpc>
              <a:spcBef>
                <a:spcPts val="0"/>
              </a:spcBef>
              <a:spcAft>
                <a:spcPts val="0"/>
              </a:spcAft>
              <a:buClrTx/>
              <a:buSzTx/>
              <a:buFontTx/>
              <a:buNone/>
              <a:tabLst/>
              <a:defRPr/>
            </a:pPr>
            <a:r>
              <a:rPr kumimoji="0" lang="en-US" sz="6045" b="0" i="0" u="none" strike="noStrike" kern="1200" cap="none" spc="0" normalizeH="0" baseline="0" noProof="0">
                <a:ln>
                  <a:noFill/>
                </a:ln>
                <a:solidFill>
                  <a:srgbClr val="000000"/>
                </a:solidFill>
                <a:effectLst/>
                <a:uLnTx/>
                <a:uFillTx/>
                <a:latin typeface="Noto Sans"/>
                <a:ea typeface="+mn-ea"/>
                <a:cs typeface="+mn-cs"/>
              </a:rPr>
              <a:t>BẮT CHỮ</a:t>
            </a:r>
          </a:p>
        </p:txBody>
      </p:sp>
      <p:sp>
        <p:nvSpPr>
          <p:cNvPr id="7" name="Freeform 7"/>
          <p:cNvSpPr/>
          <p:nvPr/>
        </p:nvSpPr>
        <p:spPr>
          <a:xfrm rot="670500">
            <a:off x="4189091" y="3603407"/>
            <a:ext cx="5373834" cy="1494903"/>
          </a:xfrm>
          <a:custGeom>
            <a:avLst/>
            <a:gdLst/>
            <a:ahLst/>
            <a:cxnLst/>
            <a:rect l="l" t="t" r="r" b="b"/>
            <a:pathLst>
              <a:path w="8060751" h="2242354">
                <a:moveTo>
                  <a:pt x="0" y="0"/>
                </a:moveTo>
                <a:lnTo>
                  <a:pt x="8060751" y="0"/>
                </a:lnTo>
                <a:lnTo>
                  <a:pt x="8060751" y="2242354"/>
                </a:lnTo>
                <a:lnTo>
                  <a:pt x="0" y="22423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926590" y="2144174"/>
            <a:ext cx="2168585" cy="2168585"/>
          </a:xfrm>
          <a:custGeom>
            <a:avLst/>
            <a:gdLst/>
            <a:ahLst/>
            <a:cxnLst/>
            <a:rect l="l" t="t" r="r" b="b"/>
            <a:pathLst>
              <a:path w="3252877" h="3252877">
                <a:moveTo>
                  <a:pt x="0" y="0"/>
                </a:moveTo>
                <a:lnTo>
                  <a:pt x="3252877" y="0"/>
                </a:lnTo>
                <a:lnTo>
                  <a:pt x="3252877" y="3252877"/>
                </a:lnTo>
                <a:lnTo>
                  <a:pt x="0" y="32528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8681785" y="3605197"/>
            <a:ext cx="1744724" cy="1999683"/>
          </a:xfrm>
          <a:custGeom>
            <a:avLst/>
            <a:gdLst/>
            <a:ahLst/>
            <a:cxnLst/>
            <a:rect l="l" t="t" r="r" b="b"/>
            <a:pathLst>
              <a:path w="2617086" h="2999525">
                <a:moveTo>
                  <a:pt x="0" y="0"/>
                </a:moveTo>
                <a:lnTo>
                  <a:pt x="2617086" y="0"/>
                </a:lnTo>
                <a:lnTo>
                  <a:pt x="2617086" y="2999525"/>
                </a:lnTo>
                <a:lnTo>
                  <a:pt x="0" y="2999525"/>
                </a:lnTo>
                <a:lnTo>
                  <a:pt x="0" y="0"/>
                </a:lnTo>
                <a:close/>
              </a:path>
            </a:pathLst>
          </a:custGeom>
          <a:blipFill>
            <a:blip r:embed="rId7"/>
            <a:stretch>
              <a:fillRect/>
            </a:stretch>
          </a:blipFill>
        </p:spPr>
      </p:sp>
      <p:sp>
        <p:nvSpPr>
          <p:cNvPr id="10" name="Freeform 10"/>
          <p:cNvSpPr/>
          <p:nvPr/>
        </p:nvSpPr>
        <p:spPr>
          <a:xfrm>
            <a:off x="6606130" y="3594851"/>
            <a:ext cx="1506345" cy="1512015"/>
          </a:xfrm>
          <a:custGeom>
            <a:avLst/>
            <a:gdLst/>
            <a:ahLst/>
            <a:cxnLst/>
            <a:rect l="l" t="t" r="r" b="b"/>
            <a:pathLst>
              <a:path w="2259518" h="2268023">
                <a:moveTo>
                  <a:pt x="0" y="0"/>
                </a:moveTo>
                <a:lnTo>
                  <a:pt x="2259518" y="0"/>
                </a:lnTo>
                <a:lnTo>
                  <a:pt x="2259518" y="2268024"/>
                </a:lnTo>
                <a:lnTo>
                  <a:pt x="0" y="22680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2397609" y="3228467"/>
            <a:ext cx="2578122" cy="1508201"/>
          </a:xfrm>
          <a:custGeom>
            <a:avLst/>
            <a:gdLst/>
            <a:ahLst/>
            <a:cxnLst/>
            <a:rect l="l" t="t" r="r" b="b"/>
            <a:pathLst>
              <a:path w="3867183" h="2262302">
                <a:moveTo>
                  <a:pt x="0" y="0"/>
                </a:moveTo>
                <a:lnTo>
                  <a:pt x="3867183" y="0"/>
                </a:lnTo>
                <a:lnTo>
                  <a:pt x="3867183" y="2262301"/>
                </a:lnTo>
                <a:lnTo>
                  <a:pt x="0" y="22623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56679" y="1066800"/>
            <a:ext cx="8358832" cy="3990552"/>
            <a:chOff x="251851" y="174016"/>
            <a:chExt cx="6594706" cy="4556582"/>
          </a:xfrm>
        </p:grpSpPr>
        <p:sp>
          <p:nvSpPr>
            <p:cNvPr id="3" name="Freeform 3"/>
            <p:cNvSpPr/>
            <p:nvPr/>
          </p:nvSpPr>
          <p:spPr>
            <a:xfrm>
              <a:off x="251851" y="174016"/>
              <a:ext cx="6594706" cy="4556582"/>
            </a:xfrm>
            <a:custGeom>
              <a:avLst/>
              <a:gdLst/>
              <a:ahLst/>
              <a:cxnLst/>
              <a:rect l="l" t="t" r="r" b="b"/>
              <a:pathLst>
                <a:path w="7098409" h="4904613">
                  <a:moveTo>
                    <a:pt x="7047609" y="4802251"/>
                  </a:moveTo>
                  <a:lnTo>
                    <a:pt x="7098409" y="4802251"/>
                  </a:lnTo>
                  <a:lnTo>
                    <a:pt x="7098409" y="4904613"/>
                  </a:lnTo>
                  <a:lnTo>
                    <a:pt x="6996047" y="4904613"/>
                  </a:lnTo>
                  <a:lnTo>
                    <a:pt x="6996047" y="4853813"/>
                  </a:lnTo>
                  <a:lnTo>
                    <a:pt x="7047609" y="4853813"/>
                  </a:lnTo>
                  <a:lnTo>
                    <a:pt x="7047609" y="4802251"/>
                  </a:lnTo>
                  <a:close/>
                  <a:moveTo>
                    <a:pt x="5479920" y="4904613"/>
                  </a:moveTo>
                  <a:lnTo>
                    <a:pt x="5631558" y="4904613"/>
                  </a:lnTo>
                  <a:lnTo>
                    <a:pt x="5631558" y="4853813"/>
                  </a:lnTo>
                  <a:lnTo>
                    <a:pt x="5479920" y="4853813"/>
                  </a:lnTo>
                  <a:lnTo>
                    <a:pt x="5479920" y="4904613"/>
                  </a:lnTo>
                  <a:close/>
                  <a:moveTo>
                    <a:pt x="4116110" y="4904613"/>
                  </a:moveTo>
                  <a:lnTo>
                    <a:pt x="4489800" y="4904613"/>
                  </a:lnTo>
                  <a:lnTo>
                    <a:pt x="4489800" y="4853813"/>
                  </a:lnTo>
                  <a:lnTo>
                    <a:pt x="4116110" y="4853813"/>
                  </a:lnTo>
                  <a:lnTo>
                    <a:pt x="4116110" y="4904613"/>
                  </a:lnTo>
                  <a:close/>
                  <a:moveTo>
                    <a:pt x="5783196" y="4904613"/>
                  </a:moveTo>
                  <a:lnTo>
                    <a:pt x="5934834" y="4904613"/>
                  </a:lnTo>
                  <a:lnTo>
                    <a:pt x="5934834" y="4853813"/>
                  </a:lnTo>
                  <a:lnTo>
                    <a:pt x="5783196" y="4853813"/>
                  </a:lnTo>
                  <a:lnTo>
                    <a:pt x="5783196" y="4904613"/>
                  </a:lnTo>
                  <a:close/>
                  <a:moveTo>
                    <a:pt x="4863488" y="4904613"/>
                  </a:moveTo>
                  <a:lnTo>
                    <a:pt x="5237178" y="4904613"/>
                  </a:lnTo>
                  <a:lnTo>
                    <a:pt x="5237178" y="4853813"/>
                  </a:lnTo>
                  <a:lnTo>
                    <a:pt x="4863488" y="4853813"/>
                  </a:lnTo>
                  <a:lnTo>
                    <a:pt x="4863488" y="4904613"/>
                  </a:lnTo>
                  <a:close/>
                  <a:moveTo>
                    <a:pt x="6086345" y="4904613"/>
                  </a:moveTo>
                  <a:lnTo>
                    <a:pt x="6237983" y="4904613"/>
                  </a:lnTo>
                  <a:lnTo>
                    <a:pt x="6237983" y="4853813"/>
                  </a:lnTo>
                  <a:lnTo>
                    <a:pt x="6086345" y="4853813"/>
                  </a:lnTo>
                  <a:lnTo>
                    <a:pt x="6086345" y="4904613"/>
                  </a:lnTo>
                  <a:close/>
                  <a:moveTo>
                    <a:pt x="6692771" y="4904613"/>
                  </a:moveTo>
                  <a:lnTo>
                    <a:pt x="6844409" y="4904613"/>
                  </a:lnTo>
                  <a:lnTo>
                    <a:pt x="6844409" y="4853813"/>
                  </a:lnTo>
                  <a:lnTo>
                    <a:pt x="6692771" y="4853813"/>
                  </a:lnTo>
                  <a:lnTo>
                    <a:pt x="6692771" y="4904613"/>
                  </a:lnTo>
                  <a:close/>
                  <a:moveTo>
                    <a:pt x="6389621" y="4904613"/>
                  </a:moveTo>
                  <a:lnTo>
                    <a:pt x="6541260" y="4904613"/>
                  </a:lnTo>
                  <a:lnTo>
                    <a:pt x="6541260" y="4853813"/>
                  </a:lnTo>
                  <a:lnTo>
                    <a:pt x="6389621" y="4853813"/>
                  </a:lnTo>
                  <a:lnTo>
                    <a:pt x="6389621" y="4904613"/>
                  </a:lnTo>
                  <a:close/>
                  <a:moveTo>
                    <a:pt x="253873" y="4904613"/>
                  </a:moveTo>
                  <a:lnTo>
                    <a:pt x="405511" y="4904613"/>
                  </a:lnTo>
                  <a:lnTo>
                    <a:pt x="405511" y="4853813"/>
                  </a:lnTo>
                  <a:lnTo>
                    <a:pt x="253873" y="4853813"/>
                  </a:lnTo>
                  <a:lnTo>
                    <a:pt x="253873" y="4904613"/>
                  </a:lnTo>
                  <a:close/>
                  <a:moveTo>
                    <a:pt x="860425" y="4904613"/>
                  </a:moveTo>
                  <a:lnTo>
                    <a:pt x="1012063" y="4904613"/>
                  </a:lnTo>
                  <a:lnTo>
                    <a:pt x="1012063" y="4853813"/>
                  </a:lnTo>
                  <a:lnTo>
                    <a:pt x="860425" y="4853813"/>
                  </a:lnTo>
                  <a:lnTo>
                    <a:pt x="860425" y="4904613"/>
                  </a:lnTo>
                  <a:close/>
                  <a:moveTo>
                    <a:pt x="1163574" y="4904613"/>
                  </a:moveTo>
                  <a:lnTo>
                    <a:pt x="1315212" y="4904613"/>
                  </a:lnTo>
                  <a:lnTo>
                    <a:pt x="1315212" y="4853813"/>
                  </a:lnTo>
                  <a:lnTo>
                    <a:pt x="1163574" y="4853813"/>
                  </a:lnTo>
                  <a:lnTo>
                    <a:pt x="1163574" y="4904613"/>
                  </a:lnTo>
                  <a:close/>
                  <a:moveTo>
                    <a:pt x="557149" y="4904613"/>
                  </a:moveTo>
                  <a:lnTo>
                    <a:pt x="708787" y="4904613"/>
                  </a:lnTo>
                  <a:lnTo>
                    <a:pt x="708787" y="4853813"/>
                  </a:lnTo>
                  <a:lnTo>
                    <a:pt x="557149" y="4853813"/>
                  </a:lnTo>
                  <a:lnTo>
                    <a:pt x="557149" y="4904613"/>
                  </a:lnTo>
                  <a:close/>
                  <a:moveTo>
                    <a:pt x="1874289" y="4904613"/>
                  </a:moveTo>
                  <a:lnTo>
                    <a:pt x="2247978" y="4904613"/>
                  </a:lnTo>
                  <a:lnTo>
                    <a:pt x="2247978" y="4853813"/>
                  </a:lnTo>
                  <a:lnTo>
                    <a:pt x="1874289" y="4853813"/>
                  </a:lnTo>
                  <a:lnTo>
                    <a:pt x="1874289" y="4904613"/>
                  </a:lnTo>
                  <a:close/>
                  <a:moveTo>
                    <a:pt x="1466850" y="4904613"/>
                  </a:moveTo>
                  <a:lnTo>
                    <a:pt x="1618488" y="4904613"/>
                  </a:lnTo>
                  <a:lnTo>
                    <a:pt x="1618488" y="4853813"/>
                  </a:lnTo>
                  <a:lnTo>
                    <a:pt x="1466850" y="4853813"/>
                  </a:lnTo>
                  <a:lnTo>
                    <a:pt x="1466850" y="4904613"/>
                  </a:lnTo>
                  <a:close/>
                  <a:moveTo>
                    <a:pt x="2621667" y="4904613"/>
                  </a:moveTo>
                  <a:lnTo>
                    <a:pt x="2995356" y="4904613"/>
                  </a:lnTo>
                  <a:lnTo>
                    <a:pt x="2995356" y="4853813"/>
                  </a:lnTo>
                  <a:lnTo>
                    <a:pt x="2621667" y="4853813"/>
                  </a:lnTo>
                  <a:lnTo>
                    <a:pt x="2621667" y="4904613"/>
                  </a:lnTo>
                  <a:close/>
                  <a:moveTo>
                    <a:pt x="3368732" y="4904613"/>
                  </a:moveTo>
                  <a:lnTo>
                    <a:pt x="3742421" y="4904613"/>
                  </a:lnTo>
                  <a:lnTo>
                    <a:pt x="3742421" y="4853813"/>
                  </a:lnTo>
                  <a:lnTo>
                    <a:pt x="3368732" y="4853813"/>
                  </a:lnTo>
                  <a:lnTo>
                    <a:pt x="3368732" y="4904613"/>
                  </a:lnTo>
                  <a:close/>
                  <a:moveTo>
                    <a:pt x="50800" y="4802251"/>
                  </a:moveTo>
                  <a:lnTo>
                    <a:pt x="0" y="4802251"/>
                  </a:lnTo>
                  <a:lnTo>
                    <a:pt x="0" y="4904613"/>
                  </a:lnTo>
                  <a:lnTo>
                    <a:pt x="102362" y="4904613"/>
                  </a:lnTo>
                  <a:lnTo>
                    <a:pt x="102362" y="4853813"/>
                  </a:lnTo>
                  <a:lnTo>
                    <a:pt x="50800" y="4853813"/>
                  </a:lnTo>
                  <a:lnTo>
                    <a:pt x="50800" y="4802251"/>
                  </a:lnTo>
                  <a:close/>
                  <a:moveTo>
                    <a:pt x="50800" y="1769999"/>
                  </a:moveTo>
                  <a:lnTo>
                    <a:pt x="0" y="1769999"/>
                  </a:lnTo>
                  <a:lnTo>
                    <a:pt x="0" y="1921637"/>
                  </a:lnTo>
                  <a:lnTo>
                    <a:pt x="50800" y="1921637"/>
                  </a:lnTo>
                  <a:lnTo>
                    <a:pt x="50800" y="1769999"/>
                  </a:lnTo>
                  <a:close/>
                  <a:moveTo>
                    <a:pt x="50800" y="2376551"/>
                  </a:moveTo>
                  <a:lnTo>
                    <a:pt x="0" y="2376551"/>
                  </a:lnTo>
                  <a:lnTo>
                    <a:pt x="0" y="2528189"/>
                  </a:lnTo>
                  <a:lnTo>
                    <a:pt x="50800" y="2528189"/>
                  </a:lnTo>
                  <a:lnTo>
                    <a:pt x="50800" y="2376551"/>
                  </a:lnTo>
                  <a:close/>
                  <a:moveTo>
                    <a:pt x="50800" y="2073275"/>
                  </a:moveTo>
                  <a:lnTo>
                    <a:pt x="0" y="2073275"/>
                  </a:lnTo>
                  <a:lnTo>
                    <a:pt x="0" y="2224913"/>
                  </a:lnTo>
                  <a:lnTo>
                    <a:pt x="50800" y="2224913"/>
                  </a:lnTo>
                  <a:lnTo>
                    <a:pt x="50800" y="2073275"/>
                  </a:lnTo>
                  <a:close/>
                  <a:moveTo>
                    <a:pt x="50800" y="1466850"/>
                  </a:moveTo>
                  <a:lnTo>
                    <a:pt x="0" y="1466850"/>
                  </a:lnTo>
                  <a:lnTo>
                    <a:pt x="0" y="1618488"/>
                  </a:lnTo>
                  <a:lnTo>
                    <a:pt x="50800" y="1618488"/>
                  </a:lnTo>
                  <a:lnTo>
                    <a:pt x="50800" y="1466850"/>
                  </a:lnTo>
                  <a:close/>
                  <a:moveTo>
                    <a:pt x="50800" y="3892550"/>
                  </a:moveTo>
                  <a:lnTo>
                    <a:pt x="0" y="3892550"/>
                  </a:lnTo>
                  <a:lnTo>
                    <a:pt x="0" y="4044188"/>
                  </a:lnTo>
                  <a:lnTo>
                    <a:pt x="50800" y="4044188"/>
                  </a:lnTo>
                  <a:lnTo>
                    <a:pt x="50800" y="3892550"/>
                  </a:lnTo>
                  <a:close/>
                  <a:moveTo>
                    <a:pt x="50800" y="3286125"/>
                  </a:moveTo>
                  <a:lnTo>
                    <a:pt x="0" y="3286125"/>
                  </a:lnTo>
                  <a:lnTo>
                    <a:pt x="0" y="3437763"/>
                  </a:lnTo>
                  <a:lnTo>
                    <a:pt x="50800" y="3437763"/>
                  </a:lnTo>
                  <a:lnTo>
                    <a:pt x="50800" y="3286125"/>
                  </a:lnTo>
                  <a:close/>
                  <a:moveTo>
                    <a:pt x="50800" y="2679700"/>
                  </a:moveTo>
                  <a:lnTo>
                    <a:pt x="0" y="2679700"/>
                  </a:lnTo>
                  <a:lnTo>
                    <a:pt x="0" y="2831338"/>
                  </a:lnTo>
                  <a:lnTo>
                    <a:pt x="50800" y="2831338"/>
                  </a:lnTo>
                  <a:lnTo>
                    <a:pt x="50800" y="2679700"/>
                  </a:lnTo>
                  <a:close/>
                  <a:moveTo>
                    <a:pt x="50800" y="3589401"/>
                  </a:moveTo>
                  <a:lnTo>
                    <a:pt x="0" y="3589401"/>
                  </a:lnTo>
                  <a:lnTo>
                    <a:pt x="0" y="3741039"/>
                  </a:lnTo>
                  <a:lnTo>
                    <a:pt x="50800" y="3741039"/>
                  </a:lnTo>
                  <a:lnTo>
                    <a:pt x="50800" y="3589401"/>
                  </a:lnTo>
                  <a:close/>
                  <a:moveTo>
                    <a:pt x="50800" y="2982976"/>
                  </a:moveTo>
                  <a:lnTo>
                    <a:pt x="0" y="2982976"/>
                  </a:lnTo>
                  <a:lnTo>
                    <a:pt x="0" y="3134614"/>
                  </a:lnTo>
                  <a:lnTo>
                    <a:pt x="50800" y="3134614"/>
                  </a:lnTo>
                  <a:lnTo>
                    <a:pt x="50800" y="2982976"/>
                  </a:lnTo>
                  <a:close/>
                  <a:moveTo>
                    <a:pt x="50800" y="860425"/>
                  </a:moveTo>
                  <a:lnTo>
                    <a:pt x="0" y="860425"/>
                  </a:lnTo>
                  <a:lnTo>
                    <a:pt x="0" y="1012063"/>
                  </a:lnTo>
                  <a:lnTo>
                    <a:pt x="50800" y="1012063"/>
                  </a:lnTo>
                  <a:lnTo>
                    <a:pt x="50800" y="860425"/>
                  </a:lnTo>
                  <a:close/>
                  <a:moveTo>
                    <a:pt x="50800" y="4195826"/>
                  </a:moveTo>
                  <a:lnTo>
                    <a:pt x="0" y="4195826"/>
                  </a:lnTo>
                  <a:lnTo>
                    <a:pt x="0" y="4347464"/>
                  </a:lnTo>
                  <a:lnTo>
                    <a:pt x="50800" y="4347464"/>
                  </a:lnTo>
                  <a:lnTo>
                    <a:pt x="50800" y="4195826"/>
                  </a:lnTo>
                  <a:close/>
                  <a:moveTo>
                    <a:pt x="50800" y="557149"/>
                  </a:moveTo>
                  <a:lnTo>
                    <a:pt x="0" y="557149"/>
                  </a:lnTo>
                  <a:lnTo>
                    <a:pt x="0" y="708787"/>
                  </a:lnTo>
                  <a:lnTo>
                    <a:pt x="50800" y="708787"/>
                  </a:lnTo>
                  <a:lnTo>
                    <a:pt x="50800" y="557149"/>
                  </a:lnTo>
                  <a:close/>
                  <a:moveTo>
                    <a:pt x="50800" y="254000"/>
                  </a:moveTo>
                  <a:lnTo>
                    <a:pt x="0" y="254000"/>
                  </a:lnTo>
                  <a:lnTo>
                    <a:pt x="0" y="405638"/>
                  </a:lnTo>
                  <a:lnTo>
                    <a:pt x="50800" y="405638"/>
                  </a:lnTo>
                  <a:lnTo>
                    <a:pt x="50800" y="254000"/>
                  </a:lnTo>
                  <a:close/>
                  <a:moveTo>
                    <a:pt x="50800" y="1163574"/>
                  </a:moveTo>
                  <a:lnTo>
                    <a:pt x="0" y="1163574"/>
                  </a:lnTo>
                  <a:lnTo>
                    <a:pt x="0" y="1315212"/>
                  </a:lnTo>
                  <a:lnTo>
                    <a:pt x="50800" y="1315212"/>
                  </a:lnTo>
                  <a:lnTo>
                    <a:pt x="50800" y="1163574"/>
                  </a:lnTo>
                  <a:close/>
                  <a:moveTo>
                    <a:pt x="50800" y="4499102"/>
                  </a:moveTo>
                  <a:lnTo>
                    <a:pt x="0" y="4499102"/>
                  </a:lnTo>
                  <a:lnTo>
                    <a:pt x="0" y="4650740"/>
                  </a:lnTo>
                  <a:lnTo>
                    <a:pt x="50800" y="4650740"/>
                  </a:lnTo>
                  <a:lnTo>
                    <a:pt x="50800" y="4499102"/>
                  </a:lnTo>
                  <a:close/>
                  <a:moveTo>
                    <a:pt x="0" y="102362"/>
                  </a:moveTo>
                  <a:lnTo>
                    <a:pt x="50800" y="102362"/>
                  </a:lnTo>
                  <a:lnTo>
                    <a:pt x="50800" y="50800"/>
                  </a:lnTo>
                  <a:lnTo>
                    <a:pt x="102362" y="50800"/>
                  </a:lnTo>
                  <a:lnTo>
                    <a:pt x="102362" y="0"/>
                  </a:lnTo>
                  <a:lnTo>
                    <a:pt x="0" y="0"/>
                  </a:lnTo>
                  <a:lnTo>
                    <a:pt x="0" y="102362"/>
                  </a:lnTo>
                  <a:close/>
                  <a:moveTo>
                    <a:pt x="1163574" y="50800"/>
                  </a:moveTo>
                  <a:lnTo>
                    <a:pt x="1315212" y="50800"/>
                  </a:lnTo>
                  <a:lnTo>
                    <a:pt x="1315212" y="0"/>
                  </a:lnTo>
                  <a:lnTo>
                    <a:pt x="1163574" y="0"/>
                  </a:lnTo>
                  <a:lnTo>
                    <a:pt x="1163574" y="50800"/>
                  </a:lnTo>
                  <a:close/>
                  <a:moveTo>
                    <a:pt x="254000" y="50800"/>
                  </a:moveTo>
                  <a:lnTo>
                    <a:pt x="405638" y="50800"/>
                  </a:lnTo>
                  <a:lnTo>
                    <a:pt x="405638" y="0"/>
                  </a:lnTo>
                  <a:lnTo>
                    <a:pt x="254000" y="0"/>
                  </a:lnTo>
                  <a:lnTo>
                    <a:pt x="254000" y="50800"/>
                  </a:lnTo>
                  <a:close/>
                  <a:moveTo>
                    <a:pt x="6692771" y="50800"/>
                  </a:moveTo>
                  <a:lnTo>
                    <a:pt x="6844409" y="50800"/>
                  </a:lnTo>
                  <a:lnTo>
                    <a:pt x="6844409" y="0"/>
                  </a:lnTo>
                  <a:lnTo>
                    <a:pt x="6692771" y="0"/>
                  </a:lnTo>
                  <a:lnTo>
                    <a:pt x="6692771" y="50800"/>
                  </a:lnTo>
                  <a:close/>
                  <a:moveTo>
                    <a:pt x="557149" y="50800"/>
                  </a:moveTo>
                  <a:lnTo>
                    <a:pt x="708787" y="50800"/>
                  </a:lnTo>
                  <a:lnTo>
                    <a:pt x="708787" y="0"/>
                  </a:lnTo>
                  <a:lnTo>
                    <a:pt x="557149" y="0"/>
                  </a:lnTo>
                  <a:lnTo>
                    <a:pt x="557149" y="50800"/>
                  </a:lnTo>
                  <a:close/>
                  <a:moveTo>
                    <a:pt x="860425" y="50800"/>
                  </a:moveTo>
                  <a:lnTo>
                    <a:pt x="1012063" y="50800"/>
                  </a:lnTo>
                  <a:lnTo>
                    <a:pt x="1012063" y="0"/>
                  </a:lnTo>
                  <a:lnTo>
                    <a:pt x="860425" y="0"/>
                  </a:lnTo>
                  <a:lnTo>
                    <a:pt x="860425" y="50800"/>
                  </a:lnTo>
                  <a:close/>
                  <a:moveTo>
                    <a:pt x="5783196" y="50800"/>
                  </a:moveTo>
                  <a:lnTo>
                    <a:pt x="5934834" y="50800"/>
                  </a:lnTo>
                  <a:lnTo>
                    <a:pt x="5934834" y="0"/>
                  </a:lnTo>
                  <a:lnTo>
                    <a:pt x="5783196" y="0"/>
                  </a:lnTo>
                  <a:lnTo>
                    <a:pt x="5783196" y="50800"/>
                  </a:lnTo>
                  <a:close/>
                  <a:moveTo>
                    <a:pt x="6086345" y="50800"/>
                  </a:moveTo>
                  <a:lnTo>
                    <a:pt x="6237983" y="50800"/>
                  </a:lnTo>
                  <a:lnTo>
                    <a:pt x="6237983" y="0"/>
                  </a:lnTo>
                  <a:lnTo>
                    <a:pt x="6086345" y="0"/>
                  </a:lnTo>
                  <a:lnTo>
                    <a:pt x="6086345" y="50800"/>
                  </a:lnTo>
                  <a:close/>
                  <a:moveTo>
                    <a:pt x="5479920" y="50800"/>
                  </a:moveTo>
                  <a:lnTo>
                    <a:pt x="5631558" y="50800"/>
                  </a:lnTo>
                  <a:lnTo>
                    <a:pt x="5631558" y="0"/>
                  </a:lnTo>
                  <a:lnTo>
                    <a:pt x="5479920" y="0"/>
                  </a:lnTo>
                  <a:lnTo>
                    <a:pt x="5479920" y="50800"/>
                  </a:lnTo>
                  <a:close/>
                  <a:moveTo>
                    <a:pt x="4863488" y="50800"/>
                  </a:moveTo>
                  <a:lnTo>
                    <a:pt x="5237178" y="50800"/>
                  </a:lnTo>
                  <a:lnTo>
                    <a:pt x="5237178" y="0"/>
                  </a:lnTo>
                  <a:lnTo>
                    <a:pt x="4863488" y="0"/>
                  </a:lnTo>
                  <a:lnTo>
                    <a:pt x="4863488" y="50800"/>
                  </a:lnTo>
                  <a:close/>
                  <a:moveTo>
                    <a:pt x="6389621" y="50800"/>
                  </a:moveTo>
                  <a:lnTo>
                    <a:pt x="6541260" y="50800"/>
                  </a:lnTo>
                  <a:lnTo>
                    <a:pt x="6541260" y="0"/>
                  </a:lnTo>
                  <a:lnTo>
                    <a:pt x="6389621" y="0"/>
                  </a:lnTo>
                  <a:lnTo>
                    <a:pt x="6389621" y="50800"/>
                  </a:lnTo>
                  <a:close/>
                  <a:moveTo>
                    <a:pt x="2621667" y="50800"/>
                  </a:moveTo>
                  <a:lnTo>
                    <a:pt x="2995356" y="50800"/>
                  </a:lnTo>
                  <a:lnTo>
                    <a:pt x="2995356" y="0"/>
                  </a:lnTo>
                  <a:lnTo>
                    <a:pt x="2621667" y="0"/>
                  </a:lnTo>
                  <a:lnTo>
                    <a:pt x="2621667" y="50800"/>
                  </a:lnTo>
                  <a:close/>
                  <a:moveTo>
                    <a:pt x="1874289" y="50800"/>
                  </a:moveTo>
                  <a:lnTo>
                    <a:pt x="2247978" y="50800"/>
                  </a:lnTo>
                  <a:lnTo>
                    <a:pt x="2247978" y="0"/>
                  </a:lnTo>
                  <a:lnTo>
                    <a:pt x="1874289" y="0"/>
                  </a:lnTo>
                  <a:lnTo>
                    <a:pt x="1874289" y="50800"/>
                  </a:lnTo>
                  <a:close/>
                  <a:moveTo>
                    <a:pt x="1466850" y="50800"/>
                  </a:moveTo>
                  <a:lnTo>
                    <a:pt x="1618488" y="50800"/>
                  </a:lnTo>
                  <a:lnTo>
                    <a:pt x="1618488" y="0"/>
                  </a:lnTo>
                  <a:lnTo>
                    <a:pt x="1466850" y="0"/>
                  </a:lnTo>
                  <a:lnTo>
                    <a:pt x="1466850" y="50800"/>
                  </a:lnTo>
                  <a:close/>
                  <a:moveTo>
                    <a:pt x="4116110" y="50800"/>
                  </a:moveTo>
                  <a:lnTo>
                    <a:pt x="4489800" y="50800"/>
                  </a:lnTo>
                  <a:lnTo>
                    <a:pt x="4489800" y="0"/>
                  </a:lnTo>
                  <a:lnTo>
                    <a:pt x="4116110" y="0"/>
                  </a:lnTo>
                  <a:lnTo>
                    <a:pt x="4116110" y="50800"/>
                  </a:lnTo>
                  <a:close/>
                  <a:moveTo>
                    <a:pt x="3368732" y="50800"/>
                  </a:moveTo>
                  <a:lnTo>
                    <a:pt x="3742421" y="50800"/>
                  </a:lnTo>
                  <a:lnTo>
                    <a:pt x="3742421" y="0"/>
                  </a:lnTo>
                  <a:lnTo>
                    <a:pt x="3368732" y="0"/>
                  </a:lnTo>
                  <a:lnTo>
                    <a:pt x="3368732" y="50800"/>
                  </a:lnTo>
                  <a:close/>
                  <a:moveTo>
                    <a:pt x="6996047" y="0"/>
                  </a:moveTo>
                  <a:lnTo>
                    <a:pt x="6996047" y="50800"/>
                  </a:lnTo>
                  <a:lnTo>
                    <a:pt x="7047609" y="50800"/>
                  </a:lnTo>
                  <a:lnTo>
                    <a:pt x="7047609" y="102362"/>
                  </a:lnTo>
                  <a:lnTo>
                    <a:pt x="7098409" y="102362"/>
                  </a:lnTo>
                  <a:lnTo>
                    <a:pt x="7098409" y="0"/>
                  </a:lnTo>
                  <a:lnTo>
                    <a:pt x="6996047" y="0"/>
                  </a:lnTo>
                  <a:close/>
                  <a:moveTo>
                    <a:pt x="7047609" y="1011936"/>
                  </a:moveTo>
                  <a:lnTo>
                    <a:pt x="7098409" y="1011936"/>
                  </a:lnTo>
                  <a:lnTo>
                    <a:pt x="7098409" y="860425"/>
                  </a:lnTo>
                  <a:lnTo>
                    <a:pt x="7047609" y="860425"/>
                  </a:lnTo>
                  <a:lnTo>
                    <a:pt x="7047609" y="1011936"/>
                  </a:lnTo>
                  <a:close/>
                  <a:moveTo>
                    <a:pt x="7047609" y="3437763"/>
                  </a:moveTo>
                  <a:lnTo>
                    <a:pt x="7098409" y="3437763"/>
                  </a:lnTo>
                  <a:lnTo>
                    <a:pt x="7098409" y="3286125"/>
                  </a:lnTo>
                  <a:lnTo>
                    <a:pt x="7047609" y="3286125"/>
                  </a:lnTo>
                  <a:lnTo>
                    <a:pt x="7047609" y="3437763"/>
                  </a:lnTo>
                  <a:close/>
                  <a:moveTo>
                    <a:pt x="7047609" y="3740912"/>
                  </a:moveTo>
                  <a:lnTo>
                    <a:pt x="7098409" y="3740912"/>
                  </a:lnTo>
                  <a:lnTo>
                    <a:pt x="7098409" y="3589274"/>
                  </a:lnTo>
                  <a:lnTo>
                    <a:pt x="7047609" y="3589274"/>
                  </a:lnTo>
                  <a:lnTo>
                    <a:pt x="7047609" y="3740912"/>
                  </a:lnTo>
                  <a:close/>
                  <a:moveTo>
                    <a:pt x="7047609" y="3134487"/>
                  </a:moveTo>
                  <a:lnTo>
                    <a:pt x="7098409" y="3134487"/>
                  </a:lnTo>
                  <a:lnTo>
                    <a:pt x="7098409" y="2982849"/>
                  </a:lnTo>
                  <a:lnTo>
                    <a:pt x="7047609" y="2982849"/>
                  </a:lnTo>
                  <a:lnTo>
                    <a:pt x="7047609" y="3134487"/>
                  </a:lnTo>
                  <a:close/>
                  <a:moveTo>
                    <a:pt x="7047609" y="4650613"/>
                  </a:moveTo>
                  <a:lnTo>
                    <a:pt x="7098409" y="4650613"/>
                  </a:lnTo>
                  <a:lnTo>
                    <a:pt x="7098409" y="4498975"/>
                  </a:lnTo>
                  <a:lnTo>
                    <a:pt x="7047609" y="4498975"/>
                  </a:lnTo>
                  <a:lnTo>
                    <a:pt x="7047609" y="4650613"/>
                  </a:lnTo>
                  <a:close/>
                  <a:moveTo>
                    <a:pt x="7047609" y="2831338"/>
                  </a:moveTo>
                  <a:lnTo>
                    <a:pt x="7098409" y="2831338"/>
                  </a:lnTo>
                  <a:lnTo>
                    <a:pt x="7098409" y="2679700"/>
                  </a:lnTo>
                  <a:lnTo>
                    <a:pt x="7047609" y="2679700"/>
                  </a:lnTo>
                  <a:lnTo>
                    <a:pt x="7047609" y="2831338"/>
                  </a:lnTo>
                  <a:close/>
                  <a:moveTo>
                    <a:pt x="7047609" y="4044188"/>
                  </a:moveTo>
                  <a:lnTo>
                    <a:pt x="7098409" y="4044188"/>
                  </a:lnTo>
                  <a:lnTo>
                    <a:pt x="7098409" y="3892550"/>
                  </a:lnTo>
                  <a:lnTo>
                    <a:pt x="7047609" y="3892550"/>
                  </a:lnTo>
                  <a:lnTo>
                    <a:pt x="7047609" y="4044188"/>
                  </a:lnTo>
                  <a:close/>
                  <a:moveTo>
                    <a:pt x="7047609" y="4347464"/>
                  </a:moveTo>
                  <a:lnTo>
                    <a:pt x="7098409" y="4347464"/>
                  </a:lnTo>
                  <a:lnTo>
                    <a:pt x="7098409" y="4195826"/>
                  </a:lnTo>
                  <a:lnTo>
                    <a:pt x="7047609" y="4195826"/>
                  </a:lnTo>
                  <a:lnTo>
                    <a:pt x="7047609" y="4347464"/>
                  </a:lnTo>
                  <a:close/>
                  <a:moveTo>
                    <a:pt x="7047609" y="708787"/>
                  </a:moveTo>
                  <a:lnTo>
                    <a:pt x="7098409" y="708787"/>
                  </a:lnTo>
                  <a:lnTo>
                    <a:pt x="7098409" y="557149"/>
                  </a:lnTo>
                  <a:lnTo>
                    <a:pt x="7047609" y="557149"/>
                  </a:lnTo>
                  <a:lnTo>
                    <a:pt x="7047609" y="708787"/>
                  </a:lnTo>
                  <a:close/>
                  <a:moveTo>
                    <a:pt x="7047609" y="2528062"/>
                  </a:moveTo>
                  <a:lnTo>
                    <a:pt x="7098409" y="2528062"/>
                  </a:lnTo>
                  <a:lnTo>
                    <a:pt x="7098409" y="2376424"/>
                  </a:lnTo>
                  <a:lnTo>
                    <a:pt x="7047609" y="2376424"/>
                  </a:lnTo>
                  <a:lnTo>
                    <a:pt x="7047609" y="2528062"/>
                  </a:lnTo>
                  <a:close/>
                  <a:moveTo>
                    <a:pt x="7047609" y="405511"/>
                  </a:moveTo>
                  <a:lnTo>
                    <a:pt x="7098409" y="405511"/>
                  </a:lnTo>
                  <a:lnTo>
                    <a:pt x="7098409" y="254000"/>
                  </a:lnTo>
                  <a:lnTo>
                    <a:pt x="7047609" y="254000"/>
                  </a:lnTo>
                  <a:lnTo>
                    <a:pt x="7047609" y="405511"/>
                  </a:lnTo>
                  <a:close/>
                  <a:moveTo>
                    <a:pt x="7047609" y="1618488"/>
                  </a:moveTo>
                  <a:lnTo>
                    <a:pt x="7098409" y="1618488"/>
                  </a:lnTo>
                  <a:lnTo>
                    <a:pt x="7098409" y="1466850"/>
                  </a:lnTo>
                  <a:lnTo>
                    <a:pt x="7047609" y="1466850"/>
                  </a:lnTo>
                  <a:lnTo>
                    <a:pt x="7047609" y="1618488"/>
                  </a:lnTo>
                  <a:close/>
                  <a:moveTo>
                    <a:pt x="7047609" y="1315212"/>
                  </a:moveTo>
                  <a:lnTo>
                    <a:pt x="7098409" y="1315212"/>
                  </a:lnTo>
                  <a:lnTo>
                    <a:pt x="7098409" y="1163574"/>
                  </a:lnTo>
                  <a:lnTo>
                    <a:pt x="7047609" y="1163574"/>
                  </a:lnTo>
                  <a:lnTo>
                    <a:pt x="7047609" y="1315212"/>
                  </a:lnTo>
                  <a:close/>
                  <a:moveTo>
                    <a:pt x="7047609" y="1921637"/>
                  </a:moveTo>
                  <a:lnTo>
                    <a:pt x="7098409" y="1921637"/>
                  </a:lnTo>
                  <a:lnTo>
                    <a:pt x="7098409" y="1769999"/>
                  </a:lnTo>
                  <a:lnTo>
                    <a:pt x="7047609" y="1769999"/>
                  </a:lnTo>
                  <a:lnTo>
                    <a:pt x="7047609" y="1921637"/>
                  </a:lnTo>
                  <a:close/>
                  <a:moveTo>
                    <a:pt x="7047609" y="2224913"/>
                  </a:moveTo>
                  <a:lnTo>
                    <a:pt x="7098409" y="2224913"/>
                  </a:lnTo>
                  <a:lnTo>
                    <a:pt x="7098409" y="2073275"/>
                  </a:lnTo>
                  <a:lnTo>
                    <a:pt x="7047609" y="2073275"/>
                  </a:lnTo>
                  <a:lnTo>
                    <a:pt x="7047609" y="2224913"/>
                  </a:lnTo>
                  <a:close/>
                </a:path>
              </a:pathLst>
            </a:custGeom>
            <a:solidFill>
              <a:srgbClr val="2D9CD7"/>
            </a:solidFill>
          </p:spPr>
        </p:sp>
      </p:grpSp>
      <p:sp>
        <p:nvSpPr>
          <p:cNvPr id="4" name="Freeform 4"/>
          <p:cNvSpPr/>
          <p:nvPr/>
        </p:nvSpPr>
        <p:spPr>
          <a:xfrm flipH="1">
            <a:off x="188815" y="175833"/>
            <a:ext cx="2221992" cy="2743200"/>
          </a:xfrm>
          <a:custGeom>
            <a:avLst/>
            <a:gdLst/>
            <a:ahLst/>
            <a:cxnLst/>
            <a:rect l="l" t="t" r="r" b="b"/>
            <a:pathLst>
              <a:path w="3332988" h="4114800">
                <a:moveTo>
                  <a:pt x="3332988" y="0"/>
                </a:moveTo>
                <a:lnTo>
                  <a:pt x="0" y="0"/>
                </a:lnTo>
                <a:lnTo>
                  <a:pt x="0" y="4114800"/>
                </a:lnTo>
                <a:lnTo>
                  <a:pt x="3332988" y="4114800"/>
                </a:lnTo>
                <a:lnTo>
                  <a:pt x="333298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2193940" y="245260"/>
            <a:ext cx="9569442" cy="692497"/>
          </a:xfrm>
          <a:prstGeom prst="rect">
            <a:avLst/>
          </a:prstGeom>
        </p:spPr>
        <p:txBody>
          <a:bodyPr lIns="0" tIns="0" rIns="0" bIns="0" rtlCol="0" anchor="t">
            <a:spAutoFit/>
          </a:bodyPr>
          <a:lstStyle/>
          <a:p>
            <a:pPr marL="0" marR="0" lvl="0" indent="0" algn="ctr" defTabSz="609630" rtl="0" eaLnBrk="1" fontAlgn="auto" latinLnBrk="0" hangingPunct="1">
              <a:lnSpc>
                <a:spcPts val="5226"/>
              </a:lnSpc>
              <a:spcBef>
                <a:spcPts val="0"/>
              </a:spcBef>
              <a:spcAft>
                <a:spcPts val="0"/>
              </a:spcAft>
              <a:buClrTx/>
              <a:buSzTx/>
              <a:buFontTx/>
              <a:buNone/>
              <a:tabLst/>
              <a:defRPr/>
            </a:pPr>
            <a:r>
              <a:rPr kumimoji="0" lang="en-US" sz="6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sz="6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6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6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6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6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1"/>
          <p:cNvSpPr txBox="1"/>
          <p:nvPr/>
        </p:nvSpPr>
        <p:spPr>
          <a:xfrm>
            <a:off x="679710" y="760760"/>
            <a:ext cx="1303702" cy="738215"/>
          </a:xfrm>
          <a:prstGeom prst="rect">
            <a:avLst/>
          </a:prstGeom>
        </p:spPr>
        <p:txBody>
          <a:bodyPr lIns="0" tIns="0" rIns="0" bIns="0" rtlCol="0" anchor="t">
            <a:spAutoFit/>
          </a:bodyPr>
          <a:lstStyle/>
          <a:p>
            <a:pPr marL="0" marR="0" lvl="0" indent="0" algn="ctr" defTabSz="609630" rtl="0" eaLnBrk="1" fontAlgn="auto" latinLnBrk="0" hangingPunct="1">
              <a:lnSpc>
                <a:spcPts val="6340"/>
              </a:lnSpc>
              <a:spcBef>
                <a:spcPts val="0"/>
              </a:spcBef>
              <a:spcAft>
                <a:spcPts val="0"/>
              </a:spcAft>
              <a:buClrTx/>
              <a:buSzTx/>
              <a:buFontTx/>
              <a:buNone/>
              <a:tabLst/>
              <a:defRPr/>
            </a:pPr>
            <a:r>
              <a:rPr kumimoji="0" lang="en-US" sz="4528" b="0" i="0" u="none" strike="noStrike" kern="1200" cap="none" spc="0" normalizeH="0" baseline="0" noProof="0">
                <a:ln>
                  <a:noFill/>
                </a:ln>
                <a:solidFill>
                  <a:srgbClr val="5E17EB"/>
                </a:solidFill>
                <a:effectLst/>
                <a:uLnTx/>
                <a:uFillTx/>
                <a:latin typeface="Quicksand Bold"/>
                <a:ea typeface="+mn-ea"/>
                <a:cs typeface="+mn-cs"/>
              </a:rPr>
              <a:t>e</a:t>
            </a:r>
          </a:p>
        </p:txBody>
      </p:sp>
      <p:sp>
        <p:nvSpPr>
          <p:cNvPr id="13" name="TextBox 12">
            <a:extLst>
              <a:ext uri="{FF2B5EF4-FFF2-40B4-BE49-F238E27FC236}">
                <a16:creationId xmlns:a16="http://schemas.microsoft.com/office/drawing/2014/main" id="{DA33DC8F-671D-4421-98D4-B55E1E557E8E}"/>
              </a:ext>
            </a:extLst>
          </p:cNvPr>
          <p:cNvSpPr txBox="1"/>
          <p:nvPr/>
        </p:nvSpPr>
        <p:spPr>
          <a:xfrm>
            <a:off x="9173265" y="5492931"/>
            <a:ext cx="4673600"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9 CHỮ CÁI</a:t>
            </a:r>
          </a:p>
        </p:txBody>
      </p:sp>
      <p:graphicFrame>
        <p:nvGraphicFramePr>
          <p:cNvPr id="12" name="Table 11">
            <a:extLst>
              <a:ext uri="{FF2B5EF4-FFF2-40B4-BE49-F238E27FC236}">
                <a16:creationId xmlns:a16="http://schemas.microsoft.com/office/drawing/2014/main" id="{91DE16A7-E3B7-4BF8-844B-76501080C2B9}"/>
              </a:ext>
            </a:extLst>
          </p:cNvPr>
          <p:cNvGraphicFramePr>
            <a:graphicFrameLocks noGrp="1"/>
          </p:cNvGraphicFramePr>
          <p:nvPr>
            <p:extLst>
              <p:ext uri="{D42A27DB-BD31-4B8C-83A1-F6EECF244321}">
                <p14:modId xmlns:p14="http://schemas.microsoft.com/office/powerpoint/2010/main" val="3411044836"/>
              </p:ext>
            </p:extLst>
          </p:nvPr>
        </p:nvGraphicFramePr>
        <p:xfrm>
          <a:off x="990172" y="5372452"/>
          <a:ext cx="6151758" cy="1310640"/>
        </p:xfrm>
        <a:graphic>
          <a:graphicData uri="http://schemas.openxmlformats.org/drawingml/2006/table">
            <a:tbl>
              <a:tblPr firstRow="1" bandRow="1">
                <a:tableStyleId>{5C22544A-7EE6-4342-B048-85BDC9FD1C3A}</a:tableStyleId>
              </a:tblPr>
              <a:tblGrid>
                <a:gridCol w="1025293">
                  <a:extLst>
                    <a:ext uri="{9D8B030D-6E8A-4147-A177-3AD203B41FA5}">
                      <a16:colId xmlns:a16="http://schemas.microsoft.com/office/drawing/2014/main" val="20000"/>
                    </a:ext>
                  </a:extLst>
                </a:gridCol>
                <a:gridCol w="1025293">
                  <a:extLst>
                    <a:ext uri="{9D8B030D-6E8A-4147-A177-3AD203B41FA5}">
                      <a16:colId xmlns:a16="http://schemas.microsoft.com/office/drawing/2014/main" val="20001"/>
                    </a:ext>
                  </a:extLst>
                </a:gridCol>
                <a:gridCol w="1025293">
                  <a:extLst>
                    <a:ext uri="{9D8B030D-6E8A-4147-A177-3AD203B41FA5}">
                      <a16:colId xmlns:a16="http://schemas.microsoft.com/office/drawing/2014/main" val="20002"/>
                    </a:ext>
                  </a:extLst>
                </a:gridCol>
                <a:gridCol w="1025293">
                  <a:extLst>
                    <a:ext uri="{9D8B030D-6E8A-4147-A177-3AD203B41FA5}">
                      <a16:colId xmlns:a16="http://schemas.microsoft.com/office/drawing/2014/main" val="20003"/>
                    </a:ext>
                  </a:extLst>
                </a:gridCol>
                <a:gridCol w="1025293">
                  <a:extLst>
                    <a:ext uri="{9D8B030D-6E8A-4147-A177-3AD203B41FA5}">
                      <a16:colId xmlns:a16="http://schemas.microsoft.com/office/drawing/2014/main" val="20004"/>
                    </a:ext>
                  </a:extLst>
                </a:gridCol>
                <a:gridCol w="1025293">
                  <a:extLst>
                    <a:ext uri="{9D8B030D-6E8A-4147-A177-3AD203B41FA5}">
                      <a16:colId xmlns:a16="http://schemas.microsoft.com/office/drawing/2014/main" val="20005"/>
                    </a:ext>
                  </a:extLst>
                </a:gridCol>
              </a:tblGrid>
              <a:tr h="1310640">
                <a:tc>
                  <a:txBody>
                    <a:bodyPr/>
                    <a:lstStyle/>
                    <a:p>
                      <a:pPr algn="ctr"/>
                      <a:r>
                        <a:rPr lang="en-US" sz="8000" dirty="0">
                          <a:solidFill>
                            <a:srgbClr val="C00000"/>
                          </a:solidFill>
                        </a:rPr>
                        <a:t>B</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Ạ</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C</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H</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V</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Ệ</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15" name="AutoShape 2" descr="Gốc rễ của làn sóng khủng bố chống phương Tây">
            <a:extLst>
              <a:ext uri="{FF2B5EF4-FFF2-40B4-BE49-F238E27FC236}">
                <a16:creationId xmlns:a16="http://schemas.microsoft.com/office/drawing/2014/main" id="{ECEF20EF-320F-47EB-8A1D-53F8F29CDA8C}"/>
              </a:ext>
            </a:extLst>
          </p:cNvPr>
          <p:cNvSpPr>
            <a:spLocks noChangeAspect="1" noChangeArrowheads="1"/>
          </p:cNvSpPr>
          <p:nvPr/>
        </p:nvSpPr>
        <p:spPr bwMode="auto">
          <a:xfrm>
            <a:off x="1007216" y="378225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4" name="Table 13">
            <a:extLst>
              <a:ext uri="{FF2B5EF4-FFF2-40B4-BE49-F238E27FC236}">
                <a16:creationId xmlns:a16="http://schemas.microsoft.com/office/drawing/2014/main" id="{D61DCDF0-EDDB-487B-BBB1-5170F9299BBC}"/>
              </a:ext>
            </a:extLst>
          </p:cNvPr>
          <p:cNvGraphicFramePr>
            <a:graphicFrameLocks noGrp="1"/>
          </p:cNvGraphicFramePr>
          <p:nvPr>
            <p:extLst>
              <p:ext uri="{D42A27DB-BD31-4B8C-83A1-F6EECF244321}">
                <p14:modId xmlns:p14="http://schemas.microsoft.com/office/powerpoint/2010/main" val="1461013185"/>
              </p:ext>
            </p:extLst>
          </p:nvPr>
        </p:nvGraphicFramePr>
        <p:xfrm>
          <a:off x="1007216" y="5367205"/>
          <a:ext cx="6185886" cy="1384300"/>
        </p:xfrm>
        <a:graphic>
          <a:graphicData uri="http://schemas.openxmlformats.org/drawingml/2006/table">
            <a:tbl>
              <a:tblPr firstRow="1" bandRow="1">
                <a:tableStyleId>{5C22544A-7EE6-4342-B048-85BDC9FD1C3A}</a:tableStyleId>
              </a:tblPr>
              <a:tblGrid>
                <a:gridCol w="1030981">
                  <a:extLst>
                    <a:ext uri="{9D8B030D-6E8A-4147-A177-3AD203B41FA5}">
                      <a16:colId xmlns:a16="http://schemas.microsoft.com/office/drawing/2014/main" val="20000"/>
                    </a:ext>
                  </a:extLst>
                </a:gridCol>
                <a:gridCol w="1030981">
                  <a:extLst>
                    <a:ext uri="{9D8B030D-6E8A-4147-A177-3AD203B41FA5}">
                      <a16:colId xmlns:a16="http://schemas.microsoft.com/office/drawing/2014/main" val="20001"/>
                    </a:ext>
                  </a:extLst>
                </a:gridCol>
                <a:gridCol w="1030981">
                  <a:extLst>
                    <a:ext uri="{9D8B030D-6E8A-4147-A177-3AD203B41FA5}">
                      <a16:colId xmlns:a16="http://schemas.microsoft.com/office/drawing/2014/main" val="20002"/>
                    </a:ext>
                  </a:extLst>
                </a:gridCol>
                <a:gridCol w="1030981">
                  <a:extLst>
                    <a:ext uri="{9D8B030D-6E8A-4147-A177-3AD203B41FA5}">
                      <a16:colId xmlns:a16="http://schemas.microsoft.com/office/drawing/2014/main" val="20003"/>
                    </a:ext>
                  </a:extLst>
                </a:gridCol>
                <a:gridCol w="1030981">
                  <a:extLst>
                    <a:ext uri="{9D8B030D-6E8A-4147-A177-3AD203B41FA5}">
                      <a16:colId xmlns:a16="http://schemas.microsoft.com/office/drawing/2014/main" val="20004"/>
                    </a:ext>
                  </a:extLst>
                </a:gridCol>
                <a:gridCol w="1030981">
                  <a:extLst>
                    <a:ext uri="{9D8B030D-6E8A-4147-A177-3AD203B41FA5}">
                      <a16:colId xmlns:a16="http://schemas.microsoft.com/office/drawing/2014/main" val="20005"/>
                    </a:ext>
                  </a:extLst>
                </a:gridCol>
              </a:tblGrid>
              <a:tr h="1384300">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sp>
        <p:nvSpPr>
          <p:cNvPr id="16" name="Oval 15">
            <a:extLst>
              <a:ext uri="{FF2B5EF4-FFF2-40B4-BE49-F238E27FC236}">
                <a16:creationId xmlns:a16="http://schemas.microsoft.com/office/drawing/2014/main" id="{03D8C6B9-7D2B-4A53-BFDA-097E84B771B7}"/>
              </a:ext>
            </a:extLst>
          </p:cNvPr>
          <p:cNvSpPr/>
          <p:nvPr/>
        </p:nvSpPr>
        <p:spPr>
          <a:xfrm>
            <a:off x="152400" y="4001940"/>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1</a:t>
            </a:r>
          </a:p>
        </p:txBody>
      </p:sp>
      <p:pic>
        <p:nvPicPr>
          <p:cNvPr id="18" name="FILE_20211202_045543_4.55, 2 thg 12​">
            <a:hlinkClick r:id="" action="ppaction://media"/>
            <a:extLst>
              <a:ext uri="{FF2B5EF4-FFF2-40B4-BE49-F238E27FC236}">
                <a16:creationId xmlns:a16="http://schemas.microsoft.com/office/drawing/2014/main" id="{9850A78A-A333-4DA2-8EB7-8BF555A19E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333" y="7278233"/>
            <a:ext cx="487363" cy="487363"/>
          </a:xfrm>
          <a:prstGeom prst="rect">
            <a:avLst/>
          </a:prstGeom>
        </p:spPr>
      </p:pic>
      <p:pic>
        <p:nvPicPr>
          <p:cNvPr id="8" name="Picture 7">
            <a:extLst>
              <a:ext uri="{FF2B5EF4-FFF2-40B4-BE49-F238E27FC236}">
                <a16:creationId xmlns:a16="http://schemas.microsoft.com/office/drawing/2014/main" id="{36C93078-C20E-48CA-A36E-088CE15B557D}"/>
              </a:ext>
            </a:extLst>
          </p:cNvPr>
          <p:cNvPicPr>
            <a:picLocks noChangeAspect="1"/>
          </p:cNvPicPr>
          <p:nvPr/>
        </p:nvPicPr>
        <p:blipFill>
          <a:blip r:embed="rId7"/>
          <a:stretch>
            <a:fillRect/>
          </a:stretch>
        </p:blipFill>
        <p:spPr>
          <a:xfrm>
            <a:off x="4274692" y="1239439"/>
            <a:ext cx="6169687" cy="3359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80000">
                <p:cTn id="13"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flipH="1">
            <a:off x="188815" y="175833"/>
            <a:ext cx="2221992" cy="2743200"/>
          </a:xfrm>
          <a:custGeom>
            <a:avLst/>
            <a:gdLst/>
            <a:ahLst/>
            <a:cxnLst/>
            <a:rect l="l" t="t" r="r" b="b"/>
            <a:pathLst>
              <a:path w="3332988" h="4114800">
                <a:moveTo>
                  <a:pt x="3332988" y="0"/>
                </a:moveTo>
                <a:lnTo>
                  <a:pt x="0" y="0"/>
                </a:lnTo>
                <a:lnTo>
                  <a:pt x="0" y="4114800"/>
                </a:lnTo>
                <a:lnTo>
                  <a:pt x="3332988" y="4114800"/>
                </a:lnTo>
                <a:lnTo>
                  <a:pt x="333298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2193940" y="245261"/>
            <a:ext cx="9569442" cy="620363"/>
          </a:xfrm>
          <a:prstGeom prst="rect">
            <a:avLst/>
          </a:prstGeom>
        </p:spPr>
        <p:txBody>
          <a:bodyPr lIns="0" tIns="0" rIns="0" bIns="0" rtlCol="0" anchor="t">
            <a:spAutoFit/>
          </a:bodyPr>
          <a:lstStyle/>
          <a:p>
            <a:pPr marL="0" marR="0" lvl="0" indent="0" algn="ctr" defTabSz="609630" rtl="0" eaLnBrk="1" fontAlgn="auto" latinLnBrk="0" hangingPunct="1">
              <a:lnSpc>
                <a:spcPts val="5226"/>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2"/>
          <p:cNvSpPr txBox="1"/>
          <p:nvPr/>
        </p:nvSpPr>
        <p:spPr>
          <a:xfrm>
            <a:off x="679710" y="760760"/>
            <a:ext cx="1303702" cy="738215"/>
          </a:xfrm>
          <a:prstGeom prst="rect">
            <a:avLst/>
          </a:prstGeom>
        </p:spPr>
        <p:txBody>
          <a:bodyPr lIns="0" tIns="0" rIns="0" bIns="0" rtlCol="0" anchor="t">
            <a:spAutoFit/>
          </a:bodyPr>
          <a:lstStyle/>
          <a:p>
            <a:pPr marL="0" marR="0" lvl="0" indent="0" algn="ctr" defTabSz="609630" rtl="0" eaLnBrk="1" fontAlgn="auto" latinLnBrk="0" hangingPunct="1">
              <a:lnSpc>
                <a:spcPts val="6340"/>
              </a:lnSpc>
              <a:spcBef>
                <a:spcPts val="0"/>
              </a:spcBef>
              <a:spcAft>
                <a:spcPts val="0"/>
              </a:spcAft>
              <a:buClrTx/>
              <a:buSzTx/>
              <a:buFontTx/>
              <a:buNone/>
              <a:tabLst/>
              <a:defRPr/>
            </a:pPr>
            <a:r>
              <a:rPr kumimoji="0" lang="en-US" sz="4528" b="0" i="0" u="none" strike="noStrike" kern="1200" cap="none" spc="0" normalizeH="0" baseline="0" noProof="0">
                <a:ln>
                  <a:noFill/>
                </a:ln>
                <a:solidFill>
                  <a:srgbClr val="5E17EB"/>
                </a:solidFill>
                <a:effectLst/>
                <a:uLnTx/>
                <a:uFillTx/>
                <a:latin typeface="Quicksand Bold"/>
                <a:ea typeface="+mn-ea"/>
                <a:cs typeface="+mn-cs"/>
              </a:rPr>
              <a:t>e</a:t>
            </a:r>
          </a:p>
        </p:txBody>
      </p:sp>
      <p:grpSp>
        <p:nvGrpSpPr>
          <p:cNvPr id="13" name="Group 2">
            <a:extLst>
              <a:ext uri="{FF2B5EF4-FFF2-40B4-BE49-F238E27FC236}">
                <a16:creationId xmlns:a16="http://schemas.microsoft.com/office/drawing/2014/main" id="{732906AA-9E25-46A1-B6AD-40569DD7EB47}"/>
              </a:ext>
            </a:extLst>
          </p:cNvPr>
          <p:cNvGrpSpPr/>
          <p:nvPr/>
        </p:nvGrpSpPr>
        <p:grpSpPr>
          <a:xfrm>
            <a:off x="3456679" y="1267248"/>
            <a:ext cx="8358832" cy="3990552"/>
            <a:chOff x="251851" y="174016"/>
            <a:chExt cx="6594706" cy="4556582"/>
          </a:xfrm>
        </p:grpSpPr>
        <p:sp>
          <p:nvSpPr>
            <p:cNvPr id="14" name="Freeform 3">
              <a:extLst>
                <a:ext uri="{FF2B5EF4-FFF2-40B4-BE49-F238E27FC236}">
                  <a16:creationId xmlns:a16="http://schemas.microsoft.com/office/drawing/2014/main" id="{CBAF9151-F3CB-4449-99EC-00A85C2F7C26}"/>
                </a:ext>
              </a:extLst>
            </p:cNvPr>
            <p:cNvSpPr/>
            <p:nvPr/>
          </p:nvSpPr>
          <p:spPr>
            <a:xfrm>
              <a:off x="251851" y="174016"/>
              <a:ext cx="6594706" cy="4556582"/>
            </a:xfrm>
            <a:custGeom>
              <a:avLst/>
              <a:gdLst/>
              <a:ahLst/>
              <a:cxnLst/>
              <a:rect l="l" t="t" r="r" b="b"/>
              <a:pathLst>
                <a:path w="7098409" h="4904613">
                  <a:moveTo>
                    <a:pt x="7047609" y="4802251"/>
                  </a:moveTo>
                  <a:lnTo>
                    <a:pt x="7098409" y="4802251"/>
                  </a:lnTo>
                  <a:lnTo>
                    <a:pt x="7098409" y="4904613"/>
                  </a:lnTo>
                  <a:lnTo>
                    <a:pt x="6996047" y="4904613"/>
                  </a:lnTo>
                  <a:lnTo>
                    <a:pt x="6996047" y="4853813"/>
                  </a:lnTo>
                  <a:lnTo>
                    <a:pt x="7047609" y="4853813"/>
                  </a:lnTo>
                  <a:lnTo>
                    <a:pt x="7047609" y="4802251"/>
                  </a:lnTo>
                  <a:close/>
                  <a:moveTo>
                    <a:pt x="5479920" y="4904613"/>
                  </a:moveTo>
                  <a:lnTo>
                    <a:pt x="5631558" y="4904613"/>
                  </a:lnTo>
                  <a:lnTo>
                    <a:pt x="5631558" y="4853813"/>
                  </a:lnTo>
                  <a:lnTo>
                    <a:pt x="5479920" y="4853813"/>
                  </a:lnTo>
                  <a:lnTo>
                    <a:pt x="5479920" y="4904613"/>
                  </a:lnTo>
                  <a:close/>
                  <a:moveTo>
                    <a:pt x="4116110" y="4904613"/>
                  </a:moveTo>
                  <a:lnTo>
                    <a:pt x="4489800" y="4904613"/>
                  </a:lnTo>
                  <a:lnTo>
                    <a:pt x="4489800" y="4853813"/>
                  </a:lnTo>
                  <a:lnTo>
                    <a:pt x="4116110" y="4853813"/>
                  </a:lnTo>
                  <a:lnTo>
                    <a:pt x="4116110" y="4904613"/>
                  </a:lnTo>
                  <a:close/>
                  <a:moveTo>
                    <a:pt x="5783196" y="4904613"/>
                  </a:moveTo>
                  <a:lnTo>
                    <a:pt x="5934834" y="4904613"/>
                  </a:lnTo>
                  <a:lnTo>
                    <a:pt x="5934834" y="4853813"/>
                  </a:lnTo>
                  <a:lnTo>
                    <a:pt x="5783196" y="4853813"/>
                  </a:lnTo>
                  <a:lnTo>
                    <a:pt x="5783196" y="4904613"/>
                  </a:lnTo>
                  <a:close/>
                  <a:moveTo>
                    <a:pt x="4863488" y="4904613"/>
                  </a:moveTo>
                  <a:lnTo>
                    <a:pt x="5237178" y="4904613"/>
                  </a:lnTo>
                  <a:lnTo>
                    <a:pt x="5237178" y="4853813"/>
                  </a:lnTo>
                  <a:lnTo>
                    <a:pt x="4863488" y="4853813"/>
                  </a:lnTo>
                  <a:lnTo>
                    <a:pt x="4863488" y="4904613"/>
                  </a:lnTo>
                  <a:close/>
                  <a:moveTo>
                    <a:pt x="6086345" y="4904613"/>
                  </a:moveTo>
                  <a:lnTo>
                    <a:pt x="6237983" y="4904613"/>
                  </a:lnTo>
                  <a:lnTo>
                    <a:pt x="6237983" y="4853813"/>
                  </a:lnTo>
                  <a:lnTo>
                    <a:pt x="6086345" y="4853813"/>
                  </a:lnTo>
                  <a:lnTo>
                    <a:pt x="6086345" y="4904613"/>
                  </a:lnTo>
                  <a:close/>
                  <a:moveTo>
                    <a:pt x="6692771" y="4904613"/>
                  </a:moveTo>
                  <a:lnTo>
                    <a:pt x="6844409" y="4904613"/>
                  </a:lnTo>
                  <a:lnTo>
                    <a:pt x="6844409" y="4853813"/>
                  </a:lnTo>
                  <a:lnTo>
                    <a:pt x="6692771" y="4853813"/>
                  </a:lnTo>
                  <a:lnTo>
                    <a:pt x="6692771" y="4904613"/>
                  </a:lnTo>
                  <a:close/>
                  <a:moveTo>
                    <a:pt x="6389621" y="4904613"/>
                  </a:moveTo>
                  <a:lnTo>
                    <a:pt x="6541260" y="4904613"/>
                  </a:lnTo>
                  <a:lnTo>
                    <a:pt x="6541260" y="4853813"/>
                  </a:lnTo>
                  <a:lnTo>
                    <a:pt x="6389621" y="4853813"/>
                  </a:lnTo>
                  <a:lnTo>
                    <a:pt x="6389621" y="4904613"/>
                  </a:lnTo>
                  <a:close/>
                  <a:moveTo>
                    <a:pt x="253873" y="4904613"/>
                  </a:moveTo>
                  <a:lnTo>
                    <a:pt x="405511" y="4904613"/>
                  </a:lnTo>
                  <a:lnTo>
                    <a:pt x="405511" y="4853813"/>
                  </a:lnTo>
                  <a:lnTo>
                    <a:pt x="253873" y="4853813"/>
                  </a:lnTo>
                  <a:lnTo>
                    <a:pt x="253873" y="4904613"/>
                  </a:lnTo>
                  <a:close/>
                  <a:moveTo>
                    <a:pt x="860425" y="4904613"/>
                  </a:moveTo>
                  <a:lnTo>
                    <a:pt x="1012063" y="4904613"/>
                  </a:lnTo>
                  <a:lnTo>
                    <a:pt x="1012063" y="4853813"/>
                  </a:lnTo>
                  <a:lnTo>
                    <a:pt x="860425" y="4853813"/>
                  </a:lnTo>
                  <a:lnTo>
                    <a:pt x="860425" y="4904613"/>
                  </a:lnTo>
                  <a:close/>
                  <a:moveTo>
                    <a:pt x="1163574" y="4904613"/>
                  </a:moveTo>
                  <a:lnTo>
                    <a:pt x="1315212" y="4904613"/>
                  </a:lnTo>
                  <a:lnTo>
                    <a:pt x="1315212" y="4853813"/>
                  </a:lnTo>
                  <a:lnTo>
                    <a:pt x="1163574" y="4853813"/>
                  </a:lnTo>
                  <a:lnTo>
                    <a:pt x="1163574" y="4904613"/>
                  </a:lnTo>
                  <a:close/>
                  <a:moveTo>
                    <a:pt x="557149" y="4904613"/>
                  </a:moveTo>
                  <a:lnTo>
                    <a:pt x="708787" y="4904613"/>
                  </a:lnTo>
                  <a:lnTo>
                    <a:pt x="708787" y="4853813"/>
                  </a:lnTo>
                  <a:lnTo>
                    <a:pt x="557149" y="4853813"/>
                  </a:lnTo>
                  <a:lnTo>
                    <a:pt x="557149" y="4904613"/>
                  </a:lnTo>
                  <a:close/>
                  <a:moveTo>
                    <a:pt x="1874289" y="4904613"/>
                  </a:moveTo>
                  <a:lnTo>
                    <a:pt x="2247978" y="4904613"/>
                  </a:lnTo>
                  <a:lnTo>
                    <a:pt x="2247978" y="4853813"/>
                  </a:lnTo>
                  <a:lnTo>
                    <a:pt x="1874289" y="4853813"/>
                  </a:lnTo>
                  <a:lnTo>
                    <a:pt x="1874289" y="4904613"/>
                  </a:lnTo>
                  <a:close/>
                  <a:moveTo>
                    <a:pt x="1466850" y="4904613"/>
                  </a:moveTo>
                  <a:lnTo>
                    <a:pt x="1618488" y="4904613"/>
                  </a:lnTo>
                  <a:lnTo>
                    <a:pt x="1618488" y="4853813"/>
                  </a:lnTo>
                  <a:lnTo>
                    <a:pt x="1466850" y="4853813"/>
                  </a:lnTo>
                  <a:lnTo>
                    <a:pt x="1466850" y="4904613"/>
                  </a:lnTo>
                  <a:close/>
                  <a:moveTo>
                    <a:pt x="2621667" y="4904613"/>
                  </a:moveTo>
                  <a:lnTo>
                    <a:pt x="2995356" y="4904613"/>
                  </a:lnTo>
                  <a:lnTo>
                    <a:pt x="2995356" y="4853813"/>
                  </a:lnTo>
                  <a:lnTo>
                    <a:pt x="2621667" y="4853813"/>
                  </a:lnTo>
                  <a:lnTo>
                    <a:pt x="2621667" y="4904613"/>
                  </a:lnTo>
                  <a:close/>
                  <a:moveTo>
                    <a:pt x="3368732" y="4904613"/>
                  </a:moveTo>
                  <a:lnTo>
                    <a:pt x="3742421" y="4904613"/>
                  </a:lnTo>
                  <a:lnTo>
                    <a:pt x="3742421" y="4853813"/>
                  </a:lnTo>
                  <a:lnTo>
                    <a:pt x="3368732" y="4853813"/>
                  </a:lnTo>
                  <a:lnTo>
                    <a:pt x="3368732" y="4904613"/>
                  </a:lnTo>
                  <a:close/>
                  <a:moveTo>
                    <a:pt x="50800" y="4802251"/>
                  </a:moveTo>
                  <a:lnTo>
                    <a:pt x="0" y="4802251"/>
                  </a:lnTo>
                  <a:lnTo>
                    <a:pt x="0" y="4904613"/>
                  </a:lnTo>
                  <a:lnTo>
                    <a:pt x="102362" y="4904613"/>
                  </a:lnTo>
                  <a:lnTo>
                    <a:pt x="102362" y="4853813"/>
                  </a:lnTo>
                  <a:lnTo>
                    <a:pt x="50800" y="4853813"/>
                  </a:lnTo>
                  <a:lnTo>
                    <a:pt x="50800" y="4802251"/>
                  </a:lnTo>
                  <a:close/>
                  <a:moveTo>
                    <a:pt x="50800" y="1769999"/>
                  </a:moveTo>
                  <a:lnTo>
                    <a:pt x="0" y="1769999"/>
                  </a:lnTo>
                  <a:lnTo>
                    <a:pt x="0" y="1921637"/>
                  </a:lnTo>
                  <a:lnTo>
                    <a:pt x="50800" y="1921637"/>
                  </a:lnTo>
                  <a:lnTo>
                    <a:pt x="50800" y="1769999"/>
                  </a:lnTo>
                  <a:close/>
                  <a:moveTo>
                    <a:pt x="50800" y="2376551"/>
                  </a:moveTo>
                  <a:lnTo>
                    <a:pt x="0" y="2376551"/>
                  </a:lnTo>
                  <a:lnTo>
                    <a:pt x="0" y="2528189"/>
                  </a:lnTo>
                  <a:lnTo>
                    <a:pt x="50800" y="2528189"/>
                  </a:lnTo>
                  <a:lnTo>
                    <a:pt x="50800" y="2376551"/>
                  </a:lnTo>
                  <a:close/>
                  <a:moveTo>
                    <a:pt x="50800" y="2073275"/>
                  </a:moveTo>
                  <a:lnTo>
                    <a:pt x="0" y="2073275"/>
                  </a:lnTo>
                  <a:lnTo>
                    <a:pt x="0" y="2224913"/>
                  </a:lnTo>
                  <a:lnTo>
                    <a:pt x="50800" y="2224913"/>
                  </a:lnTo>
                  <a:lnTo>
                    <a:pt x="50800" y="2073275"/>
                  </a:lnTo>
                  <a:close/>
                  <a:moveTo>
                    <a:pt x="50800" y="1466850"/>
                  </a:moveTo>
                  <a:lnTo>
                    <a:pt x="0" y="1466850"/>
                  </a:lnTo>
                  <a:lnTo>
                    <a:pt x="0" y="1618488"/>
                  </a:lnTo>
                  <a:lnTo>
                    <a:pt x="50800" y="1618488"/>
                  </a:lnTo>
                  <a:lnTo>
                    <a:pt x="50800" y="1466850"/>
                  </a:lnTo>
                  <a:close/>
                  <a:moveTo>
                    <a:pt x="50800" y="3892550"/>
                  </a:moveTo>
                  <a:lnTo>
                    <a:pt x="0" y="3892550"/>
                  </a:lnTo>
                  <a:lnTo>
                    <a:pt x="0" y="4044188"/>
                  </a:lnTo>
                  <a:lnTo>
                    <a:pt x="50800" y="4044188"/>
                  </a:lnTo>
                  <a:lnTo>
                    <a:pt x="50800" y="3892550"/>
                  </a:lnTo>
                  <a:close/>
                  <a:moveTo>
                    <a:pt x="50800" y="3286125"/>
                  </a:moveTo>
                  <a:lnTo>
                    <a:pt x="0" y="3286125"/>
                  </a:lnTo>
                  <a:lnTo>
                    <a:pt x="0" y="3437763"/>
                  </a:lnTo>
                  <a:lnTo>
                    <a:pt x="50800" y="3437763"/>
                  </a:lnTo>
                  <a:lnTo>
                    <a:pt x="50800" y="3286125"/>
                  </a:lnTo>
                  <a:close/>
                  <a:moveTo>
                    <a:pt x="50800" y="2679700"/>
                  </a:moveTo>
                  <a:lnTo>
                    <a:pt x="0" y="2679700"/>
                  </a:lnTo>
                  <a:lnTo>
                    <a:pt x="0" y="2831338"/>
                  </a:lnTo>
                  <a:lnTo>
                    <a:pt x="50800" y="2831338"/>
                  </a:lnTo>
                  <a:lnTo>
                    <a:pt x="50800" y="2679700"/>
                  </a:lnTo>
                  <a:close/>
                  <a:moveTo>
                    <a:pt x="50800" y="3589401"/>
                  </a:moveTo>
                  <a:lnTo>
                    <a:pt x="0" y="3589401"/>
                  </a:lnTo>
                  <a:lnTo>
                    <a:pt x="0" y="3741039"/>
                  </a:lnTo>
                  <a:lnTo>
                    <a:pt x="50800" y="3741039"/>
                  </a:lnTo>
                  <a:lnTo>
                    <a:pt x="50800" y="3589401"/>
                  </a:lnTo>
                  <a:close/>
                  <a:moveTo>
                    <a:pt x="50800" y="2982976"/>
                  </a:moveTo>
                  <a:lnTo>
                    <a:pt x="0" y="2982976"/>
                  </a:lnTo>
                  <a:lnTo>
                    <a:pt x="0" y="3134614"/>
                  </a:lnTo>
                  <a:lnTo>
                    <a:pt x="50800" y="3134614"/>
                  </a:lnTo>
                  <a:lnTo>
                    <a:pt x="50800" y="2982976"/>
                  </a:lnTo>
                  <a:close/>
                  <a:moveTo>
                    <a:pt x="50800" y="860425"/>
                  </a:moveTo>
                  <a:lnTo>
                    <a:pt x="0" y="860425"/>
                  </a:lnTo>
                  <a:lnTo>
                    <a:pt x="0" y="1012063"/>
                  </a:lnTo>
                  <a:lnTo>
                    <a:pt x="50800" y="1012063"/>
                  </a:lnTo>
                  <a:lnTo>
                    <a:pt x="50800" y="860425"/>
                  </a:lnTo>
                  <a:close/>
                  <a:moveTo>
                    <a:pt x="50800" y="4195826"/>
                  </a:moveTo>
                  <a:lnTo>
                    <a:pt x="0" y="4195826"/>
                  </a:lnTo>
                  <a:lnTo>
                    <a:pt x="0" y="4347464"/>
                  </a:lnTo>
                  <a:lnTo>
                    <a:pt x="50800" y="4347464"/>
                  </a:lnTo>
                  <a:lnTo>
                    <a:pt x="50800" y="4195826"/>
                  </a:lnTo>
                  <a:close/>
                  <a:moveTo>
                    <a:pt x="50800" y="557149"/>
                  </a:moveTo>
                  <a:lnTo>
                    <a:pt x="0" y="557149"/>
                  </a:lnTo>
                  <a:lnTo>
                    <a:pt x="0" y="708787"/>
                  </a:lnTo>
                  <a:lnTo>
                    <a:pt x="50800" y="708787"/>
                  </a:lnTo>
                  <a:lnTo>
                    <a:pt x="50800" y="557149"/>
                  </a:lnTo>
                  <a:close/>
                  <a:moveTo>
                    <a:pt x="50800" y="254000"/>
                  </a:moveTo>
                  <a:lnTo>
                    <a:pt x="0" y="254000"/>
                  </a:lnTo>
                  <a:lnTo>
                    <a:pt x="0" y="405638"/>
                  </a:lnTo>
                  <a:lnTo>
                    <a:pt x="50800" y="405638"/>
                  </a:lnTo>
                  <a:lnTo>
                    <a:pt x="50800" y="254000"/>
                  </a:lnTo>
                  <a:close/>
                  <a:moveTo>
                    <a:pt x="50800" y="1163574"/>
                  </a:moveTo>
                  <a:lnTo>
                    <a:pt x="0" y="1163574"/>
                  </a:lnTo>
                  <a:lnTo>
                    <a:pt x="0" y="1315212"/>
                  </a:lnTo>
                  <a:lnTo>
                    <a:pt x="50800" y="1315212"/>
                  </a:lnTo>
                  <a:lnTo>
                    <a:pt x="50800" y="1163574"/>
                  </a:lnTo>
                  <a:close/>
                  <a:moveTo>
                    <a:pt x="50800" y="4499102"/>
                  </a:moveTo>
                  <a:lnTo>
                    <a:pt x="0" y="4499102"/>
                  </a:lnTo>
                  <a:lnTo>
                    <a:pt x="0" y="4650740"/>
                  </a:lnTo>
                  <a:lnTo>
                    <a:pt x="50800" y="4650740"/>
                  </a:lnTo>
                  <a:lnTo>
                    <a:pt x="50800" y="4499102"/>
                  </a:lnTo>
                  <a:close/>
                  <a:moveTo>
                    <a:pt x="0" y="102362"/>
                  </a:moveTo>
                  <a:lnTo>
                    <a:pt x="50800" y="102362"/>
                  </a:lnTo>
                  <a:lnTo>
                    <a:pt x="50800" y="50800"/>
                  </a:lnTo>
                  <a:lnTo>
                    <a:pt x="102362" y="50800"/>
                  </a:lnTo>
                  <a:lnTo>
                    <a:pt x="102362" y="0"/>
                  </a:lnTo>
                  <a:lnTo>
                    <a:pt x="0" y="0"/>
                  </a:lnTo>
                  <a:lnTo>
                    <a:pt x="0" y="102362"/>
                  </a:lnTo>
                  <a:close/>
                  <a:moveTo>
                    <a:pt x="1163574" y="50800"/>
                  </a:moveTo>
                  <a:lnTo>
                    <a:pt x="1315212" y="50800"/>
                  </a:lnTo>
                  <a:lnTo>
                    <a:pt x="1315212" y="0"/>
                  </a:lnTo>
                  <a:lnTo>
                    <a:pt x="1163574" y="0"/>
                  </a:lnTo>
                  <a:lnTo>
                    <a:pt x="1163574" y="50800"/>
                  </a:lnTo>
                  <a:close/>
                  <a:moveTo>
                    <a:pt x="254000" y="50800"/>
                  </a:moveTo>
                  <a:lnTo>
                    <a:pt x="405638" y="50800"/>
                  </a:lnTo>
                  <a:lnTo>
                    <a:pt x="405638" y="0"/>
                  </a:lnTo>
                  <a:lnTo>
                    <a:pt x="254000" y="0"/>
                  </a:lnTo>
                  <a:lnTo>
                    <a:pt x="254000" y="50800"/>
                  </a:lnTo>
                  <a:close/>
                  <a:moveTo>
                    <a:pt x="6692771" y="50800"/>
                  </a:moveTo>
                  <a:lnTo>
                    <a:pt x="6844409" y="50800"/>
                  </a:lnTo>
                  <a:lnTo>
                    <a:pt x="6844409" y="0"/>
                  </a:lnTo>
                  <a:lnTo>
                    <a:pt x="6692771" y="0"/>
                  </a:lnTo>
                  <a:lnTo>
                    <a:pt x="6692771" y="50800"/>
                  </a:lnTo>
                  <a:close/>
                  <a:moveTo>
                    <a:pt x="557149" y="50800"/>
                  </a:moveTo>
                  <a:lnTo>
                    <a:pt x="708787" y="50800"/>
                  </a:lnTo>
                  <a:lnTo>
                    <a:pt x="708787" y="0"/>
                  </a:lnTo>
                  <a:lnTo>
                    <a:pt x="557149" y="0"/>
                  </a:lnTo>
                  <a:lnTo>
                    <a:pt x="557149" y="50800"/>
                  </a:lnTo>
                  <a:close/>
                  <a:moveTo>
                    <a:pt x="860425" y="50800"/>
                  </a:moveTo>
                  <a:lnTo>
                    <a:pt x="1012063" y="50800"/>
                  </a:lnTo>
                  <a:lnTo>
                    <a:pt x="1012063" y="0"/>
                  </a:lnTo>
                  <a:lnTo>
                    <a:pt x="860425" y="0"/>
                  </a:lnTo>
                  <a:lnTo>
                    <a:pt x="860425" y="50800"/>
                  </a:lnTo>
                  <a:close/>
                  <a:moveTo>
                    <a:pt x="5783196" y="50800"/>
                  </a:moveTo>
                  <a:lnTo>
                    <a:pt x="5934834" y="50800"/>
                  </a:lnTo>
                  <a:lnTo>
                    <a:pt x="5934834" y="0"/>
                  </a:lnTo>
                  <a:lnTo>
                    <a:pt x="5783196" y="0"/>
                  </a:lnTo>
                  <a:lnTo>
                    <a:pt x="5783196" y="50800"/>
                  </a:lnTo>
                  <a:close/>
                  <a:moveTo>
                    <a:pt x="6086345" y="50800"/>
                  </a:moveTo>
                  <a:lnTo>
                    <a:pt x="6237983" y="50800"/>
                  </a:lnTo>
                  <a:lnTo>
                    <a:pt x="6237983" y="0"/>
                  </a:lnTo>
                  <a:lnTo>
                    <a:pt x="6086345" y="0"/>
                  </a:lnTo>
                  <a:lnTo>
                    <a:pt x="6086345" y="50800"/>
                  </a:lnTo>
                  <a:close/>
                  <a:moveTo>
                    <a:pt x="5479920" y="50800"/>
                  </a:moveTo>
                  <a:lnTo>
                    <a:pt x="5631558" y="50800"/>
                  </a:lnTo>
                  <a:lnTo>
                    <a:pt x="5631558" y="0"/>
                  </a:lnTo>
                  <a:lnTo>
                    <a:pt x="5479920" y="0"/>
                  </a:lnTo>
                  <a:lnTo>
                    <a:pt x="5479920" y="50800"/>
                  </a:lnTo>
                  <a:close/>
                  <a:moveTo>
                    <a:pt x="4863488" y="50800"/>
                  </a:moveTo>
                  <a:lnTo>
                    <a:pt x="5237178" y="50800"/>
                  </a:lnTo>
                  <a:lnTo>
                    <a:pt x="5237178" y="0"/>
                  </a:lnTo>
                  <a:lnTo>
                    <a:pt x="4863488" y="0"/>
                  </a:lnTo>
                  <a:lnTo>
                    <a:pt x="4863488" y="50800"/>
                  </a:lnTo>
                  <a:close/>
                  <a:moveTo>
                    <a:pt x="6389621" y="50800"/>
                  </a:moveTo>
                  <a:lnTo>
                    <a:pt x="6541260" y="50800"/>
                  </a:lnTo>
                  <a:lnTo>
                    <a:pt x="6541260" y="0"/>
                  </a:lnTo>
                  <a:lnTo>
                    <a:pt x="6389621" y="0"/>
                  </a:lnTo>
                  <a:lnTo>
                    <a:pt x="6389621" y="50800"/>
                  </a:lnTo>
                  <a:close/>
                  <a:moveTo>
                    <a:pt x="2621667" y="50800"/>
                  </a:moveTo>
                  <a:lnTo>
                    <a:pt x="2995356" y="50800"/>
                  </a:lnTo>
                  <a:lnTo>
                    <a:pt x="2995356" y="0"/>
                  </a:lnTo>
                  <a:lnTo>
                    <a:pt x="2621667" y="0"/>
                  </a:lnTo>
                  <a:lnTo>
                    <a:pt x="2621667" y="50800"/>
                  </a:lnTo>
                  <a:close/>
                  <a:moveTo>
                    <a:pt x="1874289" y="50800"/>
                  </a:moveTo>
                  <a:lnTo>
                    <a:pt x="2247978" y="50800"/>
                  </a:lnTo>
                  <a:lnTo>
                    <a:pt x="2247978" y="0"/>
                  </a:lnTo>
                  <a:lnTo>
                    <a:pt x="1874289" y="0"/>
                  </a:lnTo>
                  <a:lnTo>
                    <a:pt x="1874289" y="50800"/>
                  </a:lnTo>
                  <a:close/>
                  <a:moveTo>
                    <a:pt x="1466850" y="50800"/>
                  </a:moveTo>
                  <a:lnTo>
                    <a:pt x="1618488" y="50800"/>
                  </a:lnTo>
                  <a:lnTo>
                    <a:pt x="1618488" y="0"/>
                  </a:lnTo>
                  <a:lnTo>
                    <a:pt x="1466850" y="0"/>
                  </a:lnTo>
                  <a:lnTo>
                    <a:pt x="1466850" y="50800"/>
                  </a:lnTo>
                  <a:close/>
                  <a:moveTo>
                    <a:pt x="4116110" y="50800"/>
                  </a:moveTo>
                  <a:lnTo>
                    <a:pt x="4489800" y="50800"/>
                  </a:lnTo>
                  <a:lnTo>
                    <a:pt x="4489800" y="0"/>
                  </a:lnTo>
                  <a:lnTo>
                    <a:pt x="4116110" y="0"/>
                  </a:lnTo>
                  <a:lnTo>
                    <a:pt x="4116110" y="50800"/>
                  </a:lnTo>
                  <a:close/>
                  <a:moveTo>
                    <a:pt x="3368732" y="50800"/>
                  </a:moveTo>
                  <a:lnTo>
                    <a:pt x="3742421" y="50800"/>
                  </a:lnTo>
                  <a:lnTo>
                    <a:pt x="3742421" y="0"/>
                  </a:lnTo>
                  <a:lnTo>
                    <a:pt x="3368732" y="0"/>
                  </a:lnTo>
                  <a:lnTo>
                    <a:pt x="3368732" y="50800"/>
                  </a:lnTo>
                  <a:close/>
                  <a:moveTo>
                    <a:pt x="6996047" y="0"/>
                  </a:moveTo>
                  <a:lnTo>
                    <a:pt x="6996047" y="50800"/>
                  </a:lnTo>
                  <a:lnTo>
                    <a:pt x="7047609" y="50800"/>
                  </a:lnTo>
                  <a:lnTo>
                    <a:pt x="7047609" y="102362"/>
                  </a:lnTo>
                  <a:lnTo>
                    <a:pt x="7098409" y="102362"/>
                  </a:lnTo>
                  <a:lnTo>
                    <a:pt x="7098409" y="0"/>
                  </a:lnTo>
                  <a:lnTo>
                    <a:pt x="6996047" y="0"/>
                  </a:lnTo>
                  <a:close/>
                  <a:moveTo>
                    <a:pt x="7047609" y="1011936"/>
                  </a:moveTo>
                  <a:lnTo>
                    <a:pt x="7098409" y="1011936"/>
                  </a:lnTo>
                  <a:lnTo>
                    <a:pt x="7098409" y="860425"/>
                  </a:lnTo>
                  <a:lnTo>
                    <a:pt x="7047609" y="860425"/>
                  </a:lnTo>
                  <a:lnTo>
                    <a:pt x="7047609" y="1011936"/>
                  </a:lnTo>
                  <a:close/>
                  <a:moveTo>
                    <a:pt x="7047609" y="3437763"/>
                  </a:moveTo>
                  <a:lnTo>
                    <a:pt x="7098409" y="3437763"/>
                  </a:lnTo>
                  <a:lnTo>
                    <a:pt x="7098409" y="3286125"/>
                  </a:lnTo>
                  <a:lnTo>
                    <a:pt x="7047609" y="3286125"/>
                  </a:lnTo>
                  <a:lnTo>
                    <a:pt x="7047609" y="3437763"/>
                  </a:lnTo>
                  <a:close/>
                  <a:moveTo>
                    <a:pt x="7047609" y="3740912"/>
                  </a:moveTo>
                  <a:lnTo>
                    <a:pt x="7098409" y="3740912"/>
                  </a:lnTo>
                  <a:lnTo>
                    <a:pt x="7098409" y="3589274"/>
                  </a:lnTo>
                  <a:lnTo>
                    <a:pt x="7047609" y="3589274"/>
                  </a:lnTo>
                  <a:lnTo>
                    <a:pt x="7047609" y="3740912"/>
                  </a:lnTo>
                  <a:close/>
                  <a:moveTo>
                    <a:pt x="7047609" y="3134487"/>
                  </a:moveTo>
                  <a:lnTo>
                    <a:pt x="7098409" y="3134487"/>
                  </a:lnTo>
                  <a:lnTo>
                    <a:pt x="7098409" y="2982849"/>
                  </a:lnTo>
                  <a:lnTo>
                    <a:pt x="7047609" y="2982849"/>
                  </a:lnTo>
                  <a:lnTo>
                    <a:pt x="7047609" y="3134487"/>
                  </a:lnTo>
                  <a:close/>
                  <a:moveTo>
                    <a:pt x="7047609" y="4650613"/>
                  </a:moveTo>
                  <a:lnTo>
                    <a:pt x="7098409" y="4650613"/>
                  </a:lnTo>
                  <a:lnTo>
                    <a:pt x="7098409" y="4498975"/>
                  </a:lnTo>
                  <a:lnTo>
                    <a:pt x="7047609" y="4498975"/>
                  </a:lnTo>
                  <a:lnTo>
                    <a:pt x="7047609" y="4650613"/>
                  </a:lnTo>
                  <a:close/>
                  <a:moveTo>
                    <a:pt x="7047609" y="2831338"/>
                  </a:moveTo>
                  <a:lnTo>
                    <a:pt x="7098409" y="2831338"/>
                  </a:lnTo>
                  <a:lnTo>
                    <a:pt x="7098409" y="2679700"/>
                  </a:lnTo>
                  <a:lnTo>
                    <a:pt x="7047609" y="2679700"/>
                  </a:lnTo>
                  <a:lnTo>
                    <a:pt x="7047609" y="2831338"/>
                  </a:lnTo>
                  <a:close/>
                  <a:moveTo>
                    <a:pt x="7047609" y="4044188"/>
                  </a:moveTo>
                  <a:lnTo>
                    <a:pt x="7098409" y="4044188"/>
                  </a:lnTo>
                  <a:lnTo>
                    <a:pt x="7098409" y="3892550"/>
                  </a:lnTo>
                  <a:lnTo>
                    <a:pt x="7047609" y="3892550"/>
                  </a:lnTo>
                  <a:lnTo>
                    <a:pt x="7047609" y="4044188"/>
                  </a:lnTo>
                  <a:close/>
                  <a:moveTo>
                    <a:pt x="7047609" y="4347464"/>
                  </a:moveTo>
                  <a:lnTo>
                    <a:pt x="7098409" y="4347464"/>
                  </a:lnTo>
                  <a:lnTo>
                    <a:pt x="7098409" y="4195826"/>
                  </a:lnTo>
                  <a:lnTo>
                    <a:pt x="7047609" y="4195826"/>
                  </a:lnTo>
                  <a:lnTo>
                    <a:pt x="7047609" y="4347464"/>
                  </a:lnTo>
                  <a:close/>
                  <a:moveTo>
                    <a:pt x="7047609" y="708787"/>
                  </a:moveTo>
                  <a:lnTo>
                    <a:pt x="7098409" y="708787"/>
                  </a:lnTo>
                  <a:lnTo>
                    <a:pt x="7098409" y="557149"/>
                  </a:lnTo>
                  <a:lnTo>
                    <a:pt x="7047609" y="557149"/>
                  </a:lnTo>
                  <a:lnTo>
                    <a:pt x="7047609" y="708787"/>
                  </a:lnTo>
                  <a:close/>
                  <a:moveTo>
                    <a:pt x="7047609" y="2528062"/>
                  </a:moveTo>
                  <a:lnTo>
                    <a:pt x="7098409" y="2528062"/>
                  </a:lnTo>
                  <a:lnTo>
                    <a:pt x="7098409" y="2376424"/>
                  </a:lnTo>
                  <a:lnTo>
                    <a:pt x="7047609" y="2376424"/>
                  </a:lnTo>
                  <a:lnTo>
                    <a:pt x="7047609" y="2528062"/>
                  </a:lnTo>
                  <a:close/>
                  <a:moveTo>
                    <a:pt x="7047609" y="405511"/>
                  </a:moveTo>
                  <a:lnTo>
                    <a:pt x="7098409" y="405511"/>
                  </a:lnTo>
                  <a:lnTo>
                    <a:pt x="7098409" y="254000"/>
                  </a:lnTo>
                  <a:lnTo>
                    <a:pt x="7047609" y="254000"/>
                  </a:lnTo>
                  <a:lnTo>
                    <a:pt x="7047609" y="405511"/>
                  </a:lnTo>
                  <a:close/>
                  <a:moveTo>
                    <a:pt x="7047609" y="1618488"/>
                  </a:moveTo>
                  <a:lnTo>
                    <a:pt x="7098409" y="1618488"/>
                  </a:lnTo>
                  <a:lnTo>
                    <a:pt x="7098409" y="1466850"/>
                  </a:lnTo>
                  <a:lnTo>
                    <a:pt x="7047609" y="1466850"/>
                  </a:lnTo>
                  <a:lnTo>
                    <a:pt x="7047609" y="1618488"/>
                  </a:lnTo>
                  <a:close/>
                  <a:moveTo>
                    <a:pt x="7047609" y="1315212"/>
                  </a:moveTo>
                  <a:lnTo>
                    <a:pt x="7098409" y="1315212"/>
                  </a:lnTo>
                  <a:lnTo>
                    <a:pt x="7098409" y="1163574"/>
                  </a:lnTo>
                  <a:lnTo>
                    <a:pt x="7047609" y="1163574"/>
                  </a:lnTo>
                  <a:lnTo>
                    <a:pt x="7047609" y="1315212"/>
                  </a:lnTo>
                  <a:close/>
                  <a:moveTo>
                    <a:pt x="7047609" y="1921637"/>
                  </a:moveTo>
                  <a:lnTo>
                    <a:pt x="7098409" y="1921637"/>
                  </a:lnTo>
                  <a:lnTo>
                    <a:pt x="7098409" y="1769999"/>
                  </a:lnTo>
                  <a:lnTo>
                    <a:pt x="7047609" y="1769999"/>
                  </a:lnTo>
                  <a:lnTo>
                    <a:pt x="7047609" y="1921637"/>
                  </a:lnTo>
                  <a:close/>
                  <a:moveTo>
                    <a:pt x="7047609" y="2224913"/>
                  </a:moveTo>
                  <a:lnTo>
                    <a:pt x="7098409" y="2224913"/>
                  </a:lnTo>
                  <a:lnTo>
                    <a:pt x="7098409" y="2073275"/>
                  </a:lnTo>
                  <a:lnTo>
                    <a:pt x="7047609" y="2073275"/>
                  </a:lnTo>
                  <a:lnTo>
                    <a:pt x="7047609" y="2224913"/>
                  </a:lnTo>
                  <a:close/>
                </a:path>
              </a:pathLst>
            </a:custGeom>
            <a:solidFill>
              <a:srgbClr val="2D9CD7"/>
            </a:solidFill>
          </p:spPr>
        </p:sp>
      </p:grpSp>
      <p:graphicFrame>
        <p:nvGraphicFramePr>
          <p:cNvPr id="15" name="Table 14">
            <a:extLst>
              <a:ext uri="{FF2B5EF4-FFF2-40B4-BE49-F238E27FC236}">
                <a16:creationId xmlns:a16="http://schemas.microsoft.com/office/drawing/2014/main" id="{7F73186E-177A-4C61-86C5-511CECF87915}"/>
              </a:ext>
            </a:extLst>
          </p:cNvPr>
          <p:cNvGraphicFramePr>
            <a:graphicFrameLocks noGrp="1"/>
          </p:cNvGraphicFramePr>
          <p:nvPr>
            <p:extLst>
              <p:ext uri="{D42A27DB-BD31-4B8C-83A1-F6EECF244321}">
                <p14:modId xmlns:p14="http://schemas.microsoft.com/office/powerpoint/2010/main" val="1081417330"/>
              </p:ext>
            </p:extLst>
          </p:nvPr>
        </p:nvGraphicFramePr>
        <p:xfrm>
          <a:off x="857674" y="5371527"/>
          <a:ext cx="7040880" cy="1310640"/>
        </p:xfrm>
        <a:graphic>
          <a:graphicData uri="http://schemas.openxmlformats.org/drawingml/2006/table">
            <a:tbl>
              <a:tblPr firstRow="1" bandRow="1">
                <a:tableStyleId>{5C22544A-7EE6-4342-B048-85BDC9FD1C3A}</a:tableStyleId>
              </a:tblPr>
              <a:tblGrid>
                <a:gridCol w="1005840">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1005840">
                  <a:extLst>
                    <a:ext uri="{9D8B030D-6E8A-4147-A177-3AD203B41FA5}">
                      <a16:colId xmlns:a16="http://schemas.microsoft.com/office/drawing/2014/main" val="20002"/>
                    </a:ext>
                  </a:extLst>
                </a:gridCol>
                <a:gridCol w="1005840">
                  <a:extLst>
                    <a:ext uri="{9D8B030D-6E8A-4147-A177-3AD203B41FA5}">
                      <a16:colId xmlns:a16="http://schemas.microsoft.com/office/drawing/2014/main" val="20003"/>
                    </a:ext>
                  </a:extLst>
                </a:gridCol>
                <a:gridCol w="1005840">
                  <a:extLst>
                    <a:ext uri="{9D8B030D-6E8A-4147-A177-3AD203B41FA5}">
                      <a16:colId xmlns:a16="http://schemas.microsoft.com/office/drawing/2014/main" val="20004"/>
                    </a:ext>
                  </a:extLst>
                </a:gridCol>
                <a:gridCol w="1005840">
                  <a:extLst>
                    <a:ext uri="{9D8B030D-6E8A-4147-A177-3AD203B41FA5}">
                      <a16:colId xmlns:a16="http://schemas.microsoft.com/office/drawing/2014/main" val="20005"/>
                    </a:ext>
                  </a:extLst>
                </a:gridCol>
                <a:gridCol w="1005840">
                  <a:extLst>
                    <a:ext uri="{9D8B030D-6E8A-4147-A177-3AD203B41FA5}">
                      <a16:colId xmlns:a16="http://schemas.microsoft.com/office/drawing/2014/main" val="20006"/>
                    </a:ext>
                  </a:extLst>
                </a:gridCol>
              </a:tblGrid>
              <a:tr h="1310640">
                <a:tc>
                  <a:txBody>
                    <a:bodyPr/>
                    <a:lstStyle/>
                    <a:p>
                      <a:pPr algn="ctr"/>
                      <a:r>
                        <a:rPr lang="en-US" sz="8000" dirty="0">
                          <a:solidFill>
                            <a:srgbClr val="C00000"/>
                          </a:solidFill>
                        </a:rPr>
                        <a:t>T</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Ấ</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C</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Ô</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N</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0" dirty="0">
                          <a:solidFill>
                            <a:srgbClr val="C00000"/>
                          </a:solidFill>
                        </a:rPr>
                        <a:t>G</a:t>
                      </a:r>
                    </a:p>
                  </a:txBody>
                  <a:tcPr marL="121920" marR="121920">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16" name="TextBox 15">
            <a:extLst>
              <a:ext uri="{FF2B5EF4-FFF2-40B4-BE49-F238E27FC236}">
                <a16:creationId xmlns:a16="http://schemas.microsoft.com/office/drawing/2014/main" id="{4822CA41-1AD7-4145-88B9-1B6600557653}"/>
              </a:ext>
            </a:extLst>
          </p:cNvPr>
          <p:cNvSpPr txBox="1"/>
          <p:nvPr/>
        </p:nvSpPr>
        <p:spPr>
          <a:xfrm>
            <a:off x="8111475" y="5672904"/>
            <a:ext cx="4673600"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libri"/>
                <a:ea typeface="+mn-ea"/>
                <a:cs typeface="+mn-cs"/>
              </a:rPr>
              <a:t>7 CHỮ CÁI</a:t>
            </a:r>
          </a:p>
        </p:txBody>
      </p:sp>
      <p:graphicFrame>
        <p:nvGraphicFramePr>
          <p:cNvPr id="17" name="Table 16">
            <a:extLst>
              <a:ext uri="{FF2B5EF4-FFF2-40B4-BE49-F238E27FC236}">
                <a16:creationId xmlns:a16="http://schemas.microsoft.com/office/drawing/2014/main" id="{2E90C82B-A56D-436C-9EBF-94C2D6B5A678}"/>
              </a:ext>
            </a:extLst>
          </p:cNvPr>
          <p:cNvGraphicFramePr>
            <a:graphicFrameLocks noGrp="1"/>
          </p:cNvGraphicFramePr>
          <p:nvPr>
            <p:extLst>
              <p:ext uri="{D42A27DB-BD31-4B8C-83A1-F6EECF244321}">
                <p14:modId xmlns:p14="http://schemas.microsoft.com/office/powerpoint/2010/main" val="765850297"/>
              </p:ext>
            </p:extLst>
          </p:nvPr>
        </p:nvGraphicFramePr>
        <p:xfrm>
          <a:off x="857674" y="5371527"/>
          <a:ext cx="7040880" cy="1384300"/>
        </p:xfrm>
        <a:graphic>
          <a:graphicData uri="http://schemas.openxmlformats.org/drawingml/2006/table">
            <a:tbl>
              <a:tblPr firstRow="1" bandRow="1">
                <a:tableStyleId>{5C22544A-7EE6-4342-B048-85BDC9FD1C3A}</a:tableStyleId>
              </a:tblPr>
              <a:tblGrid>
                <a:gridCol w="1005840">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1005840">
                  <a:extLst>
                    <a:ext uri="{9D8B030D-6E8A-4147-A177-3AD203B41FA5}">
                      <a16:colId xmlns:a16="http://schemas.microsoft.com/office/drawing/2014/main" val="20002"/>
                    </a:ext>
                  </a:extLst>
                </a:gridCol>
                <a:gridCol w="1005840">
                  <a:extLst>
                    <a:ext uri="{9D8B030D-6E8A-4147-A177-3AD203B41FA5}">
                      <a16:colId xmlns:a16="http://schemas.microsoft.com/office/drawing/2014/main" val="20003"/>
                    </a:ext>
                  </a:extLst>
                </a:gridCol>
                <a:gridCol w="1005840">
                  <a:extLst>
                    <a:ext uri="{9D8B030D-6E8A-4147-A177-3AD203B41FA5}">
                      <a16:colId xmlns:a16="http://schemas.microsoft.com/office/drawing/2014/main" val="20004"/>
                    </a:ext>
                  </a:extLst>
                </a:gridCol>
                <a:gridCol w="1005840">
                  <a:extLst>
                    <a:ext uri="{9D8B030D-6E8A-4147-A177-3AD203B41FA5}">
                      <a16:colId xmlns:a16="http://schemas.microsoft.com/office/drawing/2014/main" val="20005"/>
                    </a:ext>
                  </a:extLst>
                </a:gridCol>
                <a:gridCol w="1005840">
                  <a:extLst>
                    <a:ext uri="{9D8B030D-6E8A-4147-A177-3AD203B41FA5}">
                      <a16:colId xmlns:a16="http://schemas.microsoft.com/office/drawing/2014/main" val="20006"/>
                    </a:ext>
                  </a:extLst>
                </a:gridCol>
              </a:tblGrid>
              <a:tr h="1384300">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endParaRPr lang="en-US" sz="8000" dirty="0">
                        <a:solidFill>
                          <a:srgbClr val="C00000"/>
                        </a:solidFill>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pic>
        <p:nvPicPr>
          <p:cNvPr id="18" name="FILE_20211202_045543_4.55, 2 thg 12​">
            <a:hlinkClick r:id="" action="ppaction://media"/>
            <a:extLst>
              <a:ext uri="{FF2B5EF4-FFF2-40B4-BE49-F238E27FC236}">
                <a16:creationId xmlns:a16="http://schemas.microsoft.com/office/drawing/2014/main" id="{7081602A-7D1B-4C56-97EC-B6F521E0A7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333" y="7278233"/>
            <a:ext cx="487363" cy="487363"/>
          </a:xfrm>
          <a:prstGeom prst="rect">
            <a:avLst/>
          </a:prstGeom>
        </p:spPr>
      </p:pic>
      <p:sp>
        <p:nvSpPr>
          <p:cNvPr id="19" name="AutoShape 2" descr="Gốc rễ của làn sóng khủng bố chống phương Tây">
            <a:extLst>
              <a:ext uri="{FF2B5EF4-FFF2-40B4-BE49-F238E27FC236}">
                <a16:creationId xmlns:a16="http://schemas.microsoft.com/office/drawing/2014/main" id="{7662B980-D72C-4DD2-8E36-E0CDFA4CF1EA}"/>
              </a:ext>
            </a:extLst>
          </p:cNvPr>
          <p:cNvSpPr>
            <a:spLocks noChangeAspect="1" noChangeArrowheads="1"/>
          </p:cNvSpPr>
          <p:nvPr/>
        </p:nvSpPr>
        <p:spPr bwMode="auto">
          <a:xfrm>
            <a:off x="199826" y="40120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val 19">
            <a:extLst>
              <a:ext uri="{FF2B5EF4-FFF2-40B4-BE49-F238E27FC236}">
                <a16:creationId xmlns:a16="http://schemas.microsoft.com/office/drawing/2014/main" id="{66B378E2-4B17-4D9A-8BD5-C196206AE4E7}"/>
              </a:ext>
            </a:extLst>
          </p:cNvPr>
          <p:cNvSpPr/>
          <p:nvPr/>
        </p:nvSpPr>
        <p:spPr>
          <a:xfrm>
            <a:off x="141546" y="4231737"/>
            <a:ext cx="1165825" cy="10663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2</a:t>
            </a:r>
          </a:p>
        </p:txBody>
      </p:sp>
      <p:pic>
        <p:nvPicPr>
          <p:cNvPr id="1026" name="Picture 2" descr="Peacock by Pelin Maravent on Dribbble">
            <a:extLst>
              <a:ext uri="{FF2B5EF4-FFF2-40B4-BE49-F238E27FC236}">
                <a16:creationId xmlns:a16="http://schemas.microsoft.com/office/drawing/2014/main" id="{400989CE-BBD5-4949-A0B6-A2B84D50562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11475" y="1840760"/>
            <a:ext cx="3454400" cy="2590800"/>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2">
            <a:extLst>
              <a:ext uri="{FF2B5EF4-FFF2-40B4-BE49-F238E27FC236}">
                <a16:creationId xmlns:a16="http://schemas.microsoft.com/office/drawing/2014/main" id="{723B50FC-5CEC-4441-B4F0-E1D3284F0075}"/>
              </a:ext>
            </a:extLst>
          </p:cNvPr>
          <p:cNvSpPr/>
          <p:nvPr/>
        </p:nvSpPr>
        <p:spPr>
          <a:xfrm>
            <a:off x="4231293" y="1828800"/>
            <a:ext cx="2687324" cy="3200400"/>
          </a:xfrm>
          <a:custGeom>
            <a:avLst/>
            <a:gdLst/>
            <a:ahLst/>
            <a:cxnLst/>
            <a:rect l="l" t="t" r="r" b="b"/>
            <a:pathLst>
              <a:path w="3790760" h="4114800">
                <a:moveTo>
                  <a:pt x="0" y="0"/>
                </a:moveTo>
                <a:lnTo>
                  <a:pt x="3790760" y="0"/>
                </a:lnTo>
                <a:lnTo>
                  <a:pt x="379076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5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13" repeatCount="indefinite" fill="hold" display="0">
                  <p:stCondLst>
                    <p:cond delay="indefinite"/>
                  </p:stCondLst>
                  <p:endCondLst>
                    <p:cond evt="onStopAudio" delay="0">
                      <p:tgtEl>
                        <p:sldTgt/>
                      </p:tgtEl>
                    </p:cond>
                  </p:endCondLst>
                </p:cTn>
                <p:tgtEl>
                  <p:spTgt spid="1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2.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3.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4.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ags/tag5.xml><?xml version="1.0" encoding="utf-8"?>
<p:tagLst xmlns:a="http://schemas.openxmlformats.org/drawingml/2006/main" xmlns:r="http://schemas.openxmlformats.org/officeDocument/2006/relationships" xmlns:p="http://schemas.openxmlformats.org/presentationml/2006/main">
  <p:tag name="GENSWF_SLIDE_UID" val="{F80B5E5E-54B3-423B-A3B9-BC48AF022474}:4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TotalTime>
  <Words>2331</Words>
  <Application>Microsoft Macintosh PowerPoint</Application>
  <PresentationFormat>Widescreen</PresentationFormat>
  <Paragraphs>335</Paragraphs>
  <Slides>42</Slides>
  <Notes>27</Notes>
  <HiddenSlides>0</HiddenSlides>
  <MMClips>8</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42</vt:i4>
      </vt:variant>
    </vt:vector>
  </HeadingPairs>
  <TitlesOfParts>
    <vt:vector size="62" baseType="lpstr">
      <vt:lpstr>#9Slide01 Tieu de ngan</vt:lpstr>
      <vt:lpstr>Arial</vt:lpstr>
      <vt:lpstr>Calibri</vt:lpstr>
      <vt:lpstr>Calibri Light</vt:lpstr>
      <vt:lpstr>KG Primary Penmanship</vt:lpstr>
      <vt:lpstr>Noto Sans</vt:lpstr>
      <vt:lpstr>Quicksand Bold</vt:lpstr>
      <vt:lpstr>Roboto</vt:lpstr>
      <vt:lpstr>Sitka Banner</vt:lpstr>
      <vt:lpstr>Times New Roman</vt:lpstr>
      <vt:lpstr>Twinkl</vt:lpstr>
      <vt:lpstr>ดองเต่า</vt:lpstr>
      <vt:lpstr>Office Theme</vt:lpstr>
      <vt:lpstr>1_Office Theme</vt:lpstr>
      <vt:lpstr>2_Office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ÔNG LÀ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Thị Ngân (ADAS - GV - THPT)</dc:creator>
  <cp:lastModifiedBy>Trang Nguyễn</cp:lastModifiedBy>
  <cp:revision>34</cp:revision>
  <dcterms:created xsi:type="dcterms:W3CDTF">2024-06-20T09:36:54Z</dcterms:created>
  <dcterms:modified xsi:type="dcterms:W3CDTF">2024-06-27T09:09:27Z</dcterms:modified>
</cp:coreProperties>
</file>