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9.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0.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1.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33" r:id="rId4"/>
    <p:sldMasterId id="2147483757" r:id="rId5"/>
    <p:sldMasterId id="2147483769" r:id="rId6"/>
    <p:sldMasterId id="2147483781" r:id="rId7"/>
    <p:sldMasterId id="2147483793" r:id="rId8"/>
    <p:sldMasterId id="2147483799" r:id="rId9"/>
    <p:sldMasterId id="2147483811" r:id="rId10"/>
    <p:sldMasterId id="2147483823" r:id="rId11"/>
    <p:sldMasterId id="2147483829" r:id="rId12"/>
    <p:sldMasterId id="2147483835" r:id="rId13"/>
    <p:sldMasterId id="2147483847" r:id="rId14"/>
    <p:sldMasterId id="2147483859" r:id="rId15"/>
    <p:sldMasterId id="2147483871" r:id="rId16"/>
  </p:sldMasterIdLst>
  <p:notesMasterIdLst>
    <p:notesMasterId r:id="rId62"/>
  </p:notesMasterIdLst>
  <p:sldIdLst>
    <p:sldId id="257" r:id="rId17"/>
    <p:sldId id="258" r:id="rId18"/>
    <p:sldId id="279" r:id="rId19"/>
    <p:sldId id="260" r:id="rId20"/>
    <p:sldId id="261" r:id="rId21"/>
    <p:sldId id="262" r:id="rId22"/>
    <p:sldId id="263" r:id="rId23"/>
    <p:sldId id="264" r:id="rId24"/>
    <p:sldId id="265" r:id="rId25"/>
    <p:sldId id="269" r:id="rId26"/>
    <p:sldId id="270" r:id="rId27"/>
    <p:sldId id="271" r:id="rId28"/>
    <p:sldId id="272" r:id="rId29"/>
    <p:sldId id="273" r:id="rId30"/>
    <p:sldId id="267" r:id="rId31"/>
    <p:sldId id="268" r:id="rId32"/>
    <p:sldId id="274" r:id="rId33"/>
    <p:sldId id="275" r:id="rId34"/>
    <p:sldId id="276" r:id="rId35"/>
    <p:sldId id="277" r:id="rId36"/>
    <p:sldId id="278" r:id="rId37"/>
    <p:sldId id="280" r:id="rId38"/>
    <p:sldId id="282" r:id="rId39"/>
    <p:sldId id="281"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16EEE1-115A-4619-B840-1BC2F2E18788}"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4B2B38-E2D2-442A-9600-8E8244B7DAF8}" type="slidenum">
              <a:rPr lang="en-US" smtClean="0"/>
              <a:t>‹#›</a:t>
            </a:fld>
            <a:endParaRPr lang="en-US"/>
          </a:p>
        </p:txBody>
      </p:sp>
    </p:spTree>
    <p:extLst>
      <p:ext uri="{BB962C8B-B14F-4D97-AF65-F5344CB8AC3E}">
        <p14:creationId xmlns:p14="http://schemas.microsoft.com/office/powerpoint/2010/main" val="408331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307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402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221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032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348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686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535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302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10" name="Google Shape;10;p2"/>
          <p:cNvGrpSpPr/>
          <p:nvPr/>
        </p:nvGrpSpPr>
        <p:grpSpPr>
          <a:xfrm>
            <a:off x="6014553" y="593802"/>
            <a:ext cx="1948107" cy="937409"/>
            <a:chOff x="-3051905" y="4109025"/>
            <a:chExt cx="1236422" cy="594954"/>
          </a:xfrm>
        </p:grpSpPr>
        <p:sp>
          <p:nvSpPr>
            <p:cNvPr id="11" name="Google Shape;11;p2"/>
            <p:cNvSpPr/>
            <p:nvPr/>
          </p:nvSpPr>
          <p:spPr>
            <a:xfrm>
              <a:off x="-2508840" y="4158742"/>
              <a:ext cx="111321" cy="57573"/>
            </a:xfrm>
            <a:custGeom>
              <a:avLst/>
              <a:gdLst/>
              <a:ahLst/>
              <a:cxnLst/>
              <a:rect l="l" t="t" r="r" b="b"/>
              <a:pathLst>
                <a:path w="1077" h="557" extrusionOk="0">
                  <a:moveTo>
                    <a:pt x="779" y="1"/>
                  </a:moveTo>
                  <a:cubicBezTo>
                    <a:pt x="502" y="1"/>
                    <a:pt x="236" y="79"/>
                    <a:pt x="0" y="227"/>
                  </a:cubicBezTo>
                  <a:lnTo>
                    <a:pt x="747" y="556"/>
                  </a:lnTo>
                  <a:lnTo>
                    <a:pt x="1047" y="527"/>
                  </a:lnTo>
                  <a:cubicBezTo>
                    <a:pt x="1076" y="333"/>
                    <a:pt x="1008" y="140"/>
                    <a:pt x="873" y="4"/>
                  </a:cubicBezTo>
                  <a:cubicBezTo>
                    <a:pt x="841" y="2"/>
                    <a:pt x="810" y="1"/>
                    <a:pt x="779" y="1"/>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2" name="Google Shape;12;p2"/>
            <p:cNvSpPr/>
            <p:nvPr/>
          </p:nvSpPr>
          <p:spPr>
            <a:xfrm>
              <a:off x="-2484860" y="4180138"/>
              <a:ext cx="79279" cy="33179"/>
            </a:xfrm>
            <a:custGeom>
              <a:avLst/>
              <a:gdLst/>
              <a:ahLst/>
              <a:cxnLst/>
              <a:rect l="l" t="t" r="r" b="b"/>
              <a:pathLst>
                <a:path w="767" h="321" extrusionOk="0">
                  <a:moveTo>
                    <a:pt x="718" y="0"/>
                  </a:moveTo>
                  <a:cubicBezTo>
                    <a:pt x="466" y="20"/>
                    <a:pt x="233" y="78"/>
                    <a:pt x="1" y="156"/>
                  </a:cubicBezTo>
                  <a:lnTo>
                    <a:pt x="611" y="320"/>
                  </a:lnTo>
                  <a:lnTo>
                    <a:pt x="767" y="272"/>
                  </a:lnTo>
                  <a:cubicBezTo>
                    <a:pt x="767" y="175"/>
                    <a:pt x="747" y="78"/>
                    <a:pt x="718" y="0"/>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 name="Google Shape;13;p2"/>
            <p:cNvSpPr/>
            <p:nvPr/>
          </p:nvSpPr>
          <p:spPr>
            <a:xfrm>
              <a:off x="-2383668" y="4210940"/>
              <a:ext cx="111321" cy="58503"/>
            </a:xfrm>
            <a:custGeom>
              <a:avLst/>
              <a:gdLst/>
              <a:ahLst/>
              <a:cxnLst/>
              <a:rect l="l" t="t" r="r" b="b"/>
              <a:pathLst>
                <a:path w="1077" h="566" extrusionOk="0">
                  <a:moveTo>
                    <a:pt x="773" y="0"/>
                  </a:moveTo>
                  <a:cubicBezTo>
                    <a:pt x="503" y="0"/>
                    <a:pt x="236" y="78"/>
                    <a:pt x="1" y="226"/>
                  </a:cubicBezTo>
                  <a:lnTo>
                    <a:pt x="747" y="565"/>
                  </a:lnTo>
                  <a:lnTo>
                    <a:pt x="1048" y="536"/>
                  </a:lnTo>
                  <a:cubicBezTo>
                    <a:pt x="1077" y="342"/>
                    <a:pt x="1009" y="139"/>
                    <a:pt x="864" y="3"/>
                  </a:cubicBezTo>
                  <a:cubicBezTo>
                    <a:pt x="833" y="1"/>
                    <a:pt x="803" y="0"/>
                    <a:pt x="773" y="0"/>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 name="Google Shape;14;p2"/>
            <p:cNvSpPr/>
            <p:nvPr/>
          </p:nvSpPr>
          <p:spPr>
            <a:xfrm>
              <a:off x="-2360619" y="4232233"/>
              <a:ext cx="80313" cy="33179"/>
            </a:xfrm>
            <a:custGeom>
              <a:avLst/>
              <a:gdLst/>
              <a:ahLst/>
              <a:cxnLst/>
              <a:rect l="l" t="t" r="r" b="b"/>
              <a:pathLst>
                <a:path w="777" h="321" extrusionOk="0">
                  <a:moveTo>
                    <a:pt x="718" y="0"/>
                  </a:moveTo>
                  <a:cubicBezTo>
                    <a:pt x="476" y="30"/>
                    <a:pt x="233" y="78"/>
                    <a:pt x="1" y="156"/>
                  </a:cubicBezTo>
                  <a:lnTo>
                    <a:pt x="621" y="320"/>
                  </a:lnTo>
                  <a:lnTo>
                    <a:pt x="776" y="272"/>
                  </a:lnTo>
                  <a:cubicBezTo>
                    <a:pt x="776" y="175"/>
                    <a:pt x="757" y="88"/>
                    <a:pt x="718" y="0"/>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 name="Google Shape;15;p2"/>
            <p:cNvSpPr/>
            <p:nvPr/>
          </p:nvSpPr>
          <p:spPr>
            <a:xfrm>
              <a:off x="-2402687" y="4499734"/>
              <a:ext cx="147395" cy="79486"/>
            </a:xfrm>
            <a:custGeom>
              <a:avLst/>
              <a:gdLst/>
              <a:ahLst/>
              <a:cxnLst/>
              <a:rect l="l" t="t" r="r" b="b"/>
              <a:pathLst>
                <a:path w="1426" h="769" extrusionOk="0">
                  <a:moveTo>
                    <a:pt x="1222" y="1"/>
                  </a:moveTo>
                  <a:cubicBezTo>
                    <a:pt x="1009" y="10"/>
                    <a:pt x="786" y="49"/>
                    <a:pt x="582" y="127"/>
                  </a:cubicBezTo>
                  <a:lnTo>
                    <a:pt x="1" y="698"/>
                  </a:lnTo>
                  <a:cubicBezTo>
                    <a:pt x="136" y="741"/>
                    <a:pt x="271" y="768"/>
                    <a:pt x="412" y="768"/>
                  </a:cubicBezTo>
                  <a:cubicBezTo>
                    <a:pt x="433" y="768"/>
                    <a:pt x="454" y="767"/>
                    <a:pt x="476" y="766"/>
                  </a:cubicBezTo>
                  <a:cubicBezTo>
                    <a:pt x="476" y="766"/>
                    <a:pt x="1067" y="708"/>
                    <a:pt x="1348" y="563"/>
                  </a:cubicBezTo>
                  <a:cubicBezTo>
                    <a:pt x="1348" y="563"/>
                    <a:pt x="1426" y="194"/>
                    <a:pt x="1222" y="1"/>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 name="Google Shape;16;p2"/>
            <p:cNvSpPr/>
            <p:nvPr/>
          </p:nvSpPr>
          <p:spPr>
            <a:xfrm>
              <a:off x="-2768382" y="4109025"/>
              <a:ext cx="465028" cy="213754"/>
            </a:xfrm>
            <a:custGeom>
              <a:avLst/>
              <a:gdLst/>
              <a:ahLst/>
              <a:cxnLst/>
              <a:rect l="l" t="t" r="r" b="b"/>
              <a:pathLst>
                <a:path w="4499" h="2068" extrusionOk="0">
                  <a:moveTo>
                    <a:pt x="563" y="0"/>
                  </a:moveTo>
                  <a:cubicBezTo>
                    <a:pt x="369" y="10"/>
                    <a:pt x="185" y="49"/>
                    <a:pt x="1" y="126"/>
                  </a:cubicBezTo>
                  <a:lnTo>
                    <a:pt x="2414" y="2045"/>
                  </a:lnTo>
                  <a:cubicBezTo>
                    <a:pt x="2503" y="2061"/>
                    <a:pt x="2592" y="2068"/>
                    <a:pt x="2683" y="2068"/>
                  </a:cubicBezTo>
                  <a:cubicBezTo>
                    <a:pt x="3565" y="2068"/>
                    <a:pt x="4498" y="1406"/>
                    <a:pt x="4498" y="1406"/>
                  </a:cubicBezTo>
                  <a:cubicBezTo>
                    <a:pt x="4227" y="1222"/>
                    <a:pt x="834" y="0"/>
                    <a:pt x="563"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 name="Google Shape;17;p2"/>
            <p:cNvSpPr/>
            <p:nvPr/>
          </p:nvSpPr>
          <p:spPr>
            <a:xfrm>
              <a:off x="-3030819" y="4375286"/>
              <a:ext cx="176440" cy="97471"/>
            </a:xfrm>
            <a:custGeom>
              <a:avLst/>
              <a:gdLst/>
              <a:ahLst/>
              <a:cxnLst/>
              <a:rect l="l" t="t" r="r" b="b"/>
              <a:pathLst>
                <a:path w="1707" h="943" extrusionOk="0">
                  <a:moveTo>
                    <a:pt x="685" y="1"/>
                  </a:moveTo>
                  <a:cubicBezTo>
                    <a:pt x="450" y="1"/>
                    <a:pt x="221" y="32"/>
                    <a:pt x="0" y="100"/>
                  </a:cubicBezTo>
                  <a:lnTo>
                    <a:pt x="1154" y="943"/>
                  </a:lnTo>
                  <a:lnTo>
                    <a:pt x="1706" y="768"/>
                  </a:lnTo>
                  <a:lnTo>
                    <a:pt x="785" y="3"/>
                  </a:lnTo>
                  <a:cubicBezTo>
                    <a:pt x="752" y="1"/>
                    <a:pt x="719" y="1"/>
                    <a:pt x="685"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8" name="Google Shape;18;p2"/>
            <p:cNvSpPr/>
            <p:nvPr/>
          </p:nvSpPr>
          <p:spPr>
            <a:xfrm>
              <a:off x="-2949680" y="4172593"/>
              <a:ext cx="1134197" cy="331277"/>
            </a:xfrm>
            <a:custGeom>
              <a:avLst/>
              <a:gdLst/>
              <a:ahLst/>
              <a:cxnLst/>
              <a:rect l="l" t="t" r="r" b="b"/>
              <a:pathLst>
                <a:path w="10973" h="3205" extrusionOk="0">
                  <a:moveTo>
                    <a:pt x="9333" y="0"/>
                  </a:moveTo>
                  <a:cubicBezTo>
                    <a:pt x="8951" y="0"/>
                    <a:pt x="8441" y="74"/>
                    <a:pt x="7784" y="306"/>
                  </a:cubicBezTo>
                  <a:cubicBezTo>
                    <a:pt x="5971" y="936"/>
                    <a:pt x="1658" y="2070"/>
                    <a:pt x="20" y="2972"/>
                  </a:cubicBezTo>
                  <a:cubicBezTo>
                    <a:pt x="0" y="3059"/>
                    <a:pt x="29" y="3156"/>
                    <a:pt x="107" y="3204"/>
                  </a:cubicBezTo>
                  <a:cubicBezTo>
                    <a:pt x="107" y="3204"/>
                    <a:pt x="4149" y="3098"/>
                    <a:pt x="6223" y="2303"/>
                  </a:cubicBezTo>
                  <a:cubicBezTo>
                    <a:pt x="8394" y="1469"/>
                    <a:pt x="9509" y="1188"/>
                    <a:pt x="10352" y="733"/>
                  </a:cubicBezTo>
                  <a:cubicBezTo>
                    <a:pt x="10634" y="577"/>
                    <a:pt x="10973" y="267"/>
                    <a:pt x="10285" y="229"/>
                  </a:cubicBezTo>
                  <a:cubicBezTo>
                    <a:pt x="10285" y="229"/>
                    <a:pt x="10005" y="0"/>
                    <a:pt x="9333" y="0"/>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9" name="Google Shape;19;p2"/>
            <p:cNvSpPr/>
            <p:nvPr/>
          </p:nvSpPr>
          <p:spPr>
            <a:xfrm>
              <a:off x="-3051905" y="4267273"/>
              <a:ext cx="327762" cy="189463"/>
            </a:xfrm>
            <a:custGeom>
              <a:avLst/>
              <a:gdLst/>
              <a:ahLst/>
              <a:cxnLst/>
              <a:rect l="l" t="t" r="r" b="b"/>
              <a:pathLst>
                <a:path w="3171" h="1833" extrusionOk="0">
                  <a:moveTo>
                    <a:pt x="698" y="1"/>
                  </a:moveTo>
                  <a:cubicBezTo>
                    <a:pt x="456" y="1"/>
                    <a:pt x="224" y="49"/>
                    <a:pt x="1" y="166"/>
                  </a:cubicBezTo>
                  <a:lnTo>
                    <a:pt x="1600" y="1833"/>
                  </a:lnTo>
                  <a:cubicBezTo>
                    <a:pt x="2133" y="1658"/>
                    <a:pt x="2656" y="1455"/>
                    <a:pt x="3170" y="1222"/>
                  </a:cubicBezTo>
                  <a:cubicBezTo>
                    <a:pt x="2899" y="1106"/>
                    <a:pt x="1009" y="30"/>
                    <a:pt x="698"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 name="Google Shape;20;p2"/>
            <p:cNvSpPr/>
            <p:nvPr/>
          </p:nvSpPr>
          <p:spPr>
            <a:xfrm>
              <a:off x="-2941721" y="4198123"/>
              <a:ext cx="1089234" cy="300682"/>
            </a:xfrm>
            <a:custGeom>
              <a:avLst/>
              <a:gdLst/>
              <a:ahLst/>
              <a:cxnLst/>
              <a:rect l="l" t="t" r="r" b="b"/>
              <a:pathLst>
                <a:path w="10538" h="2909" extrusionOk="0">
                  <a:moveTo>
                    <a:pt x="9830" y="1"/>
                  </a:moveTo>
                  <a:lnTo>
                    <a:pt x="20" y="2783"/>
                  </a:lnTo>
                  <a:cubicBezTo>
                    <a:pt x="1" y="2831"/>
                    <a:pt x="20" y="2880"/>
                    <a:pt x="59" y="2909"/>
                  </a:cubicBezTo>
                  <a:cubicBezTo>
                    <a:pt x="5894" y="2385"/>
                    <a:pt x="5235" y="2085"/>
                    <a:pt x="6912" y="1581"/>
                  </a:cubicBezTo>
                  <a:cubicBezTo>
                    <a:pt x="8618" y="1057"/>
                    <a:pt x="10537" y="369"/>
                    <a:pt x="10469" y="214"/>
                  </a:cubicBezTo>
                  <a:cubicBezTo>
                    <a:pt x="10433" y="127"/>
                    <a:pt x="10277" y="116"/>
                    <a:pt x="10201" y="116"/>
                  </a:cubicBezTo>
                  <a:cubicBezTo>
                    <a:pt x="10175" y="116"/>
                    <a:pt x="10159" y="117"/>
                    <a:pt x="10159" y="117"/>
                  </a:cubicBezTo>
                  <a:cubicBezTo>
                    <a:pt x="10052" y="59"/>
                    <a:pt x="9946" y="20"/>
                    <a:pt x="9830" y="1"/>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 name="Google Shape;21;p2"/>
            <p:cNvSpPr/>
            <p:nvPr/>
          </p:nvSpPr>
          <p:spPr>
            <a:xfrm>
              <a:off x="-2946682" y="4469656"/>
              <a:ext cx="174373" cy="116386"/>
            </a:xfrm>
            <a:custGeom>
              <a:avLst/>
              <a:gdLst/>
              <a:ahLst/>
              <a:cxnLst/>
              <a:rect l="l" t="t" r="r" b="b"/>
              <a:pathLst>
                <a:path w="1687" h="1126" extrusionOk="0">
                  <a:moveTo>
                    <a:pt x="1687" y="1"/>
                  </a:moveTo>
                  <a:lnTo>
                    <a:pt x="1687" y="1"/>
                  </a:lnTo>
                  <a:cubicBezTo>
                    <a:pt x="1251" y="59"/>
                    <a:pt x="834" y="146"/>
                    <a:pt x="417" y="262"/>
                  </a:cubicBezTo>
                  <a:cubicBezTo>
                    <a:pt x="359" y="388"/>
                    <a:pt x="0" y="1125"/>
                    <a:pt x="0" y="1125"/>
                  </a:cubicBezTo>
                  <a:cubicBezTo>
                    <a:pt x="0" y="1125"/>
                    <a:pt x="485" y="951"/>
                    <a:pt x="650" y="873"/>
                  </a:cubicBezTo>
                  <a:cubicBezTo>
                    <a:pt x="815" y="805"/>
                    <a:pt x="1687" y="1"/>
                    <a:pt x="1687"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2" name="Google Shape;22;p2"/>
            <p:cNvSpPr/>
            <p:nvPr/>
          </p:nvSpPr>
          <p:spPr>
            <a:xfrm>
              <a:off x="-2383668" y="4524748"/>
              <a:ext cx="116386" cy="48580"/>
            </a:xfrm>
            <a:custGeom>
              <a:avLst/>
              <a:gdLst/>
              <a:ahLst/>
              <a:cxnLst/>
              <a:rect l="l" t="t" r="r" b="b"/>
              <a:pathLst>
                <a:path w="1126" h="470" extrusionOk="0">
                  <a:moveTo>
                    <a:pt x="1077" y="1"/>
                  </a:moveTo>
                  <a:cubicBezTo>
                    <a:pt x="1077" y="1"/>
                    <a:pt x="369" y="107"/>
                    <a:pt x="107" y="127"/>
                  </a:cubicBezTo>
                  <a:lnTo>
                    <a:pt x="1" y="447"/>
                  </a:lnTo>
                  <a:cubicBezTo>
                    <a:pt x="72" y="461"/>
                    <a:pt x="148" y="470"/>
                    <a:pt x="222" y="470"/>
                  </a:cubicBezTo>
                  <a:cubicBezTo>
                    <a:pt x="249" y="470"/>
                    <a:pt x="275" y="469"/>
                    <a:pt x="301" y="466"/>
                  </a:cubicBezTo>
                  <a:cubicBezTo>
                    <a:pt x="573" y="427"/>
                    <a:pt x="844" y="369"/>
                    <a:pt x="1106" y="272"/>
                  </a:cubicBezTo>
                  <a:cubicBezTo>
                    <a:pt x="1125" y="175"/>
                    <a:pt x="1106" y="88"/>
                    <a:pt x="1077" y="1"/>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 name="Google Shape;23;p2"/>
            <p:cNvSpPr/>
            <p:nvPr/>
          </p:nvSpPr>
          <p:spPr>
            <a:xfrm>
              <a:off x="-2319480" y="4384485"/>
              <a:ext cx="140366" cy="76282"/>
            </a:xfrm>
            <a:custGeom>
              <a:avLst/>
              <a:gdLst/>
              <a:ahLst/>
              <a:cxnLst/>
              <a:rect l="l" t="t" r="r" b="b"/>
              <a:pathLst>
                <a:path w="1358" h="738" extrusionOk="0">
                  <a:moveTo>
                    <a:pt x="1173" y="1"/>
                  </a:moveTo>
                  <a:cubicBezTo>
                    <a:pt x="960" y="11"/>
                    <a:pt x="756" y="49"/>
                    <a:pt x="553" y="107"/>
                  </a:cubicBezTo>
                  <a:lnTo>
                    <a:pt x="0" y="660"/>
                  </a:lnTo>
                  <a:cubicBezTo>
                    <a:pt x="146" y="708"/>
                    <a:pt x="301" y="737"/>
                    <a:pt x="456" y="737"/>
                  </a:cubicBezTo>
                  <a:cubicBezTo>
                    <a:pt x="456" y="737"/>
                    <a:pt x="1018" y="679"/>
                    <a:pt x="1289" y="534"/>
                  </a:cubicBezTo>
                  <a:cubicBezTo>
                    <a:pt x="1289" y="534"/>
                    <a:pt x="1357" y="185"/>
                    <a:pt x="1173" y="1"/>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 name="Google Shape;24;p2"/>
            <p:cNvSpPr/>
            <p:nvPr/>
          </p:nvSpPr>
          <p:spPr>
            <a:xfrm>
              <a:off x="-2300462" y="4408569"/>
              <a:ext cx="110288" cy="46616"/>
            </a:xfrm>
            <a:custGeom>
              <a:avLst/>
              <a:gdLst/>
              <a:ahLst/>
              <a:cxnLst/>
              <a:rect l="l" t="t" r="r" b="b"/>
              <a:pathLst>
                <a:path w="1067" h="451" extrusionOk="0">
                  <a:moveTo>
                    <a:pt x="1018" y="0"/>
                  </a:moveTo>
                  <a:cubicBezTo>
                    <a:pt x="1018" y="0"/>
                    <a:pt x="340" y="97"/>
                    <a:pt x="88" y="117"/>
                  </a:cubicBezTo>
                  <a:lnTo>
                    <a:pt x="0" y="427"/>
                  </a:lnTo>
                  <a:cubicBezTo>
                    <a:pt x="64" y="441"/>
                    <a:pt x="133" y="450"/>
                    <a:pt x="204" y="450"/>
                  </a:cubicBezTo>
                  <a:cubicBezTo>
                    <a:pt x="229" y="450"/>
                    <a:pt x="255" y="449"/>
                    <a:pt x="281" y="446"/>
                  </a:cubicBezTo>
                  <a:cubicBezTo>
                    <a:pt x="543" y="408"/>
                    <a:pt x="805" y="349"/>
                    <a:pt x="1047" y="252"/>
                  </a:cubicBezTo>
                  <a:cubicBezTo>
                    <a:pt x="1067" y="165"/>
                    <a:pt x="1057" y="78"/>
                    <a:pt x="1018" y="0"/>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5" name="Google Shape;25;p2"/>
            <p:cNvSpPr/>
            <p:nvPr/>
          </p:nvSpPr>
          <p:spPr>
            <a:xfrm>
              <a:off x="-2577989" y="4333424"/>
              <a:ext cx="444976" cy="370555"/>
            </a:xfrm>
            <a:custGeom>
              <a:avLst/>
              <a:gdLst/>
              <a:ahLst/>
              <a:cxnLst/>
              <a:rect l="l" t="t" r="r" b="b"/>
              <a:pathLst>
                <a:path w="4305" h="3585" extrusionOk="0">
                  <a:moveTo>
                    <a:pt x="4101" y="0"/>
                  </a:moveTo>
                  <a:cubicBezTo>
                    <a:pt x="3073" y="156"/>
                    <a:pt x="1803" y="863"/>
                    <a:pt x="1803" y="863"/>
                  </a:cubicBezTo>
                  <a:lnTo>
                    <a:pt x="0" y="3558"/>
                  </a:lnTo>
                  <a:cubicBezTo>
                    <a:pt x="0" y="3558"/>
                    <a:pt x="76" y="3585"/>
                    <a:pt x="198" y="3585"/>
                  </a:cubicBezTo>
                  <a:cubicBezTo>
                    <a:pt x="339" y="3585"/>
                    <a:pt x="543" y="3549"/>
                    <a:pt x="766" y="3393"/>
                  </a:cubicBezTo>
                  <a:cubicBezTo>
                    <a:pt x="1638" y="2753"/>
                    <a:pt x="4304" y="0"/>
                    <a:pt x="4101"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6" name="Google Shape;26;p2"/>
            <p:cNvSpPr/>
            <p:nvPr/>
          </p:nvSpPr>
          <p:spPr>
            <a:xfrm>
              <a:off x="-1931769" y="4184169"/>
              <a:ext cx="40208" cy="32146"/>
            </a:xfrm>
            <a:custGeom>
              <a:avLst/>
              <a:gdLst/>
              <a:ahLst/>
              <a:cxnLst/>
              <a:rect l="l" t="t" r="r" b="b"/>
              <a:pathLst>
                <a:path w="389" h="311" extrusionOk="0">
                  <a:moveTo>
                    <a:pt x="252" y="0"/>
                  </a:moveTo>
                  <a:cubicBezTo>
                    <a:pt x="252" y="0"/>
                    <a:pt x="223" y="126"/>
                    <a:pt x="10" y="213"/>
                  </a:cubicBezTo>
                  <a:lnTo>
                    <a:pt x="0" y="310"/>
                  </a:lnTo>
                  <a:cubicBezTo>
                    <a:pt x="155" y="281"/>
                    <a:pt x="291" y="194"/>
                    <a:pt x="388" y="68"/>
                  </a:cubicBezTo>
                  <a:cubicBezTo>
                    <a:pt x="340" y="39"/>
                    <a:pt x="301" y="20"/>
                    <a:pt x="252"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27" name="Google Shape;27;p2"/>
          <p:cNvSpPr/>
          <p:nvPr/>
        </p:nvSpPr>
        <p:spPr>
          <a:xfrm>
            <a:off x="4498386" y="1316419"/>
            <a:ext cx="1138937" cy="430663"/>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 name="Google Shape;28;p2"/>
          <p:cNvSpPr/>
          <p:nvPr/>
        </p:nvSpPr>
        <p:spPr>
          <a:xfrm>
            <a:off x="56604" y="1747070"/>
            <a:ext cx="5957969" cy="8936801"/>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 name="Google Shape;29;p2"/>
          <p:cNvSpPr/>
          <p:nvPr/>
        </p:nvSpPr>
        <p:spPr>
          <a:xfrm>
            <a:off x="7381155" y="3739170"/>
            <a:ext cx="4606884" cy="3758233"/>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 name="Google Shape;30;p2"/>
          <p:cNvSpPr txBox="1">
            <a:spLocks noGrp="1"/>
          </p:cNvSpPr>
          <p:nvPr>
            <p:ph type="ctrTitle"/>
          </p:nvPr>
        </p:nvSpPr>
        <p:spPr>
          <a:xfrm>
            <a:off x="4345617" y="2097200"/>
            <a:ext cx="5388000" cy="19932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333">
                <a:solidFill>
                  <a:schemeClr val="l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1" name="Google Shape;31;p2"/>
          <p:cNvSpPr txBox="1">
            <a:spLocks noGrp="1"/>
          </p:cNvSpPr>
          <p:nvPr>
            <p:ph type="subTitle" idx="1"/>
          </p:nvPr>
        </p:nvSpPr>
        <p:spPr>
          <a:xfrm>
            <a:off x="4373851" y="4012033"/>
            <a:ext cx="5388000" cy="55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67364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t of Contents ">
  <p:cSld name="Tablet of Contents ">
    <p:spTree>
      <p:nvGrpSpPr>
        <p:cNvPr id="1" name="Shape 224"/>
        <p:cNvGrpSpPr/>
        <p:nvPr/>
      </p:nvGrpSpPr>
      <p:grpSpPr>
        <a:xfrm>
          <a:off x="0" y="0"/>
          <a:ext cx="0" cy="0"/>
          <a:chOff x="0" y="0"/>
          <a:chExt cx="0" cy="0"/>
        </a:xfrm>
      </p:grpSpPr>
      <p:sp>
        <p:nvSpPr>
          <p:cNvPr id="225" name="Google Shape;225;p13"/>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26" name="Google Shape;226;p13"/>
          <p:cNvSpPr/>
          <p:nvPr/>
        </p:nvSpPr>
        <p:spPr>
          <a:xfrm flipH="1">
            <a:off x="-923546" y="3298437"/>
            <a:ext cx="4606884" cy="3758233"/>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227" name="Google Shape;227;p13"/>
          <p:cNvGrpSpPr/>
          <p:nvPr/>
        </p:nvGrpSpPr>
        <p:grpSpPr>
          <a:xfrm rot="-283375">
            <a:off x="8154438" y="915647"/>
            <a:ext cx="1613769" cy="676788"/>
            <a:chOff x="7036389" y="1157700"/>
            <a:chExt cx="635554" cy="266555"/>
          </a:xfrm>
        </p:grpSpPr>
        <p:sp>
          <p:nvSpPr>
            <p:cNvPr id="228" name="Google Shape;228;p13"/>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29" name="Google Shape;229;p13"/>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0" name="Google Shape;230;p13"/>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1" name="Google Shape;231;p13"/>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2" name="Google Shape;232;p13"/>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3" name="Google Shape;233;p13"/>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4" name="Google Shape;234;p13"/>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5" name="Google Shape;235;p13"/>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6" name="Google Shape;236;p13"/>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7" name="Google Shape;237;p13"/>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8" name="Google Shape;238;p13"/>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9" name="Google Shape;239;p13"/>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0" name="Google Shape;240;p13"/>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1" name="Google Shape;241;p13"/>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2" name="Google Shape;242;p13"/>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3" name="Google Shape;243;p13"/>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4" name="Google Shape;244;p13"/>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5" name="Google Shape;245;p13"/>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6" name="Google Shape;246;p13"/>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7" name="Google Shape;247;p13"/>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248" name="Google Shape;248;p13"/>
          <p:cNvSpPr txBox="1">
            <a:spLocks noGrp="1"/>
          </p:cNvSpPr>
          <p:nvPr>
            <p:ph type="title" hasCustomPrompt="1"/>
          </p:nvPr>
        </p:nvSpPr>
        <p:spPr>
          <a:xfrm flipH="1">
            <a:off x="1449932" y="1027451"/>
            <a:ext cx="1317600" cy="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733" b="0">
                <a:solidFill>
                  <a:schemeClr val="lt1"/>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249" name="Google Shape;249;p13"/>
          <p:cNvSpPr txBox="1">
            <a:spLocks noGrp="1"/>
          </p:cNvSpPr>
          <p:nvPr>
            <p:ph type="subTitle" idx="1"/>
          </p:nvPr>
        </p:nvSpPr>
        <p:spPr>
          <a:xfrm>
            <a:off x="534132" y="2247931"/>
            <a:ext cx="3149200" cy="10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250" name="Google Shape;250;p13"/>
          <p:cNvSpPr txBox="1">
            <a:spLocks noGrp="1"/>
          </p:cNvSpPr>
          <p:nvPr>
            <p:ph type="subTitle" idx="2"/>
          </p:nvPr>
        </p:nvSpPr>
        <p:spPr>
          <a:xfrm>
            <a:off x="628732" y="1789684"/>
            <a:ext cx="2960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251" name="Google Shape;251;p13"/>
          <p:cNvSpPr txBox="1">
            <a:spLocks noGrp="1"/>
          </p:cNvSpPr>
          <p:nvPr>
            <p:ph type="title" idx="3" hasCustomPrompt="1"/>
          </p:nvPr>
        </p:nvSpPr>
        <p:spPr>
          <a:xfrm flipH="1">
            <a:off x="4110267" y="1970951"/>
            <a:ext cx="1315200" cy="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733" b="0">
                <a:solidFill>
                  <a:schemeClr val="lt1"/>
                </a:solidFill>
              </a:defRPr>
            </a:lvl1pPr>
            <a:lvl2pPr lvl="1" rtl="0">
              <a:spcBef>
                <a:spcPts val="0"/>
              </a:spcBef>
              <a:spcAft>
                <a:spcPts val="0"/>
              </a:spcAft>
              <a:buClr>
                <a:schemeClr val="dk1"/>
              </a:buClr>
              <a:buSzPts val="2500"/>
              <a:buNone/>
              <a:defRPr sz="3333">
                <a:solidFill>
                  <a:schemeClr val="dk1"/>
                </a:solidFill>
              </a:defRPr>
            </a:lvl2pPr>
            <a:lvl3pPr lvl="2" rtl="0">
              <a:spcBef>
                <a:spcPts val="0"/>
              </a:spcBef>
              <a:spcAft>
                <a:spcPts val="0"/>
              </a:spcAft>
              <a:buClr>
                <a:schemeClr val="dk1"/>
              </a:buClr>
              <a:buSzPts val="2500"/>
              <a:buNone/>
              <a:defRPr sz="3333">
                <a:solidFill>
                  <a:schemeClr val="dk1"/>
                </a:solidFill>
              </a:defRPr>
            </a:lvl3pPr>
            <a:lvl4pPr lvl="3" rtl="0">
              <a:spcBef>
                <a:spcPts val="0"/>
              </a:spcBef>
              <a:spcAft>
                <a:spcPts val="0"/>
              </a:spcAft>
              <a:buClr>
                <a:schemeClr val="dk1"/>
              </a:buClr>
              <a:buSzPts val="2500"/>
              <a:buNone/>
              <a:defRPr sz="3333">
                <a:solidFill>
                  <a:schemeClr val="dk1"/>
                </a:solidFill>
              </a:defRPr>
            </a:lvl4pPr>
            <a:lvl5pPr lvl="4" rtl="0">
              <a:spcBef>
                <a:spcPts val="0"/>
              </a:spcBef>
              <a:spcAft>
                <a:spcPts val="0"/>
              </a:spcAft>
              <a:buClr>
                <a:schemeClr val="dk1"/>
              </a:buClr>
              <a:buSzPts val="2500"/>
              <a:buNone/>
              <a:defRPr sz="3333">
                <a:solidFill>
                  <a:schemeClr val="dk1"/>
                </a:solidFill>
              </a:defRPr>
            </a:lvl5pPr>
            <a:lvl6pPr lvl="5" rtl="0">
              <a:spcBef>
                <a:spcPts val="0"/>
              </a:spcBef>
              <a:spcAft>
                <a:spcPts val="0"/>
              </a:spcAft>
              <a:buClr>
                <a:schemeClr val="dk1"/>
              </a:buClr>
              <a:buSzPts val="2500"/>
              <a:buNone/>
              <a:defRPr sz="3333">
                <a:solidFill>
                  <a:schemeClr val="dk1"/>
                </a:solidFill>
              </a:defRPr>
            </a:lvl6pPr>
            <a:lvl7pPr lvl="6" rtl="0">
              <a:spcBef>
                <a:spcPts val="0"/>
              </a:spcBef>
              <a:spcAft>
                <a:spcPts val="0"/>
              </a:spcAft>
              <a:buClr>
                <a:schemeClr val="dk1"/>
              </a:buClr>
              <a:buSzPts val="2500"/>
              <a:buNone/>
              <a:defRPr sz="3333">
                <a:solidFill>
                  <a:schemeClr val="dk1"/>
                </a:solidFill>
              </a:defRPr>
            </a:lvl7pPr>
            <a:lvl8pPr lvl="7" rtl="0">
              <a:spcBef>
                <a:spcPts val="0"/>
              </a:spcBef>
              <a:spcAft>
                <a:spcPts val="0"/>
              </a:spcAft>
              <a:buClr>
                <a:schemeClr val="dk1"/>
              </a:buClr>
              <a:buSzPts val="2500"/>
              <a:buNone/>
              <a:defRPr sz="3333">
                <a:solidFill>
                  <a:schemeClr val="dk1"/>
                </a:solidFill>
              </a:defRPr>
            </a:lvl8pPr>
            <a:lvl9pPr lvl="8" rtl="0">
              <a:spcBef>
                <a:spcPts val="0"/>
              </a:spcBef>
              <a:spcAft>
                <a:spcPts val="0"/>
              </a:spcAft>
              <a:buClr>
                <a:schemeClr val="dk1"/>
              </a:buClr>
              <a:buSzPts val="2500"/>
              <a:buNone/>
              <a:defRPr sz="3333">
                <a:solidFill>
                  <a:schemeClr val="dk1"/>
                </a:solidFill>
              </a:defRPr>
            </a:lvl9pPr>
          </a:lstStyle>
          <a:p>
            <a:r>
              <a:t>xx%</a:t>
            </a:r>
          </a:p>
        </p:txBody>
      </p:sp>
      <p:sp>
        <p:nvSpPr>
          <p:cNvPr id="252" name="Google Shape;252;p13"/>
          <p:cNvSpPr txBox="1">
            <a:spLocks noGrp="1"/>
          </p:cNvSpPr>
          <p:nvPr>
            <p:ph type="subTitle" idx="4"/>
          </p:nvPr>
        </p:nvSpPr>
        <p:spPr>
          <a:xfrm>
            <a:off x="3196067" y="3185533"/>
            <a:ext cx="3143600" cy="10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3" name="Google Shape;253;p13"/>
          <p:cNvSpPr txBox="1">
            <a:spLocks noGrp="1"/>
          </p:cNvSpPr>
          <p:nvPr>
            <p:ph type="subTitle" idx="5"/>
          </p:nvPr>
        </p:nvSpPr>
        <p:spPr>
          <a:xfrm>
            <a:off x="3290467" y="2730851"/>
            <a:ext cx="295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rtl="0">
              <a:spcBef>
                <a:spcPts val="0"/>
              </a:spcBef>
              <a:spcAft>
                <a:spcPts val="0"/>
              </a:spcAft>
              <a:buClr>
                <a:schemeClr val="dk1"/>
              </a:buClr>
              <a:buSzPts val="2000"/>
              <a:buNone/>
              <a:defRPr sz="2667">
                <a:solidFill>
                  <a:schemeClr val="dk1"/>
                </a:solidFill>
              </a:defRPr>
            </a:lvl2pPr>
            <a:lvl3pPr lvl="2" rtl="0">
              <a:spcBef>
                <a:spcPts val="2133"/>
              </a:spcBef>
              <a:spcAft>
                <a:spcPts val="0"/>
              </a:spcAft>
              <a:buClr>
                <a:schemeClr val="dk1"/>
              </a:buClr>
              <a:buSzPts val="2000"/>
              <a:buNone/>
              <a:defRPr sz="2667">
                <a:solidFill>
                  <a:schemeClr val="dk1"/>
                </a:solidFill>
              </a:defRPr>
            </a:lvl3pPr>
            <a:lvl4pPr lvl="3" rtl="0">
              <a:spcBef>
                <a:spcPts val="2133"/>
              </a:spcBef>
              <a:spcAft>
                <a:spcPts val="0"/>
              </a:spcAft>
              <a:buClr>
                <a:schemeClr val="dk1"/>
              </a:buClr>
              <a:buSzPts val="2000"/>
              <a:buNone/>
              <a:defRPr sz="2667">
                <a:solidFill>
                  <a:schemeClr val="dk1"/>
                </a:solidFill>
              </a:defRPr>
            </a:lvl4pPr>
            <a:lvl5pPr lvl="4" rtl="0">
              <a:spcBef>
                <a:spcPts val="2133"/>
              </a:spcBef>
              <a:spcAft>
                <a:spcPts val="0"/>
              </a:spcAft>
              <a:buClr>
                <a:schemeClr val="dk1"/>
              </a:buClr>
              <a:buSzPts val="2000"/>
              <a:buNone/>
              <a:defRPr sz="2667">
                <a:solidFill>
                  <a:schemeClr val="dk1"/>
                </a:solidFill>
              </a:defRPr>
            </a:lvl5pPr>
            <a:lvl6pPr lvl="5" rtl="0">
              <a:spcBef>
                <a:spcPts val="2133"/>
              </a:spcBef>
              <a:spcAft>
                <a:spcPts val="0"/>
              </a:spcAft>
              <a:buClr>
                <a:schemeClr val="dk1"/>
              </a:buClr>
              <a:buSzPts val="2000"/>
              <a:buNone/>
              <a:defRPr sz="2667">
                <a:solidFill>
                  <a:schemeClr val="dk1"/>
                </a:solidFill>
              </a:defRPr>
            </a:lvl6pPr>
            <a:lvl7pPr lvl="6" rtl="0">
              <a:spcBef>
                <a:spcPts val="2133"/>
              </a:spcBef>
              <a:spcAft>
                <a:spcPts val="0"/>
              </a:spcAft>
              <a:buClr>
                <a:schemeClr val="dk1"/>
              </a:buClr>
              <a:buSzPts val="2000"/>
              <a:buNone/>
              <a:defRPr sz="2667">
                <a:solidFill>
                  <a:schemeClr val="dk1"/>
                </a:solidFill>
              </a:defRPr>
            </a:lvl7pPr>
            <a:lvl8pPr lvl="7" rtl="0">
              <a:spcBef>
                <a:spcPts val="2133"/>
              </a:spcBef>
              <a:spcAft>
                <a:spcPts val="0"/>
              </a:spcAft>
              <a:buClr>
                <a:schemeClr val="dk1"/>
              </a:buClr>
              <a:buSzPts val="2000"/>
              <a:buNone/>
              <a:defRPr sz="2667">
                <a:solidFill>
                  <a:schemeClr val="dk1"/>
                </a:solidFill>
              </a:defRPr>
            </a:lvl8pPr>
            <a:lvl9pPr lvl="8" rtl="0">
              <a:spcBef>
                <a:spcPts val="2133"/>
              </a:spcBef>
              <a:spcAft>
                <a:spcPts val="2133"/>
              </a:spcAft>
              <a:buClr>
                <a:schemeClr val="dk1"/>
              </a:buClr>
              <a:buSzPts val="2000"/>
              <a:buNone/>
              <a:defRPr sz="2667">
                <a:solidFill>
                  <a:schemeClr val="dk1"/>
                </a:solidFill>
              </a:defRPr>
            </a:lvl9pPr>
          </a:lstStyle>
          <a:p>
            <a:endParaRPr/>
          </a:p>
        </p:txBody>
      </p:sp>
      <p:sp>
        <p:nvSpPr>
          <p:cNvPr id="254" name="Google Shape;254;p13"/>
          <p:cNvSpPr txBox="1">
            <a:spLocks noGrp="1"/>
          </p:cNvSpPr>
          <p:nvPr>
            <p:ph type="title" idx="6" hasCustomPrompt="1"/>
          </p:nvPr>
        </p:nvSpPr>
        <p:spPr>
          <a:xfrm flipH="1">
            <a:off x="6768183" y="2906716"/>
            <a:ext cx="1317600" cy="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733" b="0">
                <a:solidFill>
                  <a:schemeClr val="lt1"/>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255" name="Google Shape;255;p13"/>
          <p:cNvSpPr txBox="1">
            <a:spLocks noGrp="1"/>
          </p:cNvSpPr>
          <p:nvPr>
            <p:ph type="subTitle" idx="7"/>
          </p:nvPr>
        </p:nvSpPr>
        <p:spPr>
          <a:xfrm>
            <a:off x="5949583" y="4125767"/>
            <a:ext cx="2954800" cy="10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256" name="Google Shape;256;p13"/>
          <p:cNvSpPr txBox="1">
            <a:spLocks noGrp="1"/>
          </p:cNvSpPr>
          <p:nvPr>
            <p:ph type="subTitle" idx="8"/>
          </p:nvPr>
        </p:nvSpPr>
        <p:spPr>
          <a:xfrm>
            <a:off x="5946983" y="3673348"/>
            <a:ext cx="2960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257" name="Google Shape;257;p13"/>
          <p:cNvSpPr txBox="1">
            <a:spLocks noGrp="1"/>
          </p:cNvSpPr>
          <p:nvPr>
            <p:ph type="title" idx="9" hasCustomPrompt="1"/>
          </p:nvPr>
        </p:nvSpPr>
        <p:spPr>
          <a:xfrm flipH="1">
            <a:off x="9428476" y="3852485"/>
            <a:ext cx="1315200" cy="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733" b="0">
                <a:solidFill>
                  <a:schemeClr val="lt1"/>
                </a:solidFill>
              </a:defRPr>
            </a:lvl1pPr>
            <a:lvl2pPr lvl="1" rtl="0">
              <a:spcBef>
                <a:spcPts val="0"/>
              </a:spcBef>
              <a:spcAft>
                <a:spcPts val="0"/>
              </a:spcAft>
              <a:buClr>
                <a:schemeClr val="dk1"/>
              </a:buClr>
              <a:buSzPts val="2500"/>
              <a:buNone/>
              <a:defRPr sz="3333">
                <a:solidFill>
                  <a:schemeClr val="dk1"/>
                </a:solidFill>
              </a:defRPr>
            </a:lvl2pPr>
            <a:lvl3pPr lvl="2" rtl="0">
              <a:spcBef>
                <a:spcPts val="0"/>
              </a:spcBef>
              <a:spcAft>
                <a:spcPts val="0"/>
              </a:spcAft>
              <a:buClr>
                <a:schemeClr val="dk1"/>
              </a:buClr>
              <a:buSzPts val="2500"/>
              <a:buNone/>
              <a:defRPr sz="3333">
                <a:solidFill>
                  <a:schemeClr val="dk1"/>
                </a:solidFill>
              </a:defRPr>
            </a:lvl3pPr>
            <a:lvl4pPr lvl="3" rtl="0">
              <a:spcBef>
                <a:spcPts val="0"/>
              </a:spcBef>
              <a:spcAft>
                <a:spcPts val="0"/>
              </a:spcAft>
              <a:buClr>
                <a:schemeClr val="dk1"/>
              </a:buClr>
              <a:buSzPts val="2500"/>
              <a:buNone/>
              <a:defRPr sz="3333">
                <a:solidFill>
                  <a:schemeClr val="dk1"/>
                </a:solidFill>
              </a:defRPr>
            </a:lvl4pPr>
            <a:lvl5pPr lvl="4" rtl="0">
              <a:spcBef>
                <a:spcPts val="0"/>
              </a:spcBef>
              <a:spcAft>
                <a:spcPts val="0"/>
              </a:spcAft>
              <a:buClr>
                <a:schemeClr val="dk1"/>
              </a:buClr>
              <a:buSzPts val="2500"/>
              <a:buNone/>
              <a:defRPr sz="3333">
                <a:solidFill>
                  <a:schemeClr val="dk1"/>
                </a:solidFill>
              </a:defRPr>
            </a:lvl5pPr>
            <a:lvl6pPr lvl="5" rtl="0">
              <a:spcBef>
                <a:spcPts val="0"/>
              </a:spcBef>
              <a:spcAft>
                <a:spcPts val="0"/>
              </a:spcAft>
              <a:buClr>
                <a:schemeClr val="dk1"/>
              </a:buClr>
              <a:buSzPts val="2500"/>
              <a:buNone/>
              <a:defRPr sz="3333">
                <a:solidFill>
                  <a:schemeClr val="dk1"/>
                </a:solidFill>
              </a:defRPr>
            </a:lvl6pPr>
            <a:lvl7pPr lvl="6" rtl="0">
              <a:spcBef>
                <a:spcPts val="0"/>
              </a:spcBef>
              <a:spcAft>
                <a:spcPts val="0"/>
              </a:spcAft>
              <a:buClr>
                <a:schemeClr val="dk1"/>
              </a:buClr>
              <a:buSzPts val="2500"/>
              <a:buNone/>
              <a:defRPr sz="3333">
                <a:solidFill>
                  <a:schemeClr val="dk1"/>
                </a:solidFill>
              </a:defRPr>
            </a:lvl7pPr>
            <a:lvl8pPr lvl="7" rtl="0">
              <a:spcBef>
                <a:spcPts val="0"/>
              </a:spcBef>
              <a:spcAft>
                <a:spcPts val="0"/>
              </a:spcAft>
              <a:buClr>
                <a:schemeClr val="dk1"/>
              </a:buClr>
              <a:buSzPts val="2500"/>
              <a:buNone/>
              <a:defRPr sz="3333">
                <a:solidFill>
                  <a:schemeClr val="dk1"/>
                </a:solidFill>
              </a:defRPr>
            </a:lvl8pPr>
            <a:lvl9pPr lvl="8" rtl="0">
              <a:spcBef>
                <a:spcPts val="0"/>
              </a:spcBef>
              <a:spcAft>
                <a:spcPts val="0"/>
              </a:spcAft>
              <a:buClr>
                <a:schemeClr val="dk1"/>
              </a:buClr>
              <a:buSzPts val="2500"/>
              <a:buNone/>
              <a:defRPr sz="3333">
                <a:solidFill>
                  <a:schemeClr val="dk1"/>
                </a:solidFill>
              </a:defRPr>
            </a:lvl9pPr>
          </a:lstStyle>
          <a:p>
            <a:r>
              <a:t>xx%</a:t>
            </a:r>
          </a:p>
        </p:txBody>
      </p:sp>
      <p:sp>
        <p:nvSpPr>
          <p:cNvPr id="258" name="Google Shape;258;p13"/>
          <p:cNvSpPr txBox="1">
            <a:spLocks noGrp="1"/>
          </p:cNvSpPr>
          <p:nvPr>
            <p:ph type="subTitle" idx="13"/>
          </p:nvPr>
        </p:nvSpPr>
        <p:spPr>
          <a:xfrm>
            <a:off x="8514265" y="5067600"/>
            <a:ext cx="3143600" cy="10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9" name="Google Shape;259;p13"/>
          <p:cNvSpPr txBox="1">
            <a:spLocks noGrp="1"/>
          </p:cNvSpPr>
          <p:nvPr>
            <p:ph type="subTitle" idx="14"/>
          </p:nvPr>
        </p:nvSpPr>
        <p:spPr>
          <a:xfrm>
            <a:off x="8608676" y="4614017"/>
            <a:ext cx="295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rtl="0">
              <a:spcBef>
                <a:spcPts val="0"/>
              </a:spcBef>
              <a:spcAft>
                <a:spcPts val="0"/>
              </a:spcAft>
              <a:buClr>
                <a:schemeClr val="dk1"/>
              </a:buClr>
              <a:buSzPts val="2000"/>
              <a:buNone/>
              <a:defRPr sz="2667">
                <a:solidFill>
                  <a:schemeClr val="dk1"/>
                </a:solidFill>
              </a:defRPr>
            </a:lvl2pPr>
            <a:lvl3pPr lvl="2" rtl="0">
              <a:spcBef>
                <a:spcPts val="2133"/>
              </a:spcBef>
              <a:spcAft>
                <a:spcPts val="0"/>
              </a:spcAft>
              <a:buClr>
                <a:schemeClr val="dk1"/>
              </a:buClr>
              <a:buSzPts val="2000"/>
              <a:buNone/>
              <a:defRPr sz="2667">
                <a:solidFill>
                  <a:schemeClr val="dk1"/>
                </a:solidFill>
              </a:defRPr>
            </a:lvl3pPr>
            <a:lvl4pPr lvl="3" rtl="0">
              <a:spcBef>
                <a:spcPts val="2133"/>
              </a:spcBef>
              <a:spcAft>
                <a:spcPts val="0"/>
              </a:spcAft>
              <a:buClr>
                <a:schemeClr val="dk1"/>
              </a:buClr>
              <a:buSzPts val="2000"/>
              <a:buNone/>
              <a:defRPr sz="2667">
                <a:solidFill>
                  <a:schemeClr val="dk1"/>
                </a:solidFill>
              </a:defRPr>
            </a:lvl4pPr>
            <a:lvl5pPr lvl="4" rtl="0">
              <a:spcBef>
                <a:spcPts val="2133"/>
              </a:spcBef>
              <a:spcAft>
                <a:spcPts val="0"/>
              </a:spcAft>
              <a:buClr>
                <a:schemeClr val="dk1"/>
              </a:buClr>
              <a:buSzPts val="2000"/>
              <a:buNone/>
              <a:defRPr sz="2667">
                <a:solidFill>
                  <a:schemeClr val="dk1"/>
                </a:solidFill>
              </a:defRPr>
            </a:lvl5pPr>
            <a:lvl6pPr lvl="5" rtl="0">
              <a:spcBef>
                <a:spcPts val="2133"/>
              </a:spcBef>
              <a:spcAft>
                <a:spcPts val="0"/>
              </a:spcAft>
              <a:buClr>
                <a:schemeClr val="dk1"/>
              </a:buClr>
              <a:buSzPts val="2000"/>
              <a:buNone/>
              <a:defRPr sz="2667">
                <a:solidFill>
                  <a:schemeClr val="dk1"/>
                </a:solidFill>
              </a:defRPr>
            </a:lvl6pPr>
            <a:lvl7pPr lvl="6" rtl="0">
              <a:spcBef>
                <a:spcPts val="2133"/>
              </a:spcBef>
              <a:spcAft>
                <a:spcPts val="0"/>
              </a:spcAft>
              <a:buClr>
                <a:schemeClr val="dk1"/>
              </a:buClr>
              <a:buSzPts val="2000"/>
              <a:buNone/>
              <a:defRPr sz="2667">
                <a:solidFill>
                  <a:schemeClr val="dk1"/>
                </a:solidFill>
              </a:defRPr>
            </a:lvl7pPr>
            <a:lvl8pPr lvl="7" rtl="0">
              <a:spcBef>
                <a:spcPts val="2133"/>
              </a:spcBef>
              <a:spcAft>
                <a:spcPts val="0"/>
              </a:spcAft>
              <a:buClr>
                <a:schemeClr val="dk1"/>
              </a:buClr>
              <a:buSzPts val="2000"/>
              <a:buNone/>
              <a:defRPr sz="2667">
                <a:solidFill>
                  <a:schemeClr val="dk1"/>
                </a:solidFill>
              </a:defRPr>
            </a:lvl8pPr>
            <a:lvl9pPr lvl="8" rtl="0">
              <a:spcBef>
                <a:spcPts val="2133"/>
              </a:spcBef>
              <a:spcAft>
                <a:spcPts val="2133"/>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14911484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4618610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0104322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3700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9769922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5670291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3849242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1821637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3367545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3014746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07093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0"/>
        <p:cNvGrpSpPr/>
        <p:nvPr/>
      </p:nvGrpSpPr>
      <p:grpSpPr>
        <a:xfrm>
          <a:off x="0" y="0"/>
          <a:ext cx="0" cy="0"/>
          <a:chOff x="0" y="0"/>
          <a:chExt cx="0" cy="0"/>
        </a:xfrm>
      </p:grpSpPr>
      <p:sp>
        <p:nvSpPr>
          <p:cNvPr id="261" name="Google Shape;261;p14"/>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62" name="Google Shape;262;p14"/>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63" name="Google Shape;263;p14"/>
          <p:cNvSpPr txBox="1">
            <a:spLocks noGrp="1"/>
          </p:cNvSpPr>
          <p:nvPr>
            <p:ph type="subTitle" idx="1"/>
          </p:nvPr>
        </p:nvSpPr>
        <p:spPr>
          <a:xfrm>
            <a:off x="1933928" y="3111133"/>
            <a:ext cx="3597200" cy="12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4" name="Google Shape;264;p14"/>
          <p:cNvSpPr txBox="1">
            <a:spLocks noGrp="1"/>
          </p:cNvSpPr>
          <p:nvPr>
            <p:ph type="subTitle" idx="2"/>
          </p:nvPr>
        </p:nvSpPr>
        <p:spPr>
          <a:xfrm>
            <a:off x="6660884" y="3111133"/>
            <a:ext cx="3597200" cy="12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5" name="Google Shape;265;p14"/>
          <p:cNvSpPr txBox="1">
            <a:spLocks noGrp="1"/>
          </p:cNvSpPr>
          <p:nvPr>
            <p:ph type="title"/>
          </p:nvPr>
        </p:nvSpPr>
        <p:spPr>
          <a:xfrm>
            <a:off x="1698133" y="2329000"/>
            <a:ext cx="4068800" cy="5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6" name="Google Shape;266;p14"/>
          <p:cNvSpPr txBox="1">
            <a:spLocks noGrp="1"/>
          </p:cNvSpPr>
          <p:nvPr>
            <p:ph type="title" idx="3"/>
          </p:nvPr>
        </p:nvSpPr>
        <p:spPr>
          <a:xfrm>
            <a:off x="6425092" y="2329000"/>
            <a:ext cx="4068800" cy="5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67" name="Google Shape;267;p14"/>
          <p:cNvGrpSpPr/>
          <p:nvPr/>
        </p:nvGrpSpPr>
        <p:grpSpPr>
          <a:xfrm rot="-435938">
            <a:off x="9987862" y="4470644"/>
            <a:ext cx="1280425" cy="1664609"/>
            <a:chOff x="2678950" y="3748700"/>
            <a:chExt cx="775550" cy="1008249"/>
          </a:xfrm>
        </p:grpSpPr>
        <p:sp>
          <p:nvSpPr>
            <p:cNvPr id="268" name="Google Shape;268;p14"/>
            <p:cNvSpPr/>
            <p:nvPr/>
          </p:nvSpPr>
          <p:spPr>
            <a:xfrm>
              <a:off x="2682664" y="3811100"/>
              <a:ext cx="771832" cy="871096"/>
            </a:xfrm>
            <a:custGeom>
              <a:avLst/>
              <a:gdLst/>
              <a:ahLst/>
              <a:cxnLst/>
              <a:rect l="l" t="t" r="r" b="b"/>
              <a:pathLst>
                <a:path w="8312" h="9381" extrusionOk="0">
                  <a:moveTo>
                    <a:pt x="4154" y="15"/>
                  </a:moveTo>
                  <a:cubicBezTo>
                    <a:pt x="4361" y="15"/>
                    <a:pt x="4560" y="175"/>
                    <a:pt x="4560" y="418"/>
                  </a:cubicBezTo>
                  <a:cubicBezTo>
                    <a:pt x="4560" y="641"/>
                    <a:pt x="4380" y="824"/>
                    <a:pt x="4157" y="824"/>
                  </a:cubicBezTo>
                  <a:lnTo>
                    <a:pt x="4157" y="821"/>
                  </a:lnTo>
                  <a:cubicBezTo>
                    <a:pt x="3795" y="821"/>
                    <a:pt x="3616" y="386"/>
                    <a:pt x="3871" y="134"/>
                  </a:cubicBezTo>
                  <a:cubicBezTo>
                    <a:pt x="3953" y="52"/>
                    <a:pt x="4055" y="15"/>
                    <a:pt x="4154" y="15"/>
                  </a:cubicBezTo>
                  <a:close/>
                  <a:moveTo>
                    <a:pt x="713" y="1"/>
                  </a:moveTo>
                  <a:cubicBezTo>
                    <a:pt x="713" y="395"/>
                    <a:pt x="395" y="714"/>
                    <a:pt x="1" y="714"/>
                  </a:cubicBezTo>
                  <a:lnTo>
                    <a:pt x="1" y="9380"/>
                  </a:lnTo>
                  <a:lnTo>
                    <a:pt x="8311" y="9354"/>
                  </a:lnTo>
                  <a:lnTo>
                    <a:pt x="8311" y="711"/>
                  </a:lnTo>
                  <a:cubicBezTo>
                    <a:pt x="8294" y="711"/>
                    <a:pt x="8274" y="714"/>
                    <a:pt x="8256" y="714"/>
                  </a:cubicBezTo>
                  <a:cubicBezTo>
                    <a:pt x="7862" y="714"/>
                    <a:pt x="7541" y="395"/>
                    <a:pt x="7541"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69" name="Google Shape;269;p14"/>
            <p:cNvSpPr/>
            <p:nvPr/>
          </p:nvSpPr>
          <p:spPr>
            <a:xfrm>
              <a:off x="2748872" y="3748700"/>
              <a:ext cx="638117" cy="87565"/>
            </a:xfrm>
            <a:custGeom>
              <a:avLst/>
              <a:gdLst/>
              <a:ahLst/>
              <a:cxnLst/>
              <a:rect l="l" t="t" r="r" b="b"/>
              <a:pathLst>
                <a:path w="6872" h="943" extrusionOk="0">
                  <a:moveTo>
                    <a:pt x="0" y="1"/>
                  </a:moveTo>
                  <a:lnTo>
                    <a:pt x="0" y="942"/>
                  </a:lnTo>
                  <a:lnTo>
                    <a:pt x="3071" y="942"/>
                  </a:lnTo>
                  <a:cubicBezTo>
                    <a:pt x="3139" y="773"/>
                    <a:pt x="3292" y="688"/>
                    <a:pt x="3444" y="688"/>
                  </a:cubicBezTo>
                  <a:cubicBezTo>
                    <a:pt x="3597" y="688"/>
                    <a:pt x="3750" y="773"/>
                    <a:pt x="3818" y="942"/>
                  </a:cubicBezTo>
                  <a:lnTo>
                    <a:pt x="6871" y="942"/>
                  </a:lnTo>
                  <a:lnTo>
                    <a:pt x="6871"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0" name="Google Shape;270;p14"/>
            <p:cNvSpPr/>
            <p:nvPr/>
          </p:nvSpPr>
          <p:spPr>
            <a:xfrm>
              <a:off x="2682664" y="4587392"/>
              <a:ext cx="771832" cy="169558"/>
            </a:xfrm>
            <a:custGeom>
              <a:avLst/>
              <a:gdLst/>
              <a:ahLst/>
              <a:cxnLst/>
              <a:rect l="l" t="t" r="r" b="b"/>
              <a:pathLst>
                <a:path w="8312" h="1826" extrusionOk="0">
                  <a:moveTo>
                    <a:pt x="1" y="1"/>
                  </a:moveTo>
                  <a:lnTo>
                    <a:pt x="1" y="1113"/>
                  </a:lnTo>
                  <a:cubicBezTo>
                    <a:pt x="395" y="1113"/>
                    <a:pt x="713" y="1432"/>
                    <a:pt x="713" y="1826"/>
                  </a:cubicBezTo>
                  <a:lnTo>
                    <a:pt x="7659" y="1826"/>
                  </a:lnTo>
                  <a:cubicBezTo>
                    <a:pt x="7657" y="1808"/>
                    <a:pt x="7654" y="1794"/>
                    <a:pt x="7654" y="1776"/>
                  </a:cubicBezTo>
                  <a:cubicBezTo>
                    <a:pt x="7654" y="1403"/>
                    <a:pt x="7940" y="1093"/>
                    <a:pt x="8311" y="1064"/>
                  </a:cubicBezTo>
                  <a:lnTo>
                    <a:pt x="831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1" name="Google Shape;271;p14"/>
            <p:cNvSpPr/>
            <p:nvPr/>
          </p:nvSpPr>
          <p:spPr>
            <a:xfrm>
              <a:off x="2861787" y="4051324"/>
              <a:ext cx="91279" cy="191101"/>
            </a:xfrm>
            <a:custGeom>
              <a:avLst/>
              <a:gdLst/>
              <a:ahLst/>
              <a:cxnLst/>
              <a:rect l="l" t="t" r="r" b="b"/>
              <a:pathLst>
                <a:path w="983" h="2058" extrusionOk="0">
                  <a:moveTo>
                    <a:pt x="494" y="292"/>
                  </a:moveTo>
                  <a:cubicBezTo>
                    <a:pt x="596" y="292"/>
                    <a:pt x="678" y="381"/>
                    <a:pt x="667" y="484"/>
                  </a:cubicBezTo>
                  <a:lnTo>
                    <a:pt x="667" y="739"/>
                  </a:lnTo>
                  <a:cubicBezTo>
                    <a:pt x="678" y="843"/>
                    <a:pt x="596" y="931"/>
                    <a:pt x="494" y="931"/>
                  </a:cubicBezTo>
                  <a:cubicBezTo>
                    <a:pt x="488" y="931"/>
                    <a:pt x="482" y="931"/>
                    <a:pt x="476" y="930"/>
                  </a:cubicBezTo>
                  <a:lnTo>
                    <a:pt x="314" y="928"/>
                  </a:lnTo>
                  <a:lnTo>
                    <a:pt x="314" y="293"/>
                  </a:lnTo>
                  <a:lnTo>
                    <a:pt x="476" y="293"/>
                  </a:lnTo>
                  <a:cubicBezTo>
                    <a:pt x="482" y="293"/>
                    <a:pt x="488" y="292"/>
                    <a:pt x="494" y="292"/>
                  </a:cubicBezTo>
                  <a:close/>
                  <a:moveTo>
                    <a:pt x="1" y="1"/>
                  </a:moveTo>
                  <a:lnTo>
                    <a:pt x="1" y="2057"/>
                  </a:lnTo>
                  <a:lnTo>
                    <a:pt x="314" y="2057"/>
                  </a:lnTo>
                  <a:lnTo>
                    <a:pt x="314" y="1223"/>
                  </a:lnTo>
                  <a:lnTo>
                    <a:pt x="490" y="1223"/>
                  </a:lnTo>
                  <a:cubicBezTo>
                    <a:pt x="638" y="1223"/>
                    <a:pt x="757" y="1180"/>
                    <a:pt x="844" y="1090"/>
                  </a:cubicBezTo>
                  <a:cubicBezTo>
                    <a:pt x="936" y="994"/>
                    <a:pt x="983" y="864"/>
                    <a:pt x="977" y="734"/>
                  </a:cubicBezTo>
                  <a:lnTo>
                    <a:pt x="977" y="493"/>
                  </a:lnTo>
                  <a:cubicBezTo>
                    <a:pt x="983" y="360"/>
                    <a:pt x="936" y="230"/>
                    <a:pt x="844" y="134"/>
                  </a:cubicBezTo>
                  <a:cubicBezTo>
                    <a:pt x="757" y="47"/>
                    <a:pt x="638" y="1"/>
                    <a:pt x="490"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2" name="Google Shape;272;p14"/>
            <p:cNvSpPr/>
            <p:nvPr/>
          </p:nvSpPr>
          <p:spPr>
            <a:xfrm>
              <a:off x="2973681" y="4048538"/>
              <a:ext cx="94250" cy="196579"/>
            </a:xfrm>
            <a:custGeom>
              <a:avLst/>
              <a:gdLst/>
              <a:ahLst/>
              <a:cxnLst/>
              <a:rect l="l" t="t" r="r" b="b"/>
              <a:pathLst>
                <a:path w="1015" h="2117" extrusionOk="0">
                  <a:moveTo>
                    <a:pt x="506" y="295"/>
                  </a:moveTo>
                  <a:cubicBezTo>
                    <a:pt x="556" y="295"/>
                    <a:pt x="605" y="313"/>
                    <a:pt x="644" y="349"/>
                  </a:cubicBezTo>
                  <a:cubicBezTo>
                    <a:pt x="682" y="390"/>
                    <a:pt x="699" y="442"/>
                    <a:pt x="696" y="497"/>
                  </a:cubicBezTo>
                  <a:lnTo>
                    <a:pt x="696" y="1621"/>
                  </a:lnTo>
                  <a:cubicBezTo>
                    <a:pt x="699" y="1676"/>
                    <a:pt x="682" y="1728"/>
                    <a:pt x="644" y="1772"/>
                  </a:cubicBezTo>
                  <a:cubicBezTo>
                    <a:pt x="605" y="1806"/>
                    <a:pt x="556" y="1824"/>
                    <a:pt x="506" y="1824"/>
                  </a:cubicBezTo>
                  <a:cubicBezTo>
                    <a:pt x="457" y="1824"/>
                    <a:pt x="408" y="1806"/>
                    <a:pt x="369" y="1772"/>
                  </a:cubicBezTo>
                  <a:cubicBezTo>
                    <a:pt x="334" y="1728"/>
                    <a:pt x="314" y="1676"/>
                    <a:pt x="319" y="1621"/>
                  </a:cubicBezTo>
                  <a:lnTo>
                    <a:pt x="319" y="497"/>
                  </a:lnTo>
                  <a:cubicBezTo>
                    <a:pt x="314" y="442"/>
                    <a:pt x="334" y="390"/>
                    <a:pt x="369" y="349"/>
                  </a:cubicBezTo>
                  <a:cubicBezTo>
                    <a:pt x="408" y="313"/>
                    <a:pt x="457" y="295"/>
                    <a:pt x="506" y="295"/>
                  </a:cubicBezTo>
                  <a:close/>
                  <a:moveTo>
                    <a:pt x="507" y="1"/>
                  </a:moveTo>
                  <a:cubicBezTo>
                    <a:pt x="377" y="1"/>
                    <a:pt x="248" y="47"/>
                    <a:pt x="146" y="138"/>
                  </a:cubicBezTo>
                  <a:cubicBezTo>
                    <a:pt x="50" y="233"/>
                    <a:pt x="1" y="364"/>
                    <a:pt x="7" y="497"/>
                  </a:cubicBezTo>
                  <a:lnTo>
                    <a:pt x="7" y="1621"/>
                  </a:lnTo>
                  <a:cubicBezTo>
                    <a:pt x="1" y="1754"/>
                    <a:pt x="50" y="1885"/>
                    <a:pt x="146" y="1980"/>
                  </a:cubicBezTo>
                  <a:cubicBezTo>
                    <a:pt x="248" y="2071"/>
                    <a:pt x="377" y="2117"/>
                    <a:pt x="507" y="2117"/>
                  </a:cubicBezTo>
                  <a:cubicBezTo>
                    <a:pt x="636" y="2117"/>
                    <a:pt x="766" y="2071"/>
                    <a:pt x="870" y="1980"/>
                  </a:cubicBezTo>
                  <a:cubicBezTo>
                    <a:pt x="962" y="1885"/>
                    <a:pt x="1015" y="1754"/>
                    <a:pt x="1009" y="1621"/>
                  </a:cubicBezTo>
                  <a:lnTo>
                    <a:pt x="1009" y="497"/>
                  </a:lnTo>
                  <a:cubicBezTo>
                    <a:pt x="1015" y="364"/>
                    <a:pt x="962" y="233"/>
                    <a:pt x="870" y="138"/>
                  </a:cubicBezTo>
                  <a:cubicBezTo>
                    <a:pt x="766" y="47"/>
                    <a:pt x="636" y="1"/>
                    <a:pt x="507"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3" name="Google Shape;273;p14"/>
            <p:cNvSpPr/>
            <p:nvPr/>
          </p:nvSpPr>
          <p:spPr>
            <a:xfrm>
              <a:off x="3089104" y="4051324"/>
              <a:ext cx="87007" cy="191101"/>
            </a:xfrm>
            <a:custGeom>
              <a:avLst/>
              <a:gdLst/>
              <a:ahLst/>
              <a:cxnLst/>
              <a:rect l="l" t="t" r="r" b="b"/>
              <a:pathLst>
                <a:path w="937" h="2058" extrusionOk="0">
                  <a:moveTo>
                    <a:pt x="0" y="1"/>
                  </a:moveTo>
                  <a:lnTo>
                    <a:pt x="0" y="296"/>
                  </a:lnTo>
                  <a:lnTo>
                    <a:pt x="589" y="296"/>
                  </a:lnTo>
                  <a:lnTo>
                    <a:pt x="0" y="1794"/>
                  </a:lnTo>
                  <a:lnTo>
                    <a:pt x="0" y="2057"/>
                  </a:lnTo>
                  <a:lnTo>
                    <a:pt x="936" y="2057"/>
                  </a:lnTo>
                  <a:lnTo>
                    <a:pt x="936" y="1765"/>
                  </a:lnTo>
                  <a:lnTo>
                    <a:pt x="348" y="1765"/>
                  </a:lnTo>
                  <a:lnTo>
                    <a:pt x="936" y="264"/>
                  </a:lnTo>
                  <a:lnTo>
                    <a:pt x="936"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4" name="Google Shape;274;p14"/>
            <p:cNvSpPr/>
            <p:nvPr/>
          </p:nvSpPr>
          <p:spPr>
            <a:xfrm>
              <a:off x="3200441" y="4051324"/>
              <a:ext cx="82179" cy="191101"/>
            </a:xfrm>
            <a:custGeom>
              <a:avLst/>
              <a:gdLst/>
              <a:ahLst/>
              <a:cxnLst/>
              <a:rect l="l" t="t" r="r" b="b"/>
              <a:pathLst>
                <a:path w="885" h="2058" extrusionOk="0">
                  <a:moveTo>
                    <a:pt x="1" y="1"/>
                  </a:moveTo>
                  <a:lnTo>
                    <a:pt x="1" y="2057"/>
                  </a:lnTo>
                  <a:lnTo>
                    <a:pt x="884" y="2057"/>
                  </a:lnTo>
                  <a:lnTo>
                    <a:pt x="884" y="1765"/>
                  </a:lnTo>
                  <a:lnTo>
                    <a:pt x="311" y="1765"/>
                  </a:lnTo>
                  <a:lnTo>
                    <a:pt x="311" y="1162"/>
                  </a:lnTo>
                  <a:lnTo>
                    <a:pt x="768" y="1162"/>
                  </a:lnTo>
                  <a:lnTo>
                    <a:pt x="768" y="870"/>
                  </a:lnTo>
                  <a:lnTo>
                    <a:pt x="311" y="870"/>
                  </a:lnTo>
                  <a:lnTo>
                    <a:pt x="311" y="296"/>
                  </a:lnTo>
                  <a:lnTo>
                    <a:pt x="884" y="296"/>
                  </a:lnTo>
                  <a:lnTo>
                    <a:pt x="884"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5" name="Google Shape;275;p14"/>
            <p:cNvSpPr/>
            <p:nvPr/>
          </p:nvSpPr>
          <p:spPr>
            <a:xfrm>
              <a:off x="2793722" y="4309283"/>
              <a:ext cx="33707" cy="54693"/>
            </a:xfrm>
            <a:custGeom>
              <a:avLst/>
              <a:gdLst/>
              <a:ahLst/>
              <a:cxnLst/>
              <a:rect l="l" t="t" r="r" b="b"/>
              <a:pathLst>
                <a:path w="363" h="589" extrusionOk="0">
                  <a:moveTo>
                    <a:pt x="70" y="1"/>
                  </a:moveTo>
                  <a:lnTo>
                    <a:pt x="36" y="279"/>
                  </a:lnTo>
                  <a:cubicBezTo>
                    <a:pt x="62" y="273"/>
                    <a:pt x="88" y="273"/>
                    <a:pt x="114" y="273"/>
                  </a:cubicBezTo>
                  <a:cubicBezTo>
                    <a:pt x="230" y="273"/>
                    <a:pt x="282" y="325"/>
                    <a:pt x="282" y="400"/>
                  </a:cubicBezTo>
                  <a:cubicBezTo>
                    <a:pt x="279" y="469"/>
                    <a:pt x="224" y="525"/>
                    <a:pt x="153" y="525"/>
                  </a:cubicBezTo>
                  <a:cubicBezTo>
                    <a:pt x="150" y="525"/>
                    <a:pt x="146" y="525"/>
                    <a:pt x="143" y="525"/>
                  </a:cubicBezTo>
                  <a:cubicBezTo>
                    <a:pt x="99" y="525"/>
                    <a:pt x="59" y="513"/>
                    <a:pt x="21" y="493"/>
                  </a:cubicBezTo>
                  <a:lnTo>
                    <a:pt x="1" y="554"/>
                  </a:lnTo>
                  <a:cubicBezTo>
                    <a:pt x="41" y="575"/>
                    <a:pt x="85" y="589"/>
                    <a:pt x="132" y="589"/>
                  </a:cubicBezTo>
                  <a:cubicBezTo>
                    <a:pt x="137" y="589"/>
                    <a:pt x="141" y="589"/>
                    <a:pt x="146" y="589"/>
                  </a:cubicBezTo>
                  <a:cubicBezTo>
                    <a:pt x="270" y="589"/>
                    <a:pt x="360" y="505"/>
                    <a:pt x="360" y="392"/>
                  </a:cubicBezTo>
                  <a:cubicBezTo>
                    <a:pt x="363" y="331"/>
                    <a:pt x="331" y="273"/>
                    <a:pt x="279" y="244"/>
                  </a:cubicBezTo>
                  <a:cubicBezTo>
                    <a:pt x="241" y="221"/>
                    <a:pt x="198" y="212"/>
                    <a:pt x="154" y="212"/>
                  </a:cubicBezTo>
                  <a:cubicBezTo>
                    <a:pt x="137" y="212"/>
                    <a:pt x="123" y="212"/>
                    <a:pt x="105" y="215"/>
                  </a:cubicBezTo>
                  <a:lnTo>
                    <a:pt x="128" y="67"/>
                  </a:lnTo>
                  <a:lnTo>
                    <a:pt x="349" y="67"/>
                  </a:lnTo>
                  <a:lnTo>
                    <a:pt x="349"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6" name="Google Shape;276;p14"/>
            <p:cNvSpPr/>
            <p:nvPr/>
          </p:nvSpPr>
          <p:spPr>
            <a:xfrm>
              <a:off x="2835973" y="4309283"/>
              <a:ext cx="33986" cy="54693"/>
            </a:xfrm>
            <a:custGeom>
              <a:avLst/>
              <a:gdLst/>
              <a:ahLst/>
              <a:cxnLst/>
              <a:rect l="l" t="t" r="r" b="b"/>
              <a:pathLst>
                <a:path w="366" h="589" extrusionOk="0">
                  <a:moveTo>
                    <a:pt x="70" y="1"/>
                  </a:moveTo>
                  <a:lnTo>
                    <a:pt x="35" y="279"/>
                  </a:lnTo>
                  <a:cubicBezTo>
                    <a:pt x="62" y="273"/>
                    <a:pt x="88" y="273"/>
                    <a:pt x="117" y="273"/>
                  </a:cubicBezTo>
                  <a:cubicBezTo>
                    <a:pt x="232" y="273"/>
                    <a:pt x="282" y="325"/>
                    <a:pt x="282" y="400"/>
                  </a:cubicBezTo>
                  <a:cubicBezTo>
                    <a:pt x="282" y="469"/>
                    <a:pt x="224" y="525"/>
                    <a:pt x="156" y="525"/>
                  </a:cubicBezTo>
                  <a:cubicBezTo>
                    <a:pt x="152" y="525"/>
                    <a:pt x="149" y="525"/>
                    <a:pt x="146" y="525"/>
                  </a:cubicBezTo>
                  <a:cubicBezTo>
                    <a:pt x="102" y="525"/>
                    <a:pt x="59" y="513"/>
                    <a:pt x="21" y="493"/>
                  </a:cubicBezTo>
                  <a:lnTo>
                    <a:pt x="1" y="554"/>
                  </a:lnTo>
                  <a:cubicBezTo>
                    <a:pt x="40" y="575"/>
                    <a:pt x="87" y="589"/>
                    <a:pt x="133" y="589"/>
                  </a:cubicBezTo>
                  <a:cubicBezTo>
                    <a:pt x="137" y="589"/>
                    <a:pt x="141" y="589"/>
                    <a:pt x="146" y="589"/>
                  </a:cubicBezTo>
                  <a:cubicBezTo>
                    <a:pt x="273" y="589"/>
                    <a:pt x="363" y="505"/>
                    <a:pt x="363" y="392"/>
                  </a:cubicBezTo>
                  <a:cubicBezTo>
                    <a:pt x="366" y="331"/>
                    <a:pt x="334" y="273"/>
                    <a:pt x="282" y="244"/>
                  </a:cubicBezTo>
                  <a:cubicBezTo>
                    <a:pt x="241" y="221"/>
                    <a:pt x="201" y="212"/>
                    <a:pt x="157" y="212"/>
                  </a:cubicBezTo>
                  <a:cubicBezTo>
                    <a:pt x="140" y="212"/>
                    <a:pt x="125" y="212"/>
                    <a:pt x="108" y="215"/>
                  </a:cubicBezTo>
                  <a:lnTo>
                    <a:pt x="131" y="67"/>
                  </a:lnTo>
                  <a:lnTo>
                    <a:pt x="351" y="67"/>
                  </a:lnTo>
                  <a:lnTo>
                    <a:pt x="34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7" name="Google Shape;277;p14"/>
            <p:cNvSpPr/>
            <p:nvPr/>
          </p:nvSpPr>
          <p:spPr>
            <a:xfrm>
              <a:off x="2877666" y="4308447"/>
              <a:ext cx="37793" cy="55529"/>
            </a:xfrm>
            <a:custGeom>
              <a:avLst/>
              <a:gdLst/>
              <a:ahLst/>
              <a:cxnLst/>
              <a:rect l="l" t="t" r="r" b="b"/>
              <a:pathLst>
                <a:path w="407" h="598" extrusionOk="0">
                  <a:moveTo>
                    <a:pt x="203" y="267"/>
                  </a:moveTo>
                  <a:cubicBezTo>
                    <a:pt x="276" y="267"/>
                    <a:pt x="322" y="317"/>
                    <a:pt x="322" y="401"/>
                  </a:cubicBezTo>
                  <a:cubicBezTo>
                    <a:pt x="322" y="482"/>
                    <a:pt x="276" y="540"/>
                    <a:pt x="209" y="540"/>
                  </a:cubicBezTo>
                  <a:cubicBezTo>
                    <a:pt x="125" y="540"/>
                    <a:pt x="82" y="470"/>
                    <a:pt x="82" y="375"/>
                  </a:cubicBezTo>
                  <a:cubicBezTo>
                    <a:pt x="79" y="363"/>
                    <a:pt x="85" y="348"/>
                    <a:pt x="90" y="340"/>
                  </a:cubicBezTo>
                  <a:cubicBezTo>
                    <a:pt x="111" y="296"/>
                    <a:pt x="154" y="267"/>
                    <a:pt x="203" y="267"/>
                  </a:cubicBezTo>
                  <a:close/>
                  <a:moveTo>
                    <a:pt x="345" y="1"/>
                  </a:moveTo>
                  <a:cubicBezTo>
                    <a:pt x="325" y="1"/>
                    <a:pt x="305" y="1"/>
                    <a:pt x="287" y="4"/>
                  </a:cubicBezTo>
                  <a:cubicBezTo>
                    <a:pt x="218" y="12"/>
                    <a:pt x="151" y="41"/>
                    <a:pt x="102" y="91"/>
                  </a:cubicBezTo>
                  <a:cubicBezTo>
                    <a:pt x="35" y="160"/>
                    <a:pt x="1" y="256"/>
                    <a:pt x="4" y="351"/>
                  </a:cubicBezTo>
                  <a:cubicBezTo>
                    <a:pt x="4" y="502"/>
                    <a:pt x="85" y="598"/>
                    <a:pt x="209" y="598"/>
                  </a:cubicBezTo>
                  <a:cubicBezTo>
                    <a:pt x="319" y="598"/>
                    <a:pt x="406" y="505"/>
                    <a:pt x="400" y="395"/>
                  </a:cubicBezTo>
                  <a:cubicBezTo>
                    <a:pt x="400" y="279"/>
                    <a:pt x="328" y="207"/>
                    <a:pt x="227" y="207"/>
                  </a:cubicBezTo>
                  <a:cubicBezTo>
                    <a:pt x="172" y="207"/>
                    <a:pt x="119" y="230"/>
                    <a:pt x="88" y="273"/>
                  </a:cubicBezTo>
                  <a:lnTo>
                    <a:pt x="85" y="273"/>
                  </a:lnTo>
                  <a:cubicBezTo>
                    <a:pt x="96" y="169"/>
                    <a:pt x="177" y="82"/>
                    <a:pt x="285" y="68"/>
                  </a:cubicBezTo>
                  <a:cubicBezTo>
                    <a:pt x="305" y="65"/>
                    <a:pt x="325" y="65"/>
                    <a:pt x="345" y="65"/>
                  </a:cubicBezTo>
                  <a:lnTo>
                    <a:pt x="345"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8" name="Google Shape;278;p14"/>
            <p:cNvSpPr/>
            <p:nvPr/>
          </p:nvSpPr>
          <p:spPr>
            <a:xfrm>
              <a:off x="2920195" y="4338068"/>
              <a:ext cx="20522" cy="5479"/>
            </a:xfrm>
            <a:custGeom>
              <a:avLst/>
              <a:gdLst/>
              <a:ahLst/>
              <a:cxnLst/>
              <a:rect l="l" t="t" r="r" b="b"/>
              <a:pathLst>
                <a:path w="221" h="59" extrusionOk="0">
                  <a:moveTo>
                    <a:pt x="0" y="1"/>
                  </a:moveTo>
                  <a:lnTo>
                    <a:pt x="0" y="58"/>
                  </a:lnTo>
                  <a:lnTo>
                    <a:pt x="220" y="58"/>
                  </a:lnTo>
                  <a:lnTo>
                    <a:pt x="220"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9" name="Google Shape;279;p14"/>
            <p:cNvSpPr/>
            <p:nvPr/>
          </p:nvSpPr>
          <p:spPr>
            <a:xfrm>
              <a:off x="2946010" y="4308447"/>
              <a:ext cx="37236" cy="55529"/>
            </a:xfrm>
            <a:custGeom>
              <a:avLst/>
              <a:gdLst/>
              <a:ahLst/>
              <a:cxnLst/>
              <a:rect l="l" t="t" r="r" b="b"/>
              <a:pathLst>
                <a:path w="401" h="598" extrusionOk="0">
                  <a:moveTo>
                    <a:pt x="197" y="59"/>
                  </a:moveTo>
                  <a:cubicBezTo>
                    <a:pt x="279" y="59"/>
                    <a:pt x="316" y="134"/>
                    <a:pt x="316" y="236"/>
                  </a:cubicBezTo>
                  <a:cubicBezTo>
                    <a:pt x="316" y="244"/>
                    <a:pt x="313" y="253"/>
                    <a:pt x="307" y="262"/>
                  </a:cubicBezTo>
                  <a:cubicBezTo>
                    <a:pt x="286" y="300"/>
                    <a:pt x="246" y="323"/>
                    <a:pt x="202" y="323"/>
                  </a:cubicBezTo>
                  <a:cubicBezTo>
                    <a:pt x="200" y="323"/>
                    <a:pt x="197" y="323"/>
                    <a:pt x="195" y="322"/>
                  </a:cubicBezTo>
                  <a:cubicBezTo>
                    <a:pt x="128" y="322"/>
                    <a:pt x="76" y="267"/>
                    <a:pt x="84" y="201"/>
                  </a:cubicBezTo>
                  <a:cubicBezTo>
                    <a:pt x="84" y="120"/>
                    <a:pt x="131" y="59"/>
                    <a:pt x="197" y="59"/>
                  </a:cubicBezTo>
                  <a:close/>
                  <a:moveTo>
                    <a:pt x="203" y="1"/>
                  </a:moveTo>
                  <a:cubicBezTo>
                    <a:pt x="90" y="1"/>
                    <a:pt x="0" y="94"/>
                    <a:pt x="6" y="207"/>
                  </a:cubicBezTo>
                  <a:cubicBezTo>
                    <a:pt x="4" y="314"/>
                    <a:pt x="91" y="384"/>
                    <a:pt x="181" y="384"/>
                  </a:cubicBezTo>
                  <a:cubicBezTo>
                    <a:pt x="228" y="384"/>
                    <a:pt x="277" y="364"/>
                    <a:pt x="313" y="320"/>
                  </a:cubicBezTo>
                  <a:lnTo>
                    <a:pt x="316" y="320"/>
                  </a:lnTo>
                  <a:cubicBezTo>
                    <a:pt x="310" y="380"/>
                    <a:pt x="281" y="435"/>
                    <a:pt x="238" y="476"/>
                  </a:cubicBezTo>
                  <a:cubicBezTo>
                    <a:pt x="206" y="505"/>
                    <a:pt x="163" y="525"/>
                    <a:pt x="119" y="531"/>
                  </a:cubicBezTo>
                  <a:cubicBezTo>
                    <a:pt x="96" y="534"/>
                    <a:pt x="76" y="534"/>
                    <a:pt x="55" y="534"/>
                  </a:cubicBezTo>
                  <a:lnTo>
                    <a:pt x="55" y="598"/>
                  </a:lnTo>
                  <a:cubicBezTo>
                    <a:pt x="79" y="598"/>
                    <a:pt x="102" y="598"/>
                    <a:pt x="128" y="592"/>
                  </a:cubicBezTo>
                  <a:cubicBezTo>
                    <a:pt x="189" y="586"/>
                    <a:pt x="250" y="560"/>
                    <a:pt x="296" y="516"/>
                  </a:cubicBezTo>
                  <a:cubicBezTo>
                    <a:pt x="365" y="444"/>
                    <a:pt x="400" y="346"/>
                    <a:pt x="394" y="244"/>
                  </a:cubicBezTo>
                  <a:cubicBezTo>
                    <a:pt x="394" y="96"/>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0" name="Google Shape;280;p14"/>
            <p:cNvSpPr/>
            <p:nvPr/>
          </p:nvSpPr>
          <p:spPr>
            <a:xfrm>
              <a:off x="2988539" y="4308447"/>
              <a:ext cx="36679" cy="55529"/>
            </a:xfrm>
            <a:custGeom>
              <a:avLst/>
              <a:gdLst/>
              <a:ahLst/>
              <a:cxnLst/>
              <a:rect l="l" t="t" r="r" b="b"/>
              <a:pathLst>
                <a:path w="395" h="598" extrusionOk="0">
                  <a:moveTo>
                    <a:pt x="187" y="55"/>
                  </a:moveTo>
                  <a:cubicBezTo>
                    <a:pt x="191" y="55"/>
                    <a:pt x="195" y="55"/>
                    <a:pt x="200" y="56"/>
                  </a:cubicBezTo>
                  <a:cubicBezTo>
                    <a:pt x="202" y="56"/>
                    <a:pt x="203" y="56"/>
                    <a:pt x="205" y="56"/>
                  </a:cubicBezTo>
                  <a:cubicBezTo>
                    <a:pt x="258" y="56"/>
                    <a:pt x="298" y="101"/>
                    <a:pt x="293" y="152"/>
                  </a:cubicBezTo>
                  <a:cubicBezTo>
                    <a:pt x="290" y="204"/>
                    <a:pt x="255" y="247"/>
                    <a:pt x="206" y="259"/>
                  </a:cubicBezTo>
                  <a:cubicBezTo>
                    <a:pt x="139" y="238"/>
                    <a:pt x="96" y="207"/>
                    <a:pt x="96" y="149"/>
                  </a:cubicBezTo>
                  <a:lnTo>
                    <a:pt x="99" y="149"/>
                  </a:lnTo>
                  <a:cubicBezTo>
                    <a:pt x="96" y="98"/>
                    <a:pt x="137" y="55"/>
                    <a:pt x="187" y="55"/>
                  </a:cubicBezTo>
                  <a:close/>
                  <a:moveTo>
                    <a:pt x="185" y="311"/>
                  </a:moveTo>
                  <a:cubicBezTo>
                    <a:pt x="264" y="334"/>
                    <a:pt x="313" y="369"/>
                    <a:pt x="313" y="438"/>
                  </a:cubicBezTo>
                  <a:cubicBezTo>
                    <a:pt x="313" y="496"/>
                    <a:pt x="264" y="543"/>
                    <a:pt x="207" y="543"/>
                  </a:cubicBezTo>
                  <a:cubicBezTo>
                    <a:pt x="204" y="543"/>
                    <a:pt x="200" y="543"/>
                    <a:pt x="197" y="543"/>
                  </a:cubicBezTo>
                  <a:cubicBezTo>
                    <a:pt x="195" y="543"/>
                    <a:pt x="194" y="543"/>
                    <a:pt x="192" y="543"/>
                  </a:cubicBezTo>
                  <a:cubicBezTo>
                    <a:pt x="130" y="543"/>
                    <a:pt x="81" y="494"/>
                    <a:pt x="81" y="432"/>
                  </a:cubicBezTo>
                  <a:cubicBezTo>
                    <a:pt x="81" y="377"/>
                    <a:pt x="119" y="331"/>
                    <a:pt x="185" y="311"/>
                  </a:cubicBezTo>
                  <a:close/>
                  <a:moveTo>
                    <a:pt x="203" y="1"/>
                  </a:moveTo>
                  <a:cubicBezTo>
                    <a:pt x="101" y="1"/>
                    <a:pt x="26" y="62"/>
                    <a:pt x="26" y="154"/>
                  </a:cubicBezTo>
                  <a:cubicBezTo>
                    <a:pt x="26" y="212"/>
                    <a:pt x="64" y="262"/>
                    <a:pt x="116" y="285"/>
                  </a:cubicBezTo>
                  <a:lnTo>
                    <a:pt x="116" y="288"/>
                  </a:lnTo>
                  <a:cubicBezTo>
                    <a:pt x="49" y="308"/>
                    <a:pt x="3" y="372"/>
                    <a:pt x="0" y="441"/>
                  </a:cubicBezTo>
                  <a:cubicBezTo>
                    <a:pt x="0" y="525"/>
                    <a:pt x="75" y="598"/>
                    <a:pt x="197" y="598"/>
                  </a:cubicBezTo>
                  <a:cubicBezTo>
                    <a:pt x="307" y="598"/>
                    <a:pt x="394" y="531"/>
                    <a:pt x="394" y="430"/>
                  </a:cubicBezTo>
                  <a:cubicBezTo>
                    <a:pt x="394" y="360"/>
                    <a:pt x="351" y="308"/>
                    <a:pt x="278" y="282"/>
                  </a:cubicBezTo>
                  <a:lnTo>
                    <a:pt x="278" y="279"/>
                  </a:lnTo>
                  <a:cubicBezTo>
                    <a:pt x="333" y="256"/>
                    <a:pt x="371" y="204"/>
                    <a:pt x="374" y="143"/>
                  </a:cubicBezTo>
                  <a:cubicBezTo>
                    <a:pt x="374" y="73"/>
                    <a:pt x="316"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1" name="Google Shape;281;p14"/>
            <p:cNvSpPr/>
            <p:nvPr/>
          </p:nvSpPr>
          <p:spPr>
            <a:xfrm>
              <a:off x="3032646" y="4309283"/>
              <a:ext cx="34264" cy="53857"/>
            </a:xfrm>
            <a:custGeom>
              <a:avLst/>
              <a:gdLst/>
              <a:ahLst/>
              <a:cxnLst/>
              <a:rect l="l" t="t" r="r" b="b"/>
              <a:pathLst>
                <a:path w="369" h="580" extrusionOk="0">
                  <a:moveTo>
                    <a:pt x="0" y="1"/>
                  </a:moveTo>
                  <a:lnTo>
                    <a:pt x="0" y="67"/>
                  </a:lnTo>
                  <a:lnTo>
                    <a:pt x="284" y="67"/>
                  </a:lnTo>
                  <a:lnTo>
                    <a:pt x="32" y="580"/>
                  </a:lnTo>
                  <a:lnTo>
                    <a:pt x="113" y="580"/>
                  </a:lnTo>
                  <a:lnTo>
                    <a:pt x="368" y="53"/>
                  </a:lnTo>
                  <a:lnTo>
                    <a:pt x="36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2" name="Google Shape;282;p14"/>
            <p:cNvSpPr/>
            <p:nvPr/>
          </p:nvSpPr>
          <p:spPr>
            <a:xfrm>
              <a:off x="3072946" y="4338068"/>
              <a:ext cx="20522" cy="5479"/>
            </a:xfrm>
            <a:custGeom>
              <a:avLst/>
              <a:gdLst/>
              <a:ahLst/>
              <a:cxnLst/>
              <a:rect l="l" t="t" r="r" b="b"/>
              <a:pathLst>
                <a:path w="221" h="59" extrusionOk="0">
                  <a:moveTo>
                    <a:pt x="1" y="1"/>
                  </a:moveTo>
                  <a:lnTo>
                    <a:pt x="1" y="58"/>
                  </a:lnTo>
                  <a:lnTo>
                    <a:pt x="221" y="58"/>
                  </a:lnTo>
                  <a:lnTo>
                    <a:pt x="22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3" name="Google Shape;283;p14"/>
            <p:cNvSpPr/>
            <p:nvPr/>
          </p:nvSpPr>
          <p:spPr>
            <a:xfrm>
              <a:off x="3098761" y="4308447"/>
              <a:ext cx="36679" cy="55529"/>
            </a:xfrm>
            <a:custGeom>
              <a:avLst/>
              <a:gdLst/>
              <a:ahLst/>
              <a:cxnLst/>
              <a:rect l="l" t="t" r="r" b="b"/>
              <a:pathLst>
                <a:path w="395" h="598" extrusionOk="0">
                  <a:moveTo>
                    <a:pt x="198" y="62"/>
                  </a:moveTo>
                  <a:cubicBezTo>
                    <a:pt x="279" y="62"/>
                    <a:pt x="316" y="149"/>
                    <a:pt x="316" y="296"/>
                  </a:cubicBezTo>
                  <a:cubicBezTo>
                    <a:pt x="316" y="444"/>
                    <a:pt x="279" y="540"/>
                    <a:pt x="198" y="540"/>
                  </a:cubicBezTo>
                  <a:cubicBezTo>
                    <a:pt x="125" y="540"/>
                    <a:pt x="79" y="453"/>
                    <a:pt x="79" y="302"/>
                  </a:cubicBezTo>
                  <a:cubicBezTo>
                    <a:pt x="79" y="146"/>
                    <a:pt x="131" y="62"/>
                    <a:pt x="198" y="62"/>
                  </a:cubicBezTo>
                  <a:close/>
                  <a:moveTo>
                    <a:pt x="204" y="1"/>
                  </a:moveTo>
                  <a:cubicBezTo>
                    <a:pt x="85" y="1"/>
                    <a:pt x="1" y="111"/>
                    <a:pt x="1" y="302"/>
                  </a:cubicBezTo>
                  <a:cubicBezTo>
                    <a:pt x="4" y="493"/>
                    <a:pt x="79" y="598"/>
                    <a:pt x="195" y="598"/>
                  </a:cubicBezTo>
                  <a:cubicBezTo>
                    <a:pt x="322" y="598"/>
                    <a:pt x="395" y="490"/>
                    <a:pt x="395" y="293"/>
                  </a:cubicBezTo>
                  <a:cubicBezTo>
                    <a:pt x="395" y="108"/>
                    <a:pt x="322" y="1"/>
                    <a:pt x="20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4" name="Google Shape;284;p14"/>
            <p:cNvSpPr/>
            <p:nvPr/>
          </p:nvSpPr>
          <p:spPr>
            <a:xfrm>
              <a:off x="3141847" y="4308447"/>
              <a:ext cx="33707" cy="55529"/>
            </a:xfrm>
            <a:custGeom>
              <a:avLst/>
              <a:gdLst/>
              <a:ahLst/>
              <a:cxnLst/>
              <a:rect l="l" t="t" r="r" b="b"/>
              <a:pathLst>
                <a:path w="363" h="598" extrusionOk="0">
                  <a:moveTo>
                    <a:pt x="174" y="1"/>
                  </a:moveTo>
                  <a:cubicBezTo>
                    <a:pt x="119" y="1"/>
                    <a:pt x="67" y="15"/>
                    <a:pt x="23" y="44"/>
                  </a:cubicBezTo>
                  <a:lnTo>
                    <a:pt x="44" y="102"/>
                  </a:lnTo>
                  <a:cubicBezTo>
                    <a:pt x="78" y="79"/>
                    <a:pt x="116" y="65"/>
                    <a:pt x="160" y="65"/>
                  </a:cubicBezTo>
                  <a:cubicBezTo>
                    <a:pt x="232" y="65"/>
                    <a:pt x="261" y="105"/>
                    <a:pt x="261" y="152"/>
                  </a:cubicBezTo>
                  <a:cubicBezTo>
                    <a:pt x="261" y="218"/>
                    <a:pt x="189" y="250"/>
                    <a:pt x="131" y="250"/>
                  </a:cubicBezTo>
                  <a:lnTo>
                    <a:pt x="87" y="250"/>
                  </a:lnTo>
                  <a:lnTo>
                    <a:pt x="87" y="308"/>
                  </a:lnTo>
                  <a:lnTo>
                    <a:pt x="131" y="308"/>
                  </a:lnTo>
                  <a:cubicBezTo>
                    <a:pt x="206" y="308"/>
                    <a:pt x="281" y="343"/>
                    <a:pt x="281" y="424"/>
                  </a:cubicBezTo>
                  <a:cubicBezTo>
                    <a:pt x="281" y="470"/>
                    <a:pt x="252" y="537"/>
                    <a:pt x="151" y="537"/>
                  </a:cubicBezTo>
                  <a:cubicBezTo>
                    <a:pt x="105" y="534"/>
                    <a:pt x="61" y="522"/>
                    <a:pt x="21" y="499"/>
                  </a:cubicBezTo>
                  <a:lnTo>
                    <a:pt x="0" y="557"/>
                  </a:lnTo>
                  <a:cubicBezTo>
                    <a:pt x="47" y="583"/>
                    <a:pt x="99" y="598"/>
                    <a:pt x="151" y="598"/>
                  </a:cubicBezTo>
                  <a:cubicBezTo>
                    <a:pt x="290" y="598"/>
                    <a:pt x="362" y="516"/>
                    <a:pt x="362" y="424"/>
                  </a:cubicBezTo>
                  <a:cubicBezTo>
                    <a:pt x="362" y="348"/>
                    <a:pt x="307" y="285"/>
                    <a:pt x="232" y="273"/>
                  </a:cubicBezTo>
                  <a:cubicBezTo>
                    <a:pt x="296" y="259"/>
                    <a:pt x="339" y="201"/>
                    <a:pt x="339" y="137"/>
                  </a:cubicBezTo>
                  <a:cubicBezTo>
                    <a:pt x="339" y="68"/>
                    <a:pt x="287" y="1"/>
                    <a:pt x="17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5" name="Google Shape;285;p14"/>
            <p:cNvSpPr/>
            <p:nvPr/>
          </p:nvSpPr>
          <p:spPr>
            <a:xfrm>
              <a:off x="3215762" y="4306311"/>
              <a:ext cx="28879" cy="60079"/>
            </a:xfrm>
            <a:custGeom>
              <a:avLst/>
              <a:gdLst/>
              <a:ahLst/>
              <a:cxnLst/>
              <a:rect l="l" t="t" r="r" b="b"/>
              <a:pathLst>
                <a:path w="311" h="647" extrusionOk="0">
                  <a:moveTo>
                    <a:pt x="250" y="1"/>
                  </a:moveTo>
                  <a:lnTo>
                    <a:pt x="1" y="647"/>
                  </a:lnTo>
                  <a:lnTo>
                    <a:pt x="62" y="647"/>
                  </a:lnTo>
                  <a:lnTo>
                    <a:pt x="31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6" name="Google Shape;286;p14"/>
            <p:cNvSpPr/>
            <p:nvPr/>
          </p:nvSpPr>
          <p:spPr>
            <a:xfrm>
              <a:off x="3264791" y="4308447"/>
              <a:ext cx="36586" cy="55529"/>
            </a:xfrm>
            <a:custGeom>
              <a:avLst/>
              <a:gdLst/>
              <a:ahLst/>
              <a:cxnLst/>
              <a:rect l="l" t="t" r="r" b="b"/>
              <a:pathLst>
                <a:path w="394" h="598" extrusionOk="0">
                  <a:moveTo>
                    <a:pt x="197" y="62"/>
                  </a:moveTo>
                  <a:cubicBezTo>
                    <a:pt x="281" y="62"/>
                    <a:pt x="316" y="149"/>
                    <a:pt x="316" y="296"/>
                  </a:cubicBezTo>
                  <a:cubicBezTo>
                    <a:pt x="316" y="444"/>
                    <a:pt x="278" y="540"/>
                    <a:pt x="197" y="540"/>
                  </a:cubicBezTo>
                  <a:cubicBezTo>
                    <a:pt x="125" y="540"/>
                    <a:pt x="78" y="453"/>
                    <a:pt x="78" y="302"/>
                  </a:cubicBezTo>
                  <a:cubicBezTo>
                    <a:pt x="78" y="146"/>
                    <a:pt x="130" y="62"/>
                    <a:pt x="197" y="62"/>
                  </a:cubicBezTo>
                  <a:close/>
                  <a:moveTo>
                    <a:pt x="203" y="1"/>
                  </a:moveTo>
                  <a:cubicBezTo>
                    <a:pt x="84" y="1"/>
                    <a:pt x="0" y="111"/>
                    <a:pt x="0" y="302"/>
                  </a:cubicBezTo>
                  <a:cubicBezTo>
                    <a:pt x="3" y="493"/>
                    <a:pt x="78" y="598"/>
                    <a:pt x="194" y="598"/>
                  </a:cubicBezTo>
                  <a:cubicBezTo>
                    <a:pt x="322" y="598"/>
                    <a:pt x="394" y="490"/>
                    <a:pt x="394" y="293"/>
                  </a:cubicBezTo>
                  <a:cubicBezTo>
                    <a:pt x="394" y="108"/>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7" name="Google Shape;287;p14"/>
            <p:cNvSpPr/>
            <p:nvPr/>
          </p:nvSpPr>
          <p:spPr>
            <a:xfrm>
              <a:off x="3307506" y="4308447"/>
              <a:ext cx="36400" cy="55529"/>
            </a:xfrm>
            <a:custGeom>
              <a:avLst/>
              <a:gdLst/>
              <a:ahLst/>
              <a:cxnLst/>
              <a:rect l="l" t="t" r="r" b="b"/>
              <a:pathLst>
                <a:path w="392" h="598" extrusionOk="0">
                  <a:moveTo>
                    <a:pt x="185" y="58"/>
                  </a:moveTo>
                  <a:cubicBezTo>
                    <a:pt x="188" y="58"/>
                    <a:pt x="192" y="58"/>
                    <a:pt x="195" y="59"/>
                  </a:cubicBezTo>
                  <a:cubicBezTo>
                    <a:pt x="198" y="58"/>
                    <a:pt x="201" y="58"/>
                    <a:pt x="205" y="58"/>
                  </a:cubicBezTo>
                  <a:cubicBezTo>
                    <a:pt x="255" y="58"/>
                    <a:pt x="296" y="100"/>
                    <a:pt x="293" y="152"/>
                  </a:cubicBezTo>
                  <a:cubicBezTo>
                    <a:pt x="290" y="204"/>
                    <a:pt x="255" y="247"/>
                    <a:pt x="203" y="259"/>
                  </a:cubicBezTo>
                  <a:cubicBezTo>
                    <a:pt x="137" y="238"/>
                    <a:pt x="93" y="207"/>
                    <a:pt x="93" y="149"/>
                  </a:cubicBezTo>
                  <a:lnTo>
                    <a:pt x="96" y="149"/>
                  </a:lnTo>
                  <a:cubicBezTo>
                    <a:pt x="96" y="100"/>
                    <a:pt x="137" y="58"/>
                    <a:pt x="185" y="58"/>
                  </a:cubicBezTo>
                  <a:close/>
                  <a:moveTo>
                    <a:pt x="183" y="311"/>
                  </a:moveTo>
                  <a:cubicBezTo>
                    <a:pt x="261" y="334"/>
                    <a:pt x="311" y="369"/>
                    <a:pt x="311" y="438"/>
                  </a:cubicBezTo>
                  <a:cubicBezTo>
                    <a:pt x="311" y="496"/>
                    <a:pt x="264" y="543"/>
                    <a:pt x="205" y="543"/>
                  </a:cubicBezTo>
                  <a:cubicBezTo>
                    <a:pt x="201" y="543"/>
                    <a:pt x="198" y="543"/>
                    <a:pt x="195" y="543"/>
                  </a:cubicBezTo>
                  <a:cubicBezTo>
                    <a:pt x="193" y="543"/>
                    <a:pt x="191" y="543"/>
                    <a:pt x="189" y="543"/>
                  </a:cubicBezTo>
                  <a:cubicBezTo>
                    <a:pt x="128" y="543"/>
                    <a:pt x="79" y="494"/>
                    <a:pt x="79" y="432"/>
                  </a:cubicBezTo>
                  <a:cubicBezTo>
                    <a:pt x="79" y="377"/>
                    <a:pt x="116" y="331"/>
                    <a:pt x="183" y="311"/>
                  </a:cubicBezTo>
                  <a:close/>
                  <a:moveTo>
                    <a:pt x="200" y="1"/>
                  </a:moveTo>
                  <a:cubicBezTo>
                    <a:pt x="99" y="1"/>
                    <a:pt x="24" y="62"/>
                    <a:pt x="24" y="154"/>
                  </a:cubicBezTo>
                  <a:cubicBezTo>
                    <a:pt x="24" y="212"/>
                    <a:pt x="61" y="262"/>
                    <a:pt x="114" y="285"/>
                  </a:cubicBezTo>
                  <a:lnTo>
                    <a:pt x="114" y="288"/>
                  </a:lnTo>
                  <a:cubicBezTo>
                    <a:pt x="47" y="308"/>
                    <a:pt x="1" y="372"/>
                    <a:pt x="1" y="441"/>
                  </a:cubicBezTo>
                  <a:cubicBezTo>
                    <a:pt x="1" y="525"/>
                    <a:pt x="73" y="598"/>
                    <a:pt x="195" y="598"/>
                  </a:cubicBezTo>
                  <a:cubicBezTo>
                    <a:pt x="305" y="598"/>
                    <a:pt x="392" y="531"/>
                    <a:pt x="392" y="430"/>
                  </a:cubicBezTo>
                  <a:cubicBezTo>
                    <a:pt x="392" y="360"/>
                    <a:pt x="348" y="308"/>
                    <a:pt x="276" y="282"/>
                  </a:cubicBezTo>
                  <a:lnTo>
                    <a:pt x="276" y="279"/>
                  </a:lnTo>
                  <a:cubicBezTo>
                    <a:pt x="331" y="256"/>
                    <a:pt x="368" y="204"/>
                    <a:pt x="371" y="143"/>
                  </a:cubicBezTo>
                  <a:cubicBezTo>
                    <a:pt x="371" y="73"/>
                    <a:pt x="313" y="1"/>
                    <a:pt x="20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8" name="Google Shape;288;p14"/>
            <p:cNvSpPr/>
            <p:nvPr/>
          </p:nvSpPr>
          <p:spPr>
            <a:xfrm>
              <a:off x="2994110" y="3794479"/>
              <a:ext cx="130093" cy="111429"/>
            </a:xfrm>
            <a:custGeom>
              <a:avLst/>
              <a:gdLst/>
              <a:ahLst/>
              <a:cxnLst/>
              <a:rect l="l" t="t" r="r" b="b"/>
              <a:pathLst>
                <a:path w="1401" h="1200" extrusionOk="0">
                  <a:moveTo>
                    <a:pt x="798" y="194"/>
                  </a:moveTo>
                  <a:cubicBezTo>
                    <a:pt x="1006" y="194"/>
                    <a:pt x="1206" y="357"/>
                    <a:pt x="1206" y="600"/>
                  </a:cubicBezTo>
                  <a:cubicBezTo>
                    <a:pt x="1206" y="823"/>
                    <a:pt x="1023" y="1003"/>
                    <a:pt x="803" y="1003"/>
                  </a:cubicBezTo>
                  <a:cubicBezTo>
                    <a:pt x="441" y="1003"/>
                    <a:pt x="262" y="568"/>
                    <a:pt x="517" y="313"/>
                  </a:cubicBezTo>
                  <a:cubicBezTo>
                    <a:pt x="599" y="231"/>
                    <a:pt x="700" y="194"/>
                    <a:pt x="798" y="194"/>
                  </a:cubicBezTo>
                  <a:close/>
                  <a:moveTo>
                    <a:pt x="803" y="0"/>
                  </a:moveTo>
                  <a:cubicBezTo>
                    <a:pt x="267" y="0"/>
                    <a:pt x="1" y="646"/>
                    <a:pt x="378" y="1023"/>
                  </a:cubicBezTo>
                  <a:cubicBezTo>
                    <a:pt x="500" y="1145"/>
                    <a:pt x="651" y="1199"/>
                    <a:pt x="798" y="1199"/>
                  </a:cubicBezTo>
                  <a:cubicBezTo>
                    <a:pt x="1106" y="1199"/>
                    <a:pt x="1400" y="961"/>
                    <a:pt x="1400" y="600"/>
                  </a:cubicBezTo>
                  <a:cubicBezTo>
                    <a:pt x="1400" y="267"/>
                    <a:pt x="1134" y="0"/>
                    <a:pt x="803" y="0"/>
                  </a:cubicBezTo>
                  <a:close/>
                </a:path>
              </a:pathLst>
            </a:custGeom>
            <a:solidFill>
              <a:srgbClr val="EC542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9" name="Google Shape;289;p14"/>
            <p:cNvSpPr/>
            <p:nvPr/>
          </p:nvSpPr>
          <p:spPr>
            <a:xfrm>
              <a:off x="2678950" y="4576342"/>
              <a:ext cx="26093" cy="22286"/>
            </a:xfrm>
            <a:custGeom>
              <a:avLst/>
              <a:gdLst/>
              <a:ahLst/>
              <a:cxnLst/>
              <a:rect l="l" t="t" r="r" b="b"/>
              <a:pathLst>
                <a:path w="281" h="240" extrusionOk="0">
                  <a:moveTo>
                    <a:pt x="167" y="1"/>
                  </a:moveTo>
                  <a:cubicBezTo>
                    <a:pt x="166" y="1"/>
                    <a:pt x="164" y="1"/>
                    <a:pt x="162" y="1"/>
                  </a:cubicBezTo>
                  <a:cubicBezTo>
                    <a:pt x="55" y="1"/>
                    <a:pt x="0" y="128"/>
                    <a:pt x="75" y="204"/>
                  </a:cubicBezTo>
                  <a:cubicBezTo>
                    <a:pt x="100" y="228"/>
                    <a:pt x="130" y="239"/>
                    <a:pt x="160" y="239"/>
                  </a:cubicBezTo>
                  <a:cubicBezTo>
                    <a:pt x="222" y="239"/>
                    <a:pt x="281" y="192"/>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0" name="Google Shape;290;p14"/>
            <p:cNvSpPr/>
            <p:nvPr/>
          </p:nvSpPr>
          <p:spPr>
            <a:xfrm>
              <a:off x="2711450" y="4576342"/>
              <a:ext cx="26186" cy="22286"/>
            </a:xfrm>
            <a:custGeom>
              <a:avLst/>
              <a:gdLst/>
              <a:ahLst/>
              <a:cxnLst/>
              <a:rect l="l" t="t" r="r" b="b"/>
              <a:pathLst>
                <a:path w="282" h="240" extrusionOk="0">
                  <a:moveTo>
                    <a:pt x="168" y="1"/>
                  </a:moveTo>
                  <a:cubicBezTo>
                    <a:pt x="166" y="1"/>
                    <a:pt x="164" y="1"/>
                    <a:pt x="163" y="1"/>
                  </a:cubicBezTo>
                  <a:cubicBezTo>
                    <a:pt x="56" y="1"/>
                    <a:pt x="1" y="128"/>
                    <a:pt x="76" y="204"/>
                  </a:cubicBezTo>
                  <a:cubicBezTo>
                    <a:pt x="100" y="228"/>
                    <a:pt x="131" y="239"/>
                    <a:pt x="160" y="239"/>
                  </a:cubicBezTo>
                  <a:cubicBezTo>
                    <a:pt x="222" y="239"/>
                    <a:pt x="281" y="192"/>
                    <a:pt x="281" y="120"/>
                  </a:cubicBezTo>
                  <a:cubicBezTo>
                    <a:pt x="281" y="55"/>
                    <a:pt x="232" y="1"/>
                    <a:pt x="168"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1" name="Google Shape;291;p14"/>
            <p:cNvSpPr/>
            <p:nvPr/>
          </p:nvSpPr>
          <p:spPr>
            <a:xfrm>
              <a:off x="2744043" y="4576342"/>
              <a:ext cx="26372" cy="22472"/>
            </a:xfrm>
            <a:custGeom>
              <a:avLst/>
              <a:gdLst/>
              <a:ahLst/>
              <a:cxnLst/>
              <a:rect l="l" t="t" r="r" b="b"/>
              <a:pathLst>
                <a:path w="284" h="242" extrusionOk="0">
                  <a:moveTo>
                    <a:pt x="162" y="1"/>
                  </a:moveTo>
                  <a:cubicBezTo>
                    <a:pt x="55" y="1"/>
                    <a:pt x="0" y="128"/>
                    <a:pt x="75" y="207"/>
                  </a:cubicBezTo>
                  <a:cubicBezTo>
                    <a:pt x="100" y="231"/>
                    <a:pt x="131" y="241"/>
                    <a:pt x="160" y="241"/>
                  </a:cubicBezTo>
                  <a:cubicBezTo>
                    <a:pt x="224" y="241"/>
                    <a:pt x="284" y="193"/>
                    <a:pt x="284" y="120"/>
                  </a:cubicBezTo>
                  <a:cubicBezTo>
                    <a:pt x="284" y="53"/>
                    <a:pt x="229" y="1"/>
                    <a:pt x="162"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2" name="Google Shape;292;p14"/>
            <p:cNvSpPr/>
            <p:nvPr/>
          </p:nvSpPr>
          <p:spPr>
            <a:xfrm>
              <a:off x="2776822" y="4576342"/>
              <a:ext cx="26186" cy="22286"/>
            </a:xfrm>
            <a:custGeom>
              <a:avLst/>
              <a:gdLst/>
              <a:ahLst/>
              <a:cxnLst/>
              <a:rect l="l" t="t" r="r" b="b"/>
              <a:pathLst>
                <a:path w="282" h="240" extrusionOk="0">
                  <a:moveTo>
                    <a:pt x="165" y="1"/>
                  </a:moveTo>
                  <a:cubicBezTo>
                    <a:pt x="163" y="1"/>
                    <a:pt x="161" y="1"/>
                    <a:pt x="160" y="1"/>
                  </a:cubicBezTo>
                  <a:cubicBezTo>
                    <a:pt x="53" y="1"/>
                    <a:pt x="0" y="128"/>
                    <a:pt x="76" y="204"/>
                  </a:cubicBezTo>
                  <a:cubicBezTo>
                    <a:pt x="100" y="228"/>
                    <a:pt x="130" y="239"/>
                    <a:pt x="160" y="239"/>
                  </a:cubicBezTo>
                  <a:cubicBezTo>
                    <a:pt x="221" y="239"/>
                    <a:pt x="279" y="192"/>
                    <a:pt x="281" y="120"/>
                  </a:cubicBezTo>
                  <a:cubicBezTo>
                    <a:pt x="281" y="55"/>
                    <a:pt x="229"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3" name="Google Shape;293;p14"/>
            <p:cNvSpPr/>
            <p:nvPr/>
          </p:nvSpPr>
          <p:spPr>
            <a:xfrm>
              <a:off x="2809323" y="4576342"/>
              <a:ext cx="26186" cy="22286"/>
            </a:xfrm>
            <a:custGeom>
              <a:avLst/>
              <a:gdLst/>
              <a:ahLst/>
              <a:cxnLst/>
              <a:rect l="l" t="t" r="r" b="b"/>
              <a:pathLst>
                <a:path w="282" h="240" extrusionOk="0">
                  <a:moveTo>
                    <a:pt x="165" y="1"/>
                  </a:moveTo>
                  <a:cubicBezTo>
                    <a:pt x="164" y="1"/>
                    <a:pt x="162" y="1"/>
                    <a:pt x="160" y="1"/>
                  </a:cubicBezTo>
                  <a:cubicBezTo>
                    <a:pt x="53" y="1"/>
                    <a:pt x="1" y="128"/>
                    <a:pt x="76" y="204"/>
                  </a:cubicBezTo>
                  <a:cubicBezTo>
                    <a:pt x="101" y="228"/>
                    <a:pt x="131" y="239"/>
                    <a:pt x="161" y="239"/>
                  </a:cubicBezTo>
                  <a:cubicBezTo>
                    <a:pt x="223" y="239"/>
                    <a:pt x="282" y="192"/>
                    <a:pt x="282" y="120"/>
                  </a:cubicBezTo>
                  <a:cubicBezTo>
                    <a:pt x="282" y="55"/>
                    <a:pt x="230"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4" name="Google Shape;294;p14"/>
            <p:cNvSpPr/>
            <p:nvPr/>
          </p:nvSpPr>
          <p:spPr>
            <a:xfrm>
              <a:off x="2841730" y="4576342"/>
              <a:ext cx="26372" cy="22472"/>
            </a:xfrm>
            <a:custGeom>
              <a:avLst/>
              <a:gdLst/>
              <a:ahLst/>
              <a:cxnLst/>
              <a:rect l="l" t="t" r="r" b="b"/>
              <a:pathLst>
                <a:path w="284" h="242" extrusionOk="0">
                  <a:moveTo>
                    <a:pt x="167" y="1"/>
                  </a:moveTo>
                  <a:cubicBezTo>
                    <a:pt x="165" y="1"/>
                    <a:pt x="163" y="1"/>
                    <a:pt x="162" y="1"/>
                  </a:cubicBezTo>
                  <a:cubicBezTo>
                    <a:pt x="161"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5" name="Google Shape;295;p14"/>
            <p:cNvSpPr/>
            <p:nvPr/>
          </p:nvSpPr>
          <p:spPr>
            <a:xfrm>
              <a:off x="2874509" y="4576342"/>
              <a:ext cx="26093" cy="22472"/>
            </a:xfrm>
            <a:custGeom>
              <a:avLst/>
              <a:gdLst/>
              <a:ahLst/>
              <a:cxnLst/>
              <a:rect l="l" t="t" r="r" b="b"/>
              <a:pathLst>
                <a:path w="281" h="242" extrusionOk="0">
                  <a:moveTo>
                    <a:pt x="164" y="1"/>
                  </a:moveTo>
                  <a:cubicBezTo>
                    <a:pt x="163" y="1"/>
                    <a:pt x="161" y="1"/>
                    <a:pt x="159" y="1"/>
                  </a:cubicBezTo>
                  <a:cubicBezTo>
                    <a:pt x="158" y="1"/>
                    <a:pt x="157" y="1"/>
                    <a:pt x="156" y="1"/>
                  </a:cubicBezTo>
                  <a:cubicBezTo>
                    <a:pt x="51" y="1"/>
                    <a:pt x="1" y="129"/>
                    <a:pt x="75" y="207"/>
                  </a:cubicBezTo>
                  <a:cubicBezTo>
                    <a:pt x="99" y="231"/>
                    <a:pt x="129" y="241"/>
                    <a:pt x="158" y="241"/>
                  </a:cubicBezTo>
                  <a:cubicBezTo>
                    <a:pt x="221" y="241"/>
                    <a:pt x="281" y="193"/>
                    <a:pt x="281" y="120"/>
                  </a:cubicBezTo>
                  <a:cubicBezTo>
                    <a:pt x="281" y="55"/>
                    <a:pt x="229"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6" name="Google Shape;296;p14"/>
            <p:cNvSpPr/>
            <p:nvPr/>
          </p:nvSpPr>
          <p:spPr>
            <a:xfrm>
              <a:off x="2907009" y="4576342"/>
              <a:ext cx="26186" cy="22286"/>
            </a:xfrm>
            <a:custGeom>
              <a:avLst/>
              <a:gdLst/>
              <a:ahLst/>
              <a:cxnLst/>
              <a:rect l="l" t="t" r="r" b="b"/>
              <a:pathLst>
                <a:path w="282" h="240" extrusionOk="0">
                  <a:moveTo>
                    <a:pt x="167" y="1"/>
                  </a:moveTo>
                  <a:cubicBezTo>
                    <a:pt x="166" y="1"/>
                    <a:pt x="164" y="1"/>
                    <a:pt x="163" y="1"/>
                  </a:cubicBezTo>
                  <a:cubicBezTo>
                    <a:pt x="55" y="1"/>
                    <a:pt x="0" y="128"/>
                    <a:pt x="76" y="204"/>
                  </a:cubicBezTo>
                  <a:cubicBezTo>
                    <a:pt x="100" y="228"/>
                    <a:pt x="131" y="239"/>
                    <a:pt x="160" y="239"/>
                  </a:cubicBezTo>
                  <a:cubicBezTo>
                    <a:pt x="222" y="239"/>
                    <a:pt x="281" y="192"/>
                    <a:pt x="281" y="120"/>
                  </a:cubicBezTo>
                  <a:cubicBezTo>
                    <a:pt x="281" y="55"/>
                    <a:pt x="229"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7" name="Google Shape;297;p14"/>
            <p:cNvSpPr/>
            <p:nvPr/>
          </p:nvSpPr>
          <p:spPr>
            <a:xfrm>
              <a:off x="2939602"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8" name="Google Shape;298;p14"/>
            <p:cNvSpPr/>
            <p:nvPr/>
          </p:nvSpPr>
          <p:spPr>
            <a:xfrm>
              <a:off x="2972196" y="4576342"/>
              <a:ext cx="26093" cy="22472"/>
            </a:xfrm>
            <a:custGeom>
              <a:avLst/>
              <a:gdLst/>
              <a:ahLst/>
              <a:cxnLst/>
              <a:rect l="l" t="t" r="r" b="b"/>
              <a:pathLst>
                <a:path w="281" h="242" extrusionOk="0">
                  <a:moveTo>
                    <a:pt x="167" y="1"/>
                  </a:moveTo>
                  <a:cubicBezTo>
                    <a:pt x="165" y="1"/>
                    <a:pt x="163" y="1"/>
                    <a:pt x="162" y="1"/>
                  </a:cubicBezTo>
                  <a:cubicBezTo>
                    <a:pt x="160" y="1"/>
                    <a:pt x="159" y="1"/>
                    <a:pt x="158" y="1"/>
                  </a:cubicBezTo>
                  <a:cubicBezTo>
                    <a:pt x="53" y="1"/>
                    <a:pt x="0" y="129"/>
                    <a:pt x="75" y="207"/>
                  </a:cubicBezTo>
                  <a:cubicBezTo>
                    <a:pt x="99" y="231"/>
                    <a:pt x="128" y="241"/>
                    <a:pt x="158" y="241"/>
                  </a:cubicBezTo>
                  <a:cubicBezTo>
                    <a:pt x="220" y="241"/>
                    <a:pt x="280" y="193"/>
                    <a:pt x="280" y="120"/>
                  </a:cubicBezTo>
                  <a:cubicBezTo>
                    <a:pt x="280"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9" name="Google Shape;299;p14"/>
            <p:cNvSpPr/>
            <p:nvPr/>
          </p:nvSpPr>
          <p:spPr>
            <a:xfrm>
              <a:off x="3004696"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0" name="Google Shape;300;p14"/>
            <p:cNvSpPr/>
            <p:nvPr/>
          </p:nvSpPr>
          <p:spPr>
            <a:xfrm>
              <a:off x="3037289"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1" name="Google Shape;301;p14"/>
            <p:cNvSpPr/>
            <p:nvPr/>
          </p:nvSpPr>
          <p:spPr>
            <a:xfrm>
              <a:off x="3069789" y="4576342"/>
              <a:ext cx="26372" cy="22472"/>
            </a:xfrm>
            <a:custGeom>
              <a:avLst/>
              <a:gdLst/>
              <a:ahLst/>
              <a:cxnLst/>
              <a:rect l="l" t="t" r="r" b="b"/>
              <a:pathLst>
                <a:path w="284" h="242" extrusionOk="0">
                  <a:moveTo>
                    <a:pt x="167" y="1"/>
                  </a:moveTo>
                  <a:cubicBezTo>
                    <a:pt x="165" y="1"/>
                    <a:pt x="164" y="1"/>
                    <a:pt x="162" y="1"/>
                  </a:cubicBezTo>
                  <a:cubicBezTo>
                    <a:pt x="161" y="1"/>
                    <a:pt x="160" y="1"/>
                    <a:pt x="159" y="1"/>
                  </a:cubicBezTo>
                  <a:cubicBezTo>
                    <a:pt x="54" y="1"/>
                    <a:pt x="1" y="129"/>
                    <a:pt x="78" y="207"/>
                  </a:cubicBezTo>
                  <a:cubicBezTo>
                    <a:pt x="102" y="231"/>
                    <a:pt x="132" y="241"/>
                    <a:pt x="161" y="241"/>
                  </a:cubicBezTo>
                  <a:cubicBezTo>
                    <a:pt x="223" y="241"/>
                    <a:pt x="284" y="193"/>
                    <a:pt x="284" y="120"/>
                  </a:cubicBezTo>
                  <a:cubicBezTo>
                    <a:pt x="284"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2" name="Google Shape;302;p14"/>
            <p:cNvSpPr/>
            <p:nvPr/>
          </p:nvSpPr>
          <p:spPr>
            <a:xfrm>
              <a:off x="3102382"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3" name="Google Shape;303;p14"/>
            <p:cNvSpPr/>
            <p:nvPr/>
          </p:nvSpPr>
          <p:spPr>
            <a:xfrm>
              <a:off x="3135161" y="4576342"/>
              <a:ext cx="26093" cy="22472"/>
            </a:xfrm>
            <a:custGeom>
              <a:avLst/>
              <a:gdLst/>
              <a:ahLst/>
              <a:cxnLst/>
              <a:rect l="l" t="t" r="r" b="b"/>
              <a:pathLst>
                <a:path w="281" h="242" extrusionOk="0">
                  <a:moveTo>
                    <a:pt x="164" y="1"/>
                  </a:moveTo>
                  <a:cubicBezTo>
                    <a:pt x="162" y="1"/>
                    <a:pt x="161" y="1"/>
                    <a:pt x="159" y="1"/>
                  </a:cubicBezTo>
                  <a:cubicBezTo>
                    <a:pt x="158" y="1"/>
                    <a:pt x="157" y="1"/>
                    <a:pt x="156" y="1"/>
                  </a:cubicBezTo>
                  <a:cubicBezTo>
                    <a:pt x="51" y="1"/>
                    <a:pt x="1" y="129"/>
                    <a:pt x="75" y="207"/>
                  </a:cubicBezTo>
                  <a:cubicBezTo>
                    <a:pt x="99" y="231"/>
                    <a:pt x="129" y="241"/>
                    <a:pt x="158" y="241"/>
                  </a:cubicBezTo>
                  <a:cubicBezTo>
                    <a:pt x="220" y="241"/>
                    <a:pt x="281" y="193"/>
                    <a:pt x="281" y="120"/>
                  </a:cubicBezTo>
                  <a:cubicBezTo>
                    <a:pt x="281" y="55"/>
                    <a:pt x="228"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4" name="Google Shape;304;p14"/>
            <p:cNvSpPr/>
            <p:nvPr/>
          </p:nvSpPr>
          <p:spPr>
            <a:xfrm>
              <a:off x="3167755" y="4576342"/>
              <a:ext cx="26093" cy="22472"/>
            </a:xfrm>
            <a:custGeom>
              <a:avLst/>
              <a:gdLst/>
              <a:ahLst/>
              <a:cxnLst/>
              <a:rect l="l" t="t" r="r" b="b"/>
              <a:pathLst>
                <a:path w="281" h="242" extrusionOk="0">
                  <a:moveTo>
                    <a:pt x="166" y="1"/>
                  </a:moveTo>
                  <a:cubicBezTo>
                    <a:pt x="165" y="1"/>
                    <a:pt x="163" y="1"/>
                    <a:pt x="162" y="1"/>
                  </a:cubicBezTo>
                  <a:cubicBezTo>
                    <a:pt x="160" y="1"/>
                    <a:pt x="159" y="1"/>
                    <a:pt x="158" y="1"/>
                  </a:cubicBezTo>
                  <a:cubicBezTo>
                    <a:pt x="50" y="1"/>
                    <a:pt x="0" y="129"/>
                    <a:pt x="75" y="207"/>
                  </a:cubicBezTo>
                  <a:cubicBezTo>
                    <a:pt x="99" y="231"/>
                    <a:pt x="128" y="241"/>
                    <a:pt x="158" y="241"/>
                  </a:cubicBezTo>
                  <a:cubicBezTo>
                    <a:pt x="220" y="241"/>
                    <a:pt x="280" y="193"/>
                    <a:pt x="280" y="120"/>
                  </a:cubicBezTo>
                  <a:cubicBezTo>
                    <a:pt x="280" y="55"/>
                    <a:pt x="228" y="1"/>
                    <a:pt x="166"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5" name="Google Shape;305;p14"/>
            <p:cNvSpPr/>
            <p:nvPr/>
          </p:nvSpPr>
          <p:spPr>
            <a:xfrm>
              <a:off x="3200255"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6" name="Google Shape;306;p14"/>
            <p:cNvSpPr/>
            <p:nvPr/>
          </p:nvSpPr>
          <p:spPr>
            <a:xfrm>
              <a:off x="3232755" y="4576342"/>
              <a:ext cx="26186" cy="22472"/>
            </a:xfrm>
            <a:custGeom>
              <a:avLst/>
              <a:gdLst/>
              <a:ahLst/>
              <a:cxnLst/>
              <a:rect l="l" t="t" r="r" b="b"/>
              <a:pathLst>
                <a:path w="282" h="242" extrusionOk="0">
                  <a:moveTo>
                    <a:pt x="163" y="1"/>
                  </a:moveTo>
                  <a:cubicBezTo>
                    <a:pt x="55" y="1"/>
                    <a:pt x="0" y="128"/>
                    <a:pt x="76" y="207"/>
                  </a:cubicBezTo>
                  <a:cubicBezTo>
                    <a:pt x="100" y="231"/>
                    <a:pt x="129" y="241"/>
                    <a:pt x="159" y="241"/>
                  </a:cubicBezTo>
                  <a:cubicBezTo>
                    <a:pt x="221" y="241"/>
                    <a:pt x="281" y="193"/>
                    <a:pt x="281" y="120"/>
                  </a:cubicBezTo>
                  <a:cubicBezTo>
                    <a:pt x="281"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7" name="Google Shape;307;p14"/>
            <p:cNvSpPr/>
            <p:nvPr/>
          </p:nvSpPr>
          <p:spPr>
            <a:xfrm>
              <a:off x="3265348"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8" name="Google Shape;308;p14"/>
            <p:cNvSpPr/>
            <p:nvPr/>
          </p:nvSpPr>
          <p:spPr>
            <a:xfrm>
              <a:off x="3297941"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9" name="Google Shape;309;p14"/>
            <p:cNvSpPr/>
            <p:nvPr/>
          </p:nvSpPr>
          <p:spPr>
            <a:xfrm>
              <a:off x="3330627"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0" name="Google Shape;310;p14"/>
            <p:cNvSpPr/>
            <p:nvPr/>
          </p:nvSpPr>
          <p:spPr>
            <a:xfrm>
              <a:off x="3362942" y="4576342"/>
              <a:ext cx="26464" cy="22472"/>
            </a:xfrm>
            <a:custGeom>
              <a:avLst/>
              <a:gdLst/>
              <a:ahLst/>
              <a:cxnLst/>
              <a:rect l="l" t="t" r="r" b="b"/>
              <a:pathLst>
                <a:path w="285" h="242" extrusionOk="0">
                  <a:moveTo>
                    <a:pt x="163" y="1"/>
                  </a:moveTo>
                  <a:cubicBezTo>
                    <a:pt x="55" y="1"/>
                    <a:pt x="0" y="128"/>
                    <a:pt x="79" y="207"/>
                  </a:cubicBezTo>
                  <a:cubicBezTo>
                    <a:pt x="103" y="231"/>
                    <a:pt x="132" y="241"/>
                    <a:pt x="162"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1" name="Google Shape;311;p14"/>
            <p:cNvSpPr/>
            <p:nvPr/>
          </p:nvSpPr>
          <p:spPr>
            <a:xfrm>
              <a:off x="3395721"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2" name="Google Shape;312;p14"/>
            <p:cNvSpPr/>
            <p:nvPr/>
          </p:nvSpPr>
          <p:spPr>
            <a:xfrm>
              <a:off x="3428035" y="4576342"/>
              <a:ext cx="26464" cy="22472"/>
            </a:xfrm>
            <a:custGeom>
              <a:avLst/>
              <a:gdLst/>
              <a:ahLst/>
              <a:cxnLst/>
              <a:rect l="l" t="t" r="r" b="b"/>
              <a:pathLst>
                <a:path w="285" h="242" extrusionOk="0">
                  <a:moveTo>
                    <a:pt x="163" y="1"/>
                  </a:moveTo>
                  <a:cubicBezTo>
                    <a:pt x="55" y="1"/>
                    <a:pt x="0" y="128"/>
                    <a:pt x="76" y="207"/>
                  </a:cubicBezTo>
                  <a:cubicBezTo>
                    <a:pt x="101" y="231"/>
                    <a:pt x="131" y="241"/>
                    <a:pt x="161"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3" name="Google Shape;313;p14"/>
            <p:cNvSpPr/>
            <p:nvPr/>
          </p:nvSpPr>
          <p:spPr>
            <a:xfrm>
              <a:off x="2698822" y="4585813"/>
              <a:ext cx="741374" cy="4086"/>
            </a:xfrm>
            <a:custGeom>
              <a:avLst/>
              <a:gdLst/>
              <a:ahLst/>
              <a:cxnLst/>
              <a:rect l="l" t="t" r="r" b="b"/>
              <a:pathLst>
                <a:path w="7984" h="44" extrusionOk="0">
                  <a:moveTo>
                    <a:pt x="0" y="0"/>
                  </a:moveTo>
                  <a:lnTo>
                    <a:pt x="0" y="44"/>
                  </a:lnTo>
                  <a:lnTo>
                    <a:pt x="7984" y="44"/>
                  </a:lnTo>
                  <a:lnTo>
                    <a:pt x="7984"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4" name="Google Shape;314;p14"/>
            <p:cNvSpPr/>
            <p:nvPr/>
          </p:nvSpPr>
          <p:spPr>
            <a:xfrm>
              <a:off x="2937931" y="4651742"/>
              <a:ext cx="42343" cy="50050"/>
            </a:xfrm>
            <a:custGeom>
              <a:avLst/>
              <a:gdLst/>
              <a:ahLst/>
              <a:cxnLst/>
              <a:rect l="l" t="t" r="r" b="b"/>
              <a:pathLst>
                <a:path w="456" h="539" extrusionOk="0">
                  <a:moveTo>
                    <a:pt x="229" y="122"/>
                  </a:moveTo>
                  <a:cubicBezTo>
                    <a:pt x="261" y="122"/>
                    <a:pt x="273" y="130"/>
                    <a:pt x="273" y="162"/>
                  </a:cubicBezTo>
                  <a:cubicBezTo>
                    <a:pt x="273" y="194"/>
                    <a:pt x="264" y="209"/>
                    <a:pt x="232" y="209"/>
                  </a:cubicBezTo>
                  <a:lnTo>
                    <a:pt x="189" y="209"/>
                  </a:lnTo>
                  <a:lnTo>
                    <a:pt x="189" y="122"/>
                  </a:lnTo>
                  <a:close/>
                  <a:moveTo>
                    <a:pt x="232" y="324"/>
                  </a:moveTo>
                  <a:cubicBezTo>
                    <a:pt x="267" y="324"/>
                    <a:pt x="279" y="330"/>
                    <a:pt x="279" y="368"/>
                  </a:cubicBezTo>
                  <a:cubicBezTo>
                    <a:pt x="279" y="403"/>
                    <a:pt x="267" y="414"/>
                    <a:pt x="232" y="414"/>
                  </a:cubicBezTo>
                  <a:lnTo>
                    <a:pt x="189" y="414"/>
                  </a:lnTo>
                  <a:lnTo>
                    <a:pt x="189" y="324"/>
                  </a:lnTo>
                  <a:close/>
                  <a:moveTo>
                    <a:pt x="1" y="0"/>
                  </a:moveTo>
                  <a:lnTo>
                    <a:pt x="1" y="539"/>
                  </a:lnTo>
                  <a:lnTo>
                    <a:pt x="250" y="539"/>
                  </a:lnTo>
                  <a:cubicBezTo>
                    <a:pt x="360" y="539"/>
                    <a:pt x="455" y="507"/>
                    <a:pt x="455" y="385"/>
                  </a:cubicBezTo>
                  <a:cubicBezTo>
                    <a:pt x="455" y="307"/>
                    <a:pt x="438" y="284"/>
                    <a:pt x="389" y="261"/>
                  </a:cubicBezTo>
                  <a:cubicBezTo>
                    <a:pt x="435" y="229"/>
                    <a:pt x="444" y="197"/>
                    <a:pt x="444" y="133"/>
                  </a:cubicBezTo>
                  <a:cubicBezTo>
                    <a:pt x="444" y="29"/>
                    <a:pt x="354" y="0"/>
                    <a:pt x="247"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5" name="Google Shape;315;p14"/>
            <p:cNvSpPr/>
            <p:nvPr/>
          </p:nvSpPr>
          <p:spPr>
            <a:xfrm>
              <a:off x="2981481" y="4647935"/>
              <a:ext cx="38814" cy="59522"/>
            </a:xfrm>
            <a:custGeom>
              <a:avLst/>
              <a:gdLst/>
              <a:ahLst/>
              <a:cxnLst/>
              <a:rect l="l" t="t" r="r" b="b"/>
              <a:pathLst>
                <a:path w="418" h="641" extrusionOk="0">
                  <a:moveTo>
                    <a:pt x="244" y="0"/>
                  </a:moveTo>
                  <a:lnTo>
                    <a:pt x="1" y="603"/>
                  </a:lnTo>
                  <a:lnTo>
                    <a:pt x="175" y="641"/>
                  </a:lnTo>
                  <a:lnTo>
                    <a:pt x="418" y="35"/>
                  </a:lnTo>
                  <a:lnTo>
                    <a:pt x="244"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6" name="Google Shape;316;p14"/>
            <p:cNvSpPr/>
            <p:nvPr/>
          </p:nvSpPr>
          <p:spPr>
            <a:xfrm>
              <a:off x="3021596" y="4650628"/>
              <a:ext cx="37700" cy="52000"/>
            </a:xfrm>
            <a:custGeom>
              <a:avLst/>
              <a:gdLst/>
              <a:ahLst/>
              <a:cxnLst/>
              <a:rect l="l" t="t" r="r" b="b"/>
              <a:pathLst>
                <a:path w="406" h="560" extrusionOk="0">
                  <a:moveTo>
                    <a:pt x="241" y="0"/>
                  </a:moveTo>
                  <a:cubicBezTo>
                    <a:pt x="53" y="0"/>
                    <a:pt x="0" y="67"/>
                    <a:pt x="0" y="279"/>
                  </a:cubicBezTo>
                  <a:cubicBezTo>
                    <a:pt x="0" y="499"/>
                    <a:pt x="55" y="560"/>
                    <a:pt x="232" y="560"/>
                  </a:cubicBezTo>
                  <a:cubicBezTo>
                    <a:pt x="290" y="560"/>
                    <a:pt x="348" y="554"/>
                    <a:pt x="406" y="539"/>
                  </a:cubicBezTo>
                  <a:lnTo>
                    <a:pt x="403" y="397"/>
                  </a:lnTo>
                  <a:cubicBezTo>
                    <a:pt x="403" y="397"/>
                    <a:pt x="334" y="403"/>
                    <a:pt x="278" y="403"/>
                  </a:cubicBezTo>
                  <a:cubicBezTo>
                    <a:pt x="206" y="403"/>
                    <a:pt x="192" y="386"/>
                    <a:pt x="192" y="279"/>
                  </a:cubicBezTo>
                  <a:cubicBezTo>
                    <a:pt x="192" y="174"/>
                    <a:pt x="206" y="160"/>
                    <a:pt x="278" y="160"/>
                  </a:cubicBezTo>
                  <a:cubicBezTo>
                    <a:pt x="319" y="160"/>
                    <a:pt x="360" y="163"/>
                    <a:pt x="400" y="166"/>
                  </a:cubicBezTo>
                  <a:lnTo>
                    <a:pt x="406" y="21"/>
                  </a:lnTo>
                  <a:cubicBezTo>
                    <a:pt x="351" y="9"/>
                    <a:pt x="296" y="3"/>
                    <a:pt x="241"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7" name="Google Shape;317;p14"/>
            <p:cNvSpPr/>
            <p:nvPr/>
          </p:nvSpPr>
          <p:spPr>
            <a:xfrm>
              <a:off x="3078611" y="4676164"/>
              <a:ext cx="22193" cy="13557"/>
            </a:xfrm>
            <a:custGeom>
              <a:avLst/>
              <a:gdLst/>
              <a:ahLst/>
              <a:cxnLst/>
              <a:rect l="l" t="t" r="r" b="b"/>
              <a:pathLst>
                <a:path w="239" h="146" extrusionOk="0">
                  <a:moveTo>
                    <a:pt x="1" y="1"/>
                  </a:moveTo>
                  <a:lnTo>
                    <a:pt x="1" y="145"/>
                  </a:lnTo>
                  <a:lnTo>
                    <a:pt x="238" y="145"/>
                  </a:lnTo>
                  <a:lnTo>
                    <a:pt x="238"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8" name="Google Shape;318;p14"/>
            <p:cNvSpPr/>
            <p:nvPr/>
          </p:nvSpPr>
          <p:spPr>
            <a:xfrm>
              <a:off x="3122161" y="4652485"/>
              <a:ext cx="31850" cy="49307"/>
            </a:xfrm>
            <a:custGeom>
              <a:avLst/>
              <a:gdLst/>
              <a:ahLst/>
              <a:cxnLst/>
              <a:rect l="l" t="t" r="r" b="b"/>
              <a:pathLst>
                <a:path w="343" h="531" extrusionOk="0">
                  <a:moveTo>
                    <a:pt x="189" y="1"/>
                  </a:moveTo>
                  <a:lnTo>
                    <a:pt x="1" y="108"/>
                  </a:lnTo>
                  <a:lnTo>
                    <a:pt x="50" y="238"/>
                  </a:lnTo>
                  <a:lnTo>
                    <a:pt x="160" y="195"/>
                  </a:lnTo>
                  <a:lnTo>
                    <a:pt x="160" y="531"/>
                  </a:lnTo>
                  <a:lnTo>
                    <a:pt x="343" y="531"/>
                  </a:lnTo>
                  <a:lnTo>
                    <a:pt x="343"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9" name="Google Shape;319;p14"/>
            <p:cNvSpPr/>
            <p:nvPr/>
          </p:nvSpPr>
          <p:spPr>
            <a:xfrm>
              <a:off x="3161440" y="4652485"/>
              <a:ext cx="38536" cy="50422"/>
            </a:xfrm>
            <a:custGeom>
              <a:avLst/>
              <a:gdLst/>
              <a:ahLst/>
              <a:cxnLst/>
              <a:rect l="l" t="t" r="r" b="b"/>
              <a:pathLst>
                <a:path w="415" h="543" extrusionOk="0">
                  <a:moveTo>
                    <a:pt x="27" y="1"/>
                  </a:moveTo>
                  <a:lnTo>
                    <a:pt x="15" y="345"/>
                  </a:lnTo>
                  <a:lnTo>
                    <a:pt x="134" y="360"/>
                  </a:lnTo>
                  <a:cubicBezTo>
                    <a:pt x="154" y="354"/>
                    <a:pt x="177" y="351"/>
                    <a:pt x="198" y="351"/>
                  </a:cubicBezTo>
                  <a:cubicBezTo>
                    <a:pt x="227" y="351"/>
                    <a:pt x="238" y="357"/>
                    <a:pt x="238" y="374"/>
                  </a:cubicBezTo>
                  <a:cubicBezTo>
                    <a:pt x="238" y="389"/>
                    <a:pt x="221" y="395"/>
                    <a:pt x="198" y="395"/>
                  </a:cubicBezTo>
                  <a:cubicBezTo>
                    <a:pt x="137" y="392"/>
                    <a:pt x="76" y="386"/>
                    <a:pt x="15" y="377"/>
                  </a:cubicBezTo>
                  <a:lnTo>
                    <a:pt x="1" y="511"/>
                  </a:lnTo>
                  <a:cubicBezTo>
                    <a:pt x="70" y="528"/>
                    <a:pt x="143" y="537"/>
                    <a:pt x="215" y="542"/>
                  </a:cubicBezTo>
                  <a:cubicBezTo>
                    <a:pt x="334" y="542"/>
                    <a:pt x="415" y="490"/>
                    <a:pt x="415" y="357"/>
                  </a:cubicBezTo>
                  <a:cubicBezTo>
                    <a:pt x="415" y="224"/>
                    <a:pt x="354" y="186"/>
                    <a:pt x="235" y="186"/>
                  </a:cubicBezTo>
                  <a:cubicBezTo>
                    <a:pt x="209" y="186"/>
                    <a:pt x="186" y="189"/>
                    <a:pt x="163" y="198"/>
                  </a:cubicBezTo>
                  <a:lnTo>
                    <a:pt x="166" y="160"/>
                  </a:lnTo>
                  <a:lnTo>
                    <a:pt x="395" y="160"/>
                  </a:lnTo>
                  <a:lnTo>
                    <a:pt x="395"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20" name="Google Shape;320;p14"/>
            <p:cNvSpPr/>
            <p:nvPr/>
          </p:nvSpPr>
          <p:spPr>
            <a:xfrm>
              <a:off x="3014075" y="3809150"/>
              <a:ext cx="95272" cy="81715"/>
            </a:xfrm>
            <a:custGeom>
              <a:avLst/>
              <a:gdLst/>
              <a:ahLst/>
              <a:cxnLst/>
              <a:rect l="l" t="t" r="r" b="b"/>
              <a:pathLst>
                <a:path w="1026" h="880" extrusionOk="0">
                  <a:moveTo>
                    <a:pt x="588" y="74"/>
                  </a:moveTo>
                  <a:cubicBezTo>
                    <a:pt x="791" y="74"/>
                    <a:pt x="953" y="239"/>
                    <a:pt x="953" y="442"/>
                  </a:cubicBezTo>
                  <a:cubicBezTo>
                    <a:pt x="953" y="663"/>
                    <a:pt x="774" y="809"/>
                    <a:pt x="586" y="809"/>
                  </a:cubicBezTo>
                  <a:cubicBezTo>
                    <a:pt x="495" y="809"/>
                    <a:pt x="403" y="775"/>
                    <a:pt x="328" y="700"/>
                  </a:cubicBezTo>
                  <a:cubicBezTo>
                    <a:pt x="96" y="471"/>
                    <a:pt x="261" y="74"/>
                    <a:pt x="588" y="74"/>
                  </a:cubicBezTo>
                  <a:close/>
                  <a:moveTo>
                    <a:pt x="582" y="1"/>
                  </a:moveTo>
                  <a:cubicBezTo>
                    <a:pt x="475" y="1"/>
                    <a:pt x="365" y="41"/>
                    <a:pt x="275" y="129"/>
                  </a:cubicBezTo>
                  <a:cubicBezTo>
                    <a:pt x="0" y="407"/>
                    <a:pt x="194" y="879"/>
                    <a:pt x="588" y="879"/>
                  </a:cubicBezTo>
                  <a:cubicBezTo>
                    <a:pt x="829" y="879"/>
                    <a:pt x="1026" y="682"/>
                    <a:pt x="1026" y="442"/>
                  </a:cubicBezTo>
                  <a:cubicBezTo>
                    <a:pt x="1026" y="177"/>
                    <a:pt x="809" y="1"/>
                    <a:pt x="582"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Tree>
    <p:extLst>
      <p:ext uri="{BB962C8B-B14F-4D97-AF65-F5344CB8AC3E}">
        <p14:creationId xmlns:p14="http://schemas.microsoft.com/office/powerpoint/2010/main" val="42889682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3131820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747819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9386410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1112414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3439630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24622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3231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3446971300"/>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87944" y="258232"/>
            <a:ext cx="11416113" cy="328231"/>
          </a:xfrm>
        </p:spPr>
        <p:txBody>
          <a:bodyPr lIns="0" tIns="0" rIns="0" bIns="0"/>
          <a:lstStyle>
            <a:lvl1pPr>
              <a:defRPr sz="2133"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1451797" y="1107948"/>
            <a:ext cx="6970607" cy="430887"/>
          </a:xfrm>
        </p:spPr>
        <p:txBody>
          <a:bodyPr lIns="0" tIns="0" rIns="0" bIns="0"/>
          <a:lstStyle>
            <a:lvl1pPr>
              <a:defRPr sz="28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910956636"/>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87944" y="258232"/>
            <a:ext cx="11416113" cy="328231"/>
          </a:xfrm>
        </p:spPr>
        <p:txBody>
          <a:bodyPr lIns="0" tIns="0" rIns="0" bIns="0"/>
          <a:lstStyle>
            <a:lvl1pPr>
              <a:defRPr sz="2133"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3231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231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2086907598"/>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87944" y="258232"/>
            <a:ext cx="11416113" cy="328231"/>
          </a:xfrm>
        </p:spPr>
        <p:txBody>
          <a:bodyPr lIns="0" tIns="0" rIns="0" bIns="0"/>
          <a:lstStyle>
            <a:lvl1pPr>
              <a:defRPr sz="2133"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3329220456"/>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262366573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21"/>
        <p:cNvGrpSpPr/>
        <p:nvPr/>
      </p:nvGrpSpPr>
      <p:grpSpPr>
        <a:xfrm>
          <a:off x="0" y="0"/>
          <a:ext cx="0" cy="0"/>
          <a:chOff x="0" y="0"/>
          <a:chExt cx="0" cy="0"/>
        </a:xfrm>
      </p:grpSpPr>
      <p:sp>
        <p:nvSpPr>
          <p:cNvPr id="322" name="Google Shape;322;p15"/>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23" name="Google Shape;323;p15"/>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24" name="Google Shape;324;p15"/>
          <p:cNvSpPr txBox="1">
            <a:spLocks noGrp="1"/>
          </p:cNvSpPr>
          <p:nvPr>
            <p:ph type="title"/>
          </p:nvPr>
        </p:nvSpPr>
        <p:spPr>
          <a:xfrm>
            <a:off x="1467333" y="854467"/>
            <a:ext cx="92572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5" name="Google Shape;325;p15"/>
          <p:cNvSpPr txBox="1">
            <a:spLocks noGrp="1"/>
          </p:cNvSpPr>
          <p:nvPr>
            <p:ph type="subTitle" idx="1"/>
          </p:nvPr>
        </p:nvSpPr>
        <p:spPr>
          <a:xfrm>
            <a:off x="2570735" y="2015767"/>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26" name="Google Shape;326;p15"/>
          <p:cNvSpPr txBox="1">
            <a:spLocks noGrp="1"/>
          </p:cNvSpPr>
          <p:nvPr>
            <p:ph type="subTitle" idx="2"/>
          </p:nvPr>
        </p:nvSpPr>
        <p:spPr>
          <a:xfrm>
            <a:off x="2570735" y="2458833"/>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5"/>
          <p:cNvSpPr txBox="1">
            <a:spLocks noGrp="1"/>
          </p:cNvSpPr>
          <p:nvPr>
            <p:ph type="subTitle" idx="3"/>
          </p:nvPr>
        </p:nvSpPr>
        <p:spPr>
          <a:xfrm>
            <a:off x="8505733" y="2016867"/>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28" name="Google Shape;328;p15"/>
          <p:cNvSpPr txBox="1">
            <a:spLocks noGrp="1"/>
          </p:cNvSpPr>
          <p:nvPr>
            <p:ph type="subTitle" idx="4"/>
          </p:nvPr>
        </p:nvSpPr>
        <p:spPr>
          <a:xfrm>
            <a:off x="8505733" y="2458833"/>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5"/>
          <p:cNvSpPr txBox="1">
            <a:spLocks noGrp="1"/>
          </p:cNvSpPr>
          <p:nvPr>
            <p:ph type="subTitle" idx="5"/>
          </p:nvPr>
        </p:nvSpPr>
        <p:spPr>
          <a:xfrm>
            <a:off x="5592668" y="2016867"/>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30" name="Google Shape;330;p15"/>
          <p:cNvSpPr txBox="1">
            <a:spLocks noGrp="1"/>
          </p:cNvSpPr>
          <p:nvPr>
            <p:ph type="subTitle" idx="6"/>
          </p:nvPr>
        </p:nvSpPr>
        <p:spPr>
          <a:xfrm>
            <a:off x="5592668" y="2458833"/>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31" name="Google Shape;331;p15"/>
          <p:cNvSpPr txBox="1">
            <a:spLocks noGrp="1"/>
          </p:cNvSpPr>
          <p:nvPr>
            <p:ph type="subTitle" idx="7"/>
          </p:nvPr>
        </p:nvSpPr>
        <p:spPr>
          <a:xfrm>
            <a:off x="2570735" y="3902300"/>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32" name="Google Shape;332;p15"/>
          <p:cNvSpPr txBox="1">
            <a:spLocks noGrp="1"/>
          </p:cNvSpPr>
          <p:nvPr>
            <p:ph type="subTitle" idx="8"/>
          </p:nvPr>
        </p:nvSpPr>
        <p:spPr>
          <a:xfrm>
            <a:off x="2570735" y="4345589"/>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33" name="Google Shape;333;p15"/>
          <p:cNvSpPr txBox="1">
            <a:spLocks noGrp="1"/>
          </p:cNvSpPr>
          <p:nvPr>
            <p:ph type="subTitle" idx="9"/>
          </p:nvPr>
        </p:nvSpPr>
        <p:spPr>
          <a:xfrm>
            <a:off x="8505733" y="3902300"/>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34" name="Google Shape;334;p15"/>
          <p:cNvSpPr txBox="1">
            <a:spLocks noGrp="1"/>
          </p:cNvSpPr>
          <p:nvPr>
            <p:ph type="subTitle" idx="13"/>
          </p:nvPr>
        </p:nvSpPr>
        <p:spPr>
          <a:xfrm>
            <a:off x="8505733" y="4345589"/>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35" name="Google Shape;335;p15"/>
          <p:cNvSpPr txBox="1">
            <a:spLocks noGrp="1"/>
          </p:cNvSpPr>
          <p:nvPr>
            <p:ph type="subTitle" idx="14"/>
          </p:nvPr>
        </p:nvSpPr>
        <p:spPr>
          <a:xfrm>
            <a:off x="5592668" y="3902300"/>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36" name="Google Shape;336;p15"/>
          <p:cNvSpPr txBox="1">
            <a:spLocks noGrp="1"/>
          </p:cNvSpPr>
          <p:nvPr>
            <p:ph type="subTitle" idx="15"/>
          </p:nvPr>
        </p:nvSpPr>
        <p:spPr>
          <a:xfrm>
            <a:off x="5592668" y="4345589"/>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80015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661709418"/>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159215420"/>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87979983"/>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671844267"/>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085979749"/>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659510146"/>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632321770"/>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240303383"/>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409068018"/>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35733342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337"/>
        <p:cNvGrpSpPr/>
        <p:nvPr/>
      </p:nvGrpSpPr>
      <p:grpSpPr>
        <a:xfrm>
          <a:off x="0" y="0"/>
          <a:ext cx="0" cy="0"/>
          <a:chOff x="0" y="0"/>
          <a:chExt cx="0" cy="0"/>
        </a:xfrm>
      </p:grpSpPr>
      <p:sp>
        <p:nvSpPr>
          <p:cNvPr id="338" name="Google Shape;338;p16"/>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39" name="Google Shape;339;p16"/>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40" name="Google Shape;340;p16"/>
          <p:cNvSpPr txBox="1">
            <a:spLocks noGrp="1"/>
          </p:cNvSpPr>
          <p:nvPr>
            <p:ph type="title"/>
          </p:nvPr>
        </p:nvSpPr>
        <p:spPr>
          <a:xfrm>
            <a:off x="1467333" y="854467"/>
            <a:ext cx="92572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1" name="Google Shape;341;p16"/>
          <p:cNvSpPr txBox="1">
            <a:spLocks noGrp="1"/>
          </p:cNvSpPr>
          <p:nvPr>
            <p:ph type="subTitle" idx="1"/>
          </p:nvPr>
        </p:nvSpPr>
        <p:spPr>
          <a:xfrm>
            <a:off x="1401933" y="2182833"/>
            <a:ext cx="2708800" cy="5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42" name="Google Shape;342;p16"/>
          <p:cNvSpPr txBox="1">
            <a:spLocks noGrp="1"/>
          </p:cNvSpPr>
          <p:nvPr>
            <p:ph type="subTitle" idx="2"/>
          </p:nvPr>
        </p:nvSpPr>
        <p:spPr>
          <a:xfrm>
            <a:off x="1506167" y="2619835"/>
            <a:ext cx="2500400" cy="7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43" name="Google Shape;343;p16"/>
          <p:cNvSpPr txBox="1">
            <a:spLocks noGrp="1"/>
          </p:cNvSpPr>
          <p:nvPr>
            <p:ph type="subTitle" idx="3"/>
          </p:nvPr>
        </p:nvSpPr>
        <p:spPr>
          <a:xfrm>
            <a:off x="5954687" y="2182833"/>
            <a:ext cx="2708800" cy="5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2400">
                <a:solidFill>
                  <a:schemeClr val="dk1"/>
                </a:solidFill>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44" name="Google Shape;344;p16"/>
          <p:cNvSpPr txBox="1">
            <a:spLocks noGrp="1"/>
          </p:cNvSpPr>
          <p:nvPr>
            <p:ph type="subTitle" idx="4"/>
          </p:nvPr>
        </p:nvSpPr>
        <p:spPr>
          <a:xfrm>
            <a:off x="6058928" y="2619835"/>
            <a:ext cx="2500400" cy="7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45" name="Google Shape;345;p16"/>
          <p:cNvSpPr txBox="1">
            <a:spLocks noGrp="1"/>
          </p:cNvSpPr>
          <p:nvPr>
            <p:ph type="subTitle" idx="5"/>
          </p:nvPr>
        </p:nvSpPr>
        <p:spPr>
          <a:xfrm>
            <a:off x="3750567" y="4018605"/>
            <a:ext cx="2708800" cy="5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46" name="Google Shape;346;p16"/>
          <p:cNvSpPr txBox="1">
            <a:spLocks noGrp="1"/>
          </p:cNvSpPr>
          <p:nvPr>
            <p:ph type="subTitle" idx="6"/>
          </p:nvPr>
        </p:nvSpPr>
        <p:spPr>
          <a:xfrm>
            <a:off x="3854800" y="4461008"/>
            <a:ext cx="2500400" cy="7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47" name="Google Shape;347;p16"/>
          <p:cNvSpPr txBox="1">
            <a:spLocks noGrp="1"/>
          </p:cNvSpPr>
          <p:nvPr>
            <p:ph type="subTitle" idx="7"/>
          </p:nvPr>
        </p:nvSpPr>
        <p:spPr>
          <a:xfrm>
            <a:off x="8081287" y="4018605"/>
            <a:ext cx="2708800" cy="5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48" name="Google Shape;348;p16"/>
          <p:cNvSpPr txBox="1">
            <a:spLocks noGrp="1"/>
          </p:cNvSpPr>
          <p:nvPr>
            <p:ph type="subTitle" idx="8"/>
          </p:nvPr>
        </p:nvSpPr>
        <p:spPr>
          <a:xfrm>
            <a:off x="8185528" y="4461008"/>
            <a:ext cx="2500400" cy="7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6088225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94226791"/>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894659222"/>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526825890"/>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689480099"/>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558795375"/>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256076667"/>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177775482"/>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399061473"/>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797374794"/>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2028334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ullet point list">
  <p:cSld name="Title and bullet point list">
    <p:spTree>
      <p:nvGrpSpPr>
        <p:cNvPr id="1" name="Shape 349"/>
        <p:cNvGrpSpPr/>
        <p:nvPr/>
      </p:nvGrpSpPr>
      <p:grpSpPr>
        <a:xfrm>
          <a:off x="0" y="0"/>
          <a:ext cx="0" cy="0"/>
          <a:chOff x="0" y="0"/>
          <a:chExt cx="0" cy="0"/>
        </a:xfrm>
      </p:grpSpPr>
      <p:sp>
        <p:nvSpPr>
          <p:cNvPr id="350" name="Google Shape;350;p17"/>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1" name="Google Shape;351;p17"/>
          <p:cNvSpPr txBox="1">
            <a:spLocks noGrp="1"/>
          </p:cNvSpPr>
          <p:nvPr>
            <p:ph type="body" idx="1"/>
          </p:nvPr>
        </p:nvSpPr>
        <p:spPr>
          <a:xfrm flipH="1">
            <a:off x="3341200" y="1693033"/>
            <a:ext cx="5509600" cy="3509600"/>
          </a:xfrm>
          <a:prstGeom prst="rect">
            <a:avLst/>
          </a:prstGeom>
        </p:spPr>
        <p:txBody>
          <a:bodyPr spcFirstLastPara="1" wrap="square" lIns="91425" tIns="91425" rIns="91425" bIns="91425" anchor="t" anchorCtr="0">
            <a:noAutofit/>
          </a:bodyPr>
          <a:lstStyle>
            <a:lvl1pPr marL="609555" lvl="0" indent="-423301" rtl="0">
              <a:lnSpc>
                <a:spcPct val="100000"/>
              </a:lnSpc>
              <a:spcBef>
                <a:spcPts val="0"/>
              </a:spcBef>
              <a:spcAft>
                <a:spcPts val="0"/>
              </a:spcAft>
              <a:buClr>
                <a:schemeClr val="lt1"/>
              </a:buClr>
              <a:buSzPts val="1400"/>
              <a:buFont typeface="Montserrat"/>
              <a:buChar char="●"/>
              <a:defRPr>
                <a:solidFill>
                  <a:schemeClr val="lt1"/>
                </a:solidFill>
              </a:defRPr>
            </a:lvl1pPr>
            <a:lvl2pPr marL="1219110" lvl="1" indent="-423301" algn="r" rtl="0">
              <a:lnSpc>
                <a:spcPct val="100000"/>
              </a:lnSpc>
              <a:spcBef>
                <a:spcPts val="2133"/>
              </a:spcBef>
              <a:spcAft>
                <a:spcPts val="0"/>
              </a:spcAft>
              <a:buClr>
                <a:schemeClr val="lt1"/>
              </a:buClr>
              <a:buSzPts val="1400"/>
              <a:buFont typeface="Montserrat"/>
              <a:buChar char="○"/>
              <a:defRPr>
                <a:solidFill>
                  <a:schemeClr val="lt1"/>
                </a:solidFill>
              </a:defRPr>
            </a:lvl2pPr>
            <a:lvl3pPr marL="1828664" lvl="2" indent="-423301" algn="r" rtl="0">
              <a:spcBef>
                <a:spcPts val="2133"/>
              </a:spcBef>
              <a:spcAft>
                <a:spcPts val="0"/>
              </a:spcAft>
              <a:buClr>
                <a:schemeClr val="lt1"/>
              </a:buClr>
              <a:buSzPts val="1400"/>
              <a:buFont typeface="Montserrat"/>
              <a:buChar char="■"/>
              <a:defRPr>
                <a:solidFill>
                  <a:schemeClr val="lt1"/>
                </a:solidFill>
              </a:defRPr>
            </a:lvl3pPr>
            <a:lvl4pPr marL="2438218" lvl="3" indent="-423301" algn="r" rtl="0">
              <a:spcBef>
                <a:spcPts val="2133"/>
              </a:spcBef>
              <a:spcAft>
                <a:spcPts val="0"/>
              </a:spcAft>
              <a:buClr>
                <a:schemeClr val="lt1"/>
              </a:buClr>
              <a:buSzPts val="1400"/>
              <a:buFont typeface="Montserrat"/>
              <a:buChar char="●"/>
              <a:defRPr>
                <a:solidFill>
                  <a:schemeClr val="lt1"/>
                </a:solidFill>
              </a:defRPr>
            </a:lvl4pPr>
            <a:lvl5pPr marL="3047772" lvl="4" indent="-423301" algn="r" rtl="0">
              <a:spcBef>
                <a:spcPts val="2133"/>
              </a:spcBef>
              <a:spcAft>
                <a:spcPts val="0"/>
              </a:spcAft>
              <a:buClr>
                <a:schemeClr val="lt1"/>
              </a:buClr>
              <a:buSzPts val="1400"/>
              <a:buFont typeface="Montserrat"/>
              <a:buChar char="○"/>
              <a:defRPr>
                <a:solidFill>
                  <a:schemeClr val="lt1"/>
                </a:solidFill>
              </a:defRPr>
            </a:lvl5pPr>
            <a:lvl6pPr marL="3657327" lvl="5" indent="-423301" algn="r" rtl="0">
              <a:spcBef>
                <a:spcPts val="2133"/>
              </a:spcBef>
              <a:spcAft>
                <a:spcPts val="0"/>
              </a:spcAft>
              <a:buClr>
                <a:schemeClr val="lt1"/>
              </a:buClr>
              <a:buSzPts val="1400"/>
              <a:buFont typeface="Montserrat"/>
              <a:buChar char="■"/>
              <a:defRPr>
                <a:solidFill>
                  <a:schemeClr val="lt1"/>
                </a:solidFill>
              </a:defRPr>
            </a:lvl6pPr>
            <a:lvl7pPr marL="4266880" lvl="6" indent="-423301" algn="r" rtl="0">
              <a:spcBef>
                <a:spcPts val="2133"/>
              </a:spcBef>
              <a:spcAft>
                <a:spcPts val="0"/>
              </a:spcAft>
              <a:buClr>
                <a:schemeClr val="lt1"/>
              </a:buClr>
              <a:buSzPts val="1400"/>
              <a:buFont typeface="Montserrat"/>
              <a:buChar char="●"/>
              <a:defRPr>
                <a:solidFill>
                  <a:schemeClr val="lt1"/>
                </a:solidFill>
              </a:defRPr>
            </a:lvl7pPr>
            <a:lvl8pPr marL="4876435" lvl="7" indent="-423301" algn="r" rtl="0">
              <a:spcBef>
                <a:spcPts val="2133"/>
              </a:spcBef>
              <a:spcAft>
                <a:spcPts val="0"/>
              </a:spcAft>
              <a:buClr>
                <a:schemeClr val="lt1"/>
              </a:buClr>
              <a:buSzPts val="1400"/>
              <a:buFont typeface="Montserrat"/>
              <a:buChar char="○"/>
              <a:defRPr>
                <a:solidFill>
                  <a:schemeClr val="lt1"/>
                </a:solidFill>
              </a:defRPr>
            </a:lvl8pPr>
            <a:lvl9pPr marL="5485990" lvl="8" indent="-423301" algn="r" rtl="0">
              <a:spcBef>
                <a:spcPts val="2133"/>
              </a:spcBef>
              <a:spcAft>
                <a:spcPts val="2133"/>
              </a:spcAft>
              <a:buClr>
                <a:schemeClr val="lt1"/>
              </a:buClr>
              <a:buSzPts val="1400"/>
              <a:buFont typeface="Montserrat"/>
              <a:buChar char="■"/>
              <a:defRPr>
                <a:solidFill>
                  <a:schemeClr val="lt1"/>
                </a:solidFill>
              </a:defRPr>
            </a:lvl9pPr>
          </a:lstStyle>
          <a:p>
            <a:endParaRPr/>
          </a:p>
        </p:txBody>
      </p:sp>
      <p:sp>
        <p:nvSpPr>
          <p:cNvPr id="352" name="Google Shape;352;p17"/>
          <p:cNvSpPr txBox="1">
            <a:spLocks noGrp="1"/>
          </p:cNvSpPr>
          <p:nvPr>
            <p:ph type="title"/>
          </p:nvPr>
        </p:nvSpPr>
        <p:spPr>
          <a:xfrm flipH="1">
            <a:off x="3606200" y="853440"/>
            <a:ext cx="4979600" cy="68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200"/>
              <a:buNone/>
              <a:defRPr sz="32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grpSp>
        <p:nvGrpSpPr>
          <p:cNvPr id="353" name="Google Shape;353;p17"/>
          <p:cNvGrpSpPr/>
          <p:nvPr/>
        </p:nvGrpSpPr>
        <p:grpSpPr>
          <a:xfrm rot="-492451">
            <a:off x="929177" y="1313395"/>
            <a:ext cx="1223987" cy="513312"/>
            <a:chOff x="7036389" y="1157700"/>
            <a:chExt cx="635554" cy="266555"/>
          </a:xfrm>
        </p:grpSpPr>
        <p:sp>
          <p:nvSpPr>
            <p:cNvPr id="354" name="Google Shape;354;p17"/>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5" name="Google Shape;355;p17"/>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6" name="Google Shape;356;p17"/>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7" name="Google Shape;357;p17"/>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8" name="Google Shape;358;p17"/>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9" name="Google Shape;359;p17"/>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0" name="Google Shape;360;p17"/>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1" name="Google Shape;361;p17"/>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2" name="Google Shape;362;p17"/>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3" name="Google Shape;363;p17"/>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4" name="Google Shape;364;p17"/>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5" name="Google Shape;365;p17"/>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6" name="Google Shape;366;p17"/>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7" name="Google Shape;367;p17"/>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8" name="Google Shape;368;p17"/>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9" name="Google Shape;369;p17"/>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0" name="Google Shape;370;p17"/>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1" name="Google Shape;371;p17"/>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2" name="Google Shape;372;p17"/>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3" name="Google Shape;373;p17"/>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374" name="Google Shape;374;p17"/>
          <p:cNvSpPr/>
          <p:nvPr/>
        </p:nvSpPr>
        <p:spPr>
          <a:xfrm flipH="1">
            <a:off x="-924864" y="2728503"/>
            <a:ext cx="5957121" cy="4859740"/>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5" name="Google Shape;375;p17"/>
          <p:cNvSpPr/>
          <p:nvPr/>
        </p:nvSpPr>
        <p:spPr>
          <a:xfrm rot="10800000" flipH="1">
            <a:off x="8270903" y="-323392"/>
            <a:ext cx="4642055" cy="3786877"/>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30569188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651327131"/>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60935911"/>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24622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3231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2619381005"/>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87944" y="258232"/>
            <a:ext cx="11416113" cy="328231"/>
          </a:xfrm>
        </p:spPr>
        <p:txBody>
          <a:bodyPr lIns="0" tIns="0" rIns="0" bIns="0"/>
          <a:lstStyle>
            <a:lvl1pPr>
              <a:defRPr sz="2133"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1451797" y="1107948"/>
            <a:ext cx="6970607" cy="430887"/>
          </a:xfrm>
        </p:spPr>
        <p:txBody>
          <a:bodyPr lIns="0" tIns="0" rIns="0" bIns="0"/>
          <a:lstStyle>
            <a:lvl1pPr>
              <a:defRPr sz="28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724659681"/>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87944" y="258232"/>
            <a:ext cx="11416113" cy="328231"/>
          </a:xfrm>
        </p:spPr>
        <p:txBody>
          <a:bodyPr lIns="0" tIns="0" rIns="0" bIns="0"/>
          <a:lstStyle>
            <a:lvl1pPr>
              <a:defRPr sz="2133"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3231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231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2076672948"/>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87944" y="258232"/>
            <a:ext cx="11416113" cy="328231"/>
          </a:xfrm>
        </p:spPr>
        <p:txBody>
          <a:bodyPr lIns="0" tIns="0" rIns="0" bIns="0"/>
          <a:lstStyle>
            <a:lvl1pPr>
              <a:defRPr sz="2133"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2598639937"/>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3407971833"/>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24622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3231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2782604429"/>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87944" y="258232"/>
            <a:ext cx="11416113" cy="328231"/>
          </a:xfrm>
        </p:spPr>
        <p:txBody>
          <a:bodyPr lIns="0" tIns="0" rIns="0" bIns="0"/>
          <a:lstStyle>
            <a:lvl1pPr>
              <a:defRPr sz="2133"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1451797" y="1107948"/>
            <a:ext cx="6970607" cy="430887"/>
          </a:xfrm>
        </p:spPr>
        <p:txBody>
          <a:bodyPr lIns="0" tIns="0" rIns="0" bIns="0"/>
          <a:lstStyle>
            <a:lvl1pPr>
              <a:defRPr sz="28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3911640140"/>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87944" y="258232"/>
            <a:ext cx="11416113" cy="328231"/>
          </a:xfrm>
        </p:spPr>
        <p:txBody>
          <a:bodyPr lIns="0" tIns="0" rIns="0" bIns="0"/>
          <a:lstStyle>
            <a:lvl1pPr>
              <a:defRPr sz="2133"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3231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231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125866871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35"/>
        <p:cNvGrpSpPr/>
        <p:nvPr/>
      </p:nvGrpSpPr>
      <p:grpSpPr>
        <a:xfrm>
          <a:off x="0" y="0"/>
          <a:ext cx="0" cy="0"/>
          <a:chOff x="0" y="0"/>
          <a:chExt cx="0" cy="0"/>
        </a:xfrm>
      </p:grpSpPr>
      <p:sp>
        <p:nvSpPr>
          <p:cNvPr id="436" name="Google Shape;436;p19"/>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37" name="Google Shape;437;p19"/>
          <p:cNvSpPr txBox="1">
            <a:spLocks noGrp="1"/>
          </p:cNvSpPr>
          <p:nvPr>
            <p:ph type="title" hasCustomPrompt="1"/>
          </p:nvPr>
        </p:nvSpPr>
        <p:spPr>
          <a:xfrm>
            <a:off x="581567" y="1343000"/>
            <a:ext cx="45784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5333">
                <a:solidFill>
                  <a:schemeClr val="lt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438" name="Google Shape;438;p19"/>
          <p:cNvSpPr txBox="1">
            <a:spLocks noGrp="1"/>
          </p:cNvSpPr>
          <p:nvPr>
            <p:ph type="subTitle" idx="1"/>
          </p:nvPr>
        </p:nvSpPr>
        <p:spPr>
          <a:xfrm>
            <a:off x="1407751" y="2221767"/>
            <a:ext cx="2926000" cy="717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None/>
              <a:defRPr>
                <a:solidFill>
                  <a:schemeClr val="lt1"/>
                </a:solidFill>
              </a:defRPr>
            </a:lvl1pPr>
            <a:lvl2pPr lvl="1" rtl="0">
              <a:spcBef>
                <a:spcPts val="2133"/>
              </a:spcBef>
              <a:spcAft>
                <a:spcPts val="0"/>
              </a:spcAft>
              <a:buClr>
                <a:schemeClr val="lt1"/>
              </a:buClr>
              <a:buSzPts val="1400"/>
              <a:buNone/>
              <a:defRPr>
                <a:solidFill>
                  <a:schemeClr val="lt1"/>
                </a:solidFill>
              </a:defRPr>
            </a:lvl2pPr>
            <a:lvl3pPr lvl="2" rtl="0">
              <a:spcBef>
                <a:spcPts val="2133"/>
              </a:spcBef>
              <a:spcAft>
                <a:spcPts val="0"/>
              </a:spcAft>
              <a:buClr>
                <a:schemeClr val="lt1"/>
              </a:buClr>
              <a:buSzPts val="1400"/>
              <a:buNone/>
              <a:defRPr>
                <a:solidFill>
                  <a:schemeClr val="lt1"/>
                </a:solidFill>
              </a:defRPr>
            </a:lvl3pPr>
            <a:lvl4pPr lvl="3" rtl="0">
              <a:spcBef>
                <a:spcPts val="2133"/>
              </a:spcBef>
              <a:spcAft>
                <a:spcPts val="0"/>
              </a:spcAft>
              <a:buClr>
                <a:schemeClr val="lt1"/>
              </a:buClr>
              <a:buSzPts val="1400"/>
              <a:buNone/>
              <a:defRPr>
                <a:solidFill>
                  <a:schemeClr val="lt1"/>
                </a:solidFill>
              </a:defRPr>
            </a:lvl4pPr>
            <a:lvl5pPr lvl="4" rtl="0">
              <a:spcBef>
                <a:spcPts val="2133"/>
              </a:spcBef>
              <a:spcAft>
                <a:spcPts val="0"/>
              </a:spcAft>
              <a:buClr>
                <a:schemeClr val="lt1"/>
              </a:buClr>
              <a:buSzPts val="1400"/>
              <a:buNone/>
              <a:defRPr>
                <a:solidFill>
                  <a:schemeClr val="lt1"/>
                </a:solidFill>
              </a:defRPr>
            </a:lvl5pPr>
            <a:lvl6pPr lvl="5" rtl="0">
              <a:spcBef>
                <a:spcPts val="2133"/>
              </a:spcBef>
              <a:spcAft>
                <a:spcPts val="0"/>
              </a:spcAft>
              <a:buClr>
                <a:schemeClr val="lt1"/>
              </a:buClr>
              <a:buSzPts val="1400"/>
              <a:buNone/>
              <a:defRPr>
                <a:solidFill>
                  <a:schemeClr val="lt1"/>
                </a:solidFill>
              </a:defRPr>
            </a:lvl6pPr>
            <a:lvl7pPr lvl="6" rtl="0">
              <a:spcBef>
                <a:spcPts val="2133"/>
              </a:spcBef>
              <a:spcAft>
                <a:spcPts val="0"/>
              </a:spcAft>
              <a:buClr>
                <a:schemeClr val="lt1"/>
              </a:buClr>
              <a:buSzPts val="1400"/>
              <a:buNone/>
              <a:defRPr>
                <a:solidFill>
                  <a:schemeClr val="lt1"/>
                </a:solidFill>
              </a:defRPr>
            </a:lvl7pPr>
            <a:lvl8pPr lvl="7" rtl="0">
              <a:spcBef>
                <a:spcPts val="2133"/>
              </a:spcBef>
              <a:spcAft>
                <a:spcPts val="0"/>
              </a:spcAft>
              <a:buClr>
                <a:schemeClr val="lt1"/>
              </a:buClr>
              <a:buSzPts val="1400"/>
              <a:buNone/>
              <a:defRPr>
                <a:solidFill>
                  <a:schemeClr val="lt1"/>
                </a:solidFill>
              </a:defRPr>
            </a:lvl8pPr>
            <a:lvl9pPr lvl="8" rtl="0">
              <a:spcBef>
                <a:spcPts val="2133"/>
              </a:spcBef>
              <a:spcAft>
                <a:spcPts val="2133"/>
              </a:spcAft>
              <a:buClr>
                <a:schemeClr val="lt1"/>
              </a:buClr>
              <a:buSzPts val="1400"/>
              <a:buNone/>
              <a:defRPr>
                <a:solidFill>
                  <a:schemeClr val="lt1"/>
                </a:solidFill>
              </a:defRPr>
            </a:lvl9pPr>
          </a:lstStyle>
          <a:p>
            <a:endParaRPr/>
          </a:p>
        </p:txBody>
      </p:sp>
      <p:sp>
        <p:nvSpPr>
          <p:cNvPr id="439" name="Google Shape;439;p19"/>
          <p:cNvSpPr txBox="1">
            <a:spLocks noGrp="1"/>
          </p:cNvSpPr>
          <p:nvPr>
            <p:ph type="title" idx="2" hasCustomPrompt="1"/>
          </p:nvPr>
        </p:nvSpPr>
        <p:spPr>
          <a:xfrm>
            <a:off x="3592733" y="3011000"/>
            <a:ext cx="5015200" cy="40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5333">
                <a:solidFill>
                  <a:schemeClr val="lt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440" name="Google Shape;440;p19"/>
          <p:cNvSpPr txBox="1">
            <a:spLocks noGrp="1"/>
          </p:cNvSpPr>
          <p:nvPr>
            <p:ph type="subTitle" idx="3"/>
          </p:nvPr>
        </p:nvSpPr>
        <p:spPr>
          <a:xfrm>
            <a:off x="4637251" y="3726700"/>
            <a:ext cx="2926000" cy="717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None/>
              <a:defRPr>
                <a:solidFill>
                  <a:schemeClr val="lt1"/>
                </a:solidFill>
              </a:defRPr>
            </a:lvl1pPr>
            <a:lvl2pPr lvl="1" rtl="0">
              <a:spcBef>
                <a:spcPts val="2133"/>
              </a:spcBef>
              <a:spcAft>
                <a:spcPts val="0"/>
              </a:spcAft>
              <a:buClr>
                <a:schemeClr val="lt1"/>
              </a:buClr>
              <a:buSzPts val="1400"/>
              <a:buNone/>
              <a:defRPr>
                <a:solidFill>
                  <a:schemeClr val="lt1"/>
                </a:solidFill>
              </a:defRPr>
            </a:lvl2pPr>
            <a:lvl3pPr lvl="2" rtl="0">
              <a:spcBef>
                <a:spcPts val="2133"/>
              </a:spcBef>
              <a:spcAft>
                <a:spcPts val="0"/>
              </a:spcAft>
              <a:buClr>
                <a:schemeClr val="lt1"/>
              </a:buClr>
              <a:buSzPts val="1400"/>
              <a:buNone/>
              <a:defRPr>
                <a:solidFill>
                  <a:schemeClr val="lt1"/>
                </a:solidFill>
              </a:defRPr>
            </a:lvl3pPr>
            <a:lvl4pPr lvl="3" rtl="0">
              <a:spcBef>
                <a:spcPts val="2133"/>
              </a:spcBef>
              <a:spcAft>
                <a:spcPts val="0"/>
              </a:spcAft>
              <a:buClr>
                <a:schemeClr val="lt1"/>
              </a:buClr>
              <a:buSzPts val="1400"/>
              <a:buNone/>
              <a:defRPr>
                <a:solidFill>
                  <a:schemeClr val="lt1"/>
                </a:solidFill>
              </a:defRPr>
            </a:lvl4pPr>
            <a:lvl5pPr lvl="4" rtl="0">
              <a:spcBef>
                <a:spcPts val="2133"/>
              </a:spcBef>
              <a:spcAft>
                <a:spcPts val="0"/>
              </a:spcAft>
              <a:buClr>
                <a:schemeClr val="lt1"/>
              </a:buClr>
              <a:buSzPts val="1400"/>
              <a:buNone/>
              <a:defRPr>
                <a:solidFill>
                  <a:schemeClr val="lt1"/>
                </a:solidFill>
              </a:defRPr>
            </a:lvl5pPr>
            <a:lvl6pPr lvl="5" rtl="0">
              <a:spcBef>
                <a:spcPts val="2133"/>
              </a:spcBef>
              <a:spcAft>
                <a:spcPts val="0"/>
              </a:spcAft>
              <a:buClr>
                <a:schemeClr val="lt1"/>
              </a:buClr>
              <a:buSzPts val="1400"/>
              <a:buNone/>
              <a:defRPr>
                <a:solidFill>
                  <a:schemeClr val="lt1"/>
                </a:solidFill>
              </a:defRPr>
            </a:lvl6pPr>
            <a:lvl7pPr lvl="6" rtl="0">
              <a:spcBef>
                <a:spcPts val="2133"/>
              </a:spcBef>
              <a:spcAft>
                <a:spcPts val="0"/>
              </a:spcAft>
              <a:buClr>
                <a:schemeClr val="lt1"/>
              </a:buClr>
              <a:buSzPts val="1400"/>
              <a:buNone/>
              <a:defRPr>
                <a:solidFill>
                  <a:schemeClr val="lt1"/>
                </a:solidFill>
              </a:defRPr>
            </a:lvl7pPr>
            <a:lvl8pPr lvl="7" rtl="0">
              <a:spcBef>
                <a:spcPts val="2133"/>
              </a:spcBef>
              <a:spcAft>
                <a:spcPts val="0"/>
              </a:spcAft>
              <a:buClr>
                <a:schemeClr val="lt1"/>
              </a:buClr>
              <a:buSzPts val="1400"/>
              <a:buNone/>
              <a:defRPr>
                <a:solidFill>
                  <a:schemeClr val="lt1"/>
                </a:solidFill>
              </a:defRPr>
            </a:lvl8pPr>
            <a:lvl9pPr lvl="8" rtl="0">
              <a:spcBef>
                <a:spcPts val="2133"/>
              </a:spcBef>
              <a:spcAft>
                <a:spcPts val="2133"/>
              </a:spcAft>
              <a:buClr>
                <a:schemeClr val="lt1"/>
              </a:buClr>
              <a:buSzPts val="1400"/>
              <a:buNone/>
              <a:defRPr>
                <a:solidFill>
                  <a:schemeClr val="lt1"/>
                </a:solidFill>
              </a:defRPr>
            </a:lvl9pPr>
          </a:lstStyle>
          <a:p>
            <a:endParaRPr/>
          </a:p>
        </p:txBody>
      </p:sp>
      <p:sp>
        <p:nvSpPr>
          <p:cNvPr id="441" name="Google Shape;441;p19"/>
          <p:cNvSpPr txBox="1">
            <a:spLocks noGrp="1"/>
          </p:cNvSpPr>
          <p:nvPr>
            <p:ph type="title" idx="4" hasCustomPrompt="1"/>
          </p:nvPr>
        </p:nvSpPr>
        <p:spPr>
          <a:xfrm>
            <a:off x="6977067" y="4288833"/>
            <a:ext cx="4688000" cy="64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5333">
                <a:solidFill>
                  <a:schemeClr val="lt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442" name="Google Shape;442;p19"/>
          <p:cNvSpPr txBox="1">
            <a:spLocks noGrp="1"/>
          </p:cNvSpPr>
          <p:nvPr>
            <p:ph type="subTitle" idx="5"/>
          </p:nvPr>
        </p:nvSpPr>
        <p:spPr>
          <a:xfrm>
            <a:off x="7858251" y="5128819"/>
            <a:ext cx="2926000" cy="717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None/>
              <a:defRPr>
                <a:solidFill>
                  <a:schemeClr val="lt1"/>
                </a:solidFill>
              </a:defRPr>
            </a:lvl1pPr>
            <a:lvl2pPr lvl="1" rtl="0">
              <a:spcBef>
                <a:spcPts val="2133"/>
              </a:spcBef>
              <a:spcAft>
                <a:spcPts val="0"/>
              </a:spcAft>
              <a:buClr>
                <a:schemeClr val="lt1"/>
              </a:buClr>
              <a:buSzPts val="1400"/>
              <a:buNone/>
              <a:defRPr>
                <a:solidFill>
                  <a:schemeClr val="lt1"/>
                </a:solidFill>
              </a:defRPr>
            </a:lvl2pPr>
            <a:lvl3pPr lvl="2" rtl="0">
              <a:spcBef>
                <a:spcPts val="2133"/>
              </a:spcBef>
              <a:spcAft>
                <a:spcPts val="0"/>
              </a:spcAft>
              <a:buClr>
                <a:schemeClr val="lt1"/>
              </a:buClr>
              <a:buSzPts val="1400"/>
              <a:buNone/>
              <a:defRPr>
                <a:solidFill>
                  <a:schemeClr val="lt1"/>
                </a:solidFill>
              </a:defRPr>
            </a:lvl3pPr>
            <a:lvl4pPr lvl="3" rtl="0">
              <a:spcBef>
                <a:spcPts val="2133"/>
              </a:spcBef>
              <a:spcAft>
                <a:spcPts val="0"/>
              </a:spcAft>
              <a:buClr>
                <a:schemeClr val="lt1"/>
              </a:buClr>
              <a:buSzPts val="1400"/>
              <a:buNone/>
              <a:defRPr>
                <a:solidFill>
                  <a:schemeClr val="lt1"/>
                </a:solidFill>
              </a:defRPr>
            </a:lvl4pPr>
            <a:lvl5pPr lvl="4" rtl="0">
              <a:spcBef>
                <a:spcPts val="2133"/>
              </a:spcBef>
              <a:spcAft>
                <a:spcPts val="0"/>
              </a:spcAft>
              <a:buClr>
                <a:schemeClr val="lt1"/>
              </a:buClr>
              <a:buSzPts val="1400"/>
              <a:buNone/>
              <a:defRPr>
                <a:solidFill>
                  <a:schemeClr val="lt1"/>
                </a:solidFill>
              </a:defRPr>
            </a:lvl5pPr>
            <a:lvl6pPr lvl="5" rtl="0">
              <a:spcBef>
                <a:spcPts val="2133"/>
              </a:spcBef>
              <a:spcAft>
                <a:spcPts val="0"/>
              </a:spcAft>
              <a:buClr>
                <a:schemeClr val="lt1"/>
              </a:buClr>
              <a:buSzPts val="1400"/>
              <a:buNone/>
              <a:defRPr>
                <a:solidFill>
                  <a:schemeClr val="lt1"/>
                </a:solidFill>
              </a:defRPr>
            </a:lvl6pPr>
            <a:lvl7pPr lvl="6" rtl="0">
              <a:spcBef>
                <a:spcPts val="2133"/>
              </a:spcBef>
              <a:spcAft>
                <a:spcPts val="0"/>
              </a:spcAft>
              <a:buClr>
                <a:schemeClr val="lt1"/>
              </a:buClr>
              <a:buSzPts val="1400"/>
              <a:buNone/>
              <a:defRPr>
                <a:solidFill>
                  <a:schemeClr val="lt1"/>
                </a:solidFill>
              </a:defRPr>
            </a:lvl7pPr>
            <a:lvl8pPr lvl="7" rtl="0">
              <a:spcBef>
                <a:spcPts val="2133"/>
              </a:spcBef>
              <a:spcAft>
                <a:spcPts val="0"/>
              </a:spcAft>
              <a:buClr>
                <a:schemeClr val="lt1"/>
              </a:buClr>
              <a:buSzPts val="1400"/>
              <a:buNone/>
              <a:defRPr>
                <a:solidFill>
                  <a:schemeClr val="lt1"/>
                </a:solidFill>
              </a:defRPr>
            </a:lvl8pPr>
            <a:lvl9pPr lvl="8" rtl="0">
              <a:spcBef>
                <a:spcPts val="2133"/>
              </a:spcBef>
              <a:spcAft>
                <a:spcPts val="2133"/>
              </a:spcAft>
              <a:buClr>
                <a:schemeClr val="lt1"/>
              </a:buClr>
              <a:buSzPts val="1400"/>
              <a:buNone/>
              <a:defRPr>
                <a:solidFill>
                  <a:schemeClr val="lt1"/>
                </a:solidFill>
              </a:defRPr>
            </a:lvl9pPr>
          </a:lstStyle>
          <a:p>
            <a:endParaRPr/>
          </a:p>
        </p:txBody>
      </p:sp>
      <p:sp>
        <p:nvSpPr>
          <p:cNvPr id="443" name="Google Shape;443;p19"/>
          <p:cNvSpPr/>
          <p:nvPr/>
        </p:nvSpPr>
        <p:spPr>
          <a:xfrm>
            <a:off x="686303" y="4116634"/>
            <a:ext cx="3171447" cy="3050457"/>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444" name="Google Shape;444;p19"/>
          <p:cNvGrpSpPr/>
          <p:nvPr/>
        </p:nvGrpSpPr>
        <p:grpSpPr>
          <a:xfrm rot="-1112682">
            <a:off x="9403332" y="1077504"/>
            <a:ext cx="1280373" cy="1664541"/>
            <a:chOff x="2678950" y="3748700"/>
            <a:chExt cx="775550" cy="1008249"/>
          </a:xfrm>
        </p:grpSpPr>
        <p:sp>
          <p:nvSpPr>
            <p:cNvPr id="445" name="Google Shape;445;p19"/>
            <p:cNvSpPr/>
            <p:nvPr/>
          </p:nvSpPr>
          <p:spPr>
            <a:xfrm>
              <a:off x="2682664" y="3811100"/>
              <a:ext cx="771832" cy="871096"/>
            </a:xfrm>
            <a:custGeom>
              <a:avLst/>
              <a:gdLst/>
              <a:ahLst/>
              <a:cxnLst/>
              <a:rect l="l" t="t" r="r" b="b"/>
              <a:pathLst>
                <a:path w="8312" h="9381" extrusionOk="0">
                  <a:moveTo>
                    <a:pt x="4154" y="15"/>
                  </a:moveTo>
                  <a:cubicBezTo>
                    <a:pt x="4361" y="15"/>
                    <a:pt x="4560" y="175"/>
                    <a:pt x="4560" y="418"/>
                  </a:cubicBezTo>
                  <a:cubicBezTo>
                    <a:pt x="4560" y="641"/>
                    <a:pt x="4380" y="824"/>
                    <a:pt x="4157" y="824"/>
                  </a:cubicBezTo>
                  <a:lnTo>
                    <a:pt x="4157" y="821"/>
                  </a:lnTo>
                  <a:cubicBezTo>
                    <a:pt x="3795" y="821"/>
                    <a:pt x="3616" y="386"/>
                    <a:pt x="3871" y="134"/>
                  </a:cubicBezTo>
                  <a:cubicBezTo>
                    <a:pt x="3953" y="52"/>
                    <a:pt x="4055" y="15"/>
                    <a:pt x="4154" y="15"/>
                  </a:cubicBezTo>
                  <a:close/>
                  <a:moveTo>
                    <a:pt x="713" y="1"/>
                  </a:moveTo>
                  <a:cubicBezTo>
                    <a:pt x="713" y="395"/>
                    <a:pt x="395" y="714"/>
                    <a:pt x="1" y="714"/>
                  </a:cubicBezTo>
                  <a:lnTo>
                    <a:pt x="1" y="9380"/>
                  </a:lnTo>
                  <a:lnTo>
                    <a:pt x="8311" y="9354"/>
                  </a:lnTo>
                  <a:lnTo>
                    <a:pt x="8311" y="711"/>
                  </a:lnTo>
                  <a:cubicBezTo>
                    <a:pt x="8294" y="711"/>
                    <a:pt x="8274" y="714"/>
                    <a:pt x="8256" y="714"/>
                  </a:cubicBezTo>
                  <a:cubicBezTo>
                    <a:pt x="7862" y="714"/>
                    <a:pt x="7541" y="395"/>
                    <a:pt x="7541"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46" name="Google Shape;446;p19"/>
            <p:cNvSpPr/>
            <p:nvPr/>
          </p:nvSpPr>
          <p:spPr>
            <a:xfrm>
              <a:off x="2748872" y="3748700"/>
              <a:ext cx="638117" cy="87565"/>
            </a:xfrm>
            <a:custGeom>
              <a:avLst/>
              <a:gdLst/>
              <a:ahLst/>
              <a:cxnLst/>
              <a:rect l="l" t="t" r="r" b="b"/>
              <a:pathLst>
                <a:path w="6872" h="943" extrusionOk="0">
                  <a:moveTo>
                    <a:pt x="0" y="1"/>
                  </a:moveTo>
                  <a:lnTo>
                    <a:pt x="0" y="942"/>
                  </a:lnTo>
                  <a:lnTo>
                    <a:pt x="3071" y="942"/>
                  </a:lnTo>
                  <a:cubicBezTo>
                    <a:pt x="3139" y="773"/>
                    <a:pt x="3292" y="688"/>
                    <a:pt x="3444" y="688"/>
                  </a:cubicBezTo>
                  <a:cubicBezTo>
                    <a:pt x="3597" y="688"/>
                    <a:pt x="3750" y="773"/>
                    <a:pt x="3818" y="942"/>
                  </a:cubicBezTo>
                  <a:lnTo>
                    <a:pt x="6871" y="942"/>
                  </a:lnTo>
                  <a:lnTo>
                    <a:pt x="6871"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47" name="Google Shape;447;p19"/>
            <p:cNvSpPr/>
            <p:nvPr/>
          </p:nvSpPr>
          <p:spPr>
            <a:xfrm>
              <a:off x="2682664" y="4587392"/>
              <a:ext cx="771832" cy="169558"/>
            </a:xfrm>
            <a:custGeom>
              <a:avLst/>
              <a:gdLst/>
              <a:ahLst/>
              <a:cxnLst/>
              <a:rect l="l" t="t" r="r" b="b"/>
              <a:pathLst>
                <a:path w="8312" h="1826" extrusionOk="0">
                  <a:moveTo>
                    <a:pt x="1" y="1"/>
                  </a:moveTo>
                  <a:lnTo>
                    <a:pt x="1" y="1113"/>
                  </a:lnTo>
                  <a:cubicBezTo>
                    <a:pt x="395" y="1113"/>
                    <a:pt x="713" y="1432"/>
                    <a:pt x="713" y="1826"/>
                  </a:cubicBezTo>
                  <a:lnTo>
                    <a:pt x="7659" y="1826"/>
                  </a:lnTo>
                  <a:cubicBezTo>
                    <a:pt x="7657" y="1808"/>
                    <a:pt x="7654" y="1794"/>
                    <a:pt x="7654" y="1776"/>
                  </a:cubicBezTo>
                  <a:cubicBezTo>
                    <a:pt x="7654" y="1403"/>
                    <a:pt x="7940" y="1093"/>
                    <a:pt x="8311" y="1064"/>
                  </a:cubicBezTo>
                  <a:lnTo>
                    <a:pt x="831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48" name="Google Shape;448;p19"/>
            <p:cNvSpPr/>
            <p:nvPr/>
          </p:nvSpPr>
          <p:spPr>
            <a:xfrm>
              <a:off x="2861787" y="4051324"/>
              <a:ext cx="91279" cy="191101"/>
            </a:xfrm>
            <a:custGeom>
              <a:avLst/>
              <a:gdLst/>
              <a:ahLst/>
              <a:cxnLst/>
              <a:rect l="l" t="t" r="r" b="b"/>
              <a:pathLst>
                <a:path w="983" h="2058" extrusionOk="0">
                  <a:moveTo>
                    <a:pt x="494" y="292"/>
                  </a:moveTo>
                  <a:cubicBezTo>
                    <a:pt x="596" y="292"/>
                    <a:pt x="678" y="381"/>
                    <a:pt x="667" y="484"/>
                  </a:cubicBezTo>
                  <a:lnTo>
                    <a:pt x="667" y="739"/>
                  </a:lnTo>
                  <a:cubicBezTo>
                    <a:pt x="678" y="843"/>
                    <a:pt x="596" y="931"/>
                    <a:pt x="494" y="931"/>
                  </a:cubicBezTo>
                  <a:cubicBezTo>
                    <a:pt x="488" y="931"/>
                    <a:pt x="482" y="931"/>
                    <a:pt x="476" y="930"/>
                  </a:cubicBezTo>
                  <a:lnTo>
                    <a:pt x="314" y="928"/>
                  </a:lnTo>
                  <a:lnTo>
                    <a:pt x="314" y="293"/>
                  </a:lnTo>
                  <a:lnTo>
                    <a:pt x="476" y="293"/>
                  </a:lnTo>
                  <a:cubicBezTo>
                    <a:pt x="482" y="293"/>
                    <a:pt x="488" y="292"/>
                    <a:pt x="494" y="292"/>
                  </a:cubicBezTo>
                  <a:close/>
                  <a:moveTo>
                    <a:pt x="1" y="1"/>
                  </a:moveTo>
                  <a:lnTo>
                    <a:pt x="1" y="2057"/>
                  </a:lnTo>
                  <a:lnTo>
                    <a:pt x="314" y="2057"/>
                  </a:lnTo>
                  <a:lnTo>
                    <a:pt x="314" y="1223"/>
                  </a:lnTo>
                  <a:lnTo>
                    <a:pt x="490" y="1223"/>
                  </a:lnTo>
                  <a:cubicBezTo>
                    <a:pt x="638" y="1223"/>
                    <a:pt x="757" y="1180"/>
                    <a:pt x="844" y="1090"/>
                  </a:cubicBezTo>
                  <a:cubicBezTo>
                    <a:pt x="936" y="994"/>
                    <a:pt x="983" y="864"/>
                    <a:pt x="977" y="734"/>
                  </a:cubicBezTo>
                  <a:lnTo>
                    <a:pt x="977" y="493"/>
                  </a:lnTo>
                  <a:cubicBezTo>
                    <a:pt x="983" y="360"/>
                    <a:pt x="936" y="230"/>
                    <a:pt x="844" y="134"/>
                  </a:cubicBezTo>
                  <a:cubicBezTo>
                    <a:pt x="757" y="47"/>
                    <a:pt x="638" y="1"/>
                    <a:pt x="490"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49" name="Google Shape;449;p19"/>
            <p:cNvSpPr/>
            <p:nvPr/>
          </p:nvSpPr>
          <p:spPr>
            <a:xfrm>
              <a:off x="2973681" y="4048538"/>
              <a:ext cx="94250" cy="196579"/>
            </a:xfrm>
            <a:custGeom>
              <a:avLst/>
              <a:gdLst/>
              <a:ahLst/>
              <a:cxnLst/>
              <a:rect l="l" t="t" r="r" b="b"/>
              <a:pathLst>
                <a:path w="1015" h="2117" extrusionOk="0">
                  <a:moveTo>
                    <a:pt x="506" y="295"/>
                  </a:moveTo>
                  <a:cubicBezTo>
                    <a:pt x="556" y="295"/>
                    <a:pt x="605" y="313"/>
                    <a:pt x="644" y="349"/>
                  </a:cubicBezTo>
                  <a:cubicBezTo>
                    <a:pt x="682" y="390"/>
                    <a:pt x="699" y="442"/>
                    <a:pt x="696" y="497"/>
                  </a:cubicBezTo>
                  <a:lnTo>
                    <a:pt x="696" y="1621"/>
                  </a:lnTo>
                  <a:cubicBezTo>
                    <a:pt x="699" y="1676"/>
                    <a:pt x="682" y="1728"/>
                    <a:pt x="644" y="1772"/>
                  </a:cubicBezTo>
                  <a:cubicBezTo>
                    <a:pt x="605" y="1806"/>
                    <a:pt x="556" y="1824"/>
                    <a:pt x="506" y="1824"/>
                  </a:cubicBezTo>
                  <a:cubicBezTo>
                    <a:pt x="457" y="1824"/>
                    <a:pt x="408" y="1806"/>
                    <a:pt x="369" y="1772"/>
                  </a:cubicBezTo>
                  <a:cubicBezTo>
                    <a:pt x="334" y="1728"/>
                    <a:pt x="314" y="1676"/>
                    <a:pt x="319" y="1621"/>
                  </a:cubicBezTo>
                  <a:lnTo>
                    <a:pt x="319" y="497"/>
                  </a:lnTo>
                  <a:cubicBezTo>
                    <a:pt x="314" y="442"/>
                    <a:pt x="334" y="390"/>
                    <a:pt x="369" y="349"/>
                  </a:cubicBezTo>
                  <a:cubicBezTo>
                    <a:pt x="408" y="313"/>
                    <a:pt x="457" y="295"/>
                    <a:pt x="506" y="295"/>
                  </a:cubicBezTo>
                  <a:close/>
                  <a:moveTo>
                    <a:pt x="507" y="1"/>
                  </a:moveTo>
                  <a:cubicBezTo>
                    <a:pt x="377" y="1"/>
                    <a:pt x="248" y="47"/>
                    <a:pt x="146" y="138"/>
                  </a:cubicBezTo>
                  <a:cubicBezTo>
                    <a:pt x="50" y="233"/>
                    <a:pt x="1" y="364"/>
                    <a:pt x="7" y="497"/>
                  </a:cubicBezTo>
                  <a:lnTo>
                    <a:pt x="7" y="1621"/>
                  </a:lnTo>
                  <a:cubicBezTo>
                    <a:pt x="1" y="1754"/>
                    <a:pt x="50" y="1885"/>
                    <a:pt x="146" y="1980"/>
                  </a:cubicBezTo>
                  <a:cubicBezTo>
                    <a:pt x="248" y="2071"/>
                    <a:pt x="377" y="2117"/>
                    <a:pt x="507" y="2117"/>
                  </a:cubicBezTo>
                  <a:cubicBezTo>
                    <a:pt x="636" y="2117"/>
                    <a:pt x="766" y="2071"/>
                    <a:pt x="870" y="1980"/>
                  </a:cubicBezTo>
                  <a:cubicBezTo>
                    <a:pt x="962" y="1885"/>
                    <a:pt x="1015" y="1754"/>
                    <a:pt x="1009" y="1621"/>
                  </a:cubicBezTo>
                  <a:lnTo>
                    <a:pt x="1009" y="497"/>
                  </a:lnTo>
                  <a:cubicBezTo>
                    <a:pt x="1015" y="364"/>
                    <a:pt x="962" y="233"/>
                    <a:pt x="870" y="138"/>
                  </a:cubicBezTo>
                  <a:cubicBezTo>
                    <a:pt x="766" y="47"/>
                    <a:pt x="636" y="1"/>
                    <a:pt x="507"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0" name="Google Shape;450;p19"/>
            <p:cNvSpPr/>
            <p:nvPr/>
          </p:nvSpPr>
          <p:spPr>
            <a:xfrm>
              <a:off x="3089104" y="4051324"/>
              <a:ext cx="87007" cy="191101"/>
            </a:xfrm>
            <a:custGeom>
              <a:avLst/>
              <a:gdLst/>
              <a:ahLst/>
              <a:cxnLst/>
              <a:rect l="l" t="t" r="r" b="b"/>
              <a:pathLst>
                <a:path w="937" h="2058" extrusionOk="0">
                  <a:moveTo>
                    <a:pt x="0" y="1"/>
                  </a:moveTo>
                  <a:lnTo>
                    <a:pt x="0" y="296"/>
                  </a:lnTo>
                  <a:lnTo>
                    <a:pt x="589" y="296"/>
                  </a:lnTo>
                  <a:lnTo>
                    <a:pt x="0" y="1794"/>
                  </a:lnTo>
                  <a:lnTo>
                    <a:pt x="0" y="2057"/>
                  </a:lnTo>
                  <a:lnTo>
                    <a:pt x="936" y="2057"/>
                  </a:lnTo>
                  <a:lnTo>
                    <a:pt x="936" y="1765"/>
                  </a:lnTo>
                  <a:lnTo>
                    <a:pt x="348" y="1765"/>
                  </a:lnTo>
                  <a:lnTo>
                    <a:pt x="936" y="264"/>
                  </a:lnTo>
                  <a:lnTo>
                    <a:pt x="936"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1" name="Google Shape;451;p19"/>
            <p:cNvSpPr/>
            <p:nvPr/>
          </p:nvSpPr>
          <p:spPr>
            <a:xfrm>
              <a:off x="3200441" y="4051324"/>
              <a:ext cx="82179" cy="191101"/>
            </a:xfrm>
            <a:custGeom>
              <a:avLst/>
              <a:gdLst/>
              <a:ahLst/>
              <a:cxnLst/>
              <a:rect l="l" t="t" r="r" b="b"/>
              <a:pathLst>
                <a:path w="885" h="2058" extrusionOk="0">
                  <a:moveTo>
                    <a:pt x="1" y="1"/>
                  </a:moveTo>
                  <a:lnTo>
                    <a:pt x="1" y="2057"/>
                  </a:lnTo>
                  <a:lnTo>
                    <a:pt x="884" y="2057"/>
                  </a:lnTo>
                  <a:lnTo>
                    <a:pt x="884" y="1765"/>
                  </a:lnTo>
                  <a:lnTo>
                    <a:pt x="311" y="1765"/>
                  </a:lnTo>
                  <a:lnTo>
                    <a:pt x="311" y="1162"/>
                  </a:lnTo>
                  <a:lnTo>
                    <a:pt x="768" y="1162"/>
                  </a:lnTo>
                  <a:lnTo>
                    <a:pt x="768" y="870"/>
                  </a:lnTo>
                  <a:lnTo>
                    <a:pt x="311" y="870"/>
                  </a:lnTo>
                  <a:lnTo>
                    <a:pt x="311" y="296"/>
                  </a:lnTo>
                  <a:lnTo>
                    <a:pt x="884" y="296"/>
                  </a:lnTo>
                  <a:lnTo>
                    <a:pt x="884"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2" name="Google Shape;452;p19"/>
            <p:cNvSpPr/>
            <p:nvPr/>
          </p:nvSpPr>
          <p:spPr>
            <a:xfrm>
              <a:off x="2793722" y="4309283"/>
              <a:ext cx="33707" cy="54693"/>
            </a:xfrm>
            <a:custGeom>
              <a:avLst/>
              <a:gdLst/>
              <a:ahLst/>
              <a:cxnLst/>
              <a:rect l="l" t="t" r="r" b="b"/>
              <a:pathLst>
                <a:path w="363" h="589" extrusionOk="0">
                  <a:moveTo>
                    <a:pt x="70" y="1"/>
                  </a:moveTo>
                  <a:lnTo>
                    <a:pt x="36" y="279"/>
                  </a:lnTo>
                  <a:cubicBezTo>
                    <a:pt x="62" y="273"/>
                    <a:pt x="88" y="273"/>
                    <a:pt x="114" y="273"/>
                  </a:cubicBezTo>
                  <a:cubicBezTo>
                    <a:pt x="230" y="273"/>
                    <a:pt x="282" y="325"/>
                    <a:pt x="282" y="400"/>
                  </a:cubicBezTo>
                  <a:cubicBezTo>
                    <a:pt x="279" y="469"/>
                    <a:pt x="224" y="525"/>
                    <a:pt x="153" y="525"/>
                  </a:cubicBezTo>
                  <a:cubicBezTo>
                    <a:pt x="150" y="525"/>
                    <a:pt x="146" y="525"/>
                    <a:pt x="143" y="525"/>
                  </a:cubicBezTo>
                  <a:cubicBezTo>
                    <a:pt x="99" y="525"/>
                    <a:pt x="59" y="513"/>
                    <a:pt x="21" y="493"/>
                  </a:cubicBezTo>
                  <a:lnTo>
                    <a:pt x="1" y="554"/>
                  </a:lnTo>
                  <a:cubicBezTo>
                    <a:pt x="41" y="575"/>
                    <a:pt x="85" y="589"/>
                    <a:pt x="132" y="589"/>
                  </a:cubicBezTo>
                  <a:cubicBezTo>
                    <a:pt x="137" y="589"/>
                    <a:pt x="141" y="589"/>
                    <a:pt x="146" y="589"/>
                  </a:cubicBezTo>
                  <a:cubicBezTo>
                    <a:pt x="270" y="589"/>
                    <a:pt x="360" y="505"/>
                    <a:pt x="360" y="392"/>
                  </a:cubicBezTo>
                  <a:cubicBezTo>
                    <a:pt x="363" y="331"/>
                    <a:pt x="331" y="273"/>
                    <a:pt x="279" y="244"/>
                  </a:cubicBezTo>
                  <a:cubicBezTo>
                    <a:pt x="241" y="221"/>
                    <a:pt x="198" y="212"/>
                    <a:pt x="154" y="212"/>
                  </a:cubicBezTo>
                  <a:cubicBezTo>
                    <a:pt x="137" y="212"/>
                    <a:pt x="123" y="212"/>
                    <a:pt x="105" y="215"/>
                  </a:cubicBezTo>
                  <a:lnTo>
                    <a:pt x="128" y="67"/>
                  </a:lnTo>
                  <a:lnTo>
                    <a:pt x="349" y="67"/>
                  </a:lnTo>
                  <a:lnTo>
                    <a:pt x="349"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3" name="Google Shape;453;p19"/>
            <p:cNvSpPr/>
            <p:nvPr/>
          </p:nvSpPr>
          <p:spPr>
            <a:xfrm>
              <a:off x="2835973" y="4309283"/>
              <a:ext cx="33986" cy="54693"/>
            </a:xfrm>
            <a:custGeom>
              <a:avLst/>
              <a:gdLst/>
              <a:ahLst/>
              <a:cxnLst/>
              <a:rect l="l" t="t" r="r" b="b"/>
              <a:pathLst>
                <a:path w="366" h="589" extrusionOk="0">
                  <a:moveTo>
                    <a:pt x="70" y="1"/>
                  </a:moveTo>
                  <a:lnTo>
                    <a:pt x="35" y="279"/>
                  </a:lnTo>
                  <a:cubicBezTo>
                    <a:pt x="62" y="273"/>
                    <a:pt x="88" y="273"/>
                    <a:pt x="117" y="273"/>
                  </a:cubicBezTo>
                  <a:cubicBezTo>
                    <a:pt x="232" y="273"/>
                    <a:pt x="282" y="325"/>
                    <a:pt x="282" y="400"/>
                  </a:cubicBezTo>
                  <a:cubicBezTo>
                    <a:pt x="282" y="469"/>
                    <a:pt x="224" y="525"/>
                    <a:pt x="156" y="525"/>
                  </a:cubicBezTo>
                  <a:cubicBezTo>
                    <a:pt x="152" y="525"/>
                    <a:pt x="149" y="525"/>
                    <a:pt x="146" y="525"/>
                  </a:cubicBezTo>
                  <a:cubicBezTo>
                    <a:pt x="102" y="525"/>
                    <a:pt x="59" y="513"/>
                    <a:pt x="21" y="493"/>
                  </a:cubicBezTo>
                  <a:lnTo>
                    <a:pt x="1" y="554"/>
                  </a:lnTo>
                  <a:cubicBezTo>
                    <a:pt x="40" y="575"/>
                    <a:pt x="87" y="589"/>
                    <a:pt x="133" y="589"/>
                  </a:cubicBezTo>
                  <a:cubicBezTo>
                    <a:pt x="137" y="589"/>
                    <a:pt x="141" y="589"/>
                    <a:pt x="146" y="589"/>
                  </a:cubicBezTo>
                  <a:cubicBezTo>
                    <a:pt x="273" y="589"/>
                    <a:pt x="363" y="505"/>
                    <a:pt x="363" y="392"/>
                  </a:cubicBezTo>
                  <a:cubicBezTo>
                    <a:pt x="366" y="331"/>
                    <a:pt x="334" y="273"/>
                    <a:pt x="282" y="244"/>
                  </a:cubicBezTo>
                  <a:cubicBezTo>
                    <a:pt x="241" y="221"/>
                    <a:pt x="201" y="212"/>
                    <a:pt x="157" y="212"/>
                  </a:cubicBezTo>
                  <a:cubicBezTo>
                    <a:pt x="140" y="212"/>
                    <a:pt x="125" y="212"/>
                    <a:pt x="108" y="215"/>
                  </a:cubicBezTo>
                  <a:lnTo>
                    <a:pt x="131" y="67"/>
                  </a:lnTo>
                  <a:lnTo>
                    <a:pt x="351" y="67"/>
                  </a:lnTo>
                  <a:lnTo>
                    <a:pt x="34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4" name="Google Shape;454;p19"/>
            <p:cNvSpPr/>
            <p:nvPr/>
          </p:nvSpPr>
          <p:spPr>
            <a:xfrm>
              <a:off x="2877666" y="4308447"/>
              <a:ext cx="37793" cy="55529"/>
            </a:xfrm>
            <a:custGeom>
              <a:avLst/>
              <a:gdLst/>
              <a:ahLst/>
              <a:cxnLst/>
              <a:rect l="l" t="t" r="r" b="b"/>
              <a:pathLst>
                <a:path w="407" h="598" extrusionOk="0">
                  <a:moveTo>
                    <a:pt x="203" y="267"/>
                  </a:moveTo>
                  <a:cubicBezTo>
                    <a:pt x="276" y="267"/>
                    <a:pt x="322" y="317"/>
                    <a:pt x="322" y="401"/>
                  </a:cubicBezTo>
                  <a:cubicBezTo>
                    <a:pt x="322" y="482"/>
                    <a:pt x="276" y="540"/>
                    <a:pt x="209" y="540"/>
                  </a:cubicBezTo>
                  <a:cubicBezTo>
                    <a:pt x="125" y="540"/>
                    <a:pt x="82" y="470"/>
                    <a:pt x="82" y="375"/>
                  </a:cubicBezTo>
                  <a:cubicBezTo>
                    <a:pt x="79" y="363"/>
                    <a:pt x="85" y="348"/>
                    <a:pt x="90" y="340"/>
                  </a:cubicBezTo>
                  <a:cubicBezTo>
                    <a:pt x="111" y="296"/>
                    <a:pt x="154" y="267"/>
                    <a:pt x="203" y="267"/>
                  </a:cubicBezTo>
                  <a:close/>
                  <a:moveTo>
                    <a:pt x="345" y="1"/>
                  </a:moveTo>
                  <a:cubicBezTo>
                    <a:pt x="325" y="1"/>
                    <a:pt x="305" y="1"/>
                    <a:pt x="287" y="4"/>
                  </a:cubicBezTo>
                  <a:cubicBezTo>
                    <a:pt x="218" y="12"/>
                    <a:pt x="151" y="41"/>
                    <a:pt x="102" y="91"/>
                  </a:cubicBezTo>
                  <a:cubicBezTo>
                    <a:pt x="35" y="160"/>
                    <a:pt x="1" y="256"/>
                    <a:pt x="4" y="351"/>
                  </a:cubicBezTo>
                  <a:cubicBezTo>
                    <a:pt x="4" y="502"/>
                    <a:pt x="85" y="598"/>
                    <a:pt x="209" y="598"/>
                  </a:cubicBezTo>
                  <a:cubicBezTo>
                    <a:pt x="319" y="598"/>
                    <a:pt x="406" y="505"/>
                    <a:pt x="400" y="395"/>
                  </a:cubicBezTo>
                  <a:cubicBezTo>
                    <a:pt x="400" y="279"/>
                    <a:pt x="328" y="207"/>
                    <a:pt x="227" y="207"/>
                  </a:cubicBezTo>
                  <a:cubicBezTo>
                    <a:pt x="172" y="207"/>
                    <a:pt x="119" y="230"/>
                    <a:pt x="88" y="273"/>
                  </a:cubicBezTo>
                  <a:lnTo>
                    <a:pt x="85" y="273"/>
                  </a:lnTo>
                  <a:cubicBezTo>
                    <a:pt x="96" y="169"/>
                    <a:pt x="177" y="82"/>
                    <a:pt x="285" y="68"/>
                  </a:cubicBezTo>
                  <a:cubicBezTo>
                    <a:pt x="305" y="65"/>
                    <a:pt x="325" y="65"/>
                    <a:pt x="345" y="65"/>
                  </a:cubicBezTo>
                  <a:lnTo>
                    <a:pt x="345"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5" name="Google Shape;455;p19"/>
            <p:cNvSpPr/>
            <p:nvPr/>
          </p:nvSpPr>
          <p:spPr>
            <a:xfrm>
              <a:off x="2920195" y="4338068"/>
              <a:ext cx="20522" cy="5479"/>
            </a:xfrm>
            <a:custGeom>
              <a:avLst/>
              <a:gdLst/>
              <a:ahLst/>
              <a:cxnLst/>
              <a:rect l="l" t="t" r="r" b="b"/>
              <a:pathLst>
                <a:path w="221" h="59" extrusionOk="0">
                  <a:moveTo>
                    <a:pt x="0" y="1"/>
                  </a:moveTo>
                  <a:lnTo>
                    <a:pt x="0" y="58"/>
                  </a:lnTo>
                  <a:lnTo>
                    <a:pt x="220" y="58"/>
                  </a:lnTo>
                  <a:lnTo>
                    <a:pt x="220"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6" name="Google Shape;456;p19"/>
            <p:cNvSpPr/>
            <p:nvPr/>
          </p:nvSpPr>
          <p:spPr>
            <a:xfrm>
              <a:off x="2946010" y="4308447"/>
              <a:ext cx="37236" cy="55529"/>
            </a:xfrm>
            <a:custGeom>
              <a:avLst/>
              <a:gdLst/>
              <a:ahLst/>
              <a:cxnLst/>
              <a:rect l="l" t="t" r="r" b="b"/>
              <a:pathLst>
                <a:path w="401" h="598" extrusionOk="0">
                  <a:moveTo>
                    <a:pt x="197" y="59"/>
                  </a:moveTo>
                  <a:cubicBezTo>
                    <a:pt x="279" y="59"/>
                    <a:pt x="316" y="134"/>
                    <a:pt x="316" y="236"/>
                  </a:cubicBezTo>
                  <a:cubicBezTo>
                    <a:pt x="316" y="244"/>
                    <a:pt x="313" y="253"/>
                    <a:pt x="307" y="262"/>
                  </a:cubicBezTo>
                  <a:cubicBezTo>
                    <a:pt x="286" y="300"/>
                    <a:pt x="246" y="323"/>
                    <a:pt x="202" y="323"/>
                  </a:cubicBezTo>
                  <a:cubicBezTo>
                    <a:pt x="200" y="323"/>
                    <a:pt x="197" y="323"/>
                    <a:pt x="195" y="322"/>
                  </a:cubicBezTo>
                  <a:cubicBezTo>
                    <a:pt x="128" y="322"/>
                    <a:pt x="76" y="267"/>
                    <a:pt x="84" y="201"/>
                  </a:cubicBezTo>
                  <a:cubicBezTo>
                    <a:pt x="84" y="120"/>
                    <a:pt x="131" y="59"/>
                    <a:pt x="197" y="59"/>
                  </a:cubicBezTo>
                  <a:close/>
                  <a:moveTo>
                    <a:pt x="203" y="1"/>
                  </a:moveTo>
                  <a:cubicBezTo>
                    <a:pt x="90" y="1"/>
                    <a:pt x="0" y="94"/>
                    <a:pt x="6" y="207"/>
                  </a:cubicBezTo>
                  <a:cubicBezTo>
                    <a:pt x="4" y="314"/>
                    <a:pt x="91" y="384"/>
                    <a:pt x="181" y="384"/>
                  </a:cubicBezTo>
                  <a:cubicBezTo>
                    <a:pt x="228" y="384"/>
                    <a:pt x="277" y="364"/>
                    <a:pt x="313" y="320"/>
                  </a:cubicBezTo>
                  <a:lnTo>
                    <a:pt x="316" y="320"/>
                  </a:lnTo>
                  <a:cubicBezTo>
                    <a:pt x="310" y="380"/>
                    <a:pt x="281" y="435"/>
                    <a:pt x="238" y="476"/>
                  </a:cubicBezTo>
                  <a:cubicBezTo>
                    <a:pt x="206" y="505"/>
                    <a:pt x="163" y="525"/>
                    <a:pt x="119" y="531"/>
                  </a:cubicBezTo>
                  <a:cubicBezTo>
                    <a:pt x="96" y="534"/>
                    <a:pt x="76" y="534"/>
                    <a:pt x="55" y="534"/>
                  </a:cubicBezTo>
                  <a:lnTo>
                    <a:pt x="55" y="598"/>
                  </a:lnTo>
                  <a:cubicBezTo>
                    <a:pt x="79" y="598"/>
                    <a:pt x="102" y="598"/>
                    <a:pt x="128" y="592"/>
                  </a:cubicBezTo>
                  <a:cubicBezTo>
                    <a:pt x="189" y="586"/>
                    <a:pt x="250" y="560"/>
                    <a:pt x="296" y="516"/>
                  </a:cubicBezTo>
                  <a:cubicBezTo>
                    <a:pt x="365" y="444"/>
                    <a:pt x="400" y="346"/>
                    <a:pt x="394" y="244"/>
                  </a:cubicBezTo>
                  <a:cubicBezTo>
                    <a:pt x="394" y="96"/>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7" name="Google Shape;457;p19"/>
            <p:cNvSpPr/>
            <p:nvPr/>
          </p:nvSpPr>
          <p:spPr>
            <a:xfrm>
              <a:off x="2988539" y="4308447"/>
              <a:ext cx="36679" cy="55529"/>
            </a:xfrm>
            <a:custGeom>
              <a:avLst/>
              <a:gdLst/>
              <a:ahLst/>
              <a:cxnLst/>
              <a:rect l="l" t="t" r="r" b="b"/>
              <a:pathLst>
                <a:path w="395" h="598" extrusionOk="0">
                  <a:moveTo>
                    <a:pt x="187" y="55"/>
                  </a:moveTo>
                  <a:cubicBezTo>
                    <a:pt x="191" y="55"/>
                    <a:pt x="195" y="55"/>
                    <a:pt x="200" y="56"/>
                  </a:cubicBezTo>
                  <a:cubicBezTo>
                    <a:pt x="202" y="56"/>
                    <a:pt x="203" y="56"/>
                    <a:pt x="205" y="56"/>
                  </a:cubicBezTo>
                  <a:cubicBezTo>
                    <a:pt x="258" y="56"/>
                    <a:pt x="298" y="101"/>
                    <a:pt x="293" y="152"/>
                  </a:cubicBezTo>
                  <a:cubicBezTo>
                    <a:pt x="290" y="204"/>
                    <a:pt x="255" y="247"/>
                    <a:pt x="206" y="259"/>
                  </a:cubicBezTo>
                  <a:cubicBezTo>
                    <a:pt x="139" y="238"/>
                    <a:pt x="96" y="207"/>
                    <a:pt x="96" y="149"/>
                  </a:cubicBezTo>
                  <a:lnTo>
                    <a:pt x="99" y="149"/>
                  </a:lnTo>
                  <a:cubicBezTo>
                    <a:pt x="96" y="98"/>
                    <a:pt x="137" y="55"/>
                    <a:pt x="187" y="55"/>
                  </a:cubicBezTo>
                  <a:close/>
                  <a:moveTo>
                    <a:pt x="185" y="311"/>
                  </a:moveTo>
                  <a:cubicBezTo>
                    <a:pt x="264" y="334"/>
                    <a:pt x="313" y="369"/>
                    <a:pt x="313" y="438"/>
                  </a:cubicBezTo>
                  <a:cubicBezTo>
                    <a:pt x="313" y="496"/>
                    <a:pt x="264" y="543"/>
                    <a:pt x="207" y="543"/>
                  </a:cubicBezTo>
                  <a:cubicBezTo>
                    <a:pt x="204" y="543"/>
                    <a:pt x="200" y="543"/>
                    <a:pt x="197" y="543"/>
                  </a:cubicBezTo>
                  <a:cubicBezTo>
                    <a:pt x="195" y="543"/>
                    <a:pt x="194" y="543"/>
                    <a:pt x="192" y="543"/>
                  </a:cubicBezTo>
                  <a:cubicBezTo>
                    <a:pt x="130" y="543"/>
                    <a:pt x="81" y="494"/>
                    <a:pt x="81" y="432"/>
                  </a:cubicBezTo>
                  <a:cubicBezTo>
                    <a:pt x="81" y="377"/>
                    <a:pt x="119" y="331"/>
                    <a:pt x="185" y="311"/>
                  </a:cubicBezTo>
                  <a:close/>
                  <a:moveTo>
                    <a:pt x="203" y="1"/>
                  </a:moveTo>
                  <a:cubicBezTo>
                    <a:pt x="101" y="1"/>
                    <a:pt x="26" y="62"/>
                    <a:pt x="26" y="154"/>
                  </a:cubicBezTo>
                  <a:cubicBezTo>
                    <a:pt x="26" y="212"/>
                    <a:pt x="64" y="262"/>
                    <a:pt x="116" y="285"/>
                  </a:cubicBezTo>
                  <a:lnTo>
                    <a:pt x="116" y="288"/>
                  </a:lnTo>
                  <a:cubicBezTo>
                    <a:pt x="49" y="308"/>
                    <a:pt x="3" y="372"/>
                    <a:pt x="0" y="441"/>
                  </a:cubicBezTo>
                  <a:cubicBezTo>
                    <a:pt x="0" y="525"/>
                    <a:pt x="75" y="598"/>
                    <a:pt x="197" y="598"/>
                  </a:cubicBezTo>
                  <a:cubicBezTo>
                    <a:pt x="307" y="598"/>
                    <a:pt x="394" y="531"/>
                    <a:pt x="394" y="430"/>
                  </a:cubicBezTo>
                  <a:cubicBezTo>
                    <a:pt x="394" y="360"/>
                    <a:pt x="351" y="308"/>
                    <a:pt x="278" y="282"/>
                  </a:cubicBezTo>
                  <a:lnTo>
                    <a:pt x="278" y="279"/>
                  </a:lnTo>
                  <a:cubicBezTo>
                    <a:pt x="333" y="256"/>
                    <a:pt x="371" y="204"/>
                    <a:pt x="374" y="143"/>
                  </a:cubicBezTo>
                  <a:cubicBezTo>
                    <a:pt x="374" y="73"/>
                    <a:pt x="316"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8" name="Google Shape;458;p19"/>
            <p:cNvSpPr/>
            <p:nvPr/>
          </p:nvSpPr>
          <p:spPr>
            <a:xfrm>
              <a:off x="3032646" y="4309283"/>
              <a:ext cx="34264" cy="53857"/>
            </a:xfrm>
            <a:custGeom>
              <a:avLst/>
              <a:gdLst/>
              <a:ahLst/>
              <a:cxnLst/>
              <a:rect l="l" t="t" r="r" b="b"/>
              <a:pathLst>
                <a:path w="369" h="580" extrusionOk="0">
                  <a:moveTo>
                    <a:pt x="0" y="1"/>
                  </a:moveTo>
                  <a:lnTo>
                    <a:pt x="0" y="67"/>
                  </a:lnTo>
                  <a:lnTo>
                    <a:pt x="284" y="67"/>
                  </a:lnTo>
                  <a:lnTo>
                    <a:pt x="32" y="580"/>
                  </a:lnTo>
                  <a:lnTo>
                    <a:pt x="113" y="580"/>
                  </a:lnTo>
                  <a:lnTo>
                    <a:pt x="368" y="53"/>
                  </a:lnTo>
                  <a:lnTo>
                    <a:pt x="36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9" name="Google Shape;459;p19"/>
            <p:cNvSpPr/>
            <p:nvPr/>
          </p:nvSpPr>
          <p:spPr>
            <a:xfrm>
              <a:off x="3072946" y="4338068"/>
              <a:ext cx="20522" cy="5479"/>
            </a:xfrm>
            <a:custGeom>
              <a:avLst/>
              <a:gdLst/>
              <a:ahLst/>
              <a:cxnLst/>
              <a:rect l="l" t="t" r="r" b="b"/>
              <a:pathLst>
                <a:path w="221" h="59" extrusionOk="0">
                  <a:moveTo>
                    <a:pt x="1" y="1"/>
                  </a:moveTo>
                  <a:lnTo>
                    <a:pt x="1" y="58"/>
                  </a:lnTo>
                  <a:lnTo>
                    <a:pt x="221" y="58"/>
                  </a:lnTo>
                  <a:lnTo>
                    <a:pt x="22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0" name="Google Shape;460;p19"/>
            <p:cNvSpPr/>
            <p:nvPr/>
          </p:nvSpPr>
          <p:spPr>
            <a:xfrm>
              <a:off x="3098761" y="4308447"/>
              <a:ext cx="36679" cy="55529"/>
            </a:xfrm>
            <a:custGeom>
              <a:avLst/>
              <a:gdLst/>
              <a:ahLst/>
              <a:cxnLst/>
              <a:rect l="l" t="t" r="r" b="b"/>
              <a:pathLst>
                <a:path w="395" h="598" extrusionOk="0">
                  <a:moveTo>
                    <a:pt x="198" y="62"/>
                  </a:moveTo>
                  <a:cubicBezTo>
                    <a:pt x="279" y="62"/>
                    <a:pt x="316" y="149"/>
                    <a:pt x="316" y="296"/>
                  </a:cubicBezTo>
                  <a:cubicBezTo>
                    <a:pt x="316" y="444"/>
                    <a:pt x="279" y="540"/>
                    <a:pt x="198" y="540"/>
                  </a:cubicBezTo>
                  <a:cubicBezTo>
                    <a:pt x="125" y="540"/>
                    <a:pt x="79" y="453"/>
                    <a:pt x="79" y="302"/>
                  </a:cubicBezTo>
                  <a:cubicBezTo>
                    <a:pt x="79" y="146"/>
                    <a:pt x="131" y="62"/>
                    <a:pt x="198" y="62"/>
                  </a:cubicBezTo>
                  <a:close/>
                  <a:moveTo>
                    <a:pt x="204" y="1"/>
                  </a:moveTo>
                  <a:cubicBezTo>
                    <a:pt x="85" y="1"/>
                    <a:pt x="1" y="111"/>
                    <a:pt x="1" y="302"/>
                  </a:cubicBezTo>
                  <a:cubicBezTo>
                    <a:pt x="4" y="493"/>
                    <a:pt x="79" y="598"/>
                    <a:pt x="195" y="598"/>
                  </a:cubicBezTo>
                  <a:cubicBezTo>
                    <a:pt x="322" y="598"/>
                    <a:pt x="395" y="490"/>
                    <a:pt x="395" y="293"/>
                  </a:cubicBezTo>
                  <a:cubicBezTo>
                    <a:pt x="395" y="108"/>
                    <a:pt x="322" y="1"/>
                    <a:pt x="20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1" name="Google Shape;461;p19"/>
            <p:cNvSpPr/>
            <p:nvPr/>
          </p:nvSpPr>
          <p:spPr>
            <a:xfrm>
              <a:off x="3141847" y="4308447"/>
              <a:ext cx="33707" cy="55529"/>
            </a:xfrm>
            <a:custGeom>
              <a:avLst/>
              <a:gdLst/>
              <a:ahLst/>
              <a:cxnLst/>
              <a:rect l="l" t="t" r="r" b="b"/>
              <a:pathLst>
                <a:path w="363" h="598" extrusionOk="0">
                  <a:moveTo>
                    <a:pt x="174" y="1"/>
                  </a:moveTo>
                  <a:cubicBezTo>
                    <a:pt x="119" y="1"/>
                    <a:pt x="67" y="15"/>
                    <a:pt x="23" y="44"/>
                  </a:cubicBezTo>
                  <a:lnTo>
                    <a:pt x="44" y="102"/>
                  </a:lnTo>
                  <a:cubicBezTo>
                    <a:pt x="78" y="79"/>
                    <a:pt x="116" y="65"/>
                    <a:pt x="160" y="65"/>
                  </a:cubicBezTo>
                  <a:cubicBezTo>
                    <a:pt x="232" y="65"/>
                    <a:pt x="261" y="105"/>
                    <a:pt x="261" y="152"/>
                  </a:cubicBezTo>
                  <a:cubicBezTo>
                    <a:pt x="261" y="218"/>
                    <a:pt x="189" y="250"/>
                    <a:pt x="131" y="250"/>
                  </a:cubicBezTo>
                  <a:lnTo>
                    <a:pt x="87" y="250"/>
                  </a:lnTo>
                  <a:lnTo>
                    <a:pt x="87" y="308"/>
                  </a:lnTo>
                  <a:lnTo>
                    <a:pt x="131" y="308"/>
                  </a:lnTo>
                  <a:cubicBezTo>
                    <a:pt x="206" y="308"/>
                    <a:pt x="281" y="343"/>
                    <a:pt x="281" y="424"/>
                  </a:cubicBezTo>
                  <a:cubicBezTo>
                    <a:pt x="281" y="470"/>
                    <a:pt x="252" y="537"/>
                    <a:pt x="151" y="537"/>
                  </a:cubicBezTo>
                  <a:cubicBezTo>
                    <a:pt x="105" y="534"/>
                    <a:pt x="61" y="522"/>
                    <a:pt x="21" y="499"/>
                  </a:cubicBezTo>
                  <a:lnTo>
                    <a:pt x="0" y="557"/>
                  </a:lnTo>
                  <a:cubicBezTo>
                    <a:pt x="47" y="583"/>
                    <a:pt x="99" y="598"/>
                    <a:pt x="151" y="598"/>
                  </a:cubicBezTo>
                  <a:cubicBezTo>
                    <a:pt x="290" y="598"/>
                    <a:pt x="362" y="516"/>
                    <a:pt x="362" y="424"/>
                  </a:cubicBezTo>
                  <a:cubicBezTo>
                    <a:pt x="362" y="348"/>
                    <a:pt x="307" y="285"/>
                    <a:pt x="232" y="273"/>
                  </a:cubicBezTo>
                  <a:cubicBezTo>
                    <a:pt x="296" y="259"/>
                    <a:pt x="339" y="201"/>
                    <a:pt x="339" y="137"/>
                  </a:cubicBezTo>
                  <a:cubicBezTo>
                    <a:pt x="339" y="68"/>
                    <a:pt x="287" y="1"/>
                    <a:pt x="17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2" name="Google Shape;462;p19"/>
            <p:cNvSpPr/>
            <p:nvPr/>
          </p:nvSpPr>
          <p:spPr>
            <a:xfrm>
              <a:off x="3215762" y="4306311"/>
              <a:ext cx="28879" cy="60079"/>
            </a:xfrm>
            <a:custGeom>
              <a:avLst/>
              <a:gdLst/>
              <a:ahLst/>
              <a:cxnLst/>
              <a:rect l="l" t="t" r="r" b="b"/>
              <a:pathLst>
                <a:path w="311" h="647" extrusionOk="0">
                  <a:moveTo>
                    <a:pt x="250" y="1"/>
                  </a:moveTo>
                  <a:lnTo>
                    <a:pt x="1" y="647"/>
                  </a:lnTo>
                  <a:lnTo>
                    <a:pt x="62" y="647"/>
                  </a:lnTo>
                  <a:lnTo>
                    <a:pt x="31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3" name="Google Shape;463;p19"/>
            <p:cNvSpPr/>
            <p:nvPr/>
          </p:nvSpPr>
          <p:spPr>
            <a:xfrm>
              <a:off x="3264791" y="4308447"/>
              <a:ext cx="36586" cy="55529"/>
            </a:xfrm>
            <a:custGeom>
              <a:avLst/>
              <a:gdLst/>
              <a:ahLst/>
              <a:cxnLst/>
              <a:rect l="l" t="t" r="r" b="b"/>
              <a:pathLst>
                <a:path w="394" h="598" extrusionOk="0">
                  <a:moveTo>
                    <a:pt x="197" y="62"/>
                  </a:moveTo>
                  <a:cubicBezTo>
                    <a:pt x="281" y="62"/>
                    <a:pt x="316" y="149"/>
                    <a:pt x="316" y="296"/>
                  </a:cubicBezTo>
                  <a:cubicBezTo>
                    <a:pt x="316" y="444"/>
                    <a:pt x="278" y="540"/>
                    <a:pt x="197" y="540"/>
                  </a:cubicBezTo>
                  <a:cubicBezTo>
                    <a:pt x="125" y="540"/>
                    <a:pt x="78" y="453"/>
                    <a:pt x="78" y="302"/>
                  </a:cubicBezTo>
                  <a:cubicBezTo>
                    <a:pt x="78" y="146"/>
                    <a:pt x="130" y="62"/>
                    <a:pt x="197" y="62"/>
                  </a:cubicBezTo>
                  <a:close/>
                  <a:moveTo>
                    <a:pt x="203" y="1"/>
                  </a:moveTo>
                  <a:cubicBezTo>
                    <a:pt x="84" y="1"/>
                    <a:pt x="0" y="111"/>
                    <a:pt x="0" y="302"/>
                  </a:cubicBezTo>
                  <a:cubicBezTo>
                    <a:pt x="3" y="493"/>
                    <a:pt x="78" y="598"/>
                    <a:pt x="194" y="598"/>
                  </a:cubicBezTo>
                  <a:cubicBezTo>
                    <a:pt x="322" y="598"/>
                    <a:pt x="394" y="490"/>
                    <a:pt x="394" y="293"/>
                  </a:cubicBezTo>
                  <a:cubicBezTo>
                    <a:pt x="394" y="108"/>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4" name="Google Shape;464;p19"/>
            <p:cNvSpPr/>
            <p:nvPr/>
          </p:nvSpPr>
          <p:spPr>
            <a:xfrm>
              <a:off x="3307506" y="4308447"/>
              <a:ext cx="36400" cy="55529"/>
            </a:xfrm>
            <a:custGeom>
              <a:avLst/>
              <a:gdLst/>
              <a:ahLst/>
              <a:cxnLst/>
              <a:rect l="l" t="t" r="r" b="b"/>
              <a:pathLst>
                <a:path w="392" h="598" extrusionOk="0">
                  <a:moveTo>
                    <a:pt x="185" y="58"/>
                  </a:moveTo>
                  <a:cubicBezTo>
                    <a:pt x="188" y="58"/>
                    <a:pt x="192" y="58"/>
                    <a:pt x="195" y="59"/>
                  </a:cubicBezTo>
                  <a:cubicBezTo>
                    <a:pt x="198" y="58"/>
                    <a:pt x="201" y="58"/>
                    <a:pt x="205" y="58"/>
                  </a:cubicBezTo>
                  <a:cubicBezTo>
                    <a:pt x="255" y="58"/>
                    <a:pt x="296" y="100"/>
                    <a:pt x="293" y="152"/>
                  </a:cubicBezTo>
                  <a:cubicBezTo>
                    <a:pt x="290" y="204"/>
                    <a:pt x="255" y="247"/>
                    <a:pt x="203" y="259"/>
                  </a:cubicBezTo>
                  <a:cubicBezTo>
                    <a:pt x="137" y="238"/>
                    <a:pt x="93" y="207"/>
                    <a:pt x="93" y="149"/>
                  </a:cubicBezTo>
                  <a:lnTo>
                    <a:pt x="96" y="149"/>
                  </a:lnTo>
                  <a:cubicBezTo>
                    <a:pt x="96" y="100"/>
                    <a:pt x="137" y="58"/>
                    <a:pt x="185" y="58"/>
                  </a:cubicBezTo>
                  <a:close/>
                  <a:moveTo>
                    <a:pt x="183" y="311"/>
                  </a:moveTo>
                  <a:cubicBezTo>
                    <a:pt x="261" y="334"/>
                    <a:pt x="311" y="369"/>
                    <a:pt x="311" y="438"/>
                  </a:cubicBezTo>
                  <a:cubicBezTo>
                    <a:pt x="311" y="496"/>
                    <a:pt x="264" y="543"/>
                    <a:pt x="205" y="543"/>
                  </a:cubicBezTo>
                  <a:cubicBezTo>
                    <a:pt x="201" y="543"/>
                    <a:pt x="198" y="543"/>
                    <a:pt x="195" y="543"/>
                  </a:cubicBezTo>
                  <a:cubicBezTo>
                    <a:pt x="193" y="543"/>
                    <a:pt x="191" y="543"/>
                    <a:pt x="189" y="543"/>
                  </a:cubicBezTo>
                  <a:cubicBezTo>
                    <a:pt x="128" y="543"/>
                    <a:pt x="79" y="494"/>
                    <a:pt x="79" y="432"/>
                  </a:cubicBezTo>
                  <a:cubicBezTo>
                    <a:pt x="79" y="377"/>
                    <a:pt x="116" y="331"/>
                    <a:pt x="183" y="311"/>
                  </a:cubicBezTo>
                  <a:close/>
                  <a:moveTo>
                    <a:pt x="200" y="1"/>
                  </a:moveTo>
                  <a:cubicBezTo>
                    <a:pt x="99" y="1"/>
                    <a:pt x="24" y="62"/>
                    <a:pt x="24" y="154"/>
                  </a:cubicBezTo>
                  <a:cubicBezTo>
                    <a:pt x="24" y="212"/>
                    <a:pt x="61" y="262"/>
                    <a:pt x="114" y="285"/>
                  </a:cubicBezTo>
                  <a:lnTo>
                    <a:pt x="114" y="288"/>
                  </a:lnTo>
                  <a:cubicBezTo>
                    <a:pt x="47" y="308"/>
                    <a:pt x="1" y="372"/>
                    <a:pt x="1" y="441"/>
                  </a:cubicBezTo>
                  <a:cubicBezTo>
                    <a:pt x="1" y="525"/>
                    <a:pt x="73" y="598"/>
                    <a:pt x="195" y="598"/>
                  </a:cubicBezTo>
                  <a:cubicBezTo>
                    <a:pt x="305" y="598"/>
                    <a:pt x="392" y="531"/>
                    <a:pt x="392" y="430"/>
                  </a:cubicBezTo>
                  <a:cubicBezTo>
                    <a:pt x="392" y="360"/>
                    <a:pt x="348" y="308"/>
                    <a:pt x="276" y="282"/>
                  </a:cubicBezTo>
                  <a:lnTo>
                    <a:pt x="276" y="279"/>
                  </a:lnTo>
                  <a:cubicBezTo>
                    <a:pt x="331" y="256"/>
                    <a:pt x="368" y="204"/>
                    <a:pt x="371" y="143"/>
                  </a:cubicBezTo>
                  <a:cubicBezTo>
                    <a:pt x="371" y="73"/>
                    <a:pt x="313" y="1"/>
                    <a:pt x="20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5" name="Google Shape;465;p19"/>
            <p:cNvSpPr/>
            <p:nvPr/>
          </p:nvSpPr>
          <p:spPr>
            <a:xfrm>
              <a:off x="2994110" y="3794479"/>
              <a:ext cx="130093" cy="111429"/>
            </a:xfrm>
            <a:custGeom>
              <a:avLst/>
              <a:gdLst/>
              <a:ahLst/>
              <a:cxnLst/>
              <a:rect l="l" t="t" r="r" b="b"/>
              <a:pathLst>
                <a:path w="1401" h="1200" extrusionOk="0">
                  <a:moveTo>
                    <a:pt x="798" y="194"/>
                  </a:moveTo>
                  <a:cubicBezTo>
                    <a:pt x="1006" y="194"/>
                    <a:pt x="1206" y="357"/>
                    <a:pt x="1206" y="600"/>
                  </a:cubicBezTo>
                  <a:cubicBezTo>
                    <a:pt x="1206" y="823"/>
                    <a:pt x="1023" y="1003"/>
                    <a:pt x="803" y="1003"/>
                  </a:cubicBezTo>
                  <a:cubicBezTo>
                    <a:pt x="441" y="1003"/>
                    <a:pt x="262" y="568"/>
                    <a:pt x="517" y="313"/>
                  </a:cubicBezTo>
                  <a:cubicBezTo>
                    <a:pt x="599" y="231"/>
                    <a:pt x="700" y="194"/>
                    <a:pt x="798" y="194"/>
                  </a:cubicBezTo>
                  <a:close/>
                  <a:moveTo>
                    <a:pt x="803" y="0"/>
                  </a:moveTo>
                  <a:cubicBezTo>
                    <a:pt x="267" y="0"/>
                    <a:pt x="1" y="646"/>
                    <a:pt x="378" y="1023"/>
                  </a:cubicBezTo>
                  <a:cubicBezTo>
                    <a:pt x="500" y="1145"/>
                    <a:pt x="651" y="1199"/>
                    <a:pt x="798" y="1199"/>
                  </a:cubicBezTo>
                  <a:cubicBezTo>
                    <a:pt x="1106" y="1199"/>
                    <a:pt x="1400" y="961"/>
                    <a:pt x="1400" y="600"/>
                  </a:cubicBezTo>
                  <a:cubicBezTo>
                    <a:pt x="1400" y="267"/>
                    <a:pt x="1134" y="0"/>
                    <a:pt x="803" y="0"/>
                  </a:cubicBezTo>
                  <a:close/>
                </a:path>
              </a:pathLst>
            </a:custGeom>
            <a:solidFill>
              <a:srgbClr val="EC542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6" name="Google Shape;466;p19"/>
            <p:cNvSpPr/>
            <p:nvPr/>
          </p:nvSpPr>
          <p:spPr>
            <a:xfrm>
              <a:off x="2678950" y="4576342"/>
              <a:ext cx="26093" cy="22286"/>
            </a:xfrm>
            <a:custGeom>
              <a:avLst/>
              <a:gdLst/>
              <a:ahLst/>
              <a:cxnLst/>
              <a:rect l="l" t="t" r="r" b="b"/>
              <a:pathLst>
                <a:path w="281" h="240" extrusionOk="0">
                  <a:moveTo>
                    <a:pt x="167" y="1"/>
                  </a:moveTo>
                  <a:cubicBezTo>
                    <a:pt x="166" y="1"/>
                    <a:pt x="164" y="1"/>
                    <a:pt x="162" y="1"/>
                  </a:cubicBezTo>
                  <a:cubicBezTo>
                    <a:pt x="55" y="1"/>
                    <a:pt x="0" y="128"/>
                    <a:pt x="75" y="204"/>
                  </a:cubicBezTo>
                  <a:cubicBezTo>
                    <a:pt x="100" y="228"/>
                    <a:pt x="130" y="239"/>
                    <a:pt x="160" y="239"/>
                  </a:cubicBezTo>
                  <a:cubicBezTo>
                    <a:pt x="222" y="239"/>
                    <a:pt x="281" y="192"/>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7" name="Google Shape;467;p19"/>
            <p:cNvSpPr/>
            <p:nvPr/>
          </p:nvSpPr>
          <p:spPr>
            <a:xfrm>
              <a:off x="2711450" y="4576342"/>
              <a:ext cx="26186" cy="22286"/>
            </a:xfrm>
            <a:custGeom>
              <a:avLst/>
              <a:gdLst/>
              <a:ahLst/>
              <a:cxnLst/>
              <a:rect l="l" t="t" r="r" b="b"/>
              <a:pathLst>
                <a:path w="282" h="240" extrusionOk="0">
                  <a:moveTo>
                    <a:pt x="168" y="1"/>
                  </a:moveTo>
                  <a:cubicBezTo>
                    <a:pt x="166" y="1"/>
                    <a:pt x="164" y="1"/>
                    <a:pt x="163" y="1"/>
                  </a:cubicBezTo>
                  <a:cubicBezTo>
                    <a:pt x="56" y="1"/>
                    <a:pt x="1" y="128"/>
                    <a:pt x="76" y="204"/>
                  </a:cubicBezTo>
                  <a:cubicBezTo>
                    <a:pt x="100" y="228"/>
                    <a:pt x="131" y="239"/>
                    <a:pt x="160" y="239"/>
                  </a:cubicBezTo>
                  <a:cubicBezTo>
                    <a:pt x="222" y="239"/>
                    <a:pt x="281" y="192"/>
                    <a:pt x="281" y="120"/>
                  </a:cubicBezTo>
                  <a:cubicBezTo>
                    <a:pt x="281" y="55"/>
                    <a:pt x="232" y="1"/>
                    <a:pt x="168"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8" name="Google Shape;468;p19"/>
            <p:cNvSpPr/>
            <p:nvPr/>
          </p:nvSpPr>
          <p:spPr>
            <a:xfrm>
              <a:off x="2744043" y="4576342"/>
              <a:ext cx="26372" cy="22472"/>
            </a:xfrm>
            <a:custGeom>
              <a:avLst/>
              <a:gdLst/>
              <a:ahLst/>
              <a:cxnLst/>
              <a:rect l="l" t="t" r="r" b="b"/>
              <a:pathLst>
                <a:path w="284" h="242" extrusionOk="0">
                  <a:moveTo>
                    <a:pt x="162" y="1"/>
                  </a:moveTo>
                  <a:cubicBezTo>
                    <a:pt x="55" y="1"/>
                    <a:pt x="0" y="128"/>
                    <a:pt x="75" y="207"/>
                  </a:cubicBezTo>
                  <a:cubicBezTo>
                    <a:pt x="100" y="231"/>
                    <a:pt x="131" y="241"/>
                    <a:pt x="160" y="241"/>
                  </a:cubicBezTo>
                  <a:cubicBezTo>
                    <a:pt x="224" y="241"/>
                    <a:pt x="284" y="193"/>
                    <a:pt x="284" y="120"/>
                  </a:cubicBezTo>
                  <a:cubicBezTo>
                    <a:pt x="284" y="53"/>
                    <a:pt x="229" y="1"/>
                    <a:pt x="162"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9" name="Google Shape;469;p19"/>
            <p:cNvSpPr/>
            <p:nvPr/>
          </p:nvSpPr>
          <p:spPr>
            <a:xfrm>
              <a:off x="2776822" y="4576342"/>
              <a:ext cx="26186" cy="22286"/>
            </a:xfrm>
            <a:custGeom>
              <a:avLst/>
              <a:gdLst/>
              <a:ahLst/>
              <a:cxnLst/>
              <a:rect l="l" t="t" r="r" b="b"/>
              <a:pathLst>
                <a:path w="282" h="240" extrusionOk="0">
                  <a:moveTo>
                    <a:pt x="165" y="1"/>
                  </a:moveTo>
                  <a:cubicBezTo>
                    <a:pt x="163" y="1"/>
                    <a:pt x="161" y="1"/>
                    <a:pt x="160" y="1"/>
                  </a:cubicBezTo>
                  <a:cubicBezTo>
                    <a:pt x="53" y="1"/>
                    <a:pt x="0" y="128"/>
                    <a:pt x="76" y="204"/>
                  </a:cubicBezTo>
                  <a:cubicBezTo>
                    <a:pt x="100" y="228"/>
                    <a:pt x="130" y="239"/>
                    <a:pt x="160" y="239"/>
                  </a:cubicBezTo>
                  <a:cubicBezTo>
                    <a:pt x="221" y="239"/>
                    <a:pt x="279" y="192"/>
                    <a:pt x="281" y="120"/>
                  </a:cubicBezTo>
                  <a:cubicBezTo>
                    <a:pt x="281" y="55"/>
                    <a:pt x="229"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0" name="Google Shape;470;p19"/>
            <p:cNvSpPr/>
            <p:nvPr/>
          </p:nvSpPr>
          <p:spPr>
            <a:xfrm>
              <a:off x="2809323" y="4576342"/>
              <a:ext cx="26186" cy="22286"/>
            </a:xfrm>
            <a:custGeom>
              <a:avLst/>
              <a:gdLst/>
              <a:ahLst/>
              <a:cxnLst/>
              <a:rect l="l" t="t" r="r" b="b"/>
              <a:pathLst>
                <a:path w="282" h="240" extrusionOk="0">
                  <a:moveTo>
                    <a:pt x="165" y="1"/>
                  </a:moveTo>
                  <a:cubicBezTo>
                    <a:pt x="164" y="1"/>
                    <a:pt x="162" y="1"/>
                    <a:pt x="160" y="1"/>
                  </a:cubicBezTo>
                  <a:cubicBezTo>
                    <a:pt x="53" y="1"/>
                    <a:pt x="1" y="128"/>
                    <a:pt x="76" y="204"/>
                  </a:cubicBezTo>
                  <a:cubicBezTo>
                    <a:pt x="101" y="228"/>
                    <a:pt x="131" y="239"/>
                    <a:pt x="161" y="239"/>
                  </a:cubicBezTo>
                  <a:cubicBezTo>
                    <a:pt x="223" y="239"/>
                    <a:pt x="282" y="192"/>
                    <a:pt x="282" y="120"/>
                  </a:cubicBezTo>
                  <a:cubicBezTo>
                    <a:pt x="282" y="55"/>
                    <a:pt x="230"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1" name="Google Shape;471;p19"/>
            <p:cNvSpPr/>
            <p:nvPr/>
          </p:nvSpPr>
          <p:spPr>
            <a:xfrm>
              <a:off x="2841730" y="4576342"/>
              <a:ext cx="26372" cy="22472"/>
            </a:xfrm>
            <a:custGeom>
              <a:avLst/>
              <a:gdLst/>
              <a:ahLst/>
              <a:cxnLst/>
              <a:rect l="l" t="t" r="r" b="b"/>
              <a:pathLst>
                <a:path w="284" h="242" extrusionOk="0">
                  <a:moveTo>
                    <a:pt x="167" y="1"/>
                  </a:moveTo>
                  <a:cubicBezTo>
                    <a:pt x="165" y="1"/>
                    <a:pt x="163" y="1"/>
                    <a:pt x="162" y="1"/>
                  </a:cubicBezTo>
                  <a:cubicBezTo>
                    <a:pt x="161"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2" name="Google Shape;472;p19"/>
            <p:cNvSpPr/>
            <p:nvPr/>
          </p:nvSpPr>
          <p:spPr>
            <a:xfrm>
              <a:off x="2874509" y="4576342"/>
              <a:ext cx="26093" cy="22472"/>
            </a:xfrm>
            <a:custGeom>
              <a:avLst/>
              <a:gdLst/>
              <a:ahLst/>
              <a:cxnLst/>
              <a:rect l="l" t="t" r="r" b="b"/>
              <a:pathLst>
                <a:path w="281" h="242" extrusionOk="0">
                  <a:moveTo>
                    <a:pt x="164" y="1"/>
                  </a:moveTo>
                  <a:cubicBezTo>
                    <a:pt x="163" y="1"/>
                    <a:pt x="161" y="1"/>
                    <a:pt x="159" y="1"/>
                  </a:cubicBezTo>
                  <a:cubicBezTo>
                    <a:pt x="158" y="1"/>
                    <a:pt x="157" y="1"/>
                    <a:pt x="156" y="1"/>
                  </a:cubicBezTo>
                  <a:cubicBezTo>
                    <a:pt x="51" y="1"/>
                    <a:pt x="1" y="129"/>
                    <a:pt x="75" y="207"/>
                  </a:cubicBezTo>
                  <a:cubicBezTo>
                    <a:pt x="99" y="231"/>
                    <a:pt x="129" y="241"/>
                    <a:pt x="158" y="241"/>
                  </a:cubicBezTo>
                  <a:cubicBezTo>
                    <a:pt x="221" y="241"/>
                    <a:pt x="281" y="193"/>
                    <a:pt x="281" y="120"/>
                  </a:cubicBezTo>
                  <a:cubicBezTo>
                    <a:pt x="281" y="55"/>
                    <a:pt x="229"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3" name="Google Shape;473;p19"/>
            <p:cNvSpPr/>
            <p:nvPr/>
          </p:nvSpPr>
          <p:spPr>
            <a:xfrm>
              <a:off x="2907009" y="4576342"/>
              <a:ext cx="26186" cy="22286"/>
            </a:xfrm>
            <a:custGeom>
              <a:avLst/>
              <a:gdLst/>
              <a:ahLst/>
              <a:cxnLst/>
              <a:rect l="l" t="t" r="r" b="b"/>
              <a:pathLst>
                <a:path w="282" h="240" extrusionOk="0">
                  <a:moveTo>
                    <a:pt x="167" y="1"/>
                  </a:moveTo>
                  <a:cubicBezTo>
                    <a:pt x="166" y="1"/>
                    <a:pt x="164" y="1"/>
                    <a:pt x="163" y="1"/>
                  </a:cubicBezTo>
                  <a:cubicBezTo>
                    <a:pt x="55" y="1"/>
                    <a:pt x="0" y="128"/>
                    <a:pt x="76" y="204"/>
                  </a:cubicBezTo>
                  <a:cubicBezTo>
                    <a:pt x="100" y="228"/>
                    <a:pt x="131" y="239"/>
                    <a:pt x="160" y="239"/>
                  </a:cubicBezTo>
                  <a:cubicBezTo>
                    <a:pt x="222" y="239"/>
                    <a:pt x="281" y="192"/>
                    <a:pt x="281" y="120"/>
                  </a:cubicBezTo>
                  <a:cubicBezTo>
                    <a:pt x="281" y="55"/>
                    <a:pt x="229"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4" name="Google Shape;474;p19"/>
            <p:cNvSpPr/>
            <p:nvPr/>
          </p:nvSpPr>
          <p:spPr>
            <a:xfrm>
              <a:off x="2939602"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5" name="Google Shape;475;p19"/>
            <p:cNvSpPr/>
            <p:nvPr/>
          </p:nvSpPr>
          <p:spPr>
            <a:xfrm>
              <a:off x="2972196" y="4576342"/>
              <a:ext cx="26093" cy="22472"/>
            </a:xfrm>
            <a:custGeom>
              <a:avLst/>
              <a:gdLst/>
              <a:ahLst/>
              <a:cxnLst/>
              <a:rect l="l" t="t" r="r" b="b"/>
              <a:pathLst>
                <a:path w="281" h="242" extrusionOk="0">
                  <a:moveTo>
                    <a:pt x="167" y="1"/>
                  </a:moveTo>
                  <a:cubicBezTo>
                    <a:pt x="165" y="1"/>
                    <a:pt x="163" y="1"/>
                    <a:pt x="162" y="1"/>
                  </a:cubicBezTo>
                  <a:cubicBezTo>
                    <a:pt x="160" y="1"/>
                    <a:pt x="159" y="1"/>
                    <a:pt x="158" y="1"/>
                  </a:cubicBezTo>
                  <a:cubicBezTo>
                    <a:pt x="53" y="1"/>
                    <a:pt x="0" y="129"/>
                    <a:pt x="75" y="207"/>
                  </a:cubicBezTo>
                  <a:cubicBezTo>
                    <a:pt x="99" y="231"/>
                    <a:pt x="128" y="241"/>
                    <a:pt x="158" y="241"/>
                  </a:cubicBezTo>
                  <a:cubicBezTo>
                    <a:pt x="220" y="241"/>
                    <a:pt x="280" y="193"/>
                    <a:pt x="280" y="120"/>
                  </a:cubicBezTo>
                  <a:cubicBezTo>
                    <a:pt x="280"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6" name="Google Shape;476;p19"/>
            <p:cNvSpPr/>
            <p:nvPr/>
          </p:nvSpPr>
          <p:spPr>
            <a:xfrm>
              <a:off x="3004696"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7" name="Google Shape;477;p19"/>
            <p:cNvSpPr/>
            <p:nvPr/>
          </p:nvSpPr>
          <p:spPr>
            <a:xfrm>
              <a:off x="3037289"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8" name="Google Shape;478;p19"/>
            <p:cNvSpPr/>
            <p:nvPr/>
          </p:nvSpPr>
          <p:spPr>
            <a:xfrm>
              <a:off x="3069789" y="4576342"/>
              <a:ext cx="26372" cy="22472"/>
            </a:xfrm>
            <a:custGeom>
              <a:avLst/>
              <a:gdLst/>
              <a:ahLst/>
              <a:cxnLst/>
              <a:rect l="l" t="t" r="r" b="b"/>
              <a:pathLst>
                <a:path w="284" h="242" extrusionOk="0">
                  <a:moveTo>
                    <a:pt x="167" y="1"/>
                  </a:moveTo>
                  <a:cubicBezTo>
                    <a:pt x="165" y="1"/>
                    <a:pt x="164" y="1"/>
                    <a:pt x="162" y="1"/>
                  </a:cubicBezTo>
                  <a:cubicBezTo>
                    <a:pt x="161" y="1"/>
                    <a:pt x="160" y="1"/>
                    <a:pt x="159" y="1"/>
                  </a:cubicBezTo>
                  <a:cubicBezTo>
                    <a:pt x="54" y="1"/>
                    <a:pt x="1" y="129"/>
                    <a:pt x="78" y="207"/>
                  </a:cubicBezTo>
                  <a:cubicBezTo>
                    <a:pt x="102" y="231"/>
                    <a:pt x="132" y="241"/>
                    <a:pt x="161" y="241"/>
                  </a:cubicBezTo>
                  <a:cubicBezTo>
                    <a:pt x="223" y="241"/>
                    <a:pt x="284" y="193"/>
                    <a:pt x="284" y="120"/>
                  </a:cubicBezTo>
                  <a:cubicBezTo>
                    <a:pt x="284"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9" name="Google Shape;479;p19"/>
            <p:cNvSpPr/>
            <p:nvPr/>
          </p:nvSpPr>
          <p:spPr>
            <a:xfrm>
              <a:off x="3102382"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0" name="Google Shape;480;p19"/>
            <p:cNvSpPr/>
            <p:nvPr/>
          </p:nvSpPr>
          <p:spPr>
            <a:xfrm>
              <a:off x="3135161" y="4576342"/>
              <a:ext cx="26093" cy="22472"/>
            </a:xfrm>
            <a:custGeom>
              <a:avLst/>
              <a:gdLst/>
              <a:ahLst/>
              <a:cxnLst/>
              <a:rect l="l" t="t" r="r" b="b"/>
              <a:pathLst>
                <a:path w="281" h="242" extrusionOk="0">
                  <a:moveTo>
                    <a:pt x="164" y="1"/>
                  </a:moveTo>
                  <a:cubicBezTo>
                    <a:pt x="162" y="1"/>
                    <a:pt x="161" y="1"/>
                    <a:pt x="159" y="1"/>
                  </a:cubicBezTo>
                  <a:cubicBezTo>
                    <a:pt x="158" y="1"/>
                    <a:pt x="157" y="1"/>
                    <a:pt x="156" y="1"/>
                  </a:cubicBezTo>
                  <a:cubicBezTo>
                    <a:pt x="51" y="1"/>
                    <a:pt x="1" y="129"/>
                    <a:pt x="75" y="207"/>
                  </a:cubicBezTo>
                  <a:cubicBezTo>
                    <a:pt x="99" y="231"/>
                    <a:pt x="129" y="241"/>
                    <a:pt x="158" y="241"/>
                  </a:cubicBezTo>
                  <a:cubicBezTo>
                    <a:pt x="220" y="241"/>
                    <a:pt x="281" y="193"/>
                    <a:pt x="281" y="120"/>
                  </a:cubicBezTo>
                  <a:cubicBezTo>
                    <a:pt x="281" y="55"/>
                    <a:pt x="228"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1" name="Google Shape;481;p19"/>
            <p:cNvSpPr/>
            <p:nvPr/>
          </p:nvSpPr>
          <p:spPr>
            <a:xfrm>
              <a:off x="3167755" y="4576342"/>
              <a:ext cx="26093" cy="22472"/>
            </a:xfrm>
            <a:custGeom>
              <a:avLst/>
              <a:gdLst/>
              <a:ahLst/>
              <a:cxnLst/>
              <a:rect l="l" t="t" r="r" b="b"/>
              <a:pathLst>
                <a:path w="281" h="242" extrusionOk="0">
                  <a:moveTo>
                    <a:pt x="166" y="1"/>
                  </a:moveTo>
                  <a:cubicBezTo>
                    <a:pt x="165" y="1"/>
                    <a:pt x="163" y="1"/>
                    <a:pt x="162" y="1"/>
                  </a:cubicBezTo>
                  <a:cubicBezTo>
                    <a:pt x="160" y="1"/>
                    <a:pt x="159" y="1"/>
                    <a:pt x="158" y="1"/>
                  </a:cubicBezTo>
                  <a:cubicBezTo>
                    <a:pt x="50" y="1"/>
                    <a:pt x="0" y="129"/>
                    <a:pt x="75" y="207"/>
                  </a:cubicBezTo>
                  <a:cubicBezTo>
                    <a:pt x="99" y="231"/>
                    <a:pt x="128" y="241"/>
                    <a:pt x="158" y="241"/>
                  </a:cubicBezTo>
                  <a:cubicBezTo>
                    <a:pt x="220" y="241"/>
                    <a:pt x="280" y="193"/>
                    <a:pt x="280" y="120"/>
                  </a:cubicBezTo>
                  <a:cubicBezTo>
                    <a:pt x="280" y="55"/>
                    <a:pt x="228" y="1"/>
                    <a:pt x="166"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2" name="Google Shape;482;p19"/>
            <p:cNvSpPr/>
            <p:nvPr/>
          </p:nvSpPr>
          <p:spPr>
            <a:xfrm>
              <a:off x="3200255"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3" name="Google Shape;483;p19"/>
            <p:cNvSpPr/>
            <p:nvPr/>
          </p:nvSpPr>
          <p:spPr>
            <a:xfrm>
              <a:off x="3232755" y="4576342"/>
              <a:ext cx="26186" cy="22472"/>
            </a:xfrm>
            <a:custGeom>
              <a:avLst/>
              <a:gdLst/>
              <a:ahLst/>
              <a:cxnLst/>
              <a:rect l="l" t="t" r="r" b="b"/>
              <a:pathLst>
                <a:path w="282" h="242" extrusionOk="0">
                  <a:moveTo>
                    <a:pt x="163" y="1"/>
                  </a:moveTo>
                  <a:cubicBezTo>
                    <a:pt x="55" y="1"/>
                    <a:pt x="0" y="128"/>
                    <a:pt x="76" y="207"/>
                  </a:cubicBezTo>
                  <a:cubicBezTo>
                    <a:pt x="100" y="231"/>
                    <a:pt x="129" y="241"/>
                    <a:pt x="159" y="241"/>
                  </a:cubicBezTo>
                  <a:cubicBezTo>
                    <a:pt x="221" y="241"/>
                    <a:pt x="281" y="193"/>
                    <a:pt x="281" y="120"/>
                  </a:cubicBezTo>
                  <a:cubicBezTo>
                    <a:pt x="281"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4" name="Google Shape;484;p19"/>
            <p:cNvSpPr/>
            <p:nvPr/>
          </p:nvSpPr>
          <p:spPr>
            <a:xfrm>
              <a:off x="3265348"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5" name="Google Shape;485;p19"/>
            <p:cNvSpPr/>
            <p:nvPr/>
          </p:nvSpPr>
          <p:spPr>
            <a:xfrm>
              <a:off x="3297941"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6" name="Google Shape;486;p19"/>
            <p:cNvSpPr/>
            <p:nvPr/>
          </p:nvSpPr>
          <p:spPr>
            <a:xfrm>
              <a:off x="3330627"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7" name="Google Shape;487;p19"/>
            <p:cNvSpPr/>
            <p:nvPr/>
          </p:nvSpPr>
          <p:spPr>
            <a:xfrm>
              <a:off x="3362942" y="4576342"/>
              <a:ext cx="26464" cy="22472"/>
            </a:xfrm>
            <a:custGeom>
              <a:avLst/>
              <a:gdLst/>
              <a:ahLst/>
              <a:cxnLst/>
              <a:rect l="l" t="t" r="r" b="b"/>
              <a:pathLst>
                <a:path w="285" h="242" extrusionOk="0">
                  <a:moveTo>
                    <a:pt x="163" y="1"/>
                  </a:moveTo>
                  <a:cubicBezTo>
                    <a:pt x="55" y="1"/>
                    <a:pt x="0" y="128"/>
                    <a:pt x="79" y="207"/>
                  </a:cubicBezTo>
                  <a:cubicBezTo>
                    <a:pt x="103" y="231"/>
                    <a:pt x="132" y="241"/>
                    <a:pt x="162"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8" name="Google Shape;488;p19"/>
            <p:cNvSpPr/>
            <p:nvPr/>
          </p:nvSpPr>
          <p:spPr>
            <a:xfrm>
              <a:off x="3395721"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9" name="Google Shape;489;p19"/>
            <p:cNvSpPr/>
            <p:nvPr/>
          </p:nvSpPr>
          <p:spPr>
            <a:xfrm>
              <a:off x="3428035" y="4576342"/>
              <a:ext cx="26464" cy="22472"/>
            </a:xfrm>
            <a:custGeom>
              <a:avLst/>
              <a:gdLst/>
              <a:ahLst/>
              <a:cxnLst/>
              <a:rect l="l" t="t" r="r" b="b"/>
              <a:pathLst>
                <a:path w="285" h="242" extrusionOk="0">
                  <a:moveTo>
                    <a:pt x="163" y="1"/>
                  </a:moveTo>
                  <a:cubicBezTo>
                    <a:pt x="55" y="1"/>
                    <a:pt x="0" y="128"/>
                    <a:pt x="76" y="207"/>
                  </a:cubicBezTo>
                  <a:cubicBezTo>
                    <a:pt x="101" y="231"/>
                    <a:pt x="131" y="241"/>
                    <a:pt x="161"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0" name="Google Shape;490;p19"/>
            <p:cNvSpPr/>
            <p:nvPr/>
          </p:nvSpPr>
          <p:spPr>
            <a:xfrm>
              <a:off x="2698822" y="4585813"/>
              <a:ext cx="741374" cy="4086"/>
            </a:xfrm>
            <a:custGeom>
              <a:avLst/>
              <a:gdLst/>
              <a:ahLst/>
              <a:cxnLst/>
              <a:rect l="l" t="t" r="r" b="b"/>
              <a:pathLst>
                <a:path w="7984" h="44" extrusionOk="0">
                  <a:moveTo>
                    <a:pt x="0" y="0"/>
                  </a:moveTo>
                  <a:lnTo>
                    <a:pt x="0" y="44"/>
                  </a:lnTo>
                  <a:lnTo>
                    <a:pt x="7984" y="44"/>
                  </a:lnTo>
                  <a:lnTo>
                    <a:pt x="7984"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1" name="Google Shape;491;p19"/>
            <p:cNvSpPr/>
            <p:nvPr/>
          </p:nvSpPr>
          <p:spPr>
            <a:xfrm>
              <a:off x="2937931" y="4651742"/>
              <a:ext cx="42343" cy="50050"/>
            </a:xfrm>
            <a:custGeom>
              <a:avLst/>
              <a:gdLst/>
              <a:ahLst/>
              <a:cxnLst/>
              <a:rect l="l" t="t" r="r" b="b"/>
              <a:pathLst>
                <a:path w="456" h="539" extrusionOk="0">
                  <a:moveTo>
                    <a:pt x="229" y="122"/>
                  </a:moveTo>
                  <a:cubicBezTo>
                    <a:pt x="261" y="122"/>
                    <a:pt x="273" y="130"/>
                    <a:pt x="273" y="162"/>
                  </a:cubicBezTo>
                  <a:cubicBezTo>
                    <a:pt x="273" y="194"/>
                    <a:pt x="264" y="209"/>
                    <a:pt x="232" y="209"/>
                  </a:cubicBezTo>
                  <a:lnTo>
                    <a:pt x="189" y="209"/>
                  </a:lnTo>
                  <a:lnTo>
                    <a:pt x="189" y="122"/>
                  </a:lnTo>
                  <a:close/>
                  <a:moveTo>
                    <a:pt x="232" y="324"/>
                  </a:moveTo>
                  <a:cubicBezTo>
                    <a:pt x="267" y="324"/>
                    <a:pt x="279" y="330"/>
                    <a:pt x="279" y="368"/>
                  </a:cubicBezTo>
                  <a:cubicBezTo>
                    <a:pt x="279" y="403"/>
                    <a:pt x="267" y="414"/>
                    <a:pt x="232" y="414"/>
                  </a:cubicBezTo>
                  <a:lnTo>
                    <a:pt x="189" y="414"/>
                  </a:lnTo>
                  <a:lnTo>
                    <a:pt x="189" y="324"/>
                  </a:lnTo>
                  <a:close/>
                  <a:moveTo>
                    <a:pt x="1" y="0"/>
                  </a:moveTo>
                  <a:lnTo>
                    <a:pt x="1" y="539"/>
                  </a:lnTo>
                  <a:lnTo>
                    <a:pt x="250" y="539"/>
                  </a:lnTo>
                  <a:cubicBezTo>
                    <a:pt x="360" y="539"/>
                    <a:pt x="455" y="507"/>
                    <a:pt x="455" y="385"/>
                  </a:cubicBezTo>
                  <a:cubicBezTo>
                    <a:pt x="455" y="307"/>
                    <a:pt x="438" y="284"/>
                    <a:pt x="389" y="261"/>
                  </a:cubicBezTo>
                  <a:cubicBezTo>
                    <a:pt x="435" y="229"/>
                    <a:pt x="444" y="197"/>
                    <a:pt x="444" y="133"/>
                  </a:cubicBezTo>
                  <a:cubicBezTo>
                    <a:pt x="444" y="29"/>
                    <a:pt x="354" y="0"/>
                    <a:pt x="247"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2" name="Google Shape;492;p19"/>
            <p:cNvSpPr/>
            <p:nvPr/>
          </p:nvSpPr>
          <p:spPr>
            <a:xfrm>
              <a:off x="2981481" y="4647935"/>
              <a:ext cx="38814" cy="59522"/>
            </a:xfrm>
            <a:custGeom>
              <a:avLst/>
              <a:gdLst/>
              <a:ahLst/>
              <a:cxnLst/>
              <a:rect l="l" t="t" r="r" b="b"/>
              <a:pathLst>
                <a:path w="418" h="641" extrusionOk="0">
                  <a:moveTo>
                    <a:pt x="244" y="0"/>
                  </a:moveTo>
                  <a:lnTo>
                    <a:pt x="1" y="603"/>
                  </a:lnTo>
                  <a:lnTo>
                    <a:pt x="175" y="641"/>
                  </a:lnTo>
                  <a:lnTo>
                    <a:pt x="418" y="35"/>
                  </a:lnTo>
                  <a:lnTo>
                    <a:pt x="244"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3" name="Google Shape;493;p19"/>
            <p:cNvSpPr/>
            <p:nvPr/>
          </p:nvSpPr>
          <p:spPr>
            <a:xfrm>
              <a:off x="3021596" y="4650628"/>
              <a:ext cx="37700" cy="52000"/>
            </a:xfrm>
            <a:custGeom>
              <a:avLst/>
              <a:gdLst/>
              <a:ahLst/>
              <a:cxnLst/>
              <a:rect l="l" t="t" r="r" b="b"/>
              <a:pathLst>
                <a:path w="406" h="560" extrusionOk="0">
                  <a:moveTo>
                    <a:pt x="241" y="0"/>
                  </a:moveTo>
                  <a:cubicBezTo>
                    <a:pt x="53" y="0"/>
                    <a:pt x="0" y="67"/>
                    <a:pt x="0" y="279"/>
                  </a:cubicBezTo>
                  <a:cubicBezTo>
                    <a:pt x="0" y="499"/>
                    <a:pt x="55" y="560"/>
                    <a:pt x="232" y="560"/>
                  </a:cubicBezTo>
                  <a:cubicBezTo>
                    <a:pt x="290" y="560"/>
                    <a:pt x="348" y="554"/>
                    <a:pt x="406" y="539"/>
                  </a:cubicBezTo>
                  <a:lnTo>
                    <a:pt x="403" y="397"/>
                  </a:lnTo>
                  <a:cubicBezTo>
                    <a:pt x="403" y="397"/>
                    <a:pt x="334" y="403"/>
                    <a:pt x="278" y="403"/>
                  </a:cubicBezTo>
                  <a:cubicBezTo>
                    <a:pt x="206" y="403"/>
                    <a:pt x="192" y="386"/>
                    <a:pt x="192" y="279"/>
                  </a:cubicBezTo>
                  <a:cubicBezTo>
                    <a:pt x="192" y="174"/>
                    <a:pt x="206" y="160"/>
                    <a:pt x="278" y="160"/>
                  </a:cubicBezTo>
                  <a:cubicBezTo>
                    <a:pt x="319" y="160"/>
                    <a:pt x="360" y="163"/>
                    <a:pt x="400" y="166"/>
                  </a:cubicBezTo>
                  <a:lnTo>
                    <a:pt x="406" y="21"/>
                  </a:lnTo>
                  <a:cubicBezTo>
                    <a:pt x="351" y="9"/>
                    <a:pt x="296" y="3"/>
                    <a:pt x="241"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4" name="Google Shape;494;p19"/>
            <p:cNvSpPr/>
            <p:nvPr/>
          </p:nvSpPr>
          <p:spPr>
            <a:xfrm>
              <a:off x="3078611" y="4676164"/>
              <a:ext cx="22193" cy="13557"/>
            </a:xfrm>
            <a:custGeom>
              <a:avLst/>
              <a:gdLst/>
              <a:ahLst/>
              <a:cxnLst/>
              <a:rect l="l" t="t" r="r" b="b"/>
              <a:pathLst>
                <a:path w="239" h="146" extrusionOk="0">
                  <a:moveTo>
                    <a:pt x="1" y="1"/>
                  </a:moveTo>
                  <a:lnTo>
                    <a:pt x="1" y="145"/>
                  </a:lnTo>
                  <a:lnTo>
                    <a:pt x="238" y="145"/>
                  </a:lnTo>
                  <a:lnTo>
                    <a:pt x="238"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5" name="Google Shape;495;p19"/>
            <p:cNvSpPr/>
            <p:nvPr/>
          </p:nvSpPr>
          <p:spPr>
            <a:xfrm>
              <a:off x="3122161" y="4652485"/>
              <a:ext cx="31850" cy="49307"/>
            </a:xfrm>
            <a:custGeom>
              <a:avLst/>
              <a:gdLst/>
              <a:ahLst/>
              <a:cxnLst/>
              <a:rect l="l" t="t" r="r" b="b"/>
              <a:pathLst>
                <a:path w="343" h="531" extrusionOk="0">
                  <a:moveTo>
                    <a:pt x="189" y="1"/>
                  </a:moveTo>
                  <a:lnTo>
                    <a:pt x="1" y="108"/>
                  </a:lnTo>
                  <a:lnTo>
                    <a:pt x="50" y="238"/>
                  </a:lnTo>
                  <a:lnTo>
                    <a:pt x="160" y="195"/>
                  </a:lnTo>
                  <a:lnTo>
                    <a:pt x="160" y="531"/>
                  </a:lnTo>
                  <a:lnTo>
                    <a:pt x="343" y="531"/>
                  </a:lnTo>
                  <a:lnTo>
                    <a:pt x="343"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6" name="Google Shape;496;p19"/>
            <p:cNvSpPr/>
            <p:nvPr/>
          </p:nvSpPr>
          <p:spPr>
            <a:xfrm>
              <a:off x="3161440" y="4652485"/>
              <a:ext cx="38536" cy="50422"/>
            </a:xfrm>
            <a:custGeom>
              <a:avLst/>
              <a:gdLst/>
              <a:ahLst/>
              <a:cxnLst/>
              <a:rect l="l" t="t" r="r" b="b"/>
              <a:pathLst>
                <a:path w="415" h="543" extrusionOk="0">
                  <a:moveTo>
                    <a:pt x="27" y="1"/>
                  </a:moveTo>
                  <a:lnTo>
                    <a:pt x="15" y="345"/>
                  </a:lnTo>
                  <a:lnTo>
                    <a:pt x="134" y="360"/>
                  </a:lnTo>
                  <a:cubicBezTo>
                    <a:pt x="154" y="354"/>
                    <a:pt x="177" y="351"/>
                    <a:pt x="198" y="351"/>
                  </a:cubicBezTo>
                  <a:cubicBezTo>
                    <a:pt x="227" y="351"/>
                    <a:pt x="238" y="357"/>
                    <a:pt x="238" y="374"/>
                  </a:cubicBezTo>
                  <a:cubicBezTo>
                    <a:pt x="238" y="389"/>
                    <a:pt x="221" y="395"/>
                    <a:pt x="198" y="395"/>
                  </a:cubicBezTo>
                  <a:cubicBezTo>
                    <a:pt x="137" y="392"/>
                    <a:pt x="76" y="386"/>
                    <a:pt x="15" y="377"/>
                  </a:cubicBezTo>
                  <a:lnTo>
                    <a:pt x="1" y="511"/>
                  </a:lnTo>
                  <a:cubicBezTo>
                    <a:pt x="70" y="528"/>
                    <a:pt x="143" y="537"/>
                    <a:pt x="215" y="542"/>
                  </a:cubicBezTo>
                  <a:cubicBezTo>
                    <a:pt x="334" y="542"/>
                    <a:pt x="415" y="490"/>
                    <a:pt x="415" y="357"/>
                  </a:cubicBezTo>
                  <a:cubicBezTo>
                    <a:pt x="415" y="224"/>
                    <a:pt x="354" y="186"/>
                    <a:pt x="235" y="186"/>
                  </a:cubicBezTo>
                  <a:cubicBezTo>
                    <a:pt x="209" y="186"/>
                    <a:pt x="186" y="189"/>
                    <a:pt x="163" y="198"/>
                  </a:cubicBezTo>
                  <a:lnTo>
                    <a:pt x="166" y="160"/>
                  </a:lnTo>
                  <a:lnTo>
                    <a:pt x="395" y="160"/>
                  </a:lnTo>
                  <a:lnTo>
                    <a:pt x="395"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7" name="Google Shape;497;p19"/>
            <p:cNvSpPr/>
            <p:nvPr/>
          </p:nvSpPr>
          <p:spPr>
            <a:xfrm>
              <a:off x="3014075" y="3809150"/>
              <a:ext cx="95272" cy="81715"/>
            </a:xfrm>
            <a:custGeom>
              <a:avLst/>
              <a:gdLst/>
              <a:ahLst/>
              <a:cxnLst/>
              <a:rect l="l" t="t" r="r" b="b"/>
              <a:pathLst>
                <a:path w="1026" h="880" extrusionOk="0">
                  <a:moveTo>
                    <a:pt x="588" y="74"/>
                  </a:moveTo>
                  <a:cubicBezTo>
                    <a:pt x="791" y="74"/>
                    <a:pt x="953" y="239"/>
                    <a:pt x="953" y="442"/>
                  </a:cubicBezTo>
                  <a:cubicBezTo>
                    <a:pt x="953" y="663"/>
                    <a:pt x="774" y="809"/>
                    <a:pt x="586" y="809"/>
                  </a:cubicBezTo>
                  <a:cubicBezTo>
                    <a:pt x="495" y="809"/>
                    <a:pt x="403" y="775"/>
                    <a:pt x="328" y="700"/>
                  </a:cubicBezTo>
                  <a:cubicBezTo>
                    <a:pt x="96" y="471"/>
                    <a:pt x="261" y="74"/>
                    <a:pt x="588" y="74"/>
                  </a:cubicBezTo>
                  <a:close/>
                  <a:moveTo>
                    <a:pt x="582" y="1"/>
                  </a:moveTo>
                  <a:cubicBezTo>
                    <a:pt x="475" y="1"/>
                    <a:pt x="365" y="41"/>
                    <a:pt x="275" y="129"/>
                  </a:cubicBezTo>
                  <a:cubicBezTo>
                    <a:pt x="0" y="407"/>
                    <a:pt x="194" y="879"/>
                    <a:pt x="588" y="879"/>
                  </a:cubicBezTo>
                  <a:cubicBezTo>
                    <a:pt x="829" y="879"/>
                    <a:pt x="1026" y="682"/>
                    <a:pt x="1026" y="442"/>
                  </a:cubicBezTo>
                  <a:cubicBezTo>
                    <a:pt x="1026" y="177"/>
                    <a:pt x="809" y="1"/>
                    <a:pt x="582"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498" name="Google Shape;498;p19"/>
          <p:cNvSpPr/>
          <p:nvPr/>
        </p:nvSpPr>
        <p:spPr>
          <a:xfrm rot="-1005035">
            <a:off x="-33960" y="3951115"/>
            <a:ext cx="3605703" cy="3381508"/>
          </a:xfrm>
          <a:custGeom>
            <a:avLst/>
            <a:gdLst/>
            <a:ahLst/>
            <a:cxnLst/>
            <a:rect l="l" t="t" r="r" b="b"/>
            <a:pathLst>
              <a:path w="13126" h="12310" extrusionOk="0">
                <a:moveTo>
                  <a:pt x="2325" y="0"/>
                </a:moveTo>
                <a:cubicBezTo>
                  <a:pt x="1430" y="0"/>
                  <a:pt x="591" y="247"/>
                  <a:pt x="1" y="756"/>
                </a:cubicBezTo>
                <a:lnTo>
                  <a:pt x="40" y="12310"/>
                </a:lnTo>
                <a:lnTo>
                  <a:pt x="13125" y="12310"/>
                </a:lnTo>
                <a:cubicBezTo>
                  <a:pt x="10915" y="12077"/>
                  <a:pt x="11982" y="10856"/>
                  <a:pt x="11293" y="9712"/>
                </a:cubicBezTo>
                <a:cubicBezTo>
                  <a:pt x="10915" y="9082"/>
                  <a:pt x="10554" y="8755"/>
                  <a:pt x="10043" y="8755"/>
                </a:cubicBezTo>
                <a:cubicBezTo>
                  <a:pt x="9769" y="8755"/>
                  <a:pt x="9451" y="8850"/>
                  <a:pt x="9064" y="9043"/>
                </a:cubicBezTo>
                <a:cubicBezTo>
                  <a:pt x="9830" y="7350"/>
                  <a:pt x="8612" y="5842"/>
                  <a:pt x="6940" y="5842"/>
                </a:cubicBezTo>
                <a:cubicBezTo>
                  <a:pt x="6899" y="5842"/>
                  <a:pt x="6857" y="5843"/>
                  <a:pt x="6815" y="5844"/>
                </a:cubicBezTo>
                <a:cubicBezTo>
                  <a:pt x="7960" y="2064"/>
                  <a:pt x="4911" y="0"/>
                  <a:pt x="232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14151841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87944" y="258232"/>
            <a:ext cx="11416113" cy="328231"/>
          </a:xfrm>
        </p:spPr>
        <p:txBody>
          <a:bodyPr lIns="0" tIns="0" rIns="0" bIns="0"/>
          <a:lstStyle>
            <a:lvl1pPr>
              <a:defRPr sz="2133"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1860447306"/>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2621559862"/>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627809605"/>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22993290"/>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716147863"/>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41109441"/>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04252022"/>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471434340"/>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319940009"/>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63941743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99"/>
        <p:cNvGrpSpPr/>
        <p:nvPr/>
      </p:nvGrpSpPr>
      <p:grpSpPr>
        <a:xfrm>
          <a:off x="0" y="0"/>
          <a:ext cx="0" cy="0"/>
          <a:chOff x="0" y="0"/>
          <a:chExt cx="0" cy="0"/>
        </a:xfrm>
      </p:grpSpPr>
      <p:sp>
        <p:nvSpPr>
          <p:cNvPr id="500" name="Google Shape;500;p20"/>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01" name="Google Shape;501;p20"/>
          <p:cNvSpPr txBox="1">
            <a:spLocks noGrp="1"/>
          </p:cNvSpPr>
          <p:nvPr>
            <p:ph type="title"/>
          </p:nvPr>
        </p:nvSpPr>
        <p:spPr>
          <a:xfrm>
            <a:off x="1244867" y="2305600"/>
            <a:ext cx="4101600" cy="77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b="0">
                <a:solidFill>
                  <a:schemeClr val="lt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502" name="Google Shape;502;p20"/>
          <p:cNvSpPr txBox="1">
            <a:spLocks noGrp="1"/>
          </p:cNvSpPr>
          <p:nvPr>
            <p:ph type="subTitle" idx="1"/>
          </p:nvPr>
        </p:nvSpPr>
        <p:spPr>
          <a:xfrm>
            <a:off x="1448833" y="3134717"/>
            <a:ext cx="3897600" cy="134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4986936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171607551"/>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253917077"/>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503636995"/>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103A6E8B-1C82-4589-8084-9ECAD6567D32}"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5744B193-A112-4B77-9B97-0A949FAACEB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24600652"/>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103A6E8B-1C82-4589-8084-9ECAD6567D32}"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5744B193-A112-4B77-9B97-0A949FAACEB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516242929"/>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9170"/>
            <a:fld id="{103A6E8B-1C82-4589-8084-9ECAD6567D32}"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5744B193-A112-4B77-9B97-0A949FAACEB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847737149"/>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103A6E8B-1C82-4589-8084-9ECAD6567D32}"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5744B193-A112-4B77-9B97-0A949FAACEB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164183142"/>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103A6E8B-1C82-4589-8084-9ECAD6567D32}"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5744B193-A112-4B77-9B97-0A949FAACEB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514317197"/>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103A6E8B-1C82-4589-8084-9ECAD6567D32}"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5744B193-A112-4B77-9B97-0A949FAACEB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000525244"/>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103A6E8B-1C82-4589-8084-9ECAD6567D32}"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5744B193-A112-4B77-9B97-0A949FAACEB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08478890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03"/>
        <p:cNvGrpSpPr/>
        <p:nvPr/>
      </p:nvGrpSpPr>
      <p:grpSpPr>
        <a:xfrm>
          <a:off x="0" y="0"/>
          <a:ext cx="0" cy="0"/>
          <a:chOff x="0" y="0"/>
          <a:chExt cx="0" cy="0"/>
        </a:xfrm>
      </p:grpSpPr>
      <p:sp>
        <p:nvSpPr>
          <p:cNvPr id="504" name="Google Shape;504;p21"/>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05" name="Google Shape;505;p21"/>
          <p:cNvSpPr txBox="1">
            <a:spLocks noGrp="1"/>
          </p:cNvSpPr>
          <p:nvPr>
            <p:ph type="title"/>
          </p:nvPr>
        </p:nvSpPr>
        <p:spPr>
          <a:xfrm>
            <a:off x="7397451" y="1716867"/>
            <a:ext cx="2638000" cy="68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b="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6" name="Google Shape;506;p21"/>
          <p:cNvSpPr/>
          <p:nvPr/>
        </p:nvSpPr>
        <p:spPr>
          <a:xfrm>
            <a:off x="310337" y="1604754"/>
            <a:ext cx="5310687" cy="7967751"/>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07" name="Google Shape;507;p21"/>
          <p:cNvSpPr/>
          <p:nvPr/>
        </p:nvSpPr>
        <p:spPr>
          <a:xfrm>
            <a:off x="4746249" y="940668"/>
            <a:ext cx="1184769" cy="447997"/>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508" name="Google Shape;508;p21"/>
          <p:cNvGrpSpPr/>
          <p:nvPr/>
        </p:nvGrpSpPr>
        <p:grpSpPr>
          <a:xfrm>
            <a:off x="6165574" y="596902"/>
            <a:ext cx="1373737" cy="327031"/>
            <a:chOff x="4294800" y="187900"/>
            <a:chExt cx="2283474" cy="543601"/>
          </a:xfrm>
        </p:grpSpPr>
        <p:sp>
          <p:nvSpPr>
            <p:cNvPr id="509" name="Google Shape;509;p21"/>
            <p:cNvSpPr/>
            <p:nvPr/>
          </p:nvSpPr>
          <p:spPr>
            <a:xfrm>
              <a:off x="5560418" y="457542"/>
              <a:ext cx="378709" cy="188491"/>
            </a:xfrm>
            <a:custGeom>
              <a:avLst/>
              <a:gdLst/>
              <a:ahLst/>
              <a:cxnLst/>
              <a:rect l="l" t="t" r="r" b="b"/>
              <a:pathLst>
                <a:path w="1316" h="655" extrusionOk="0">
                  <a:moveTo>
                    <a:pt x="1100" y="0"/>
                  </a:moveTo>
                  <a:cubicBezTo>
                    <a:pt x="999" y="0"/>
                    <a:pt x="641" y="36"/>
                    <a:pt x="203" y="225"/>
                  </a:cubicBezTo>
                  <a:cubicBezTo>
                    <a:pt x="148" y="251"/>
                    <a:pt x="90" y="277"/>
                    <a:pt x="38" y="309"/>
                  </a:cubicBezTo>
                  <a:cubicBezTo>
                    <a:pt x="6" y="326"/>
                    <a:pt x="0" y="364"/>
                    <a:pt x="6" y="405"/>
                  </a:cubicBezTo>
                  <a:cubicBezTo>
                    <a:pt x="12" y="445"/>
                    <a:pt x="20" y="486"/>
                    <a:pt x="29" y="523"/>
                  </a:cubicBezTo>
                  <a:cubicBezTo>
                    <a:pt x="41" y="558"/>
                    <a:pt x="49" y="596"/>
                    <a:pt x="78" y="607"/>
                  </a:cubicBezTo>
                  <a:cubicBezTo>
                    <a:pt x="90" y="613"/>
                    <a:pt x="125" y="622"/>
                    <a:pt x="133" y="625"/>
                  </a:cubicBezTo>
                  <a:cubicBezTo>
                    <a:pt x="177" y="634"/>
                    <a:pt x="220" y="636"/>
                    <a:pt x="264" y="639"/>
                  </a:cubicBezTo>
                  <a:cubicBezTo>
                    <a:pt x="338" y="650"/>
                    <a:pt x="413" y="655"/>
                    <a:pt x="489" y="655"/>
                  </a:cubicBezTo>
                  <a:cubicBezTo>
                    <a:pt x="539" y="655"/>
                    <a:pt x="589" y="653"/>
                    <a:pt x="640" y="648"/>
                  </a:cubicBezTo>
                  <a:cubicBezTo>
                    <a:pt x="692" y="645"/>
                    <a:pt x="747" y="639"/>
                    <a:pt x="802" y="634"/>
                  </a:cubicBezTo>
                  <a:cubicBezTo>
                    <a:pt x="860" y="625"/>
                    <a:pt x="918" y="613"/>
                    <a:pt x="979" y="602"/>
                  </a:cubicBezTo>
                  <a:cubicBezTo>
                    <a:pt x="1037" y="590"/>
                    <a:pt x="1104" y="570"/>
                    <a:pt x="1167" y="552"/>
                  </a:cubicBezTo>
                  <a:cubicBezTo>
                    <a:pt x="1188" y="544"/>
                    <a:pt x="1208" y="538"/>
                    <a:pt x="1228" y="532"/>
                  </a:cubicBezTo>
                  <a:cubicBezTo>
                    <a:pt x="1243" y="509"/>
                    <a:pt x="1315" y="477"/>
                    <a:pt x="1275" y="251"/>
                  </a:cubicBezTo>
                  <a:cubicBezTo>
                    <a:pt x="1231" y="22"/>
                    <a:pt x="1156" y="14"/>
                    <a:pt x="1127" y="2"/>
                  </a:cubicBezTo>
                  <a:cubicBezTo>
                    <a:pt x="1123" y="1"/>
                    <a:pt x="1114" y="0"/>
                    <a:pt x="1100"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0" name="Google Shape;510;p21"/>
            <p:cNvSpPr/>
            <p:nvPr/>
          </p:nvSpPr>
          <p:spPr>
            <a:xfrm>
              <a:off x="5870348" y="458117"/>
              <a:ext cx="68778" cy="151944"/>
            </a:xfrm>
            <a:custGeom>
              <a:avLst/>
              <a:gdLst/>
              <a:ahLst/>
              <a:cxnLst/>
              <a:rect l="l" t="t" r="r" b="b"/>
              <a:pathLst>
                <a:path w="239" h="528" extrusionOk="0">
                  <a:moveTo>
                    <a:pt x="50" y="0"/>
                  </a:moveTo>
                  <a:cubicBezTo>
                    <a:pt x="50" y="0"/>
                    <a:pt x="1" y="52"/>
                    <a:pt x="44" y="290"/>
                  </a:cubicBezTo>
                  <a:cubicBezTo>
                    <a:pt x="79" y="498"/>
                    <a:pt x="151" y="527"/>
                    <a:pt x="151" y="527"/>
                  </a:cubicBezTo>
                  <a:cubicBezTo>
                    <a:pt x="166" y="507"/>
                    <a:pt x="238" y="475"/>
                    <a:pt x="198" y="249"/>
                  </a:cubicBezTo>
                  <a:cubicBezTo>
                    <a:pt x="154" y="20"/>
                    <a:pt x="79" y="12"/>
                    <a:pt x="5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1" name="Google Shape;511;p21"/>
            <p:cNvSpPr/>
            <p:nvPr/>
          </p:nvSpPr>
          <p:spPr>
            <a:xfrm>
              <a:off x="5887039" y="474520"/>
              <a:ext cx="40288" cy="118850"/>
            </a:xfrm>
            <a:custGeom>
              <a:avLst/>
              <a:gdLst/>
              <a:ahLst/>
              <a:cxnLst/>
              <a:rect l="l" t="t" r="r" b="b"/>
              <a:pathLst>
                <a:path w="140" h="413" extrusionOk="0">
                  <a:moveTo>
                    <a:pt x="38" y="1"/>
                  </a:moveTo>
                  <a:cubicBezTo>
                    <a:pt x="37" y="1"/>
                    <a:pt x="36" y="1"/>
                    <a:pt x="35" y="1"/>
                  </a:cubicBezTo>
                  <a:cubicBezTo>
                    <a:pt x="6" y="4"/>
                    <a:pt x="1" y="99"/>
                    <a:pt x="21" y="215"/>
                  </a:cubicBezTo>
                  <a:cubicBezTo>
                    <a:pt x="41" y="326"/>
                    <a:pt x="80" y="412"/>
                    <a:pt x="106" y="412"/>
                  </a:cubicBezTo>
                  <a:cubicBezTo>
                    <a:pt x="107" y="412"/>
                    <a:pt x="107" y="412"/>
                    <a:pt x="108" y="412"/>
                  </a:cubicBezTo>
                  <a:cubicBezTo>
                    <a:pt x="137" y="407"/>
                    <a:pt x="140" y="311"/>
                    <a:pt x="119" y="198"/>
                  </a:cubicBezTo>
                  <a:cubicBezTo>
                    <a:pt x="100" y="86"/>
                    <a:pt x="64" y="1"/>
                    <a:pt x="38"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2" name="Google Shape;512;p21"/>
            <p:cNvSpPr/>
            <p:nvPr/>
          </p:nvSpPr>
          <p:spPr>
            <a:xfrm>
              <a:off x="4509190" y="187900"/>
              <a:ext cx="2069084" cy="449788"/>
            </a:xfrm>
            <a:custGeom>
              <a:avLst/>
              <a:gdLst/>
              <a:ahLst/>
              <a:cxnLst/>
              <a:rect l="l" t="t" r="r" b="b"/>
              <a:pathLst>
                <a:path w="7190" h="1563" extrusionOk="0">
                  <a:moveTo>
                    <a:pt x="733" y="1"/>
                  </a:moveTo>
                  <a:cubicBezTo>
                    <a:pt x="455" y="12"/>
                    <a:pt x="0" y="253"/>
                    <a:pt x="0" y="253"/>
                  </a:cubicBezTo>
                  <a:lnTo>
                    <a:pt x="21" y="319"/>
                  </a:lnTo>
                  <a:lnTo>
                    <a:pt x="299" y="366"/>
                  </a:lnTo>
                  <a:lnTo>
                    <a:pt x="780" y="1278"/>
                  </a:lnTo>
                  <a:lnTo>
                    <a:pt x="768" y="1284"/>
                  </a:lnTo>
                  <a:cubicBezTo>
                    <a:pt x="751" y="1295"/>
                    <a:pt x="742" y="1319"/>
                    <a:pt x="751" y="1342"/>
                  </a:cubicBezTo>
                  <a:lnTo>
                    <a:pt x="765" y="1371"/>
                  </a:lnTo>
                  <a:cubicBezTo>
                    <a:pt x="1374" y="1548"/>
                    <a:pt x="2245" y="1550"/>
                    <a:pt x="2298" y="1550"/>
                  </a:cubicBezTo>
                  <a:cubicBezTo>
                    <a:pt x="2299" y="1550"/>
                    <a:pt x="2300" y="1550"/>
                    <a:pt x="2300" y="1550"/>
                  </a:cubicBezTo>
                  <a:cubicBezTo>
                    <a:pt x="2300" y="1550"/>
                    <a:pt x="2863" y="1562"/>
                    <a:pt x="3028" y="1562"/>
                  </a:cubicBezTo>
                  <a:cubicBezTo>
                    <a:pt x="3045" y="1562"/>
                    <a:pt x="3057" y="1562"/>
                    <a:pt x="3065" y="1562"/>
                  </a:cubicBezTo>
                  <a:cubicBezTo>
                    <a:pt x="4337" y="1504"/>
                    <a:pt x="4499" y="1420"/>
                    <a:pt x="4858" y="1252"/>
                  </a:cubicBezTo>
                  <a:cubicBezTo>
                    <a:pt x="5116" y="1136"/>
                    <a:pt x="5391" y="1055"/>
                    <a:pt x="5672" y="1011"/>
                  </a:cubicBezTo>
                  <a:cubicBezTo>
                    <a:pt x="6883" y="809"/>
                    <a:pt x="6874" y="722"/>
                    <a:pt x="6923" y="704"/>
                  </a:cubicBezTo>
                  <a:cubicBezTo>
                    <a:pt x="6970" y="687"/>
                    <a:pt x="7190" y="551"/>
                    <a:pt x="7158" y="522"/>
                  </a:cubicBezTo>
                  <a:cubicBezTo>
                    <a:pt x="7077" y="435"/>
                    <a:pt x="6616" y="290"/>
                    <a:pt x="6616" y="290"/>
                  </a:cubicBezTo>
                  <a:cubicBezTo>
                    <a:pt x="6451" y="142"/>
                    <a:pt x="6246" y="105"/>
                    <a:pt x="6076" y="105"/>
                  </a:cubicBezTo>
                  <a:cubicBezTo>
                    <a:pt x="5936" y="105"/>
                    <a:pt x="5820" y="130"/>
                    <a:pt x="5771" y="140"/>
                  </a:cubicBezTo>
                  <a:lnTo>
                    <a:pt x="2683" y="693"/>
                  </a:lnTo>
                  <a:cubicBezTo>
                    <a:pt x="2465" y="733"/>
                    <a:pt x="2005" y="771"/>
                    <a:pt x="1785" y="786"/>
                  </a:cubicBezTo>
                  <a:cubicBezTo>
                    <a:pt x="1738" y="793"/>
                    <a:pt x="1697" y="796"/>
                    <a:pt x="1661" y="796"/>
                  </a:cubicBezTo>
                  <a:cubicBezTo>
                    <a:pt x="1469" y="796"/>
                    <a:pt x="1403" y="708"/>
                    <a:pt x="1373" y="684"/>
                  </a:cubicBezTo>
                  <a:cubicBezTo>
                    <a:pt x="1342" y="652"/>
                    <a:pt x="997" y="270"/>
                    <a:pt x="997" y="270"/>
                  </a:cubicBezTo>
                  <a:cubicBezTo>
                    <a:pt x="974" y="206"/>
                    <a:pt x="948" y="142"/>
                    <a:pt x="916" y="82"/>
                  </a:cubicBezTo>
                  <a:cubicBezTo>
                    <a:pt x="887" y="35"/>
                    <a:pt x="849" y="6"/>
                    <a:pt x="733" y="1"/>
                  </a:cubicBezTo>
                  <a:close/>
                </a:path>
              </a:pathLst>
            </a:custGeom>
            <a:solidFill>
              <a:srgbClr val="F9CD6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3" name="Google Shape;513;p21"/>
            <p:cNvSpPr/>
            <p:nvPr/>
          </p:nvSpPr>
          <p:spPr>
            <a:xfrm>
              <a:off x="4725018" y="292937"/>
              <a:ext cx="1844909" cy="346478"/>
            </a:xfrm>
            <a:custGeom>
              <a:avLst/>
              <a:gdLst/>
              <a:ahLst/>
              <a:cxnLst/>
              <a:rect l="l" t="t" r="r" b="b"/>
              <a:pathLst>
                <a:path w="6411" h="1204" extrusionOk="0">
                  <a:moveTo>
                    <a:pt x="6069" y="1"/>
                  </a:moveTo>
                  <a:lnTo>
                    <a:pt x="6069" y="1"/>
                  </a:lnTo>
                  <a:cubicBezTo>
                    <a:pt x="6069" y="1"/>
                    <a:pt x="6385" y="145"/>
                    <a:pt x="6362" y="174"/>
                  </a:cubicBezTo>
                  <a:cubicBezTo>
                    <a:pt x="6286" y="215"/>
                    <a:pt x="6052" y="339"/>
                    <a:pt x="5394" y="455"/>
                  </a:cubicBezTo>
                  <a:lnTo>
                    <a:pt x="4398" y="635"/>
                  </a:lnTo>
                  <a:cubicBezTo>
                    <a:pt x="4296" y="652"/>
                    <a:pt x="4152" y="771"/>
                    <a:pt x="3926" y="812"/>
                  </a:cubicBezTo>
                  <a:cubicBezTo>
                    <a:pt x="3703" y="852"/>
                    <a:pt x="2784" y="977"/>
                    <a:pt x="2454" y="1035"/>
                  </a:cubicBezTo>
                  <a:cubicBezTo>
                    <a:pt x="2034" y="1116"/>
                    <a:pt x="1634" y="1095"/>
                    <a:pt x="1041" y="1119"/>
                  </a:cubicBezTo>
                  <a:lnTo>
                    <a:pt x="1" y="980"/>
                  </a:lnTo>
                  <a:lnTo>
                    <a:pt x="1" y="980"/>
                  </a:lnTo>
                  <a:lnTo>
                    <a:pt x="15" y="1011"/>
                  </a:lnTo>
                  <a:cubicBezTo>
                    <a:pt x="644" y="1191"/>
                    <a:pt x="1547" y="1191"/>
                    <a:pt x="1547" y="1191"/>
                  </a:cubicBezTo>
                  <a:cubicBezTo>
                    <a:pt x="1547" y="1191"/>
                    <a:pt x="2112" y="1203"/>
                    <a:pt x="2278" y="1203"/>
                  </a:cubicBezTo>
                  <a:cubicBezTo>
                    <a:pt x="2295" y="1203"/>
                    <a:pt x="2307" y="1203"/>
                    <a:pt x="2315" y="1203"/>
                  </a:cubicBezTo>
                  <a:cubicBezTo>
                    <a:pt x="3587" y="1142"/>
                    <a:pt x="3749" y="1058"/>
                    <a:pt x="4108" y="893"/>
                  </a:cubicBezTo>
                  <a:cubicBezTo>
                    <a:pt x="4366" y="774"/>
                    <a:pt x="4641" y="690"/>
                    <a:pt x="4922" y="646"/>
                  </a:cubicBezTo>
                  <a:cubicBezTo>
                    <a:pt x="6133" y="444"/>
                    <a:pt x="6124" y="357"/>
                    <a:pt x="6173" y="339"/>
                  </a:cubicBezTo>
                  <a:cubicBezTo>
                    <a:pt x="6255" y="299"/>
                    <a:pt x="6333" y="250"/>
                    <a:pt x="6399" y="186"/>
                  </a:cubicBezTo>
                  <a:cubicBezTo>
                    <a:pt x="6405" y="180"/>
                    <a:pt x="6408" y="177"/>
                    <a:pt x="6411" y="169"/>
                  </a:cubicBezTo>
                  <a:lnTo>
                    <a:pt x="6411" y="166"/>
                  </a:lnTo>
                  <a:cubicBezTo>
                    <a:pt x="6411" y="166"/>
                    <a:pt x="6411" y="163"/>
                    <a:pt x="6411" y="163"/>
                  </a:cubicBezTo>
                  <a:cubicBezTo>
                    <a:pt x="6411" y="163"/>
                    <a:pt x="6408" y="163"/>
                    <a:pt x="6408" y="160"/>
                  </a:cubicBezTo>
                  <a:cubicBezTo>
                    <a:pt x="6362" y="113"/>
                    <a:pt x="6202" y="50"/>
                    <a:pt x="6069"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4" name="Google Shape;514;p21"/>
            <p:cNvSpPr/>
            <p:nvPr/>
          </p:nvSpPr>
          <p:spPr>
            <a:xfrm>
              <a:off x="4509190" y="187900"/>
              <a:ext cx="642884" cy="367773"/>
            </a:xfrm>
            <a:custGeom>
              <a:avLst/>
              <a:gdLst/>
              <a:ahLst/>
              <a:cxnLst/>
              <a:rect l="l" t="t" r="r" b="b"/>
              <a:pathLst>
                <a:path w="2234" h="1278" extrusionOk="0">
                  <a:moveTo>
                    <a:pt x="736" y="1"/>
                  </a:moveTo>
                  <a:cubicBezTo>
                    <a:pt x="458" y="12"/>
                    <a:pt x="0" y="253"/>
                    <a:pt x="0" y="253"/>
                  </a:cubicBezTo>
                  <a:lnTo>
                    <a:pt x="21" y="319"/>
                  </a:lnTo>
                  <a:lnTo>
                    <a:pt x="299" y="366"/>
                  </a:lnTo>
                  <a:lnTo>
                    <a:pt x="777" y="1278"/>
                  </a:lnTo>
                  <a:cubicBezTo>
                    <a:pt x="777" y="1278"/>
                    <a:pt x="1637" y="893"/>
                    <a:pt x="2234" y="748"/>
                  </a:cubicBezTo>
                  <a:lnTo>
                    <a:pt x="2234" y="748"/>
                  </a:lnTo>
                  <a:cubicBezTo>
                    <a:pt x="2066" y="765"/>
                    <a:pt x="1895" y="780"/>
                    <a:pt x="1788" y="786"/>
                  </a:cubicBezTo>
                  <a:cubicBezTo>
                    <a:pt x="1741" y="793"/>
                    <a:pt x="1699" y="796"/>
                    <a:pt x="1662" y="796"/>
                  </a:cubicBezTo>
                  <a:cubicBezTo>
                    <a:pt x="1469" y="796"/>
                    <a:pt x="1403" y="708"/>
                    <a:pt x="1373" y="684"/>
                  </a:cubicBezTo>
                  <a:cubicBezTo>
                    <a:pt x="1342" y="652"/>
                    <a:pt x="997" y="270"/>
                    <a:pt x="997" y="270"/>
                  </a:cubicBezTo>
                  <a:cubicBezTo>
                    <a:pt x="974" y="206"/>
                    <a:pt x="948" y="142"/>
                    <a:pt x="916" y="82"/>
                  </a:cubicBezTo>
                  <a:cubicBezTo>
                    <a:pt x="887" y="35"/>
                    <a:pt x="849" y="6"/>
                    <a:pt x="736" y="1"/>
                  </a:cubicBezTo>
                  <a:close/>
                </a:path>
              </a:pathLst>
            </a:custGeom>
            <a:solidFill>
              <a:srgbClr val="F9CD6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5" name="Google Shape;515;p21"/>
            <p:cNvSpPr/>
            <p:nvPr/>
          </p:nvSpPr>
          <p:spPr>
            <a:xfrm>
              <a:off x="4509190" y="242864"/>
              <a:ext cx="643747" cy="312809"/>
            </a:xfrm>
            <a:custGeom>
              <a:avLst/>
              <a:gdLst/>
              <a:ahLst/>
              <a:cxnLst/>
              <a:rect l="l" t="t" r="r" b="b"/>
              <a:pathLst>
                <a:path w="2237" h="1087" extrusionOk="0">
                  <a:moveTo>
                    <a:pt x="890" y="1"/>
                  </a:moveTo>
                  <a:lnTo>
                    <a:pt x="290" y="111"/>
                  </a:lnTo>
                  <a:lnTo>
                    <a:pt x="50" y="73"/>
                  </a:lnTo>
                  <a:lnTo>
                    <a:pt x="41" y="41"/>
                  </a:lnTo>
                  <a:lnTo>
                    <a:pt x="0" y="59"/>
                  </a:lnTo>
                  <a:lnTo>
                    <a:pt x="21" y="128"/>
                  </a:lnTo>
                  <a:lnTo>
                    <a:pt x="113" y="143"/>
                  </a:lnTo>
                  <a:lnTo>
                    <a:pt x="299" y="175"/>
                  </a:lnTo>
                  <a:lnTo>
                    <a:pt x="345" y="264"/>
                  </a:lnTo>
                  <a:lnTo>
                    <a:pt x="780" y="1087"/>
                  </a:lnTo>
                  <a:cubicBezTo>
                    <a:pt x="780" y="1087"/>
                    <a:pt x="1640" y="702"/>
                    <a:pt x="2237" y="557"/>
                  </a:cubicBezTo>
                  <a:lnTo>
                    <a:pt x="2237" y="557"/>
                  </a:lnTo>
                  <a:cubicBezTo>
                    <a:pt x="2147" y="568"/>
                    <a:pt x="2060" y="574"/>
                    <a:pt x="1982" y="580"/>
                  </a:cubicBezTo>
                  <a:cubicBezTo>
                    <a:pt x="1666" y="679"/>
                    <a:pt x="1330" y="812"/>
                    <a:pt x="1095" y="907"/>
                  </a:cubicBezTo>
                  <a:cubicBezTo>
                    <a:pt x="1055" y="923"/>
                    <a:pt x="1014" y="931"/>
                    <a:pt x="972" y="931"/>
                  </a:cubicBezTo>
                  <a:cubicBezTo>
                    <a:pt x="842" y="931"/>
                    <a:pt x="714" y="854"/>
                    <a:pt x="643" y="719"/>
                  </a:cubicBezTo>
                  <a:lnTo>
                    <a:pt x="455" y="363"/>
                  </a:lnTo>
                  <a:cubicBezTo>
                    <a:pt x="420" y="299"/>
                    <a:pt x="441" y="221"/>
                    <a:pt x="501" y="186"/>
                  </a:cubicBezTo>
                  <a:lnTo>
                    <a:pt x="890"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6" name="Google Shape;516;p21"/>
            <p:cNvSpPr/>
            <p:nvPr/>
          </p:nvSpPr>
          <p:spPr>
            <a:xfrm>
              <a:off x="6253947" y="237109"/>
              <a:ext cx="159426" cy="63022"/>
            </a:xfrm>
            <a:custGeom>
              <a:avLst/>
              <a:gdLst/>
              <a:ahLst/>
              <a:cxnLst/>
              <a:rect l="l" t="t" r="r" b="b"/>
              <a:pathLst>
                <a:path w="554" h="219" extrusionOk="0">
                  <a:moveTo>
                    <a:pt x="362" y="0"/>
                  </a:moveTo>
                  <a:cubicBezTo>
                    <a:pt x="356" y="0"/>
                    <a:pt x="200" y="38"/>
                    <a:pt x="0" y="64"/>
                  </a:cubicBezTo>
                  <a:lnTo>
                    <a:pt x="139" y="206"/>
                  </a:lnTo>
                  <a:cubicBezTo>
                    <a:pt x="146" y="213"/>
                    <a:pt x="157" y="218"/>
                    <a:pt x="168" y="218"/>
                  </a:cubicBezTo>
                  <a:cubicBezTo>
                    <a:pt x="170" y="218"/>
                    <a:pt x="172" y="218"/>
                    <a:pt x="174" y="218"/>
                  </a:cubicBezTo>
                  <a:cubicBezTo>
                    <a:pt x="243" y="209"/>
                    <a:pt x="478" y="171"/>
                    <a:pt x="553" y="119"/>
                  </a:cubicBezTo>
                  <a:cubicBezTo>
                    <a:pt x="498" y="70"/>
                    <a:pt x="432" y="29"/>
                    <a:pt x="362"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7" name="Google Shape;517;p21"/>
            <p:cNvSpPr/>
            <p:nvPr/>
          </p:nvSpPr>
          <p:spPr>
            <a:xfrm>
              <a:off x="5977111" y="328045"/>
              <a:ext cx="71943" cy="67627"/>
            </a:xfrm>
            <a:custGeom>
              <a:avLst/>
              <a:gdLst/>
              <a:ahLst/>
              <a:cxnLst/>
              <a:rect l="l" t="t" r="r" b="b"/>
              <a:pathLst>
                <a:path w="250" h="235" extrusionOk="0">
                  <a:moveTo>
                    <a:pt x="180" y="0"/>
                  </a:moveTo>
                  <a:lnTo>
                    <a:pt x="35" y="26"/>
                  </a:lnTo>
                  <a:cubicBezTo>
                    <a:pt x="15" y="32"/>
                    <a:pt x="0" y="55"/>
                    <a:pt x="9" y="78"/>
                  </a:cubicBezTo>
                  <a:lnTo>
                    <a:pt x="27" y="194"/>
                  </a:lnTo>
                  <a:cubicBezTo>
                    <a:pt x="29" y="217"/>
                    <a:pt x="50" y="235"/>
                    <a:pt x="73" y="235"/>
                  </a:cubicBezTo>
                  <a:lnTo>
                    <a:pt x="215" y="212"/>
                  </a:lnTo>
                  <a:cubicBezTo>
                    <a:pt x="235" y="203"/>
                    <a:pt x="250" y="180"/>
                    <a:pt x="244" y="157"/>
                  </a:cubicBezTo>
                  <a:lnTo>
                    <a:pt x="223" y="41"/>
                  </a:lnTo>
                  <a:cubicBezTo>
                    <a:pt x="221" y="18"/>
                    <a:pt x="203" y="0"/>
                    <a:pt x="18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8" name="Google Shape;518;p21"/>
            <p:cNvSpPr/>
            <p:nvPr/>
          </p:nvSpPr>
          <p:spPr>
            <a:xfrm>
              <a:off x="6088766" y="285742"/>
              <a:ext cx="77123" cy="139282"/>
            </a:xfrm>
            <a:custGeom>
              <a:avLst/>
              <a:gdLst/>
              <a:ahLst/>
              <a:cxnLst/>
              <a:rect l="l" t="t" r="r" b="b"/>
              <a:pathLst>
                <a:path w="268" h="484" extrusionOk="0">
                  <a:moveTo>
                    <a:pt x="169" y="1"/>
                  </a:moveTo>
                  <a:cubicBezTo>
                    <a:pt x="166" y="1"/>
                    <a:pt x="163" y="1"/>
                    <a:pt x="160" y="2"/>
                  </a:cubicBezTo>
                  <a:lnTo>
                    <a:pt x="30" y="23"/>
                  </a:lnTo>
                  <a:cubicBezTo>
                    <a:pt x="12" y="26"/>
                    <a:pt x="1" y="43"/>
                    <a:pt x="3" y="60"/>
                  </a:cubicBezTo>
                  <a:lnTo>
                    <a:pt x="70" y="457"/>
                  </a:lnTo>
                  <a:cubicBezTo>
                    <a:pt x="73" y="473"/>
                    <a:pt x="87" y="484"/>
                    <a:pt x="102" y="484"/>
                  </a:cubicBezTo>
                  <a:cubicBezTo>
                    <a:pt x="104" y="484"/>
                    <a:pt x="106" y="483"/>
                    <a:pt x="108" y="483"/>
                  </a:cubicBezTo>
                  <a:lnTo>
                    <a:pt x="238" y="463"/>
                  </a:lnTo>
                  <a:cubicBezTo>
                    <a:pt x="256" y="460"/>
                    <a:pt x="267" y="443"/>
                    <a:pt x="267" y="425"/>
                  </a:cubicBezTo>
                  <a:lnTo>
                    <a:pt x="200" y="28"/>
                  </a:lnTo>
                  <a:cubicBezTo>
                    <a:pt x="196" y="12"/>
                    <a:pt x="183" y="1"/>
                    <a:pt x="169"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9" name="Google Shape;519;p21"/>
            <p:cNvSpPr/>
            <p:nvPr/>
          </p:nvSpPr>
          <p:spPr>
            <a:xfrm>
              <a:off x="5160128" y="448621"/>
              <a:ext cx="77986" cy="139857"/>
            </a:xfrm>
            <a:custGeom>
              <a:avLst/>
              <a:gdLst/>
              <a:ahLst/>
              <a:cxnLst/>
              <a:rect l="l" t="t" r="r" b="b"/>
              <a:pathLst>
                <a:path w="271" h="486" extrusionOk="0">
                  <a:moveTo>
                    <a:pt x="165" y="1"/>
                  </a:moveTo>
                  <a:cubicBezTo>
                    <a:pt x="164" y="1"/>
                    <a:pt x="162" y="1"/>
                    <a:pt x="160" y="1"/>
                  </a:cubicBezTo>
                  <a:lnTo>
                    <a:pt x="30" y="24"/>
                  </a:lnTo>
                  <a:cubicBezTo>
                    <a:pt x="12" y="27"/>
                    <a:pt x="1" y="42"/>
                    <a:pt x="4" y="59"/>
                  </a:cubicBezTo>
                  <a:lnTo>
                    <a:pt x="70" y="459"/>
                  </a:lnTo>
                  <a:cubicBezTo>
                    <a:pt x="73" y="474"/>
                    <a:pt x="87" y="485"/>
                    <a:pt x="102" y="485"/>
                  </a:cubicBezTo>
                  <a:cubicBezTo>
                    <a:pt x="104" y="485"/>
                    <a:pt x="106" y="485"/>
                    <a:pt x="108" y="485"/>
                  </a:cubicBezTo>
                  <a:lnTo>
                    <a:pt x="238" y="462"/>
                  </a:lnTo>
                  <a:cubicBezTo>
                    <a:pt x="256" y="459"/>
                    <a:pt x="270" y="444"/>
                    <a:pt x="267" y="427"/>
                  </a:cubicBezTo>
                  <a:lnTo>
                    <a:pt x="201" y="27"/>
                  </a:lnTo>
                  <a:cubicBezTo>
                    <a:pt x="195" y="12"/>
                    <a:pt x="181" y="1"/>
                    <a:pt x="165"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0" name="Google Shape;520;p21"/>
            <p:cNvSpPr/>
            <p:nvPr/>
          </p:nvSpPr>
          <p:spPr>
            <a:xfrm>
              <a:off x="5878693" y="345311"/>
              <a:ext cx="71080" cy="67051"/>
            </a:xfrm>
            <a:custGeom>
              <a:avLst/>
              <a:gdLst/>
              <a:ahLst/>
              <a:cxnLst/>
              <a:rect l="l" t="t" r="r" b="b"/>
              <a:pathLst>
                <a:path w="247" h="233" extrusionOk="0">
                  <a:moveTo>
                    <a:pt x="182" y="1"/>
                  </a:moveTo>
                  <a:cubicBezTo>
                    <a:pt x="181" y="1"/>
                    <a:pt x="179" y="1"/>
                    <a:pt x="177" y="1"/>
                  </a:cubicBezTo>
                  <a:lnTo>
                    <a:pt x="35" y="24"/>
                  </a:lnTo>
                  <a:cubicBezTo>
                    <a:pt x="12" y="30"/>
                    <a:pt x="1" y="53"/>
                    <a:pt x="6" y="76"/>
                  </a:cubicBezTo>
                  <a:lnTo>
                    <a:pt x="27" y="192"/>
                  </a:lnTo>
                  <a:cubicBezTo>
                    <a:pt x="27" y="215"/>
                    <a:pt x="47" y="233"/>
                    <a:pt x="70" y="233"/>
                  </a:cubicBezTo>
                  <a:lnTo>
                    <a:pt x="212" y="210"/>
                  </a:lnTo>
                  <a:cubicBezTo>
                    <a:pt x="235" y="201"/>
                    <a:pt x="247" y="178"/>
                    <a:pt x="241" y="155"/>
                  </a:cubicBezTo>
                  <a:lnTo>
                    <a:pt x="221" y="39"/>
                  </a:lnTo>
                  <a:cubicBezTo>
                    <a:pt x="221" y="17"/>
                    <a:pt x="203" y="1"/>
                    <a:pt x="182"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1" name="Google Shape;521;p21"/>
            <p:cNvSpPr/>
            <p:nvPr/>
          </p:nvSpPr>
          <p:spPr>
            <a:xfrm>
              <a:off x="5779412" y="362002"/>
              <a:ext cx="72231" cy="67051"/>
            </a:xfrm>
            <a:custGeom>
              <a:avLst/>
              <a:gdLst/>
              <a:ahLst/>
              <a:cxnLst/>
              <a:rect l="l" t="t" r="r" b="b"/>
              <a:pathLst>
                <a:path w="251" h="233" extrusionOk="0">
                  <a:moveTo>
                    <a:pt x="185" y="1"/>
                  </a:moveTo>
                  <a:cubicBezTo>
                    <a:pt x="183" y="1"/>
                    <a:pt x="182" y="1"/>
                    <a:pt x="181" y="1"/>
                  </a:cubicBezTo>
                  <a:lnTo>
                    <a:pt x="36" y="24"/>
                  </a:lnTo>
                  <a:cubicBezTo>
                    <a:pt x="15" y="30"/>
                    <a:pt x="1" y="53"/>
                    <a:pt x="10" y="76"/>
                  </a:cubicBezTo>
                  <a:lnTo>
                    <a:pt x="27" y="192"/>
                  </a:lnTo>
                  <a:cubicBezTo>
                    <a:pt x="30" y="215"/>
                    <a:pt x="50" y="233"/>
                    <a:pt x="73" y="233"/>
                  </a:cubicBezTo>
                  <a:lnTo>
                    <a:pt x="215" y="210"/>
                  </a:lnTo>
                  <a:cubicBezTo>
                    <a:pt x="236" y="201"/>
                    <a:pt x="250" y="178"/>
                    <a:pt x="244" y="157"/>
                  </a:cubicBezTo>
                  <a:lnTo>
                    <a:pt x="224" y="42"/>
                  </a:lnTo>
                  <a:cubicBezTo>
                    <a:pt x="221" y="20"/>
                    <a:pt x="206" y="1"/>
                    <a:pt x="185"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2" name="Google Shape;522;p21"/>
            <p:cNvSpPr/>
            <p:nvPr/>
          </p:nvSpPr>
          <p:spPr>
            <a:xfrm>
              <a:off x="5681282" y="378692"/>
              <a:ext cx="71080" cy="67051"/>
            </a:xfrm>
            <a:custGeom>
              <a:avLst/>
              <a:gdLst/>
              <a:ahLst/>
              <a:cxnLst/>
              <a:rect l="l" t="t" r="r" b="b"/>
              <a:pathLst>
                <a:path w="247" h="233" extrusionOk="0">
                  <a:moveTo>
                    <a:pt x="177" y="1"/>
                  </a:moveTo>
                  <a:lnTo>
                    <a:pt x="35" y="24"/>
                  </a:lnTo>
                  <a:cubicBezTo>
                    <a:pt x="12" y="33"/>
                    <a:pt x="0" y="56"/>
                    <a:pt x="6" y="76"/>
                  </a:cubicBezTo>
                  <a:lnTo>
                    <a:pt x="26" y="192"/>
                  </a:lnTo>
                  <a:cubicBezTo>
                    <a:pt x="26" y="214"/>
                    <a:pt x="44" y="233"/>
                    <a:pt x="65" y="233"/>
                  </a:cubicBezTo>
                  <a:cubicBezTo>
                    <a:pt x="67" y="233"/>
                    <a:pt x="68" y="233"/>
                    <a:pt x="70" y="233"/>
                  </a:cubicBezTo>
                  <a:lnTo>
                    <a:pt x="212" y="209"/>
                  </a:lnTo>
                  <a:cubicBezTo>
                    <a:pt x="235" y="201"/>
                    <a:pt x="246" y="178"/>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3" name="Google Shape;523;p21"/>
            <p:cNvSpPr/>
            <p:nvPr/>
          </p:nvSpPr>
          <p:spPr>
            <a:xfrm>
              <a:off x="5582001" y="395383"/>
              <a:ext cx="71943" cy="67914"/>
            </a:xfrm>
            <a:custGeom>
              <a:avLst/>
              <a:gdLst/>
              <a:ahLst/>
              <a:cxnLst/>
              <a:rect l="l" t="t" r="r" b="b"/>
              <a:pathLst>
                <a:path w="250" h="236" extrusionOk="0">
                  <a:moveTo>
                    <a:pt x="180" y="1"/>
                  </a:moveTo>
                  <a:lnTo>
                    <a:pt x="35" y="24"/>
                  </a:lnTo>
                  <a:cubicBezTo>
                    <a:pt x="15" y="33"/>
                    <a:pt x="0" y="56"/>
                    <a:pt x="9" y="79"/>
                  </a:cubicBezTo>
                  <a:lnTo>
                    <a:pt x="26" y="195"/>
                  </a:lnTo>
                  <a:cubicBezTo>
                    <a:pt x="32" y="219"/>
                    <a:pt x="50" y="236"/>
                    <a:pt x="68" y="236"/>
                  </a:cubicBezTo>
                  <a:cubicBezTo>
                    <a:pt x="70" y="236"/>
                    <a:pt x="71" y="236"/>
                    <a:pt x="73" y="235"/>
                  </a:cubicBezTo>
                  <a:lnTo>
                    <a:pt x="215" y="209"/>
                  </a:lnTo>
                  <a:cubicBezTo>
                    <a:pt x="235" y="204"/>
                    <a:pt x="250" y="180"/>
                    <a:pt x="244" y="157"/>
                  </a:cubicBezTo>
                  <a:lnTo>
                    <a:pt x="223" y="41"/>
                  </a:lnTo>
                  <a:cubicBezTo>
                    <a:pt x="221" y="18"/>
                    <a:pt x="203" y="1"/>
                    <a:pt x="18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4" name="Google Shape;524;p21"/>
            <p:cNvSpPr/>
            <p:nvPr/>
          </p:nvSpPr>
          <p:spPr>
            <a:xfrm>
              <a:off x="5483583" y="412074"/>
              <a:ext cx="71080" cy="67914"/>
            </a:xfrm>
            <a:custGeom>
              <a:avLst/>
              <a:gdLst/>
              <a:ahLst/>
              <a:cxnLst/>
              <a:rect l="l" t="t" r="r" b="b"/>
              <a:pathLst>
                <a:path w="247" h="236" extrusionOk="0">
                  <a:moveTo>
                    <a:pt x="177" y="1"/>
                  </a:moveTo>
                  <a:lnTo>
                    <a:pt x="35" y="24"/>
                  </a:lnTo>
                  <a:cubicBezTo>
                    <a:pt x="12" y="33"/>
                    <a:pt x="1" y="56"/>
                    <a:pt x="6" y="79"/>
                  </a:cubicBezTo>
                  <a:lnTo>
                    <a:pt x="27" y="195"/>
                  </a:lnTo>
                  <a:cubicBezTo>
                    <a:pt x="27" y="218"/>
                    <a:pt x="47" y="235"/>
                    <a:pt x="70" y="235"/>
                  </a:cubicBezTo>
                  <a:lnTo>
                    <a:pt x="212" y="209"/>
                  </a:lnTo>
                  <a:cubicBezTo>
                    <a:pt x="235" y="204"/>
                    <a:pt x="247" y="180"/>
                    <a:pt x="241" y="157"/>
                  </a:cubicBezTo>
                  <a:lnTo>
                    <a:pt x="221" y="41"/>
                  </a:lnTo>
                  <a:cubicBezTo>
                    <a:pt x="221"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5" name="Google Shape;525;p21"/>
            <p:cNvSpPr/>
            <p:nvPr/>
          </p:nvSpPr>
          <p:spPr>
            <a:xfrm>
              <a:off x="5384302" y="428765"/>
              <a:ext cx="71943" cy="67914"/>
            </a:xfrm>
            <a:custGeom>
              <a:avLst/>
              <a:gdLst/>
              <a:ahLst/>
              <a:cxnLst/>
              <a:rect l="l" t="t" r="r" b="b"/>
              <a:pathLst>
                <a:path w="250" h="236" extrusionOk="0">
                  <a:moveTo>
                    <a:pt x="180" y="1"/>
                  </a:moveTo>
                  <a:lnTo>
                    <a:pt x="36" y="27"/>
                  </a:lnTo>
                  <a:cubicBezTo>
                    <a:pt x="15" y="33"/>
                    <a:pt x="1" y="56"/>
                    <a:pt x="10" y="79"/>
                  </a:cubicBezTo>
                  <a:lnTo>
                    <a:pt x="27" y="195"/>
                  </a:lnTo>
                  <a:cubicBezTo>
                    <a:pt x="30" y="218"/>
                    <a:pt x="47" y="235"/>
                    <a:pt x="73" y="235"/>
                  </a:cubicBezTo>
                  <a:lnTo>
                    <a:pt x="215" y="209"/>
                  </a:lnTo>
                  <a:cubicBezTo>
                    <a:pt x="236" y="203"/>
                    <a:pt x="250" y="180"/>
                    <a:pt x="244" y="157"/>
                  </a:cubicBezTo>
                  <a:lnTo>
                    <a:pt x="224" y="41"/>
                  </a:lnTo>
                  <a:cubicBezTo>
                    <a:pt x="221" y="18"/>
                    <a:pt x="204" y="1"/>
                    <a:pt x="18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6" name="Google Shape;526;p21"/>
            <p:cNvSpPr/>
            <p:nvPr/>
          </p:nvSpPr>
          <p:spPr>
            <a:xfrm>
              <a:off x="5286172" y="444592"/>
              <a:ext cx="71080" cy="67914"/>
            </a:xfrm>
            <a:custGeom>
              <a:avLst/>
              <a:gdLst/>
              <a:ahLst/>
              <a:cxnLst/>
              <a:rect l="l" t="t" r="r" b="b"/>
              <a:pathLst>
                <a:path w="247" h="236" extrusionOk="0">
                  <a:moveTo>
                    <a:pt x="177" y="1"/>
                  </a:moveTo>
                  <a:lnTo>
                    <a:pt x="35" y="27"/>
                  </a:lnTo>
                  <a:cubicBezTo>
                    <a:pt x="12" y="33"/>
                    <a:pt x="0" y="56"/>
                    <a:pt x="6" y="79"/>
                  </a:cubicBezTo>
                  <a:lnTo>
                    <a:pt x="26" y="195"/>
                  </a:lnTo>
                  <a:cubicBezTo>
                    <a:pt x="29" y="219"/>
                    <a:pt x="46" y="236"/>
                    <a:pt x="65" y="236"/>
                  </a:cubicBezTo>
                  <a:cubicBezTo>
                    <a:pt x="67" y="236"/>
                    <a:pt x="68" y="236"/>
                    <a:pt x="70" y="235"/>
                  </a:cubicBezTo>
                  <a:lnTo>
                    <a:pt x="212" y="209"/>
                  </a:lnTo>
                  <a:cubicBezTo>
                    <a:pt x="235" y="203"/>
                    <a:pt x="246" y="180"/>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7" name="Google Shape;527;p21"/>
            <p:cNvSpPr/>
            <p:nvPr/>
          </p:nvSpPr>
          <p:spPr>
            <a:xfrm>
              <a:off x="5470346" y="542434"/>
              <a:ext cx="378709" cy="189067"/>
            </a:xfrm>
            <a:custGeom>
              <a:avLst/>
              <a:gdLst/>
              <a:ahLst/>
              <a:cxnLst/>
              <a:rect l="l" t="t" r="r" b="b"/>
              <a:pathLst>
                <a:path w="1316" h="657" extrusionOk="0">
                  <a:moveTo>
                    <a:pt x="1103" y="1"/>
                  </a:moveTo>
                  <a:cubicBezTo>
                    <a:pt x="1004" y="1"/>
                    <a:pt x="645" y="38"/>
                    <a:pt x="203" y="226"/>
                  </a:cubicBezTo>
                  <a:cubicBezTo>
                    <a:pt x="148" y="252"/>
                    <a:pt x="93" y="278"/>
                    <a:pt x="38" y="310"/>
                  </a:cubicBezTo>
                  <a:cubicBezTo>
                    <a:pt x="6" y="327"/>
                    <a:pt x="0" y="365"/>
                    <a:pt x="6" y="405"/>
                  </a:cubicBezTo>
                  <a:cubicBezTo>
                    <a:pt x="12" y="446"/>
                    <a:pt x="21" y="486"/>
                    <a:pt x="32" y="524"/>
                  </a:cubicBezTo>
                  <a:cubicBezTo>
                    <a:pt x="41" y="559"/>
                    <a:pt x="49" y="596"/>
                    <a:pt x="81" y="608"/>
                  </a:cubicBezTo>
                  <a:cubicBezTo>
                    <a:pt x="90" y="614"/>
                    <a:pt x="125" y="622"/>
                    <a:pt x="136" y="625"/>
                  </a:cubicBezTo>
                  <a:cubicBezTo>
                    <a:pt x="177" y="634"/>
                    <a:pt x="220" y="637"/>
                    <a:pt x="264" y="640"/>
                  </a:cubicBezTo>
                  <a:cubicBezTo>
                    <a:pt x="344" y="651"/>
                    <a:pt x="425" y="656"/>
                    <a:pt x="505" y="656"/>
                  </a:cubicBezTo>
                  <a:cubicBezTo>
                    <a:pt x="551" y="656"/>
                    <a:pt x="596" y="655"/>
                    <a:pt x="640" y="651"/>
                  </a:cubicBezTo>
                  <a:cubicBezTo>
                    <a:pt x="695" y="646"/>
                    <a:pt x="750" y="640"/>
                    <a:pt x="803" y="634"/>
                  </a:cubicBezTo>
                  <a:cubicBezTo>
                    <a:pt x="861" y="625"/>
                    <a:pt x="921" y="614"/>
                    <a:pt x="979" y="602"/>
                  </a:cubicBezTo>
                  <a:cubicBezTo>
                    <a:pt x="1037" y="591"/>
                    <a:pt x="1104" y="570"/>
                    <a:pt x="1168" y="553"/>
                  </a:cubicBezTo>
                  <a:cubicBezTo>
                    <a:pt x="1188" y="544"/>
                    <a:pt x="1208" y="538"/>
                    <a:pt x="1228" y="533"/>
                  </a:cubicBezTo>
                  <a:cubicBezTo>
                    <a:pt x="1243" y="509"/>
                    <a:pt x="1315" y="478"/>
                    <a:pt x="1275" y="252"/>
                  </a:cubicBezTo>
                  <a:cubicBezTo>
                    <a:pt x="1234" y="23"/>
                    <a:pt x="1159" y="14"/>
                    <a:pt x="1127" y="3"/>
                  </a:cubicBezTo>
                  <a:cubicBezTo>
                    <a:pt x="1123" y="2"/>
                    <a:pt x="1115" y="1"/>
                    <a:pt x="11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8" name="Google Shape;528;p21"/>
            <p:cNvSpPr/>
            <p:nvPr/>
          </p:nvSpPr>
          <p:spPr>
            <a:xfrm>
              <a:off x="5780275" y="543010"/>
              <a:ext cx="68778" cy="151944"/>
            </a:xfrm>
            <a:custGeom>
              <a:avLst/>
              <a:gdLst/>
              <a:ahLst/>
              <a:cxnLst/>
              <a:rect l="l" t="t" r="r" b="b"/>
              <a:pathLst>
                <a:path w="239" h="528" extrusionOk="0">
                  <a:moveTo>
                    <a:pt x="50" y="1"/>
                  </a:moveTo>
                  <a:cubicBezTo>
                    <a:pt x="50" y="1"/>
                    <a:pt x="1" y="53"/>
                    <a:pt x="44" y="290"/>
                  </a:cubicBezTo>
                  <a:cubicBezTo>
                    <a:pt x="82" y="499"/>
                    <a:pt x="151" y="528"/>
                    <a:pt x="151" y="528"/>
                  </a:cubicBezTo>
                  <a:cubicBezTo>
                    <a:pt x="166" y="507"/>
                    <a:pt x="238" y="476"/>
                    <a:pt x="198" y="250"/>
                  </a:cubicBezTo>
                  <a:cubicBezTo>
                    <a:pt x="157" y="21"/>
                    <a:pt x="82" y="12"/>
                    <a:pt x="5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9" name="Google Shape;529;p21"/>
            <p:cNvSpPr/>
            <p:nvPr/>
          </p:nvSpPr>
          <p:spPr>
            <a:xfrm>
              <a:off x="5797830" y="558837"/>
              <a:ext cx="40288" cy="118850"/>
            </a:xfrm>
            <a:custGeom>
              <a:avLst/>
              <a:gdLst/>
              <a:ahLst/>
              <a:cxnLst/>
              <a:rect l="l" t="t" r="r" b="b"/>
              <a:pathLst>
                <a:path w="140" h="413" extrusionOk="0">
                  <a:moveTo>
                    <a:pt x="34" y="0"/>
                  </a:moveTo>
                  <a:cubicBezTo>
                    <a:pt x="33" y="0"/>
                    <a:pt x="33" y="1"/>
                    <a:pt x="33" y="1"/>
                  </a:cubicBezTo>
                  <a:cubicBezTo>
                    <a:pt x="6" y="6"/>
                    <a:pt x="1" y="102"/>
                    <a:pt x="21" y="215"/>
                  </a:cubicBezTo>
                  <a:cubicBezTo>
                    <a:pt x="41" y="324"/>
                    <a:pt x="77" y="412"/>
                    <a:pt x="105" y="412"/>
                  </a:cubicBezTo>
                  <a:cubicBezTo>
                    <a:pt x="106" y="412"/>
                    <a:pt x="107" y="412"/>
                    <a:pt x="108" y="412"/>
                  </a:cubicBezTo>
                  <a:cubicBezTo>
                    <a:pt x="134" y="409"/>
                    <a:pt x="140" y="311"/>
                    <a:pt x="119" y="198"/>
                  </a:cubicBezTo>
                  <a:cubicBezTo>
                    <a:pt x="99" y="86"/>
                    <a:pt x="60" y="0"/>
                    <a:pt x="34" y="0"/>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0" name="Google Shape;530;p21"/>
            <p:cNvSpPr/>
            <p:nvPr/>
          </p:nvSpPr>
          <p:spPr>
            <a:xfrm>
              <a:off x="4732500" y="460419"/>
              <a:ext cx="1126629" cy="237125"/>
            </a:xfrm>
            <a:custGeom>
              <a:avLst/>
              <a:gdLst/>
              <a:ahLst/>
              <a:cxnLst/>
              <a:rect l="l" t="t" r="r" b="b"/>
              <a:pathLst>
                <a:path w="3915" h="824" extrusionOk="0">
                  <a:moveTo>
                    <a:pt x="3634" y="0"/>
                  </a:moveTo>
                  <a:cubicBezTo>
                    <a:pt x="3392" y="0"/>
                    <a:pt x="3071" y="88"/>
                    <a:pt x="2747" y="230"/>
                  </a:cubicBezTo>
                  <a:cubicBezTo>
                    <a:pt x="2405" y="377"/>
                    <a:pt x="1" y="763"/>
                    <a:pt x="1" y="763"/>
                  </a:cubicBezTo>
                  <a:cubicBezTo>
                    <a:pt x="76" y="821"/>
                    <a:pt x="105" y="823"/>
                    <a:pt x="105" y="823"/>
                  </a:cubicBezTo>
                  <a:cubicBezTo>
                    <a:pt x="105" y="823"/>
                    <a:pt x="2921" y="592"/>
                    <a:pt x="3485" y="398"/>
                  </a:cubicBezTo>
                  <a:cubicBezTo>
                    <a:pt x="3485" y="398"/>
                    <a:pt x="3804" y="322"/>
                    <a:pt x="3856" y="253"/>
                  </a:cubicBezTo>
                  <a:cubicBezTo>
                    <a:pt x="3911" y="180"/>
                    <a:pt x="3914" y="9"/>
                    <a:pt x="3668" y="1"/>
                  </a:cubicBezTo>
                  <a:cubicBezTo>
                    <a:pt x="3657" y="0"/>
                    <a:pt x="3646" y="0"/>
                    <a:pt x="3634"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1" name="Google Shape;531;p21"/>
            <p:cNvSpPr/>
            <p:nvPr/>
          </p:nvSpPr>
          <p:spPr>
            <a:xfrm>
              <a:off x="4733363" y="473945"/>
              <a:ext cx="1123176" cy="223599"/>
            </a:xfrm>
            <a:custGeom>
              <a:avLst/>
              <a:gdLst/>
              <a:ahLst/>
              <a:cxnLst/>
              <a:rect l="l" t="t" r="r" b="b"/>
              <a:pathLst>
                <a:path w="3903" h="777" extrusionOk="0">
                  <a:moveTo>
                    <a:pt x="3827" y="0"/>
                  </a:moveTo>
                  <a:lnTo>
                    <a:pt x="3827" y="0"/>
                  </a:lnTo>
                  <a:cubicBezTo>
                    <a:pt x="3836" y="41"/>
                    <a:pt x="3824" y="84"/>
                    <a:pt x="3801" y="119"/>
                  </a:cubicBezTo>
                  <a:cubicBezTo>
                    <a:pt x="3746" y="191"/>
                    <a:pt x="3430" y="264"/>
                    <a:pt x="3430" y="264"/>
                  </a:cubicBezTo>
                  <a:cubicBezTo>
                    <a:pt x="2947" y="432"/>
                    <a:pt x="823" y="626"/>
                    <a:pt x="212" y="678"/>
                  </a:cubicBezTo>
                  <a:lnTo>
                    <a:pt x="1" y="716"/>
                  </a:lnTo>
                  <a:cubicBezTo>
                    <a:pt x="73" y="774"/>
                    <a:pt x="102" y="776"/>
                    <a:pt x="102" y="776"/>
                  </a:cubicBezTo>
                  <a:cubicBezTo>
                    <a:pt x="102" y="776"/>
                    <a:pt x="2918" y="545"/>
                    <a:pt x="3482" y="351"/>
                  </a:cubicBezTo>
                  <a:cubicBezTo>
                    <a:pt x="3482" y="351"/>
                    <a:pt x="3801" y="275"/>
                    <a:pt x="3853" y="206"/>
                  </a:cubicBezTo>
                  <a:cubicBezTo>
                    <a:pt x="3902" y="142"/>
                    <a:pt x="3891" y="49"/>
                    <a:pt x="3827"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2" name="Google Shape;532;p21"/>
            <p:cNvSpPr/>
            <p:nvPr/>
          </p:nvSpPr>
          <p:spPr>
            <a:xfrm>
              <a:off x="4294800" y="226461"/>
              <a:ext cx="482307" cy="83454"/>
            </a:xfrm>
            <a:custGeom>
              <a:avLst/>
              <a:gdLst/>
              <a:ahLst/>
              <a:cxnLst/>
              <a:rect l="l" t="t" r="r" b="b"/>
              <a:pathLst>
                <a:path w="1676" h="290" extrusionOk="0">
                  <a:moveTo>
                    <a:pt x="1503" y="1"/>
                  </a:moveTo>
                  <a:cubicBezTo>
                    <a:pt x="1288" y="1"/>
                    <a:pt x="865" y="63"/>
                    <a:pt x="771" y="84"/>
                  </a:cubicBezTo>
                  <a:lnTo>
                    <a:pt x="7" y="243"/>
                  </a:lnTo>
                  <a:cubicBezTo>
                    <a:pt x="1" y="243"/>
                    <a:pt x="4" y="260"/>
                    <a:pt x="10" y="263"/>
                  </a:cubicBezTo>
                  <a:lnTo>
                    <a:pt x="44" y="278"/>
                  </a:lnTo>
                  <a:cubicBezTo>
                    <a:pt x="70" y="287"/>
                    <a:pt x="97" y="289"/>
                    <a:pt x="123" y="289"/>
                  </a:cubicBezTo>
                  <a:cubicBezTo>
                    <a:pt x="334" y="278"/>
                    <a:pt x="1328" y="211"/>
                    <a:pt x="1577" y="75"/>
                  </a:cubicBezTo>
                  <a:cubicBezTo>
                    <a:pt x="1675" y="20"/>
                    <a:pt x="1621" y="1"/>
                    <a:pt x="1503"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3" name="Google Shape;533;p21"/>
            <p:cNvSpPr/>
            <p:nvPr/>
          </p:nvSpPr>
          <p:spPr>
            <a:xfrm>
              <a:off x="4294800" y="227900"/>
              <a:ext cx="473098" cy="82878"/>
            </a:xfrm>
            <a:custGeom>
              <a:avLst/>
              <a:gdLst/>
              <a:ahLst/>
              <a:cxnLst/>
              <a:rect l="l" t="t" r="r" b="b"/>
              <a:pathLst>
                <a:path w="1644" h="288" extrusionOk="0">
                  <a:moveTo>
                    <a:pt x="1594" y="1"/>
                  </a:moveTo>
                  <a:lnTo>
                    <a:pt x="1594" y="1"/>
                  </a:lnTo>
                  <a:cubicBezTo>
                    <a:pt x="1585" y="6"/>
                    <a:pt x="1574" y="15"/>
                    <a:pt x="1565" y="18"/>
                  </a:cubicBezTo>
                  <a:cubicBezTo>
                    <a:pt x="1316" y="157"/>
                    <a:pt x="322" y="224"/>
                    <a:pt x="114" y="235"/>
                  </a:cubicBezTo>
                  <a:cubicBezTo>
                    <a:pt x="108" y="236"/>
                    <a:pt x="103" y="236"/>
                    <a:pt x="97" y="236"/>
                  </a:cubicBezTo>
                  <a:cubicBezTo>
                    <a:pt x="81" y="236"/>
                    <a:pt x="65" y="234"/>
                    <a:pt x="50" y="229"/>
                  </a:cubicBezTo>
                  <a:lnTo>
                    <a:pt x="7" y="238"/>
                  </a:lnTo>
                  <a:cubicBezTo>
                    <a:pt x="1" y="238"/>
                    <a:pt x="4" y="258"/>
                    <a:pt x="10" y="261"/>
                  </a:cubicBezTo>
                  <a:lnTo>
                    <a:pt x="44" y="273"/>
                  </a:lnTo>
                  <a:cubicBezTo>
                    <a:pt x="70" y="282"/>
                    <a:pt x="97" y="287"/>
                    <a:pt x="125" y="287"/>
                  </a:cubicBezTo>
                  <a:cubicBezTo>
                    <a:pt x="334" y="273"/>
                    <a:pt x="1328" y="209"/>
                    <a:pt x="1577" y="70"/>
                  </a:cubicBezTo>
                  <a:cubicBezTo>
                    <a:pt x="1643" y="32"/>
                    <a:pt x="1638" y="9"/>
                    <a:pt x="1594"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4" name="Google Shape;534;p21"/>
            <p:cNvSpPr/>
            <p:nvPr/>
          </p:nvSpPr>
          <p:spPr>
            <a:xfrm>
              <a:off x="4434081" y="506463"/>
              <a:ext cx="368637" cy="200290"/>
            </a:xfrm>
            <a:custGeom>
              <a:avLst/>
              <a:gdLst/>
              <a:ahLst/>
              <a:cxnLst/>
              <a:rect l="l" t="t" r="r" b="b"/>
              <a:pathLst>
                <a:path w="1281" h="696" extrusionOk="0">
                  <a:moveTo>
                    <a:pt x="140" y="0"/>
                  </a:moveTo>
                  <a:lnTo>
                    <a:pt x="1" y="26"/>
                  </a:lnTo>
                  <a:lnTo>
                    <a:pt x="658" y="617"/>
                  </a:lnTo>
                  <a:cubicBezTo>
                    <a:pt x="710" y="666"/>
                    <a:pt x="783" y="695"/>
                    <a:pt x="858" y="695"/>
                  </a:cubicBezTo>
                  <a:cubicBezTo>
                    <a:pt x="1000" y="692"/>
                    <a:pt x="1142" y="678"/>
                    <a:pt x="1281" y="652"/>
                  </a:cubicBezTo>
                  <a:cubicBezTo>
                    <a:pt x="1281" y="652"/>
                    <a:pt x="1174" y="649"/>
                    <a:pt x="829" y="426"/>
                  </a:cubicBezTo>
                  <a:cubicBezTo>
                    <a:pt x="482" y="200"/>
                    <a:pt x="140" y="0"/>
                    <a:pt x="14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5" name="Google Shape;535;p21"/>
            <p:cNvSpPr/>
            <p:nvPr/>
          </p:nvSpPr>
          <p:spPr>
            <a:xfrm>
              <a:off x="4698255" y="332073"/>
              <a:ext cx="127195" cy="127771"/>
            </a:xfrm>
            <a:custGeom>
              <a:avLst/>
              <a:gdLst/>
              <a:ahLst/>
              <a:cxnLst/>
              <a:rect l="l" t="t" r="r" b="b"/>
              <a:pathLst>
                <a:path w="442" h="444" extrusionOk="0">
                  <a:moveTo>
                    <a:pt x="125" y="1"/>
                  </a:moveTo>
                  <a:lnTo>
                    <a:pt x="149" y="169"/>
                  </a:lnTo>
                  <a:lnTo>
                    <a:pt x="1" y="250"/>
                  </a:lnTo>
                  <a:lnTo>
                    <a:pt x="166" y="279"/>
                  </a:lnTo>
                  <a:lnTo>
                    <a:pt x="195" y="444"/>
                  </a:lnTo>
                  <a:lnTo>
                    <a:pt x="276" y="296"/>
                  </a:lnTo>
                  <a:lnTo>
                    <a:pt x="441" y="316"/>
                  </a:lnTo>
                  <a:lnTo>
                    <a:pt x="325" y="198"/>
                  </a:lnTo>
                  <a:lnTo>
                    <a:pt x="398" y="44"/>
                  </a:lnTo>
                  <a:lnTo>
                    <a:pt x="247" y="117"/>
                  </a:lnTo>
                  <a:lnTo>
                    <a:pt x="125"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Tree>
    <p:extLst>
      <p:ext uri="{BB962C8B-B14F-4D97-AF65-F5344CB8AC3E}">
        <p14:creationId xmlns:p14="http://schemas.microsoft.com/office/powerpoint/2010/main" val="1643765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1219170"/>
            <a:fld id="{103A6E8B-1C82-4589-8084-9ECAD6567D32}"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5744B193-A112-4B77-9B97-0A949FAACEB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867735162"/>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1219170"/>
            <a:fld id="{103A6E8B-1C82-4589-8084-9ECAD6567D32}"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5744B193-A112-4B77-9B97-0A949FAACEB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899011217"/>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103A6E8B-1C82-4589-8084-9ECAD6567D32}"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5744B193-A112-4B77-9B97-0A949FAACEB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567638574"/>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103A6E8B-1C82-4589-8084-9ECAD6567D32}"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5744B193-A112-4B77-9B97-0A949FAACEB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391674091"/>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074D4-9635-4CCF-909E-C181E89213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51771-BB55-4C4A-8595-7567E30D17C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3E737E-7392-48CD-AEFD-C660048358A9}"/>
              </a:ext>
            </a:extLst>
          </p:cNvPr>
          <p:cNvSpPr>
            <a:spLocks noGrp="1"/>
          </p:cNvSpPr>
          <p:nvPr>
            <p:ph type="dt" sz="half" idx="10"/>
          </p:nvPr>
        </p:nvSpPr>
        <p:spPr/>
        <p:txBody>
          <a:bodyPr/>
          <a:lstStyle/>
          <a:p>
            <a:pPr defTabSz="1219170"/>
            <a:fld id="{8FEEA4E7-32E1-4994-9995-48FCA36453A6}" type="datetimeFigureOut">
              <a:rPr lang="en-US" smtClean="0">
                <a:solidFill>
                  <a:srgbClr val="000099">
                    <a:tint val="75000"/>
                  </a:srgbClr>
                </a:solidFill>
              </a:rPr>
              <a:pPr defTabSz="1219170"/>
              <a:t>11/7/2023</a:t>
            </a:fld>
            <a:endParaRPr lang="en-US">
              <a:solidFill>
                <a:srgbClr val="000099">
                  <a:tint val="75000"/>
                </a:srgbClr>
              </a:solidFill>
            </a:endParaRPr>
          </a:p>
        </p:txBody>
      </p:sp>
      <p:sp>
        <p:nvSpPr>
          <p:cNvPr id="5" name="Footer Placeholder 4">
            <a:extLst>
              <a:ext uri="{FF2B5EF4-FFF2-40B4-BE49-F238E27FC236}">
                <a16:creationId xmlns:a16="http://schemas.microsoft.com/office/drawing/2014/main" id="{17B1A4DD-0515-4405-BAB9-22D1FA497E8C}"/>
              </a:ext>
            </a:extLst>
          </p:cNvPr>
          <p:cNvSpPr>
            <a:spLocks noGrp="1"/>
          </p:cNvSpPr>
          <p:nvPr>
            <p:ph type="ftr" sz="quarter" idx="11"/>
          </p:nvPr>
        </p:nvSpPr>
        <p:spPr/>
        <p:txBody>
          <a:bodyPr/>
          <a:lstStyle/>
          <a:p>
            <a:pPr defTabSz="1219170"/>
            <a:endParaRPr lang="en-US">
              <a:solidFill>
                <a:srgbClr val="000099">
                  <a:tint val="75000"/>
                </a:srgbClr>
              </a:solidFill>
            </a:endParaRPr>
          </a:p>
        </p:txBody>
      </p:sp>
      <p:sp>
        <p:nvSpPr>
          <p:cNvPr id="6" name="Slide Number Placeholder 5">
            <a:extLst>
              <a:ext uri="{FF2B5EF4-FFF2-40B4-BE49-F238E27FC236}">
                <a16:creationId xmlns:a16="http://schemas.microsoft.com/office/drawing/2014/main" id="{2141B5E8-2E20-4400-8761-EB0E69076BC8}"/>
              </a:ext>
            </a:extLst>
          </p:cNvPr>
          <p:cNvSpPr>
            <a:spLocks noGrp="1"/>
          </p:cNvSpPr>
          <p:nvPr>
            <p:ph type="sldNum" sz="quarter" idx="12"/>
          </p:nvPr>
        </p:nvSpPr>
        <p:spPr/>
        <p:txBody>
          <a:bodyPr/>
          <a:lstStyle/>
          <a:p>
            <a:pPr defTabSz="1219170"/>
            <a:fld id="{DCF855B6-E8BD-4BFC-BD16-50A3FC4A1344}" type="slidenum">
              <a:rPr lang="en-US" smtClean="0">
                <a:solidFill>
                  <a:srgbClr val="000099">
                    <a:tint val="75000"/>
                  </a:srgbClr>
                </a:solidFill>
              </a:rPr>
              <a:pPr defTabSz="1219170"/>
              <a:t>‹#›</a:t>
            </a:fld>
            <a:endParaRPr lang="en-US">
              <a:solidFill>
                <a:srgbClr val="000099">
                  <a:tint val="75000"/>
                </a:srgbClr>
              </a:solidFill>
            </a:endParaRPr>
          </a:p>
        </p:txBody>
      </p:sp>
    </p:spTree>
    <p:extLst>
      <p:ext uri="{BB962C8B-B14F-4D97-AF65-F5344CB8AC3E}">
        <p14:creationId xmlns:p14="http://schemas.microsoft.com/office/powerpoint/2010/main" val="1157778264"/>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3D38F-191A-466B-96D4-45C5C35BC9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0DD5CB-1388-42BE-8A14-CAC791A2E6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005D3-73A5-4C93-8968-88DFE25D75B3}"/>
              </a:ext>
            </a:extLst>
          </p:cNvPr>
          <p:cNvSpPr>
            <a:spLocks noGrp="1"/>
          </p:cNvSpPr>
          <p:nvPr>
            <p:ph type="dt" sz="half" idx="10"/>
          </p:nvPr>
        </p:nvSpPr>
        <p:spPr/>
        <p:txBody>
          <a:bodyPr/>
          <a:lstStyle/>
          <a:p>
            <a:pPr defTabSz="1219170"/>
            <a:fld id="{8FEEA4E7-32E1-4994-9995-48FCA36453A6}" type="datetimeFigureOut">
              <a:rPr lang="en-US" smtClean="0">
                <a:solidFill>
                  <a:srgbClr val="000099">
                    <a:tint val="75000"/>
                  </a:srgbClr>
                </a:solidFill>
              </a:rPr>
              <a:pPr defTabSz="1219170"/>
              <a:t>11/7/2023</a:t>
            </a:fld>
            <a:endParaRPr lang="en-US">
              <a:solidFill>
                <a:srgbClr val="000099">
                  <a:tint val="75000"/>
                </a:srgbClr>
              </a:solidFill>
            </a:endParaRPr>
          </a:p>
        </p:txBody>
      </p:sp>
      <p:sp>
        <p:nvSpPr>
          <p:cNvPr id="5" name="Footer Placeholder 4">
            <a:extLst>
              <a:ext uri="{FF2B5EF4-FFF2-40B4-BE49-F238E27FC236}">
                <a16:creationId xmlns:a16="http://schemas.microsoft.com/office/drawing/2014/main" id="{067A19B6-2813-4BB4-A286-D37407FA6DF5}"/>
              </a:ext>
            </a:extLst>
          </p:cNvPr>
          <p:cNvSpPr>
            <a:spLocks noGrp="1"/>
          </p:cNvSpPr>
          <p:nvPr>
            <p:ph type="ftr" sz="quarter" idx="11"/>
          </p:nvPr>
        </p:nvSpPr>
        <p:spPr/>
        <p:txBody>
          <a:bodyPr/>
          <a:lstStyle/>
          <a:p>
            <a:pPr defTabSz="1219170"/>
            <a:endParaRPr lang="en-US">
              <a:solidFill>
                <a:srgbClr val="000099">
                  <a:tint val="75000"/>
                </a:srgbClr>
              </a:solidFill>
            </a:endParaRPr>
          </a:p>
        </p:txBody>
      </p:sp>
      <p:sp>
        <p:nvSpPr>
          <p:cNvPr id="6" name="Slide Number Placeholder 5">
            <a:extLst>
              <a:ext uri="{FF2B5EF4-FFF2-40B4-BE49-F238E27FC236}">
                <a16:creationId xmlns:a16="http://schemas.microsoft.com/office/drawing/2014/main" id="{F93F3D06-79DC-448F-AD89-C76484B5D86D}"/>
              </a:ext>
            </a:extLst>
          </p:cNvPr>
          <p:cNvSpPr>
            <a:spLocks noGrp="1"/>
          </p:cNvSpPr>
          <p:nvPr>
            <p:ph type="sldNum" sz="quarter" idx="12"/>
          </p:nvPr>
        </p:nvSpPr>
        <p:spPr/>
        <p:txBody>
          <a:bodyPr/>
          <a:lstStyle/>
          <a:p>
            <a:pPr defTabSz="1219170"/>
            <a:fld id="{DCF855B6-E8BD-4BFC-BD16-50A3FC4A1344}" type="slidenum">
              <a:rPr lang="en-US" smtClean="0">
                <a:solidFill>
                  <a:srgbClr val="000099">
                    <a:tint val="75000"/>
                  </a:srgbClr>
                </a:solidFill>
              </a:rPr>
              <a:pPr defTabSz="1219170"/>
              <a:t>‹#›</a:t>
            </a:fld>
            <a:endParaRPr lang="en-US">
              <a:solidFill>
                <a:srgbClr val="000099">
                  <a:tint val="75000"/>
                </a:srgbClr>
              </a:solidFill>
            </a:endParaRPr>
          </a:p>
        </p:txBody>
      </p:sp>
    </p:spTree>
    <p:extLst>
      <p:ext uri="{BB962C8B-B14F-4D97-AF65-F5344CB8AC3E}">
        <p14:creationId xmlns:p14="http://schemas.microsoft.com/office/powerpoint/2010/main" val="3493325965"/>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FDC24-6E5E-4870-B49A-1DF171E9874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6A83A2-E00C-4EAB-94A5-C8F40B422DB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78C5DD-AA73-43B9-A574-D92C25AB08FC}"/>
              </a:ext>
            </a:extLst>
          </p:cNvPr>
          <p:cNvSpPr>
            <a:spLocks noGrp="1"/>
          </p:cNvSpPr>
          <p:nvPr>
            <p:ph type="dt" sz="half" idx="10"/>
          </p:nvPr>
        </p:nvSpPr>
        <p:spPr/>
        <p:txBody>
          <a:bodyPr/>
          <a:lstStyle/>
          <a:p>
            <a:pPr defTabSz="1219170"/>
            <a:fld id="{8FEEA4E7-32E1-4994-9995-48FCA36453A6}" type="datetimeFigureOut">
              <a:rPr lang="en-US" smtClean="0">
                <a:solidFill>
                  <a:srgbClr val="000099">
                    <a:tint val="75000"/>
                  </a:srgbClr>
                </a:solidFill>
              </a:rPr>
              <a:pPr defTabSz="1219170"/>
              <a:t>11/7/2023</a:t>
            </a:fld>
            <a:endParaRPr lang="en-US">
              <a:solidFill>
                <a:srgbClr val="000099">
                  <a:tint val="75000"/>
                </a:srgbClr>
              </a:solidFill>
            </a:endParaRPr>
          </a:p>
        </p:txBody>
      </p:sp>
      <p:sp>
        <p:nvSpPr>
          <p:cNvPr id="5" name="Footer Placeholder 4">
            <a:extLst>
              <a:ext uri="{FF2B5EF4-FFF2-40B4-BE49-F238E27FC236}">
                <a16:creationId xmlns:a16="http://schemas.microsoft.com/office/drawing/2014/main" id="{0439F296-D6D0-4D1C-97E7-19EC3A25AB2D}"/>
              </a:ext>
            </a:extLst>
          </p:cNvPr>
          <p:cNvSpPr>
            <a:spLocks noGrp="1"/>
          </p:cNvSpPr>
          <p:nvPr>
            <p:ph type="ftr" sz="quarter" idx="11"/>
          </p:nvPr>
        </p:nvSpPr>
        <p:spPr/>
        <p:txBody>
          <a:bodyPr/>
          <a:lstStyle/>
          <a:p>
            <a:pPr defTabSz="1219170"/>
            <a:endParaRPr lang="en-US">
              <a:solidFill>
                <a:srgbClr val="000099">
                  <a:tint val="75000"/>
                </a:srgbClr>
              </a:solidFill>
            </a:endParaRPr>
          </a:p>
        </p:txBody>
      </p:sp>
      <p:sp>
        <p:nvSpPr>
          <p:cNvPr id="6" name="Slide Number Placeholder 5">
            <a:extLst>
              <a:ext uri="{FF2B5EF4-FFF2-40B4-BE49-F238E27FC236}">
                <a16:creationId xmlns:a16="http://schemas.microsoft.com/office/drawing/2014/main" id="{9E9CAA6A-F0C2-43EC-BB8D-3DA8720D7093}"/>
              </a:ext>
            </a:extLst>
          </p:cNvPr>
          <p:cNvSpPr>
            <a:spLocks noGrp="1"/>
          </p:cNvSpPr>
          <p:nvPr>
            <p:ph type="sldNum" sz="quarter" idx="12"/>
          </p:nvPr>
        </p:nvSpPr>
        <p:spPr/>
        <p:txBody>
          <a:bodyPr/>
          <a:lstStyle/>
          <a:p>
            <a:pPr defTabSz="1219170"/>
            <a:fld id="{DCF855B6-E8BD-4BFC-BD16-50A3FC4A1344}" type="slidenum">
              <a:rPr lang="en-US" smtClean="0">
                <a:solidFill>
                  <a:srgbClr val="000099">
                    <a:tint val="75000"/>
                  </a:srgbClr>
                </a:solidFill>
              </a:rPr>
              <a:pPr defTabSz="1219170"/>
              <a:t>‹#›</a:t>
            </a:fld>
            <a:endParaRPr lang="en-US">
              <a:solidFill>
                <a:srgbClr val="000099">
                  <a:tint val="75000"/>
                </a:srgbClr>
              </a:solidFill>
            </a:endParaRPr>
          </a:p>
        </p:txBody>
      </p:sp>
    </p:spTree>
    <p:extLst>
      <p:ext uri="{BB962C8B-B14F-4D97-AF65-F5344CB8AC3E}">
        <p14:creationId xmlns:p14="http://schemas.microsoft.com/office/powerpoint/2010/main" val="1422380438"/>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C874-8F4E-4ADA-9147-2A4922BC8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79A74-53D8-4EBC-A4CA-C99269149200}"/>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6EB240-CEE2-4C78-AF01-113224653F6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52C212-F25E-49CE-ACBB-82186929CBEB}"/>
              </a:ext>
            </a:extLst>
          </p:cNvPr>
          <p:cNvSpPr>
            <a:spLocks noGrp="1"/>
          </p:cNvSpPr>
          <p:nvPr>
            <p:ph type="dt" sz="half" idx="10"/>
          </p:nvPr>
        </p:nvSpPr>
        <p:spPr/>
        <p:txBody>
          <a:bodyPr/>
          <a:lstStyle/>
          <a:p>
            <a:pPr defTabSz="1219170"/>
            <a:fld id="{8FEEA4E7-32E1-4994-9995-48FCA36453A6}" type="datetimeFigureOut">
              <a:rPr lang="en-US" smtClean="0">
                <a:solidFill>
                  <a:srgbClr val="000099">
                    <a:tint val="75000"/>
                  </a:srgbClr>
                </a:solidFill>
              </a:rPr>
              <a:pPr defTabSz="1219170"/>
              <a:t>11/7/2023</a:t>
            </a:fld>
            <a:endParaRPr lang="en-US">
              <a:solidFill>
                <a:srgbClr val="000099">
                  <a:tint val="75000"/>
                </a:srgbClr>
              </a:solidFill>
            </a:endParaRPr>
          </a:p>
        </p:txBody>
      </p:sp>
      <p:sp>
        <p:nvSpPr>
          <p:cNvPr id="6" name="Footer Placeholder 5">
            <a:extLst>
              <a:ext uri="{FF2B5EF4-FFF2-40B4-BE49-F238E27FC236}">
                <a16:creationId xmlns:a16="http://schemas.microsoft.com/office/drawing/2014/main" id="{82712A64-163C-46C9-9CFA-278BD62C431B}"/>
              </a:ext>
            </a:extLst>
          </p:cNvPr>
          <p:cNvSpPr>
            <a:spLocks noGrp="1"/>
          </p:cNvSpPr>
          <p:nvPr>
            <p:ph type="ftr" sz="quarter" idx="11"/>
          </p:nvPr>
        </p:nvSpPr>
        <p:spPr/>
        <p:txBody>
          <a:bodyPr/>
          <a:lstStyle/>
          <a:p>
            <a:pPr defTabSz="1219170"/>
            <a:endParaRPr lang="en-US">
              <a:solidFill>
                <a:srgbClr val="000099">
                  <a:tint val="75000"/>
                </a:srgbClr>
              </a:solidFill>
            </a:endParaRPr>
          </a:p>
        </p:txBody>
      </p:sp>
      <p:sp>
        <p:nvSpPr>
          <p:cNvPr id="7" name="Slide Number Placeholder 6">
            <a:extLst>
              <a:ext uri="{FF2B5EF4-FFF2-40B4-BE49-F238E27FC236}">
                <a16:creationId xmlns:a16="http://schemas.microsoft.com/office/drawing/2014/main" id="{94166011-8F75-4D45-B35B-3735220202C6}"/>
              </a:ext>
            </a:extLst>
          </p:cNvPr>
          <p:cNvSpPr>
            <a:spLocks noGrp="1"/>
          </p:cNvSpPr>
          <p:nvPr>
            <p:ph type="sldNum" sz="quarter" idx="12"/>
          </p:nvPr>
        </p:nvSpPr>
        <p:spPr/>
        <p:txBody>
          <a:bodyPr/>
          <a:lstStyle/>
          <a:p>
            <a:pPr defTabSz="1219170"/>
            <a:fld id="{DCF855B6-E8BD-4BFC-BD16-50A3FC4A1344}" type="slidenum">
              <a:rPr lang="en-US" smtClean="0">
                <a:solidFill>
                  <a:srgbClr val="000099">
                    <a:tint val="75000"/>
                  </a:srgbClr>
                </a:solidFill>
              </a:rPr>
              <a:pPr defTabSz="1219170"/>
              <a:t>‹#›</a:t>
            </a:fld>
            <a:endParaRPr lang="en-US">
              <a:solidFill>
                <a:srgbClr val="000099">
                  <a:tint val="75000"/>
                </a:srgbClr>
              </a:solidFill>
            </a:endParaRPr>
          </a:p>
        </p:txBody>
      </p:sp>
    </p:spTree>
    <p:extLst>
      <p:ext uri="{BB962C8B-B14F-4D97-AF65-F5344CB8AC3E}">
        <p14:creationId xmlns:p14="http://schemas.microsoft.com/office/powerpoint/2010/main" val="3610964131"/>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E539-6706-4D83-BA64-E7004388E6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21031E-A535-4682-B891-AF3860892C4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04D18B-ECF0-4460-A7B5-5CE7B27D6CF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F4FA86-80DC-43E6-8ABF-716B8547F47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5E8798-00A3-4E23-B644-C3F0C3C77267}"/>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688650-9A43-48D1-A45B-76B05D519B63}"/>
              </a:ext>
            </a:extLst>
          </p:cNvPr>
          <p:cNvSpPr>
            <a:spLocks noGrp="1"/>
          </p:cNvSpPr>
          <p:nvPr>
            <p:ph type="dt" sz="half" idx="10"/>
          </p:nvPr>
        </p:nvSpPr>
        <p:spPr/>
        <p:txBody>
          <a:bodyPr/>
          <a:lstStyle/>
          <a:p>
            <a:pPr defTabSz="1219170"/>
            <a:fld id="{8FEEA4E7-32E1-4994-9995-48FCA36453A6}" type="datetimeFigureOut">
              <a:rPr lang="en-US" smtClean="0">
                <a:solidFill>
                  <a:srgbClr val="000099">
                    <a:tint val="75000"/>
                  </a:srgbClr>
                </a:solidFill>
              </a:rPr>
              <a:pPr defTabSz="1219170"/>
              <a:t>11/7/2023</a:t>
            </a:fld>
            <a:endParaRPr lang="en-US">
              <a:solidFill>
                <a:srgbClr val="000099">
                  <a:tint val="75000"/>
                </a:srgbClr>
              </a:solidFill>
            </a:endParaRPr>
          </a:p>
        </p:txBody>
      </p:sp>
      <p:sp>
        <p:nvSpPr>
          <p:cNvPr id="8" name="Footer Placeholder 7">
            <a:extLst>
              <a:ext uri="{FF2B5EF4-FFF2-40B4-BE49-F238E27FC236}">
                <a16:creationId xmlns:a16="http://schemas.microsoft.com/office/drawing/2014/main" id="{EE54F9A3-F5D6-4852-9B99-EE78CA40BBD8}"/>
              </a:ext>
            </a:extLst>
          </p:cNvPr>
          <p:cNvSpPr>
            <a:spLocks noGrp="1"/>
          </p:cNvSpPr>
          <p:nvPr>
            <p:ph type="ftr" sz="quarter" idx="11"/>
          </p:nvPr>
        </p:nvSpPr>
        <p:spPr/>
        <p:txBody>
          <a:bodyPr/>
          <a:lstStyle/>
          <a:p>
            <a:pPr defTabSz="1219170"/>
            <a:endParaRPr lang="en-US">
              <a:solidFill>
                <a:srgbClr val="000099">
                  <a:tint val="75000"/>
                </a:srgbClr>
              </a:solidFill>
            </a:endParaRPr>
          </a:p>
        </p:txBody>
      </p:sp>
      <p:sp>
        <p:nvSpPr>
          <p:cNvPr id="9" name="Slide Number Placeholder 8">
            <a:extLst>
              <a:ext uri="{FF2B5EF4-FFF2-40B4-BE49-F238E27FC236}">
                <a16:creationId xmlns:a16="http://schemas.microsoft.com/office/drawing/2014/main" id="{E537A6C2-0E7A-44DF-816A-A41EBE0B842D}"/>
              </a:ext>
            </a:extLst>
          </p:cNvPr>
          <p:cNvSpPr>
            <a:spLocks noGrp="1"/>
          </p:cNvSpPr>
          <p:nvPr>
            <p:ph type="sldNum" sz="quarter" idx="12"/>
          </p:nvPr>
        </p:nvSpPr>
        <p:spPr/>
        <p:txBody>
          <a:bodyPr/>
          <a:lstStyle/>
          <a:p>
            <a:pPr defTabSz="1219170"/>
            <a:fld id="{DCF855B6-E8BD-4BFC-BD16-50A3FC4A1344}" type="slidenum">
              <a:rPr lang="en-US" smtClean="0">
                <a:solidFill>
                  <a:srgbClr val="000099">
                    <a:tint val="75000"/>
                  </a:srgbClr>
                </a:solidFill>
              </a:rPr>
              <a:pPr defTabSz="1219170"/>
              <a:t>‹#›</a:t>
            </a:fld>
            <a:endParaRPr lang="en-US">
              <a:solidFill>
                <a:srgbClr val="000099">
                  <a:tint val="75000"/>
                </a:srgbClr>
              </a:solidFill>
            </a:endParaRPr>
          </a:p>
        </p:txBody>
      </p:sp>
    </p:spTree>
    <p:extLst>
      <p:ext uri="{BB962C8B-B14F-4D97-AF65-F5344CB8AC3E}">
        <p14:creationId xmlns:p14="http://schemas.microsoft.com/office/powerpoint/2010/main" val="2114091039"/>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F057B-5686-4CD6-87AA-313DE4F15F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C165E5-827F-445C-8731-49EAAA2A46FA}"/>
              </a:ext>
            </a:extLst>
          </p:cNvPr>
          <p:cNvSpPr>
            <a:spLocks noGrp="1"/>
          </p:cNvSpPr>
          <p:nvPr>
            <p:ph type="dt" sz="half" idx="10"/>
          </p:nvPr>
        </p:nvSpPr>
        <p:spPr/>
        <p:txBody>
          <a:bodyPr/>
          <a:lstStyle/>
          <a:p>
            <a:pPr defTabSz="1219170"/>
            <a:fld id="{8FEEA4E7-32E1-4994-9995-48FCA36453A6}" type="datetimeFigureOut">
              <a:rPr lang="en-US" smtClean="0">
                <a:solidFill>
                  <a:srgbClr val="000099">
                    <a:tint val="75000"/>
                  </a:srgbClr>
                </a:solidFill>
              </a:rPr>
              <a:pPr defTabSz="1219170"/>
              <a:t>11/7/2023</a:t>
            </a:fld>
            <a:endParaRPr lang="en-US">
              <a:solidFill>
                <a:srgbClr val="000099">
                  <a:tint val="75000"/>
                </a:srgbClr>
              </a:solidFill>
            </a:endParaRPr>
          </a:p>
        </p:txBody>
      </p:sp>
      <p:sp>
        <p:nvSpPr>
          <p:cNvPr id="4" name="Footer Placeholder 3">
            <a:extLst>
              <a:ext uri="{FF2B5EF4-FFF2-40B4-BE49-F238E27FC236}">
                <a16:creationId xmlns:a16="http://schemas.microsoft.com/office/drawing/2014/main" id="{159DF9E5-8959-4F8B-AE53-6FBDF7863832}"/>
              </a:ext>
            </a:extLst>
          </p:cNvPr>
          <p:cNvSpPr>
            <a:spLocks noGrp="1"/>
          </p:cNvSpPr>
          <p:nvPr>
            <p:ph type="ftr" sz="quarter" idx="11"/>
          </p:nvPr>
        </p:nvSpPr>
        <p:spPr/>
        <p:txBody>
          <a:bodyPr/>
          <a:lstStyle/>
          <a:p>
            <a:pPr defTabSz="1219170"/>
            <a:endParaRPr lang="en-US">
              <a:solidFill>
                <a:srgbClr val="000099">
                  <a:tint val="75000"/>
                </a:srgbClr>
              </a:solidFill>
            </a:endParaRPr>
          </a:p>
        </p:txBody>
      </p:sp>
      <p:sp>
        <p:nvSpPr>
          <p:cNvPr id="5" name="Slide Number Placeholder 4">
            <a:extLst>
              <a:ext uri="{FF2B5EF4-FFF2-40B4-BE49-F238E27FC236}">
                <a16:creationId xmlns:a16="http://schemas.microsoft.com/office/drawing/2014/main" id="{7557AF73-A2F4-469F-9043-18054CE4E9DF}"/>
              </a:ext>
            </a:extLst>
          </p:cNvPr>
          <p:cNvSpPr>
            <a:spLocks noGrp="1"/>
          </p:cNvSpPr>
          <p:nvPr>
            <p:ph type="sldNum" sz="quarter" idx="12"/>
          </p:nvPr>
        </p:nvSpPr>
        <p:spPr/>
        <p:txBody>
          <a:bodyPr/>
          <a:lstStyle/>
          <a:p>
            <a:pPr defTabSz="1219170"/>
            <a:fld id="{DCF855B6-E8BD-4BFC-BD16-50A3FC4A1344}" type="slidenum">
              <a:rPr lang="en-US" smtClean="0">
                <a:solidFill>
                  <a:srgbClr val="000099">
                    <a:tint val="75000"/>
                  </a:srgbClr>
                </a:solidFill>
              </a:rPr>
              <a:pPr defTabSz="1219170"/>
              <a:t>‹#›</a:t>
            </a:fld>
            <a:endParaRPr lang="en-US">
              <a:solidFill>
                <a:srgbClr val="000099">
                  <a:tint val="75000"/>
                </a:srgbClr>
              </a:solidFill>
            </a:endParaRPr>
          </a:p>
        </p:txBody>
      </p:sp>
    </p:spTree>
    <p:extLst>
      <p:ext uri="{BB962C8B-B14F-4D97-AF65-F5344CB8AC3E}">
        <p14:creationId xmlns:p14="http://schemas.microsoft.com/office/powerpoint/2010/main" val="201946977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36"/>
        <p:cNvGrpSpPr/>
        <p:nvPr/>
      </p:nvGrpSpPr>
      <p:grpSpPr>
        <a:xfrm>
          <a:off x="0" y="0"/>
          <a:ext cx="0" cy="0"/>
          <a:chOff x="0" y="0"/>
          <a:chExt cx="0" cy="0"/>
        </a:xfrm>
      </p:grpSpPr>
      <p:sp>
        <p:nvSpPr>
          <p:cNvPr id="537" name="Google Shape;537;p22"/>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8" name="Google Shape;538;p22"/>
          <p:cNvSpPr/>
          <p:nvPr/>
        </p:nvSpPr>
        <p:spPr>
          <a:xfrm>
            <a:off x="7585137" y="3348185"/>
            <a:ext cx="3165519" cy="3044521"/>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9" name="Google Shape;539;p22"/>
          <p:cNvSpPr/>
          <p:nvPr/>
        </p:nvSpPr>
        <p:spPr>
          <a:xfrm>
            <a:off x="7585119" y="2991337"/>
            <a:ext cx="4606884" cy="3758233"/>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40" name="Google Shape;540;p22"/>
          <p:cNvSpPr txBox="1">
            <a:spLocks noGrp="1"/>
          </p:cNvSpPr>
          <p:nvPr>
            <p:ph type="ctrTitle"/>
          </p:nvPr>
        </p:nvSpPr>
        <p:spPr>
          <a:xfrm>
            <a:off x="968000" y="677333"/>
            <a:ext cx="5128000" cy="140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5333" b="0">
                <a:solidFill>
                  <a:schemeClr val="lt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41" name="Google Shape;541;p22"/>
          <p:cNvSpPr txBox="1">
            <a:spLocks noGrp="1"/>
          </p:cNvSpPr>
          <p:nvPr>
            <p:ph type="subTitle" idx="1"/>
          </p:nvPr>
        </p:nvSpPr>
        <p:spPr>
          <a:xfrm>
            <a:off x="968000" y="2114967"/>
            <a:ext cx="5128000" cy="140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2800"/>
              <a:buNone/>
              <a:defRPr>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42" name="Google Shape;542;p22"/>
          <p:cNvSpPr txBox="1"/>
          <p:nvPr/>
        </p:nvSpPr>
        <p:spPr>
          <a:xfrm>
            <a:off x="1605600" y="4289317"/>
            <a:ext cx="4490400" cy="936400"/>
          </a:xfrm>
          <a:prstGeom prst="rect">
            <a:avLst/>
          </a:prstGeom>
          <a:noFill/>
          <a:ln>
            <a:noFill/>
          </a:ln>
        </p:spPr>
        <p:txBody>
          <a:bodyPr spcFirstLastPara="1" wrap="square" lIns="121900" tIns="121900" rIns="121900" bIns="121900" anchor="t" anchorCtr="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FF6E9"/>
                </a:solidFill>
                <a:effectLst/>
                <a:uLnTx/>
                <a:uFillTx/>
                <a:latin typeface="Roboto"/>
                <a:ea typeface="Roboto"/>
                <a:cs typeface="Roboto"/>
                <a:sym typeface="Roboto"/>
              </a:rPr>
              <a:t>CREDITS: This presentation template was created by </a:t>
            </a:r>
            <a:r>
              <a:rPr kumimoji="0" lang="en" sz="1600" b="0" i="0" u="none" strike="noStrike" kern="1200" cap="none" spc="0" normalizeH="0" baseline="0" noProof="0">
                <a:ln>
                  <a:noFill/>
                </a:ln>
                <a:solidFill>
                  <a:srgbClr val="FFF6E9"/>
                </a:solidFill>
                <a:effectLst/>
                <a:uLnTx/>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kumimoji="0" lang="en" sz="1600" b="0" i="0" u="none" strike="noStrike" kern="1200" cap="none" spc="0" normalizeH="0" baseline="0" noProof="0">
                <a:ln>
                  <a:noFill/>
                </a:ln>
                <a:solidFill>
                  <a:srgbClr val="FFF6E9"/>
                </a:solidFill>
                <a:effectLst/>
                <a:uLnTx/>
                <a:uFillTx/>
                <a:latin typeface="Roboto"/>
                <a:ea typeface="Roboto"/>
                <a:cs typeface="Roboto"/>
                <a:sym typeface="Roboto"/>
              </a:rPr>
              <a:t>, including icons by </a:t>
            </a:r>
            <a:r>
              <a:rPr kumimoji="0" lang="en" sz="1600" b="0" i="0" u="none" strike="noStrike" kern="1200" cap="none" spc="0" normalizeH="0" baseline="0" noProof="0">
                <a:ln>
                  <a:noFill/>
                </a:ln>
                <a:solidFill>
                  <a:srgbClr val="FFF6E9"/>
                </a:solidFill>
                <a:effectLst/>
                <a:uLnTx/>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kumimoji="0" lang="en" sz="1600" b="0" i="0" u="none" strike="noStrike" kern="1200" cap="none" spc="0" normalizeH="0" baseline="0" noProof="0">
                <a:ln>
                  <a:noFill/>
                </a:ln>
                <a:solidFill>
                  <a:srgbClr val="FFF6E9"/>
                </a:solidFill>
                <a:effectLst/>
                <a:uLnTx/>
                <a:uFillTx/>
                <a:latin typeface="Roboto"/>
                <a:ea typeface="Roboto"/>
                <a:cs typeface="Roboto"/>
                <a:sym typeface="Roboto"/>
              </a:rPr>
              <a:t>, and infographics &amp; images by </a:t>
            </a:r>
            <a:r>
              <a:rPr kumimoji="0" lang="en" sz="1600" b="0" i="0" u="none" strike="noStrike" kern="1200" cap="none" spc="0" normalizeH="0" baseline="0" noProof="0">
                <a:ln>
                  <a:noFill/>
                </a:ln>
                <a:solidFill>
                  <a:srgbClr val="FFF6E9"/>
                </a:solidFill>
                <a:effectLst/>
                <a:uLnTx/>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r>
              <a:rPr kumimoji="0" lang="en" sz="1600" b="0" i="0" u="none" strike="noStrike" kern="1200" cap="none" spc="0" normalizeH="0" baseline="0" noProof="0">
                <a:ln>
                  <a:noFill/>
                </a:ln>
                <a:solidFill>
                  <a:srgbClr val="FFF6E9"/>
                </a:solidFill>
                <a:effectLst/>
                <a:uLnTx/>
                <a:uFillTx/>
                <a:latin typeface="Roboto"/>
                <a:ea typeface="Roboto"/>
                <a:cs typeface="Roboto"/>
                <a:sym typeface="Roboto"/>
              </a:rPr>
              <a:t> </a:t>
            </a:r>
            <a:endParaRPr kumimoji="0" sz="1600" b="0" i="0" u="none" strike="noStrike" kern="1200" cap="none" spc="0" normalizeH="0" baseline="0" noProof="0">
              <a:ln>
                <a:noFill/>
              </a:ln>
              <a:solidFill>
                <a:srgbClr val="FFF6E9"/>
              </a:solidFill>
              <a:effectLst/>
              <a:uLnTx/>
              <a:uFillTx/>
              <a:latin typeface="Roboto"/>
              <a:ea typeface="Roboto"/>
              <a:cs typeface="Roboto"/>
              <a:sym typeface="Roboto"/>
            </a:endParaRPr>
          </a:p>
          <a:p>
            <a:pPr marL="0" marR="0" lvl="0" indent="0" algn="r" defTabSz="914377" rtl="0" eaLnBrk="1" fontAlgn="auto" latinLnBrk="0" hangingPunct="1">
              <a:lnSpc>
                <a:spcPct val="100000"/>
              </a:lnSpc>
              <a:spcBef>
                <a:spcPts val="2133"/>
              </a:spcBef>
              <a:spcAft>
                <a:spcPts val="2133"/>
              </a:spcAft>
              <a:buClrTx/>
              <a:buSzTx/>
              <a:buFontTx/>
              <a:buNone/>
              <a:tabLst/>
              <a:defRPr/>
            </a:pPr>
            <a:endParaRPr kumimoji="0" sz="1600" b="0" i="0" u="sng" strike="noStrike" kern="1200" cap="none" spc="0" normalizeH="0" baseline="0" noProof="0">
              <a:ln>
                <a:noFill/>
              </a:ln>
              <a:solidFill>
                <a:srgbClr val="FFF6E9"/>
              </a:solidFill>
              <a:effectLst/>
              <a:uLnTx/>
              <a:uFillTx/>
              <a:latin typeface="Roboto"/>
              <a:ea typeface="Roboto"/>
              <a:cs typeface="Roboto"/>
              <a:sym typeface="Roboto"/>
            </a:endParaRPr>
          </a:p>
        </p:txBody>
      </p:sp>
    </p:spTree>
    <p:extLst>
      <p:ext uri="{BB962C8B-B14F-4D97-AF65-F5344CB8AC3E}">
        <p14:creationId xmlns:p14="http://schemas.microsoft.com/office/powerpoint/2010/main" val="6773422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673AD7-4530-488C-963D-823268DD2DD2}"/>
              </a:ext>
            </a:extLst>
          </p:cNvPr>
          <p:cNvSpPr>
            <a:spLocks noGrp="1"/>
          </p:cNvSpPr>
          <p:nvPr>
            <p:ph type="dt" sz="half" idx="10"/>
          </p:nvPr>
        </p:nvSpPr>
        <p:spPr/>
        <p:txBody>
          <a:bodyPr/>
          <a:lstStyle/>
          <a:p>
            <a:pPr defTabSz="1219170"/>
            <a:fld id="{8FEEA4E7-32E1-4994-9995-48FCA36453A6}" type="datetimeFigureOut">
              <a:rPr lang="en-US" smtClean="0">
                <a:solidFill>
                  <a:srgbClr val="000099">
                    <a:tint val="75000"/>
                  </a:srgbClr>
                </a:solidFill>
              </a:rPr>
              <a:pPr defTabSz="1219170"/>
              <a:t>11/7/2023</a:t>
            </a:fld>
            <a:endParaRPr lang="en-US">
              <a:solidFill>
                <a:srgbClr val="000099">
                  <a:tint val="75000"/>
                </a:srgbClr>
              </a:solidFill>
            </a:endParaRPr>
          </a:p>
        </p:txBody>
      </p:sp>
      <p:sp>
        <p:nvSpPr>
          <p:cNvPr id="3" name="Footer Placeholder 2">
            <a:extLst>
              <a:ext uri="{FF2B5EF4-FFF2-40B4-BE49-F238E27FC236}">
                <a16:creationId xmlns:a16="http://schemas.microsoft.com/office/drawing/2014/main" id="{67FC7D3B-C238-48FF-9654-3A6B66582C08}"/>
              </a:ext>
            </a:extLst>
          </p:cNvPr>
          <p:cNvSpPr>
            <a:spLocks noGrp="1"/>
          </p:cNvSpPr>
          <p:nvPr>
            <p:ph type="ftr" sz="quarter" idx="11"/>
          </p:nvPr>
        </p:nvSpPr>
        <p:spPr/>
        <p:txBody>
          <a:bodyPr/>
          <a:lstStyle/>
          <a:p>
            <a:pPr defTabSz="1219170"/>
            <a:endParaRPr lang="en-US" dirty="0">
              <a:solidFill>
                <a:srgbClr val="000099">
                  <a:tint val="75000"/>
                </a:srgbClr>
              </a:solidFill>
            </a:endParaRPr>
          </a:p>
        </p:txBody>
      </p:sp>
      <p:sp>
        <p:nvSpPr>
          <p:cNvPr id="4" name="Slide Number Placeholder 3">
            <a:extLst>
              <a:ext uri="{FF2B5EF4-FFF2-40B4-BE49-F238E27FC236}">
                <a16:creationId xmlns:a16="http://schemas.microsoft.com/office/drawing/2014/main" id="{5991B14A-D0EF-4B08-BC6B-355954783165}"/>
              </a:ext>
            </a:extLst>
          </p:cNvPr>
          <p:cNvSpPr>
            <a:spLocks noGrp="1"/>
          </p:cNvSpPr>
          <p:nvPr>
            <p:ph type="sldNum" sz="quarter" idx="12"/>
          </p:nvPr>
        </p:nvSpPr>
        <p:spPr/>
        <p:txBody>
          <a:bodyPr/>
          <a:lstStyle/>
          <a:p>
            <a:pPr defTabSz="1219170"/>
            <a:fld id="{DCF855B6-E8BD-4BFC-BD16-50A3FC4A1344}" type="slidenum">
              <a:rPr lang="en-US" smtClean="0">
                <a:solidFill>
                  <a:srgbClr val="000099">
                    <a:tint val="75000"/>
                  </a:srgbClr>
                </a:solidFill>
              </a:rPr>
              <a:pPr defTabSz="1219170"/>
              <a:t>‹#›</a:t>
            </a:fld>
            <a:endParaRPr lang="en-US">
              <a:solidFill>
                <a:srgbClr val="000099">
                  <a:tint val="75000"/>
                </a:srgbClr>
              </a:solidFill>
            </a:endParaRPr>
          </a:p>
        </p:txBody>
      </p:sp>
      <p:sp>
        <p:nvSpPr>
          <p:cNvPr id="5" name="Khung viền 2">
            <a:extLst>
              <a:ext uri="{FF2B5EF4-FFF2-40B4-BE49-F238E27FC236}">
                <a16:creationId xmlns:a16="http://schemas.microsoft.com/office/drawing/2014/main" id="{853768A9-19FD-44E9-840F-2D9D3FF08C47}"/>
              </a:ext>
            </a:extLst>
          </p:cNvPr>
          <p:cNvSpPr/>
          <p:nvPr userDrawn="1"/>
        </p:nvSpPr>
        <p:spPr>
          <a:xfrm>
            <a:off x="141923" y="136526"/>
            <a:ext cx="11908155" cy="6584951"/>
          </a:xfrm>
          <a:prstGeom prst="rect">
            <a:avLst/>
          </a:prstGeom>
          <a:noFill/>
          <a:ln>
            <a:solidFill>
              <a:srgbClr val="7030A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Tree>
    <p:extLst>
      <p:ext uri="{BB962C8B-B14F-4D97-AF65-F5344CB8AC3E}">
        <p14:creationId xmlns:p14="http://schemas.microsoft.com/office/powerpoint/2010/main" val="2297225098"/>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FBC6F-BBF0-4A72-8F81-0FA8CCC5F1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AE4D0A-4268-41EE-92F0-6F48ABB398E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416DCA-975B-4816-81C3-F1568F99993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9875BB-F427-499B-84B7-BDB4267CBFF8}"/>
              </a:ext>
            </a:extLst>
          </p:cNvPr>
          <p:cNvSpPr>
            <a:spLocks noGrp="1"/>
          </p:cNvSpPr>
          <p:nvPr>
            <p:ph type="dt" sz="half" idx="10"/>
          </p:nvPr>
        </p:nvSpPr>
        <p:spPr/>
        <p:txBody>
          <a:bodyPr/>
          <a:lstStyle/>
          <a:p>
            <a:pPr defTabSz="1219170"/>
            <a:fld id="{8FEEA4E7-32E1-4994-9995-48FCA36453A6}" type="datetimeFigureOut">
              <a:rPr lang="en-US" smtClean="0">
                <a:solidFill>
                  <a:srgbClr val="000099">
                    <a:tint val="75000"/>
                  </a:srgbClr>
                </a:solidFill>
              </a:rPr>
              <a:pPr defTabSz="1219170"/>
              <a:t>11/7/2023</a:t>
            </a:fld>
            <a:endParaRPr lang="en-US">
              <a:solidFill>
                <a:srgbClr val="000099">
                  <a:tint val="75000"/>
                </a:srgbClr>
              </a:solidFill>
            </a:endParaRPr>
          </a:p>
        </p:txBody>
      </p:sp>
      <p:sp>
        <p:nvSpPr>
          <p:cNvPr id="6" name="Footer Placeholder 5">
            <a:extLst>
              <a:ext uri="{FF2B5EF4-FFF2-40B4-BE49-F238E27FC236}">
                <a16:creationId xmlns:a16="http://schemas.microsoft.com/office/drawing/2014/main" id="{0FEBDD2C-99BA-4A2F-A434-98A3D6372F64}"/>
              </a:ext>
            </a:extLst>
          </p:cNvPr>
          <p:cNvSpPr>
            <a:spLocks noGrp="1"/>
          </p:cNvSpPr>
          <p:nvPr>
            <p:ph type="ftr" sz="quarter" idx="11"/>
          </p:nvPr>
        </p:nvSpPr>
        <p:spPr/>
        <p:txBody>
          <a:bodyPr/>
          <a:lstStyle/>
          <a:p>
            <a:pPr defTabSz="1219170"/>
            <a:endParaRPr lang="en-US">
              <a:solidFill>
                <a:srgbClr val="000099">
                  <a:tint val="75000"/>
                </a:srgbClr>
              </a:solidFill>
            </a:endParaRPr>
          </a:p>
        </p:txBody>
      </p:sp>
      <p:sp>
        <p:nvSpPr>
          <p:cNvPr id="7" name="Slide Number Placeholder 6">
            <a:extLst>
              <a:ext uri="{FF2B5EF4-FFF2-40B4-BE49-F238E27FC236}">
                <a16:creationId xmlns:a16="http://schemas.microsoft.com/office/drawing/2014/main" id="{12F6E09A-9512-4046-BC81-84612FF1BE54}"/>
              </a:ext>
            </a:extLst>
          </p:cNvPr>
          <p:cNvSpPr>
            <a:spLocks noGrp="1"/>
          </p:cNvSpPr>
          <p:nvPr>
            <p:ph type="sldNum" sz="quarter" idx="12"/>
          </p:nvPr>
        </p:nvSpPr>
        <p:spPr/>
        <p:txBody>
          <a:bodyPr/>
          <a:lstStyle/>
          <a:p>
            <a:pPr defTabSz="1219170"/>
            <a:fld id="{DCF855B6-E8BD-4BFC-BD16-50A3FC4A1344}" type="slidenum">
              <a:rPr lang="en-US" smtClean="0">
                <a:solidFill>
                  <a:srgbClr val="000099">
                    <a:tint val="75000"/>
                  </a:srgbClr>
                </a:solidFill>
              </a:rPr>
              <a:pPr defTabSz="1219170"/>
              <a:t>‹#›</a:t>
            </a:fld>
            <a:endParaRPr lang="en-US">
              <a:solidFill>
                <a:srgbClr val="000099">
                  <a:tint val="75000"/>
                </a:srgbClr>
              </a:solidFill>
            </a:endParaRPr>
          </a:p>
        </p:txBody>
      </p:sp>
    </p:spTree>
    <p:extLst>
      <p:ext uri="{BB962C8B-B14F-4D97-AF65-F5344CB8AC3E}">
        <p14:creationId xmlns:p14="http://schemas.microsoft.com/office/powerpoint/2010/main" val="670479655"/>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09CA-083D-4542-B520-11DBD1801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B843D4-DD39-476E-AB67-18BED5BED91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932DFE61-89D0-4338-ABA2-CE98DE8CE9C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7A5F9-268A-451B-BE94-6B9AEE98D1E3}"/>
              </a:ext>
            </a:extLst>
          </p:cNvPr>
          <p:cNvSpPr>
            <a:spLocks noGrp="1"/>
          </p:cNvSpPr>
          <p:nvPr>
            <p:ph type="dt" sz="half" idx="10"/>
          </p:nvPr>
        </p:nvSpPr>
        <p:spPr/>
        <p:txBody>
          <a:bodyPr/>
          <a:lstStyle/>
          <a:p>
            <a:pPr defTabSz="1219170"/>
            <a:fld id="{8FEEA4E7-32E1-4994-9995-48FCA36453A6}" type="datetimeFigureOut">
              <a:rPr lang="en-US" smtClean="0">
                <a:solidFill>
                  <a:srgbClr val="000099">
                    <a:tint val="75000"/>
                  </a:srgbClr>
                </a:solidFill>
              </a:rPr>
              <a:pPr defTabSz="1219170"/>
              <a:t>11/7/2023</a:t>
            </a:fld>
            <a:endParaRPr lang="en-US">
              <a:solidFill>
                <a:srgbClr val="000099">
                  <a:tint val="75000"/>
                </a:srgbClr>
              </a:solidFill>
            </a:endParaRPr>
          </a:p>
        </p:txBody>
      </p:sp>
      <p:sp>
        <p:nvSpPr>
          <p:cNvPr id="6" name="Footer Placeholder 5">
            <a:extLst>
              <a:ext uri="{FF2B5EF4-FFF2-40B4-BE49-F238E27FC236}">
                <a16:creationId xmlns:a16="http://schemas.microsoft.com/office/drawing/2014/main" id="{D9FCF344-AF20-48AE-BB90-42F57F6FC893}"/>
              </a:ext>
            </a:extLst>
          </p:cNvPr>
          <p:cNvSpPr>
            <a:spLocks noGrp="1"/>
          </p:cNvSpPr>
          <p:nvPr>
            <p:ph type="ftr" sz="quarter" idx="11"/>
          </p:nvPr>
        </p:nvSpPr>
        <p:spPr/>
        <p:txBody>
          <a:bodyPr/>
          <a:lstStyle/>
          <a:p>
            <a:pPr defTabSz="1219170"/>
            <a:endParaRPr lang="en-US">
              <a:solidFill>
                <a:srgbClr val="000099">
                  <a:tint val="75000"/>
                </a:srgbClr>
              </a:solidFill>
            </a:endParaRPr>
          </a:p>
        </p:txBody>
      </p:sp>
      <p:sp>
        <p:nvSpPr>
          <p:cNvPr id="7" name="Slide Number Placeholder 6">
            <a:extLst>
              <a:ext uri="{FF2B5EF4-FFF2-40B4-BE49-F238E27FC236}">
                <a16:creationId xmlns:a16="http://schemas.microsoft.com/office/drawing/2014/main" id="{BEA69304-670C-4B4F-89F7-C32E650F84F8}"/>
              </a:ext>
            </a:extLst>
          </p:cNvPr>
          <p:cNvSpPr>
            <a:spLocks noGrp="1"/>
          </p:cNvSpPr>
          <p:nvPr>
            <p:ph type="sldNum" sz="quarter" idx="12"/>
          </p:nvPr>
        </p:nvSpPr>
        <p:spPr/>
        <p:txBody>
          <a:bodyPr/>
          <a:lstStyle/>
          <a:p>
            <a:pPr defTabSz="1219170"/>
            <a:fld id="{DCF855B6-E8BD-4BFC-BD16-50A3FC4A1344}" type="slidenum">
              <a:rPr lang="en-US" smtClean="0">
                <a:solidFill>
                  <a:srgbClr val="000099">
                    <a:tint val="75000"/>
                  </a:srgbClr>
                </a:solidFill>
              </a:rPr>
              <a:pPr defTabSz="1219170"/>
              <a:t>‹#›</a:t>
            </a:fld>
            <a:endParaRPr lang="en-US">
              <a:solidFill>
                <a:srgbClr val="000099">
                  <a:tint val="75000"/>
                </a:srgbClr>
              </a:solidFill>
            </a:endParaRPr>
          </a:p>
        </p:txBody>
      </p:sp>
    </p:spTree>
    <p:extLst>
      <p:ext uri="{BB962C8B-B14F-4D97-AF65-F5344CB8AC3E}">
        <p14:creationId xmlns:p14="http://schemas.microsoft.com/office/powerpoint/2010/main" val="1752230893"/>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00E20-E2DA-424A-BA46-321A20EE60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81825D-03E3-4776-AA1F-2EFA1F5AA6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DBFE1-6A98-4875-8930-57DE86E2DA98}"/>
              </a:ext>
            </a:extLst>
          </p:cNvPr>
          <p:cNvSpPr>
            <a:spLocks noGrp="1"/>
          </p:cNvSpPr>
          <p:nvPr>
            <p:ph type="dt" sz="half" idx="10"/>
          </p:nvPr>
        </p:nvSpPr>
        <p:spPr/>
        <p:txBody>
          <a:bodyPr/>
          <a:lstStyle/>
          <a:p>
            <a:pPr defTabSz="1219170"/>
            <a:fld id="{8FEEA4E7-32E1-4994-9995-48FCA36453A6}" type="datetimeFigureOut">
              <a:rPr lang="en-US" smtClean="0">
                <a:solidFill>
                  <a:srgbClr val="000099">
                    <a:tint val="75000"/>
                  </a:srgbClr>
                </a:solidFill>
              </a:rPr>
              <a:pPr defTabSz="1219170"/>
              <a:t>11/7/2023</a:t>
            </a:fld>
            <a:endParaRPr lang="en-US">
              <a:solidFill>
                <a:srgbClr val="000099">
                  <a:tint val="75000"/>
                </a:srgbClr>
              </a:solidFill>
            </a:endParaRPr>
          </a:p>
        </p:txBody>
      </p:sp>
      <p:sp>
        <p:nvSpPr>
          <p:cNvPr id="5" name="Footer Placeholder 4">
            <a:extLst>
              <a:ext uri="{FF2B5EF4-FFF2-40B4-BE49-F238E27FC236}">
                <a16:creationId xmlns:a16="http://schemas.microsoft.com/office/drawing/2014/main" id="{E6FD361B-F87C-4AA3-AE4F-FAFE51C44644}"/>
              </a:ext>
            </a:extLst>
          </p:cNvPr>
          <p:cNvSpPr>
            <a:spLocks noGrp="1"/>
          </p:cNvSpPr>
          <p:nvPr>
            <p:ph type="ftr" sz="quarter" idx="11"/>
          </p:nvPr>
        </p:nvSpPr>
        <p:spPr/>
        <p:txBody>
          <a:bodyPr/>
          <a:lstStyle/>
          <a:p>
            <a:pPr defTabSz="1219170"/>
            <a:endParaRPr lang="en-US">
              <a:solidFill>
                <a:srgbClr val="000099">
                  <a:tint val="75000"/>
                </a:srgbClr>
              </a:solidFill>
            </a:endParaRPr>
          </a:p>
        </p:txBody>
      </p:sp>
      <p:sp>
        <p:nvSpPr>
          <p:cNvPr id="6" name="Slide Number Placeholder 5">
            <a:extLst>
              <a:ext uri="{FF2B5EF4-FFF2-40B4-BE49-F238E27FC236}">
                <a16:creationId xmlns:a16="http://schemas.microsoft.com/office/drawing/2014/main" id="{F939AFAB-E08F-4880-A534-C8F7629FC6B0}"/>
              </a:ext>
            </a:extLst>
          </p:cNvPr>
          <p:cNvSpPr>
            <a:spLocks noGrp="1"/>
          </p:cNvSpPr>
          <p:nvPr>
            <p:ph type="sldNum" sz="quarter" idx="12"/>
          </p:nvPr>
        </p:nvSpPr>
        <p:spPr/>
        <p:txBody>
          <a:bodyPr/>
          <a:lstStyle/>
          <a:p>
            <a:pPr defTabSz="1219170"/>
            <a:fld id="{DCF855B6-E8BD-4BFC-BD16-50A3FC4A1344}" type="slidenum">
              <a:rPr lang="en-US" smtClean="0">
                <a:solidFill>
                  <a:srgbClr val="000099">
                    <a:tint val="75000"/>
                  </a:srgbClr>
                </a:solidFill>
              </a:rPr>
              <a:pPr defTabSz="1219170"/>
              <a:t>‹#›</a:t>
            </a:fld>
            <a:endParaRPr lang="en-US">
              <a:solidFill>
                <a:srgbClr val="000099">
                  <a:tint val="75000"/>
                </a:srgbClr>
              </a:solidFill>
            </a:endParaRPr>
          </a:p>
        </p:txBody>
      </p:sp>
    </p:spTree>
    <p:extLst>
      <p:ext uri="{BB962C8B-B14F-4D97-AF65-F5344CB8AC3E}">
        <p14:creationId xmlns:p14="http://schemas.microsoft.com/office/powerpoint/2010/main" val="3200281037"/>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17316B-A75C-431B-B9B5-28F0B0830A70}"/>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479BF7-26EB-417E-8C24-0A6533B2E2BC}"/>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EC4495-FB4B-4D02-B230-995776BF2B39}"/>
              </a:ext>
            </a:extLst>
          </p:cNvPr>
          <p:cNvSpPr>
            <a:spLocks noGrp="1"/>
          </p:cNvSpPr>
          <p:nvPr>
            <p:ph type="dt" sz="half" idx="10"/>
          </p:nvPr>
        </p:nvSpPr>
        <p:spPr/>
        <p:txBody>
          <a:bodyPr/>
          <a:lstStyle/>
          <a:p>
            <a:pPr defTabSz="1219170"/>
            <a:fld id="{8FEEA4E7-32E1-4994-9995-48FCA36453A6}" type="datetimeFigureOut">
              <a:rPr lang="en-US" smtClean="0">
                <a:solidFill>
                  <a:srgbClr val="000099">
                    <a:tint val="75000"/>
                  </a:srgbClr>
                </a:solidFill>
              </a:rPr>
              <a:pPr defTabSz="1219170"/>
              <a:t>11/7/2023</a:t>
            </a:fld>
            <a:endParaRPr lang="en-US">
              <a:solidFill>
                <a:srgbClr val="000099">
                  <a:tint val="75000"/>
                </a:srgbClr>
              </a:solidFill>
            </a:endParaRPr>
          </a:p>
        </p:txBody>
      </p:sp>
      <p:sp>
        <p:nvSpPr>
          <p:cNvPr id="5" name="Footer Placeholder 4">
            <a:extLst>
              <a:ext uri="{FF2B5EF4-FFF2-40B4-BE49-F238E27FC236}">
                <a16:creationId xmlns:a16="http://schemas.microsoft.com/office/drawing/2014/main" id="{4564AE31-08AE-4E3C-ABE6-67620E30E65C}"/>
              </a:ext>
            </a:extLst>
          </p:cNvPr>
          <p:cNvSpPr>
            <a:spLocks noGrp="1"/>
          </p:cNvSpPr>
          <p:nvPr>
            <p:ph type="ftr" sz="quarter" idx="11"/>
          </p:nvPr>
        </p:nvSpPr>
        <p:spPr/>
        <p:txBody>
          <a:bodyPr/>
          <a:lstStyle/>
          <a:p>
            <a:pPr defTabSz="1219170"/>
            <a:endParaRPr lang="en-US">
              <a:solidFill>
                <a:srgbClr val="000099">
                  <a:tint val="75000"/>
                </a:srgbClr>
              </a:solidFill>
            </a:endParaRPr>
          </a:p>
        </p:txBody>
      </p:sp>
      <p:sp>
        <p:nvSpPr>
          <p:cNvPr id="6" name="Slide Number Placeholder 5">
            <a:extLst>
              <a:ext uri="{FF2B5EF4-FFF2-40B4-BE49-F238E27FC236}">
                <a16:creationId xmlns:a16="http://schemas.microsoft.com/office/drawing/2014/main" id="{A2F350AF-9616-427C-963B-F356566F5D73}"/>
              </a:ext>
            </a:extLst>
          </p:cNvPr>
          <p:cNvSpPr>
            <a:spLocks noGrp="1"/>
          </p:cNvSpPr>
          <p:nvPr>
            <p:ph type="sldNum" sz="quarter" idx="12"/>
          </p:nvPr>
        </p:nvSpPr>
        <p:spPr/>
        <p:txBody>
          <a:bodyPr/>
          <a:lstStyle/>
          <a:p>
            <a:pPr defTabSz="1219170"/>
            <a:fld id="{DCF855B6-E8BD-4BFC-BD16-50A3FC4A1344}" type="slidenum">
              <a:rPr lang="en-US" smtClean="0">
                <a:solidFill>
                  <a:srgbClr val="000099">
                    <a:tint val="75000"/>
                  </a:srgbClr>
                </a:solidFill>
              </a:rPr>
              <a:pPr defTabSz="1219170"/>
              <a:t>‹#›</a:t>
            </a:fld>
            <a:endParaRPr lang="en-US">
              <a:solidFill>
                <a:srgbClr val="000099">
                  <a:tint val="75000"/>
                </a:srgbClr>
              </a:solidFill>
            </a:endParaRPr>
          </a:p>
        </p:txBody>
      </p:sp>
    </p:spTree>
    <p:extLst>
      <p:ext uri="{BB962C8B-B14F-4D97-AF65-F5344CB8AC3E}">
        <p14:creationId xmlns:p14="http://schemas.microsoft.com/office/powerpoint/2010/main" val="4025538795"/>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defTabSz="1219170">
              <a:defRPr/>
            </a:pPr>
            <a:fld id="{46D2802C-9785-4DA3-96A6-405B8B533678}" type="datetime1">
              <a:rPr lang="en-US" smtClean="0">
                <a:solidFill>
                  <a:prstClr val="black">
                    <a:tint val="75000"/>
                  </a:prstClr>
                </a:solidFill>
              </a:rPr>
              <a:pPr defTabSz="1219170">
                <a:def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219170">
              <a:defRPr/>
            </a:pPr>
            <a:fld id="{83C1B63C-637A-47DC-84ED-E47AF6D53684}" type="slidenum">
              <a:rPr lang="en-US" smtClean="0">
                <a:solidFill>
                  <a:prstClr val="black">
                    <a:tint val="75000"/>
                  </a:prstClr>
                </a:solidFill>
              </a:rPr>
              <a:pPr defTabSz="1219170">
                <a:defRPr/>
              </a:pPr>
              <a:t>‹#›</a:t>
            </a:fld>
            <a:endParaRPr lang="en-US">
              <a:solidFill>
                <a:prstClr val="black">
                  <a:tint val="75000"/>
                </a:prstClr>
              </a:solidFill>
            </a:endParaRPr>
          </a:p>
        </p:txBody>
      </p:sp>
    </p:spTree>
    <p:extLst>
      <p:ext uri="{BB962C8B-B14F-4D97-AF65-F5344CB8AC3E}">
        <p14:creationId xmlns:p14="http://schemas.microsoft.com/office/powerpoint/2010/main" val="1557913215"/>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defTabSz="1219170">
              <a:defRPr/>
            </a:pPr>
            <a:fld id="{105E3F52-D36C-4D85-9523-17F49B61ECF1}" type="datetime1">
              <a:rPr lang="en-US" smtClean="0">
                <a:solidFill>
                  <a:prstClr val="black">
                    <a:tint val="75000"/>
                  </a:prstClr>
                </a:solidFill>
              </a:rPr>
              <a:pPr defTabSz="1219170">
                <a:def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219170">
              <a:defRPr/>
            </a:pPr>
            <a:fld id="{C548B084-CF1D-4085-9868-52A2AD4C978E}" type="slidenum">
              <a:rPr lang="en-US" smtClean="0">
                <a:solidFill>
                  <a:prstClr val="black">
                    <a:tint val="75000"/>
                  </a:prstClr>
                </a:solidFill>
              </a:rPr>
              <a:pPr defTabSz="1219170">
                <a:defRPr/>
              </a:pPr>
              <a:t>‹#›</a:t>
            </a:fld>
            <a:endParaRPr lang="en-US">
              <a:solidFill>
                <a:prstClr val="black">
                  <a:tint val="75000"/>
                </a:prstClr>
              </a:solidFill>
            </a:endParaRPr>
          </a:p>
        </p:txBody>
      </p:sp>
    </p:spTree>
    <p:extLst>
      <p:ext uri="{BB962C8B-B14F-4D97-AF65-F5344CB8AC3E}">
        <p14:creationId xmlns:p14="http://schemas.microsoft.com/office/powerpoint/2010/main" val="4139690188"/>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219170">
              <a:defRPr/>
            </a:pPr>
            <a:fld id="{7CCB403E-B11A-4D09-8480-44B564445225}" type="datetime1">
              <a:rPr lang="en-US" smtClean="0">
                <a:solidFill>
                  <a:prstClr val="black">
                    <a:tint val="75000"/>
                  </a:prstClr>
                </a:solidFill>
              </a:rPr>
              <a:pPr defTabSz="1219170">
                <a:def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219170">
              <a:defRPr/>
            </a:pPr>
            <a:fld id="{68365C04-2418-46C2-B09C-D45DEEB38179}" type="slidenum">
              <a:rPr lang="en-US" smtClean="0">
                <a:solidFill>
                  <a:prstClr val="black">
                    <a:tint val="75000"/>
                  </a:prstClr>
                </a:solidFill>
              </a:rPr>
              <a:pPr defTabSz="1219170">
                <a:defRPr/>
              </a:pPr>
              <a:t>‹#›</a:t>
            </a:fld>
            <a:endParaRPr lang="en-US">
              <a:solidFill>
                <a:prstClr val="black">
                  <a:tint val="75000"/>
                </a:prstClr>
              </a:solidFill>
            </a:endParaRPr>
          </a:p>
        </p:txBody>
      </p:sp>
    </p:spTree>
    <p:extLst>
      <p:ext uri="{BB962C8B-B14F-4D97-AF65-F5344CB8AC3E}">
        <p14:creationId xmlns:p14="http://schemas.microsoft.com/office/powerpoint/2010/main" val="1329950272"/>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defTabSz="1219170">
              <a:defRPr/>
            </a:pPr>
            <a:fld id="{1111FAB2-5421-4BE7-AF1C-D055C60189F6}" type="datetime1">
              <a:rPr lang="en-US" smtClean="0">
                <a:solidFill>
                  <a:prstClr val="black">
                    <a:tint val="75000"/>
                  </a:prstClr>
                </a:solidFill>
              </a:rPr>
              <a:pPr defTabSz="1219170">
                <a:defRPr/>
              </a:pPr>
              <a:t>11/7/2023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219170">
              <a:defRPr/>
            </a:pPr>
            <a:fld id="{7075CC9F-2F13-478D-974C-B89678FF48E7}" type="slidenum">
              <a:rPr lang="en-US" smtClean="0">
                <a:solidFill>
                  <a:prstClr val="black">
                    <a:tint val="75000"/>
                  </a:prstClr>
                </a:solidFill>
              </a:rPr>
              <a:pPr defTabSz="1219170">
                <a:defRPr/>
              </a:pPr>
              <a:t>‹#›</a:t>
            </a:fld>
            <a:endParaRPr lang="en-US">
              <a:solidFill>
                <a:prstClr val="black">
                  <a:tint val="75000"/>
                </a:prstClr>
              </a:solidFill>
            </a:endParaRPr>
          </a:p>
        </p:txBody>
      </p:sp>
    </p:spTree>
    <p:extLst>
      <p:ext uri="{BB962C8B-B14F-4D97-AF65-F5344CB8AC3E}">
        <p14:creationId xmlns:p14="http://schemas.microsoft.com/office/powerpoint/2010/main" val="999286023"/>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defTabSz="1219170">
              <a:defRPr/>
            </a:pPr>
            <a:fld id="{BC62FDE6-541C-4837-B89C-6310611B3018}" type="datetime1">
              <a:rPr lang="en-US" smtClean="0">
                <a:solidFill>
                  <a:prstClr val="black">
                    <a:tint val="75000"/>
                  </a:prstClr>
                </a:solidFill>
              </a:rPr>
              <a:pPr defTabSz="1219170">
                <a:defRPr/>
              </a:pPr>
              <a:t>11/7/2023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1219170">
              <a:defRPr/>
            </a:pPr>
            <a:fld id="{DE04BDBD-1564-4CAA-9C4B-8301BFA5D12B}" type="slidenum">
              <a:rPr lang="en-US" smtClean="0">
                <a:solidFill>
                  <a:prstClr val="black">
                    <a:tint val="75000"/>
                  </a:prstClr>
                </a:solidFill>
              </a:rPr>
              <a:pPr defTabSz="1219170">
                <a:defRPr/>
              </a:pPr>
              <a:t>‹#›</a:t>
            </a:fld>
            <a:endParaRPr lang="en-US">
              <a:solidFill>
                <a:prstClr val="black">
                  <a:tint val="75000"/>
                </a:prstClr>
              </a:solidFill>
            </a:endParaRPr>
          </a:p>
        </p:txBody>
      </p:sp>
    </p:spTree>
    <p:extLst>
      <p:ext uri="{BB962C8B-B14F-4D97-AF65-F5344CB8AC3E}">
        <p14:creationId xmlns:p14="http://schemas.microsoft.com/office/powerpoint/2010/main" val="291420864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3"/>
        <p:cNvGrpSpPr/>
        <p:nvPr/>
      </p:nvGrpSpPr>
      <p:grpSpPr>
        <a:xfrm>
          <a:off x="0" y="0"/>
          <a:ext cx="0" cy="0"/>
          <a:chOff x="0" y="0"/>
          <a:chExt cx="0" cy="0"/>
        </a:xfrm>
      </p:grpSpPr>
      <p:sp>
        <p:nvSpPr>
          <p:cNvPr id="544" name="Google Shape;544;p23"/>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45" name="Google Shape;545;p23"/>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46" name="Google Shape;546;p23"/>
          <p:cNvSpPr txBox="1">
            <a:spLocks noGrp="1"/>
          </p:cNvSpPr>
          <p:nvPr>
            <p:ph type="body" idx="1"/>
          </p:nvPr>
        </p:nvSpPr>
        <p:spPr>
          <a:xfrm>
            <a:off x="1670533" y="2542669"/>
            <a:ext cx="4234400" cy="937200"/>
          </a:xfrm>
          <a:prstGeom prst="rect">
            <a:avLst/>
          </a:prstGeom>
        </p:spPr>
        <p:txBody>
          <a:bodyPr spcFirstLastPara="1" wrap="square" lIns="91425" tIns="91425" rIns="91425" bIns="91425" anchor="t" anchorCtr="0">
            <a:noAutofit/>
          </a:bodyPr>
          <a:lstStyle>
            <a:lvl1pPr marL="609555" lvl="0" indent="-389438" rtl="0">
              <a:spcBef>
                <a:spcPts val="0"/>
              </a:spcBef>
              <a:spcAft>
                <a:spcPts val="0"/>
              </a:spcAft>
              <a:buClr>
                <a:srgbClr val="734D3F"/>
              </a:buClr>
              <a:buSzPts val="1000"/>
              <a:buFont typeface="Montserrat"/>
              <a:buChar char="●"/>
              <a:defRPr u="sng"/>
            </a:lvl1pPr>
            <a:lvl2pPr marL="1219110" lvl="1" indent="-440234" rtl="0">
              <a:lnSpc>
                <a:spcPct val="100000"/>
              </a:lnSpc>
              <a:spcBef>
                <a:spcPts val="2133"/>
              </a:spcBef>
              <a:spcAft>
                <a:spcPts val="0"/>
              </a:spcAft>
              <a:buSzPts val="1600"/>
              <a:buFont typeface="Montserrat"/>
              <a:buChar char="○"/>
              <a:defRPr sz="1600"/>
            </a:lvl2pPr>
            <a:lvl3pPr marL="1828664" lvl="2" indent="-440234" rtl="0">
              <a:spcBef>
                <a:spcPts val="2133"/>
              </a:spcBef>
              <a:spcAft>
                <a:spcPts val="0"/>
              </a:spcAft>
              <a:buClr>
                <a:srgbClr val="734D3F"/>
              </a:buClr>
              <a:buSzPts val="1600"/>
              <a:buFont typeface="Montserrat"/>
              <a:buChar char="■"/>
              <a:defRPr/>
            </a:lvl3pPr>
            <a:lvl4pPr marL="2438218" lvl="3" indent="-440234" rtl="0">
              <a:spcBef>
                <a:spcPts val="2133"/>
              </a:spcBef>
              <a:spcAft>
                <a:spcPts val="0"/>
              </a:spcAft>
              <a:buClr>
                <a:srgbClr val="734D3F"/>
              </a:buClr>
              <a:buSzPts val="1600"/>
              <a:buFont typeface="Montserrat"/>
              <a:buChar char="●"/>
              <a:defRPr/>
            </a:lvl4pPr>
            <a:lvl5pPr marL="3047772" lvl="4" indent="-440234" rtl="0">
              <a:spcBef>
                <a:spcPts val="2133"/>
              </a:spcBef>
              <a:spcAft>
                <a:spcPts val="0"/>
              </a:spcAft>
              <a:buClr>
                <a:srgbClr val="734D3F"/>
              </a:buClr>
              <a:buSzPts val="1600"/>
              <a:buFont typeface="Montserrat"/>
              <a:buChar char="○"/>
              <a:defRPr/>
            </a:lvl5pPr>
            <a:lvl6pPr marL="3657327" lvl="5" indent="-440234" rtl="0">
              <a:spcBef>
                <a:spcPts val="2133"/>
              </a:spcBef>
              <a:spcAft>
                <a:spcPts val="0"/>
              </a:spcAft>
              <a:buClr>
                <a:srgbClr val="734D3F"/>
              </a:buClr>
              <a:buSzPts val="1600"/>
              <a:buFont typeface="Montserrat"/>
              <a:buChar char="■"/>
              <a:defRPr/>
            </a:lvl6pPr>
            <a:lvl7pPr marL="4266880" lvl="6" indent="-440234" rtl="0">
              <a:spcBef>
                <a:spcPts val="2133"/>
              </a:spcBef>
              <a:spcAft>
                <a:spcPts val="0"/>
              </a:spcAft>
              <a:buClr>
                <a:srgbClr val="734D3F"/>
              </a:buClr>
              <a:buSzPts val="1600"/>
              <a:buFont typeface="Montserrat"/>
              <a:buChar char="●"/>
              <a:defRPr/>
            </a:lvl7pPr>
            <a:lvl8pPr marL="4876435" lvl="7" indent="-440234" rtl="0">
              <a:spcBef>
                <a:spcPts val="2133"/>
              </a:spcBef>
              <a:spcAft>
                <a:spcPts val="0"/>
              </a:spcAft>
              <a:buClr>
                <a:srgbClr val="734D3F"/>
              </a:buClr>
              <a:buSzPts val="1600"/>
              <a:buFont typeface="Montserrat"/>
              <a:buChar char="○"/>
              <a:defRPr/>
            </a:lvl8pPr>
            <a:lvl9pPr marL="5485990" lvl="8" indent="-440234" rtl="0">
              <a:spcBef>
                <a:spcPts val="2133"/>
              </a:spcBef>
              <a:spcAft>
                <a:spcPts val="2133"/>
              </a:spcAft>
              <a:buClr>
                <a:srgbClr val="734D3F"/>
              </a:buClr>
              <a:buSzPts val="1600"/>
              <a:buFont typeface="Montserrat"/>
              <a:buChar char="■"/>
              <a:defRPr/>
            </a:lvl9pPr>
          </a:lstStyle>
          <a:p>
            <a:endParaRPr/>
          </a:p>
        </p:txBody>
      </p:sp>
      <p:sp>
        <p:nvSpPr>
          <p:cNvPr id="547" name="Google Shape;547;p23"/>
          <p:cNvSpPr txBox="1">
            <a:spLocks noGrp="1"/>
          </p:cNvSpPr>
          <p:nvPr>
            <p:ph type="body" idx="2"/>
          </p:nvPr>
        </p:nvSpPr>
        <p:spPr>
          <a:xfrm>
            <a:off x="6778733" y="2542669"/>
            <a:ext cx="4234400" cy="1564000"/>
          </a:xfrm>
          <a:prstGeom prst="rect">
            <a:avLst/>
          </a:prstGeom>
        </p:spPr>
        <p:txBody>
          <a:bodyPr spcFirstLastPara="1" wrap="square" lIns="91425" tIns="91425" rIns="91425" bIns="91425" anchor="t" anchorCtr="0">
            <a:noAutofit/>
          </a:bodyPr>
          <a:lstStyle>
            <a:lvl1pPr marL="609555" lvl="0" indent="-389438" rtl="0">
              <a:spcBef>
                <a:spcPts val="0"/>
              </a:spcBef>
              <a:spcAft>
                <a:spcPts val="0"/>
              </a:spcAft>
              <a:buSzPts val="1000"/>
              <a:buFont typeface="Montserrat"/>
              <a:buChar char="●"/>
              <a:defRPr u="sng"/>
            </a:lvl1pPr>
            <a:lvl2pPr marL="1219110" lvl="1" indent="-440234" rtl="0">
              <a:lnSpc>
                <a:spcPct val="100000"/>
              </a:lnSpc>
              <a:spcBef>
                <a:spcPts val="2133"/>
              </a:spcBef>
              <a:spcAft>
                <a:spcPts val="0"/>
              </a:spcAft>
              <a:buSzPts val="1600"/>
              <a:buFont typeface="Montserrat"/>
              <a:buChar char="○"/>
              <a:defRPr sz="1600"/>
            </a:lvl2pPr>
            <a:lvl3pPr marL="1828664" lvl="2" indent="-440234" rtl="0">
              <a:spcBef>
                <a:spcPts val="2133"/>
              </a:spcBef>
              <a:spcAft>
                <a:spcPts val="0"/>
              </a:spcAft>
              <a:buSzPts val="1600"/>
              <a:buFont typeface="Montserrat"/>
              <a:buChar char="■"/>
              <a:defRPr/>
            </a:lvl3pPr>
            <a:lvl4pPr marL="2438218" lvl="3" indent="-440234" rtl="0">
              <a:spcBef>
                <a:spcPts val="2133"/>
              </a:spcBef>
              <a:spcAft>
                <a:spcPts val="0"/>
              </a:spcAft>
              <a:buSzPts val="1600"/>
              <a:buFont typeface="Montserrat"/>
              <a:buChar char="●"/>
              <a:defRPr/>
            </a:lvl4pPr>
            <a:lvl5pPr marL="3047772" lvl="4" indent="-440234" rtl="0">
              <a:spcBef>
                <a:spcPts val="2133"/>
              </a:spcBef>
              <a:spcAft>
                <a:spcPts val="0"/>
              </a:spcAft>
              <a:buSzPts val="1600"/>
              <a:buFont typeface="Montserrat"/>
              <a:buChar char="○"/>
              <a:defRPr/>
            </a:lvl5pPr>
            <a:lvl6pPr marL="3657327" lvl="5" indent="-440234" rtl="0">
              <a:spcBef>
                <a:spcPts val="2133"/>
              </a:spcBef>
              <a:spcAft>
                <a:spcPts val="0"/>
              </a:spcAft>
              <a:buSzPts val="1600"/>
              <a:buFont typeface="Montserrat"/>
              <a:buChar char="■"/>
              <a:defRPr/>
            </a:lvl6pPr>
            <a:lvl7pPr marL="4266880" lvl="6" indent="-440234" rtl="0">
              <a:spcBef>
                <a:spcPts val="2133"/>
              </a:spcBef>
              <a:spcAft>
                <a:spcPts val="0"/>
              </a:spcAft>
              <a:buSzPts val="1600"/>
              <a:buFont typeface="Montserrat"/>
              <a:buChar char="●"/>
              <a:defRPr/>
            </a:lvl7pPr>
            <a:lvl8pPr marL="4876435" lvl="7" indent="-440234" rtl="0">
              <a:spcBef>
                <a:spcPts val="2133"/>
              </a:spcBef>
              <a:spcAft>
                <a:spcPts val="0"/>
              </a:spcAft>
              <a:buSzPts val="1600"/>
              <a:buFont typeface="Montserrat"/>
              <a:buChar char="○"/>
              <a:defRPr/>
            </a:lvl8pPr>
            <a:lvl9pPr marL="5485990" lvl="8" indent="-440234" rtl="0">
              <a:spcBef>
                <a:spcPts val="2133"/>
              </a:spcBef>
              <a:spcAft>
                <a:spcPts val="2133"/>
              </a:spcAft>
              <a:buSzPts val="1600"/>
              <a:buFont typeface="Montserrat"/>
              <a:buChar char="■"/>
              <a:defRPr/>
            </a:lvl9pPr>
          </a:lstStyle>
          <a:p>
            <a:endParaRPr/>
          </a:p>
        </p:txBody>
      </p:sp>
      <p:sp>
        <p:nvSpPr>
          <p:cNvPr id="548" name="Google Shape;548;p23"/>
          <p:cNvSpPr txBox="1">
            <a:spLocks noGrp="1"/>
          </p:cNvSpPr>
          <p:nvPr>
            <p:ph type="subTitle" idx="3"/>
          </p:nvPr>
        </p:nvSpPr>
        <p:spPr>
          <a:xfrm>
            <a:off x="1670533" y="2096800"/>
            <a:ext cx="3803200" cy="497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2400">
                <a:latin typeface="Limelight"/>
                <a:ea typeface="Limelight"/>
                <a:cs typeface="Limelight"/>
                <a:sym typeface="Limelight"/>
              </a:defRPr>
            </a:lvl1pPr>
            <a:lvl2pPr lvl="1" rtl="0">
              <a:spcBef>
                <a:spcPts val="2133"/>
              </a:spcBef>
              <a:spcAft>
                <a:spcPts val="0"/>
              </a:spcAft>
              <a:buSzPts val="1800"/>
              <a:buFont typeface="Limelight"/>
              <a:buNone/>
              <a:defRPr sz="2400">
                <a:latin typeface="Limelight"/>
                <a:ea typeface="Limelight"/>
                <a:cs typeface="Limelight"/>
                <a:sym typeface="Limelight"/>
              </a:defRPr>
            </a:lvl2pPr>
            <a:lvl3pPr lvl="2" rtl="0">
              <a:spcBef>
                <a:spcPts val="2133"/>
              </a:spcBef>
              <a:spcAft>
                <a:spcPts val="0"/>
              </a:spcAft>
              <a:buSzPts val="1800"/>
              <a:buFont typeface="Limelight"/>
              <a:buNone/>
              <a:defRPr sz="2400">
                <a:latin typeface="Limelight"/>
                <a:ea typeface="Limelight"/>
                <a:cs typeface="Limelight"/>
                <a:sym typeface="Limelight"/>
              </a:defRPr>
            </a:lvl3pPr>
            <a:lvl4pPr lvl="3" rtl="0">
              <a:spcBef>
                <a:spcPts val="2133"/>
              </a:spcBef>
              <a:spcAft>
                <a:spcPts val="0"/>
              </a:spcAft>
              <a:buSzPts val="1800"/>
              <a:buFont typeface="Limelight"/>
              <a:buNone/>
              <a:defRPr sz="2400">
                <a:latin typeface="Limelight"/>
                <a:ea typeface="Limelight"/>
                <a:cs typeface="Limelight"/>
                <a:sym typeface="Limelight"/>
              </a:defRPr>
            </a:lvl4pPr>
            <a:lvl5pPr lvl="4" rtl="0">
              <a:spcBef>
                <a:spcPts val="2133"/>
              </a:spcBef>
              <a:spcAft>
                <a:spcPts val="0"/>
              </a:spcAft>
              <a:buSzPts val="1800"/>
              <a:buFont typeface="Limelight"/>
              <a:buNone/>
              <a:defRPr sz="2400">
                <a:latin typeface="Limelight"/>
                <a:ea typeface="Limelight"/>
                <a:cs typeface="Limelight"/>
                <a:sym typeface="Limelight"/>
              </a:defRPr>
            </a:lvl5pPr>
            <a:lvl6pPr lvl="5" rtl="0">
              <a:spcBef>
                <a:spcPts val="2133"/>
              </a:spcBef>
              <a:spcAft>
                <a:spcPts val="0"/>
              </a:spcAft>
              <a:buSzPts val="1800"/>
              <a:buFont typeface="Limelight"/>
              <a:buNone/>
              <a:defRPr sz="2400">
                <a:latin typeface="Limelight"/>
                <a:ea typeface="Limelight"/>
                <a:cs typeface="Limelight"/>
                <a:sym typeface="Limelight"/>
              </a:defRPr>
            </a:lvl6pPr>
            <a:lvl7pPr lvl="6" rtl="0">
              <a:spcBef>
                <a:spcPts val="2133"/>
              </a:spcBef>
              <a:spcAft>
                <a:spcPts val="0"/>
              </a:spcAft>
              <a:buSzPts val="1800"/>
              <a:buFont typeface="Limelight"/>
              <a:buNone/>
              <a:defRPr sz="2400">
                <a:latin typeface="Limelight"/>
                <a:ea typeface="Limelight"/>
                <a:cs typeface="Limelight"/>
                <a:sym typeface="Limelight"/>
              </a:defRPr>
            </a:lvl7pPr>
            <a:lvl8pPr lvl="7" rtl="0">
              <a:spcBef>
                <a:spcPts val="2133"/>
              </a:spcBef>
              <a:spcAft>
                <a:spcPts val="0"/>
              </a:spcAft>
              <a:buSzPts val="1800"/>
              <a:buFont typeface="Limelight"/>
              <a:buNone/>
              <a:defRPr sz="2400">
                <a:latin typeface="Limelight"/>
                <a:ea typeface="Limelight"/>
                <a:cs typeface="Limelight"/>
                <a:sym typeface="Limelight"/>
              </a:defRPr>
            </a:lvl8pPr>
            <a:lvl9pPr lvl="8" rtl="0">
              <a:spcBef>
                <a:spcPts val="2133"/>
              </a:spcBef>
              <a:spcAft>
                <a:spcPts val="2133"/>
              </a:spcAft>
              <a:buSzPts val="1800"/>
              <a:buFont typeface="Limelight"/>
              <a:buNone/>
              <a:defRPr sz="2400">
                <a:latin typeface="Limelight"/>
                <a:ea typeface="Limelight"/>
                <a:cs typeface="Limelight"/>
                <a:sym typeface="Limelight"/>
              </a:defRPr>
            </a:lvl9pPr>
          </a:lstStyle>
          <a:p>
            <a:endParaRPr/>
          </a:p>
        </p:txBody>
      </p:sp>
      <p:sp>
        <p:nvSpPr>
          <p:cNvPr id="549" name="Google Shape;549;p23"/>
          <p:cNvSpPr txBox="1">
            <a:spLocks noGrp="1"/>
          </p:cNvSpPr>
          <p:nvPr>
            <p:ph type="subTitle" idx="4"/>
          </p:nvPr>
        </p:nvSpPr>
        <p:spPr>
          <a:xfrm>
            <a:off x="6778733" y="2096800"/>
            <a:ext cx="3802800" cy="497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2400">
                <a:latin typeface="Limelight"/>
                <a:ea typeface="Limelight"/>
                <a:cs typeface="Limelight"/>
                <a:sym typeface="Limelight"/>
              </a:defRPr>
            </a:lvl1pPr>
            <a:lvl2pPr lvl="1" rtl="0">
              <a:spcBef>
                <a:spcPts val="2133"/>
              </a:spcBef>
              <a:spcAft>
                <a:spcPts val="0"/>
              </a:spcAft>
              <a:buSzPts val="1800"/>
              <a:buFont typeface="Limelight"/>
              <a:buNone/>
              <a:defRPr sz="2400">
                <a:latin typeface="Limelight"/>
                <a:ea typeface="Limelight"/>
                <a:cs typeface="Limelight"/>
                <a:sym typeface="Limelight"/>
              </a:defRPr>
            </a:lvl2pPr>
            <a:lvl3pPr lvl="2" rtl="0">
              <a:spcBef>
                <a:spcPts val="2133"/>
              </a:spcBef>
              <a:spcAft>
                <a:spcPts val="0"/>
              </a:spcAft>
              <a:buSzPts val="1800"/>
              <a:buFont typeface="Limelight"/>
              <a:buNone/>
              <a:defRPr sz="2400">
                <a:latin typeface="Limelight"/>
                <a:ea typeface="Limelight"/>
                <a:cs typeface="Limelight"/>
                <a:sym typeface="Limelight"/>
              </a:defRPr>
            </a:lvl3pPr>
            <a:lvl4pPr lvl="3" rtl="0">
              <a:spcBef>
                <a:spcPts val="2133"/>
              </a:spcBef>
              <a:spcAft>
                <a:spcPts val="0"/>
              </a:spcAft>
              <a:buSzPts val="1800"/>
              <a:buFont typeface="Limelight"/>
              <a:buNone/>
              <a:defRPr sz="2400">
                <a:latin typeface="Limelight"/>
                <a:ea typeface="Limelight"/>
                <a:cs typeface="Limelight"/>
                <a:sym typeface="Limelight"/>
              </a:defRPr>
            </a:lvl4pPr>
            <a:lvl5pPr lvl="4" rtl="0">
              <a:spcBef>
                <a:spcPts val="2133"/>
              </a:spcBef>
              <a:spcAft>
                <a:spcPts val="0"/>
              </a:spcAft>
              <a:buSzPts val="1800"/>
              <a:buFont typeface="Limelight"/>
              <a:buNone/>
              <a:defRPr sz="2400">
                <a:latin typeface="Limelight"/>
                <a:ea typeface="Limelight"/>
                <a:cs typeface="Limelight"/>
                <a:sym typeface="Limelight"/>
              </a:defRPr>
            </a:lvl5pPr>
            <a:lvl6pPr lvl="5" rtl="0">
              <a:spcBef>
                <a:spcPts val="2133"/>
              </a:spcBef>
              <a:spcAft>
                <a:spcPts val="0"/>
              </a:spcAft>
              <a:buSzPts val="1800"/>
              <a:buFont typeface="Limelight"/>
              <a:buNone/>
              <a:defRPr sz="2400">
                <a:latin typeface="Limelight"/>
                <a:ea typeface="Limelight"/>
                <a:cs typeface="Limelight"/>
                <a:sym typeface="Limelight"/>
              </a:defRPr>
            </a:lvl6pPr>
            <a:lvl7pPr lvl="6" rtl="0">
              <a:spcBef>
                <a:spcPts val="2133"/>
              </a:spcBef>
              <a:spcAft>
                <a:spcPts val="0"/>
              </a:spcAft>
              <a:buSzPts val="1800"/>
              <a:buFont typeface="Limelight"/>
              <a:buNone/>
              <a:defRPr sz="2400">
                <a:latin typeface="Limelight"/>
                <a:ea typeface="Limelight"/>
                <a:cs typeface="Limelight"/>
                <a:sym typeface="Limelight"/>
              </a:defRPr>
            </a:lvl7pPr>
            <a:lvl8pPr lvl="7" rtl="0">
              <a:spcBef>
                <a:spcPts val="2133"/>
              </a:spcBef>
              <a:spcAft>
                <a:spcPts val="0"/>
              </a:spcAft>
              <a:buSzPts val="1800"/>
              <a:buFont typeface="Limelight"/>
              <a:buNone/>
              <a:defRPr sz="2400">
                <a:latin typeface="Limelight"/>
                <a:ea typeface="Limelight"/>
                <a:cs typeface="Limelight"/>
                <a:sym typeface="Limelight"/>
              </a:defRPr>
            </a:lvl8pPr>
            <a:lvl9pPr lvl="8" rtl="0">
              <a:spcBef>
                <a:spcPts val="2133"/>
              </a:spcBef>
              <a:spcAft>
                <a:spcPts val="2133"/>
              </a:spcAft>
              <a:buSzPts val="1800"/>
              <a:buFont typeface="Limelight"/>
              <a:buNone/>
              <a:defRPr sz="2400">
                <a:latin typeface="Limelight"/>
                <a:ea typeface="Limelight"/>
                <a:cs typeface="Limelight"/>
                <a:sym typeface="Limelight"/>
              </a:defRPr>
            </a:lvl9pPr>
          </a:lstStyle>
          <a:p>
            <a:endParaRPr/>
          </a:p>
        </p:txBody>
      </p:sp>
      <p:sp>
        <p:nvSpPr>
          <p:cNvPr id="550" name="Google Shape;550;p23"/>
          <p:cNvSpPr txBox="1">
            <a:spLocks noGrp="1"/>
          </p:cNvSpPr>
          <p:nvPr>
            <p:ph type="title"/>
          </p:nvPr>
        </p:nvSpPr>
        <p:spPr>
          <a:xfrm>
            <a:off x="1467333" y="854467"/>
            <a:ext cx="92572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1" name="Google Shape;551;p23"/>
          <p:cNvSpPr txBox="1">
            <a:spLocks noGrp="1"/>
          </p:cNvSpPr>
          <p:nvPr>
            <p:ph type="body" idx="5"/>
          </p:nvPr>
        </p:nvSpPr>
        <p:spPr>
          <a:xfrm>
            <a:off x="1670533" y="4094771"/>
            <a:ext cx="4234400" cy="570000"/>
          </a:xfrm>
          <a:prstGeom prst="rect">
            <a:avLst/>
          </a:prstGeom>
        </p:spPr>
        <p:txBody>
          <a:bodyPr spcFirstLastPara="1" wrap="square" lIns="91425" tIns="91425" rIns="91425" bIns="91425" anchor="t" anchorCtr="0">
            <a:noAutofit/>
          </a:bodyPr>
          <a:lstStyle>
            <a:lvl1pPr marL="609555" lvl="0" indent="-389438" rtl="0">
              <a:spcBef>
                <a:spcPts val="0"/>
              </a:spcBef>
              <a:spcAft>
                <a:spcPts val="0"/>
              </a:spcAft>
              <a:buClr>
                <a:schemeClr val="dk1"/>
              </a:buClr>
              <a:buSzPts val="1000"/>
              <a:buFont typeface="Montserrat"/>
              <a:buChar char="●"/>
              <a:defRPr u="sng">
                <a:solidFill>
                  <a:schemeClr val="hlink"/>
                </a:solidFill>
              </a:defRPr>
            </a:lvl1pPr>
            <a:lvl2pPr marL="1219110" lvl="1" indent="-440234" rtl="0">
              <a:lnSpc>
                <a:spcPct val="100000"/>
              </a:lnSpc>
              <a:spcBef>
                <a:spcPts val="2133"/>
              </a:spcBef>
              <a:spcAft>
                <a:spcPts val="0"/>
              </a:spcAft>
              <a:buClr>
                <a:schemeClr val="dk1"/>
              </a:buClr>
              <a:buSzPts val="1600"/>
              <a:buFont typeface="Montserrat"/>
              <a:buChar char="○"/>
              <a:defRPr sz="1600"/>
            </a:lvl2pPr>
            <a:lvl3pPr marL="1828664" lvl="2" indent="-440234" rtl="0">
              <a:spcBef>
                <a:spcPts val="2133"/>
              </a:spcBef>
              <a:spcAft>
                <a:spcPts val="0"/>
              </a:spcAft>
              <a:buClr>
                <a:schemeClr val="dk1"/>
              </a:buClr>
              <a:buSzPts val="1600"/>
              <a:buFont typeface="Montserrat"/>
              <a:buChar char="■"/>
              <a:defRPr/>
            </a:lvl3pPr>
            <a:lvl4pPr marL="2438218" lvl="3" indent="-440234" rtl="0">
              <a:spcBef>
                <a:spcPts val="2133"/>
              </a:spcBef>
              <a:spcAft>
                <a:spcPts val="0"/>
              </a:spcAft>
              <a:buClr>
                <a:schemeClr val="dk1"/>
              </a:buClr>
              <a:buSzPts val="1600"/>
              <a:buFont typeface="Montserrat"/>
              <a:buChar char="●"/>
              <a:defRPr/>
            </a:lvl4pPr>
            <a:lvl5pPr marL="3047772" lvl="4" indent="-440234" rtl="0">
              <a:spcBef>
                <a:spcPts val="2133"/>
              </a:spcBef>
              <a:spcAft>
                <a:spcPts val="0"/>
              </a:spcAft>
              <a:buClr>
                <a:schemeClr val="dk1"/>
              </a:buClr>
              <a:buSzPts val="1600"/>
              <a:buFont typeface="Montserrat"/>
              <a:buChar char="○"/>
              <a:defRPr/>
            </a:lvl5pPr>
            <a:lvl6pPr marL="3657327" lvl="5" indent="-440234" rtl="0">
              <a:spcBef>
                <a:spcPts val="2133"/>
              </a:spcBef>
              <a:spcAft>
                <a:spcPts val="0"/>
              </a:spcAft>
              <a:buClr>
                <a:schemeClr val="dk1"/>
              </a:buClr>
              <a:buSzPts val="1600"/>
              <a:buFont typeface="Montserrat"/>
              <a:buChar char="■"/>
              <a:defRPr/>
            </a:lvl6pPr>
            <a:lvl7pPr marL="4266880" lvl="6" indent="-440234" rtl="0">
              <a:spcBef>
                <a:spcPts val="2133"/>
              </a:spcBef>
              <a:spcAft>
                <a:spcPts val="0"/>
              </a:spcAft>
              <a:buClr>
                <a:schemeClr val="dk1"/>
              </a:buClr>
              <a:buSzPts val="1600"/>
              <a:buFont typeface="Montserrat"/>
              <a:buChar char="●"/>
              <a:defRPr/>
            </a:lvl7pPr>
            <a:lvl8pPr marL="4876435" lvl="7" indent="-440234" rtl="0">
              <a:spcBef>
                <a:spcPts val="2133"/>
              </a:spcBef>
              <a:spcAft>
                <a:spcPts val="0"/>
              </a:spcAft>
              <a:buClr>
                <a:schemeClr val="dk1"/>
              </a:buClr>
              <a:buSzPts val="1600"/>
              <a:buFont typeface="Montserrat"/>
              <a:buChar char="○"/>
              <a:defRPr/>
            </a:lvl8pPr>
            <a:lvl9pPr marL="5485990" lvl="8" indent="-440234" rtl="0">
              <a:spcBef>
                <a:spcPts val="2133"/>
              </a:spcBef>
              <a:spcAft>
                <a:spcPts val="2133"/>
              </a:spcAft>
              <a:buClr>
                <a:schemeClr val="dk1"/>
              </a:buClr>
              <a:buSzPts val="1600"/>
              <a:buFont typeface="Montserrat"/>
              <a:buChar char="■"/>
              <a:defRPr/>
            </a:lvl9pPr>
          </a:lstStyle>
          <a:p>
            <a:endParaRPr/>
          </a:p>
        </p:txBody>
      </p:sp>
      <p:sp>
        <p:nvSpPr>
          <p:cNvPr id="552" name="Google Shape;552;p23"/>
          <p:cNvSpPr txBox="1">
            <a:spLocks noGrp="1"/>
          </p:cNvSpPr>
          <p:nvPr>
            <p:ph type="subTitle" idx="6"/>
          </p:nvPr>
        </p:nvSpPr>
        <p:spPr>
          <a:xfrm>
            <a:off x="1670533" y="3655824"/>
            <a:ext cx="3803200" cy="497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2400">
                <a:latin typeface="Limelight"/>
                <a:ea typeface="Limelight"/>
                <a:cs typeface="Limelight"/>
                <a:sym typeface="Limelight"/>
              </a:defRPr>
            </a:lvl1pPr>
            <a:lvl2pPr lvl="1" rtl="0">
              <a:spcBef>
                <a:spcPts val="2133"/>
              </a:spcBef>
              <a:spcAft>
                <a:spcPts val="0"/>
              </a:spcAft>
              <a:buSzPts val="1800"/>
              <a:buFont typeface="Limelight"/>
              <a:buNone/>
              <a:defRPr sz="2400">
                <a:latin typeface="Limelight"/>
                <a:ea typeface="Limelight"/>
                <a:cs typeface="Limelight"/>
                <a:sym typeface="Limelight"/>
              </a:defRPr>
            </a:lvl2pPr>
            <a:lvl3pPr lvl="2" rtl="0">
              <a:spcBef>
                <a:spcPts val="2133"/>
              </a:spcBef>
              <a:spcAft>
                <a:spcPts val="0"/>
              </a:spcAft>
              <a:buSzPts val="1800"/>
              <a:buFont typeface="Limelight"/>
              <a:buNone/>
              <a:defRPr sz="2400">
                <a:latin typeface="Limelight"/>
                <a:ea typeface="Limelight"/>
                <a:cs typeface="Limelight"/>
                <a:sym typeface="Limelight"/>
              </a:defRPr>
            </a:lvl3pPr>
            <a:lvl4pPr lvl="3" rtl="0">
              <a:spcBef>
                <a:spcPts val="2133"/>
              </a:spcBef>
              <a:spcAft>
                <a:spcPts val="0"/>
              </a:spcAft>
              <a:buSzPts val="1800"/>
              <a:buFont typeface="Limelight"/>
              <a:buNone/>
              <a:defRPr sz="2400">
                <a:latin typeface="Limelight"/>
                <a:ea typeface="Limelight"/>
                <a:cs typeface="Limelight"/>
                <a:sym typeface="Limelight"/>
              </a:defRPr>
            </a:lvl4pPr>
            <a:lvl5pPr lvl="4" rtl="0">
              <a:spcBef>
                <a:spcPts val="2133"/>
              </a:spcBef>
              <a:spcAft>
                <a:spcPts val="0"/>
              </a:spcAft>
              <a:buSzPts val="1800"/>
              <a:buFont typeface="Limelight"/>
              <a:buNone/>
              <a:defRPr sz="2400">
                <a:latin typeface="Limelight"/>
                <a:ea typeface="Limelight"/>
                <a:cs typeface="Limelight"/>
                <a:sym typeface="Limelight"/>
              </a:defRPr>
            </a:lvl5pPr>
            <a:lvl6pPr lvl="5" rtl="0">
              <a:spcBef>
                <a:spcPts val="2133"/>
              </a:spcBef>
              <a:spcAft>
                <a:spcPts val="0"/>
              </a:spcAft>
              <a:buSzPts val="1800"/>
              <a:buFont typeface="Limelight"/>
              <a:buNone/>
              <a:defRPr sz="2400">
                <a:latin typeface="Limelight"/>
                <a:ea typeface="Limelight"/>
                <a:cs typeface="Limelight"/>
                <a:sym typeface="Limelight"/>
              </a:defRPr>
            </a:lvl6pPr>
            <a:lvl7pPr lvl="6" rtl="0">
              <a:spcBef>
                <a:spcPts val="2133"/>
              </a:spcBef>
              <a:spcAft>
                <a:spcPts val="0"/>
              </a:spcAft>
              <a:buSzPts val="1800"/>
              <a:buFont typeface="Limelight"/>
              <a:buNone/>
              <a:defRPr sz="2400">
                <a:latin typeface="Limelight"/>
                <a:ea typeface="Limelight"/>
                <a:cs typeface="Limelight"/>
                <a:sym typeface="Limelight"/>
              </a:defRPr>
            </a:lvl7pPr>
            <a:lvl8pPr lvl="7" rtl="0">
              <a:spcBef>
                <a:spcPts val="2133"/>
              </a:spcBef>
              <a:spcAft>
                <a:spcPts val="0"/>
              </a:spcAft>
              <a:buSzPts val="1800"/>
              <a:buFont typeface="Limelight"/>
              <a:buNone/>
              <a:defRPr sz="2400">
                <a:latin typeface="Limelight"/>
                <a:ea typeface="Limelight"/>
                <a:cs typeface="Limelight"/>
                <a:sym typeface="Limelight"/>
              </a:defRPr>
            </a:lvl8pPr>
            <a:lvl9pPr lvl="8" rtl="0">
              <a:spcBef>
                <a:spcPts val="2133"/>
              </a:spcBef>
              <a:spcAft>
                <a:spcPts val="2133"/>
              </a:spcAft>
              <a:buSzPts val="1800"/>
              <a:buFont typeface="Limelight"/>
              <a:buNone/>
              <a:defRPr sz="2400">
                <a:latin typeface="Limelight"/>
                <a:ea typeface="Limelight"/>
                <a:cs typeface="Limelight"/>
                <a:sym typeface="Limelight"/>
              </a:defRPr>
            </a:lvl9pPr>
          </a:lstStyle>
          <a:p>
            <a:endParaRPr/>
          </a:p>
        </p:txBody>
      </p:sp>
    </p:spTree>
    <p:extLst>
      <p:ext uri="{BB962C8B-B14F-4D97-AF65-F5344CB8AC3E}">
        <p14:creationId xmlns:p14="http://schemas.microsoft.com/office/powerpoint/2010/main" val="21045086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defTabSz="1219170">
              <a:defRPr/>
            </a:pPr>
            <a:fld id="{7F907F0D-A30B-4C68-B6B1-81AE53640316}" type="datetime1">
              <a:rPr lang="en-US" smtClean="0">
                <a:solidFill>
                  <a:prstClr val="black">
                    <a:tint val="75000"/>
                  </a:prstClr>
                </a:solidFill>
              </a:rPr>
              <a:pPr defTabSz="1219170">
                <a:defRPr/>
              </a:pPr>
              <a:t>11/7/2023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1219170">
              <a:defRPr/>
            </a:pPr>
            <a:fld id="{C95B1336-7DBF-446B-A8A1-759F34AC5BDC}" type="slidenum">
              <a:rPr lang="en-US" smtClean="0">
                <a:solidFill>
                  <a:prstClr val="black">
                    <a:tint val="75000"/>
                  </a:prstClr>
                </a:solidFill>
              </a:rPr>
              <a:pPr defTabSz="1219170">
                <a:defRPr/>
              </a:pPr>
              <a:t>‹#›</a:t>
            </a:fld>
            <a:endParaRPr lang="en-US">
              <a:solidFill>
                <a:prstClr val="black">
                  <a:tint val="75000"/>
                </a:prstClr>
              </a:solidFill>
            </a:endParaRPr>
          </a:p>
        </p:txBody>
      </p:sp>
    </p:spTree>
    <p:extLst>
      <p:ext uri="{BB962C8B-B14F-4D97-AF65-F5344CB8AC3E}">
        <p14:creationId xmlns:p14="http://schemas.microsoft.com/office/powerpoint/2010/main" val="2843175389"/>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219170">
              <a:defRPr/>
            </a:pPr>
            <a:fld id="{173E5577-25E9-4D0A-86CA-528BE8A35FE8}" type="datetime1">
              <a:rPr lang="en-US" smtClean="0">
                <a:solidFill>
                  <a:prstClr val="black">
                    <a:tint val="75000"/>
                  </a:prstClr>
                </a:solidFill>
              </a:rPr>
              <a:pPr defTabSz="1219170">
                <a:defRPr/>
              </a:pPr>
              <a:t>11/7/2023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1219170">
              <a:defRPr/>
            </a:pPr>
            <a:fld id="{4AEB3AA1-13EF-441E-BF7D-80A0AF6ED317}" type="slidenum">
              <a:rPr lang="en-US" smtClean="0">
                <a:solidFill>
                  <a:prstClr val="black">
                    <a:tint val="75000"/>
                  </a:prstClr>
                </a:solidFill>
              </a:rPr>
              <a:pPr defTabSz="1219170">
                <a:defRPr/>
              </a:pPr>
              <a:t>‹#›</a:t>
            </a:fld>
            <a:endParaRPr lang="en-US">
              <a:solidFill>
                <a:prstClr val="black">
                  <a:tint val="75000"/>
                </a:prstClr>
              </a:solidFill>
            </a:endParaRPr>
          </a:p>
        </p:txBody>
      </p:sp>
    </p:spTree>
    <p:extLst>
      <p:ext uri="{BB962C8B-B14F-4D97-AF65-F5344CB8AC3E}">
        <p14:creationId xmlns:p14="http://schemas.microsoft.com/office/powerpoint/2010/main" val="3077709659"/>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219170">
              <a:defRPr/>
            </a:pPr>
            <a:fld id="{73F2946C-4F49-4E05-B419-028462ADC0B1}" type="datetime1">
              <a:rPr lang="en-US" smtClean="0">
                <a:solidFill>
                  <a:prstClr val="black">
                    <a:tint val="75000"/>
                  </a:prstClr>
                </a:solidFill>
              </a:rPr>
              <a:pPr defTabSz="1219170">
                <a:defRPr/>
              </a:pPr>
              <a:t>11/7/2023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219170">
              <a:defRPr/>
            </a:pPr>
            <a:fld id="{34FD5FA4-497B-4921-8F3A-88F9897DE507}" type="slidenum">
              <a:rPr lang="en-US" smtClean="0">
                <a:solidFill>
                  <a:prstClr val="black">
                    <a:tint val="75000"/>
                  </a:prstClr>
                </a:solidFill>
              </a:rPr>
              <a:pPr defTabSz="1219170">
                <a:defRPr/>
              </a:pPr>
              <a:t>‹#›</a:t>
            </a:fld>
            <a:endParaRPr lang="en-US">
              <a:solidFill>
                <a:prstClr val="black">
                  <a:tint val="75000"/>
                </a:prstClr>
              </a:solidFill>
            </a:endParaRPr>
          </a:p>
        </p:txBody>
      </p:sp>
    </p:spTree>
    <p:extLst>
      <p:ext uri="{BB962C8B-B14F-4D97-AF65-F5344CB8AC3E}">
        <p14:creationId xmlns:p14="http://schemas.microsoft.com/office/powerpoint/2010/main" val="1011535304"/>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219170">
              <a:defRPr/>
            </a:pPr>
            <a:fld id="{7CD77D45-4E11-4D55-BD51-4DA4F2D6A6E1}" type="datetime1">
              <a:rPr lang="en-US" smtClean="0">
                <a:solidFill>
                  <a:prstClr val="black">
                    <a:tint val="75000"/>
                  </a:prstClr>
                </a:solidFill>
              </a:rPr>
              <a:pPr defTabSz="1219170">
                <a:defRPr/>
              </a:pPr>
              <a:t>11/7/2023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219170">
              <a:defRPr/>
            </a:pPr>
            <a:fld id="{8273F2E2-3370-4758-82FE-97BAF40B2DD2}" type="slidenum">
              <a:rPr lang="en-US" smtClean="0">
                <a:solidFill>
                  <a:prstClr val="black">
                    <a:tint val="75000"/>
                  </a:prstClr>
                </a:solidFill>
              </a:rPr>
              <a:pPr defTabSz="1219170">
                <a:defRPr/>
              </a:pPr>
              <a:t>‹#›</a:t>
            </a:fld>
            <a:endParaRPr lang="en-US">
              <a:solidFill>
                <a:prstClr val="black">
                  <a:tint val="75000"/>
                </a:prstClr>
              </a:solidFill>
            </a:endParaRPr>
          </a:p>
        </p:txBody>
      </p:sp>
    </p:spTree>
    <p:extLst>
      <p:ext uri="{BB962C8B-B14F-4D97-AF65-F5344CB8AC3E}">
        <p14:creationId xmlns:p14="http://schemas.microsoft.com/office/powerpoint/2010/main" val="3871765634"/>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defTabSz="1219170">
              <a:defRPr/>
            </a:pPr>
            <a:fld id="{AFDACF2B-3FDC-4FA7-AE4E-7BC42EAE489C}" type="datetime1">
              <a:rPr lang="en-US" smtClean="0">
                <a:solidFill>
                  <a:prstClr val="black">
                    <a:tint val="75000"/>
                  </a:prstClr>
                </a:solidFill>
              </a:rPr>
              <a:pPr defTabSz="1219170">
                <a:def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219170">
              <a:defRPr/>
            </a:pPr>
            <a:fld id="{DE281758-1860-40BD-B815-EA88D9106348}" type="slidenum">
              <a:rPr lang="en-US" smtClean="0">
                <a:solidFill>
                  <a:prstClr val="black">
                    <a:tint val="75000"/>
                  </a:prstClr>
                </a:solidFill>
              </a:rPr>
              <a:pPr defTabSz="1219170">
                <a:defRPr/>
              </a:pPr>
              <a:t>‹#›</a:t>
            </a:fld>
            <a:endParaRPr lang="en-US">
              <a:solidFill>
                <a:prstClr val="black">
                  <a:tint val="75000"/>
                </a:prstClr>
              </a:solidFill>
            </a:endParaRPr>
          </a:p>
        </p:txBody>
      </p:sp>
    </p:spTree>
    <p:extLst>
      <p:ext uri="{BB962C8B-B14F-4D97-AF65-F5344CB8AC3E}">
        <p14:creationId xmlns:p14="http://schemas.microsoft.com/office/powerpoint/2010/main" val="4056509432"/>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defTabSz="1219170">
              <a:defRPr/>
            </a:pPr>
            <a:fld id="{15810D88-3E58-4CBD-863B-9FE18D8816A0}" type="datetime1">
              <a:rPr lang="en-US" smtClean="0">
                <a:solidFill>
                  <a:prstClr val="black">
                    <a:tint val="75000"/>
                  </a:prstClr>
                </a:solidFill>
              </a:rPr>
              <a:pPr defTabSz="1219170">
                <a:def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219170">
              <a:defRPr/>
            </a:pPr>
            <a:fld id="{0D8CFA7C-B324-4515-A133-C3EA0A4B5342}" type="slidenum">
              <a:rPr lang="en-US" smtClean="0">
                <a:solidFill>
                  <a:prstClr val="black">
                    <a:tint val="75000"/>
                  </a:prstClr>
                </a:solidFill>
              </a:rPr>
              <a:pPr defTabSz="1219170">
                <a:defRPr/>
              </a:pPr>
              <a:t>‹#›</a:t>
            </a:fld>
            <a:endParaRPr lang="en-US">
              <a:solidFill>
                <a:prstClr val="black">
                  <a:tint val="75000"/>
                </a:prstClr>
              </a:solidFill>
            </a:endParaRPr>
          </a:p>
        </p:txBody>
      </p:sp>
    </p:spTree>
    <p:extLst>
      <p:ext uri="{BB962C8B-B14F-4D97-AF65-F5344CB8AC3E}">
        <p14:creationId xmlns:p14="http://schemas.microsoft.com/office/powerpoint/2010/main" val="2885912133"/>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197600" y="393859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Date Placeholder 3"/>
          <p:cNvSpPr>
            <a:spLocks noGrp="1"/>
          </p:cNvSpPr>
          <p:nvPr>
            <p:ph type="dt" sz="half" idx="10"/>
          </p:nvPr>
        </p:nvSpPr>
        <p:spPr/>
        <p:txBody>
          <a:bodyPr/>
          <a:lstStyle>
            <a:lvl1pPr>
              <a:defRPr/>
            </a:lvl1pPr>
          </a:lstStyle>
          <a:p>
            <a:pPr defTabSz="1219170">
              <a:defRPr/>
            </a:pPr>
            <a:fld id="{561B3564-6501-46EF-8C50-A2EBAD3199BA}" type="datetime1">
              <a:rPr lang="en-US" smtClean="0">
                <a:solidFill>
                  <a:prstClr val="black">
                    <a:tint val="75000"/>
                  </a:prstClr>
                </a:solidFill>
              </a:rPr>
              <a:pPr defTabSz="1219170">
                <a:defRPr/>
              </a:pPr>
              <a:t>11/7/2023</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defTabSz="1219170">
              <a:defRPr/>
            </a:pPr>
            <a:fld id="{20B2F375-8291-4C00-98EF-443B4A99B312}" type="slidenum">
              <a:rPr lang="en-US" smtClean="0">
                <a:solidFill>
                  <a:prstClr val="black">
                    <a:tint val="75000"/>
                  </a:prstClr>
                </a:solidFill>
              </a:rPr>
              <a:pPr defTabSz="1219170">
                <a:defRPr/>
              </a:pPr>
              <a:t>‹#›</a:t>
            </a:fld>
            <a:endParaRPr lang="en-US">
              <a:solidFill>
                <a:prstClr val="black">
                  <a:tint val="75000"/>
                </a:prstClr>
              </a:solidFill>
            </a:endParaRPr>
          </a:p>
        </p:txBody>
      </p:sp>
    </p:spTree>
    <p:extLst>
      <p:ext uri="{BB962C8B-B14F-4D97-AF65-F5344CB8AC3E}">
        <p14:creationId xmlns:p14="http://schemas.microsoft.com/office/powerpoint/2010/main" val="976945578"/>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301630"/>
            <a:ext cx="10363200" cy="579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defTabSz="1219170">
              <a:defRPr/>
            </a:pPr>
            <a:fld id="{78AAC5C3-734E-4731-83CB-EBD81A1DD3B4}" type="datetime1">
              <a:rPr lang="en-US" smtClean="0">
                <a:solidFill>
                  <a:prstClr val="black">
                    <a:tint val="75000"/>
                  </a:prstClr>
                </a:solidFill>
              </a:rPr>
              <a:pPr defTabSz="1219170">
                <a:defRPr/>
              </a:pPr>
              <a:t>11/7/2023</a:t>
            </a:fld>
            <a:endParaRPr lang="en-US">
              <a:solidFill>
                <a:prstClr val="black">
                  <a:tint val="75000"/>
                </a:prstClr>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defTabSz="1219170">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defTabSz="1219170">
              <a:defRPr/>
            </a:pPr>
            <a:fld id="{DFB8EEF3-C007-4638-91AF-603647E5E857}" type="slidenum">
              <a:rPr lang="en-US" smtClean="0">
                <a:solidFill>
                  <a:prstClr val="black">
                    <a:tint val="75000"/>
                  </a:prstClr>
                </a:solidFill>
              </a:rPr>
              <a:pPr defTabSz="1219170">
                <a:defRPr/>
              </a:pPr>
              <a:t>‹#›</a:t>
            </a:fld>
            <a:endParaRPr lang="en-US">
              <a:solidFill>
                <a:prstClr val="black">
                  <a:tint val="75000"/>
                </a:prstClr>
              </a:solidFill>
            </a:endParaRPr>
          </a:p>
        </p:txBody>
      </p:sp>
    </p:spTree>
    <p:extLst>
      <p:ext uri="{BB962C8B-B14F-4D97-AF65-F5344CB8AC3E}">
        <p14:creationId xmlns:p14="http://schemas.microsoft.com/office/powerpoint/2010/main" val="82113464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p3"/>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34" name="Google Shape;34;p3"/>
          <p:cNvGrpSpPr/>
          <p:nvPr/>
        </p:nvGrpSpPr>
        <p:grpSpPr>
          <a:xfrm rot="-763864">
            <a:off x="8967527" y="713280"/>
            <a:ext cx="1708076" cy="716349"/>
            <a:chOff x="7036389" y="1157700"/>
            <a:chExt cx="635554" cy="266555"/>
          </a:xfrm>
        </p:grpSpPr>
        <p:sp>
          <p:nvSpPr>
            <p:cNvPr id="35" name="Google Shape;35;p3"/>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 name="Google Shape;36;p3"/>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 name="Google Shape;37;p3"/>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8" name="Google Shape;38;p3"/>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9" name="Google Shape;39;p3"/>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0" name="Google Shape;40;p3"/>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1" name="Google Shape;41;p3"/>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2" name="Google Shape;42;p3"/>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3" name="Google Shape;43;p3"/>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4" name="Google Shape;44;p3"/>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 name="Google Shape;45;p3"/>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 name="Google Shape;46;p3"/>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 name="Google Shape;47;p3"/>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 name="Google Shape;48;p3"/>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 name="Google Shape;49;p3"/>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0" name="Google Shape;50;p3"/>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 name="Google Shape;51;p3"/>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 name="Google Shape;52;p3"/>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 name="Google Shape;53;p3"/>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4" name="Google Shape;54;p3"/>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55" name="Google Shape;55;p3"/>
          <p:cNvSpPr/>
          <p:nvPr/>
        </p:nvSpPr>
        <p:spPr>
          <a:xfrm rot="514300">
            <a:off x="5538659" y="1505768"/>
            <a:ext cx="7294932" cy="6203733"/>
          </a:xfrm>
          <a:custGeom>
            <a:avLst/>
            <a:gdLst/>
            <a:ahLst/>
            <a:cxnLst/>
            <a:rect l="l" t="t" r="r" b="b"/>
            <a:pathLst>
              <a:path w="37037" h="28679" extrusionOk="0">
                <a:moveTo>
                  <a:pt x="13959" y="0"/>
                </a:moveTo>
                <a:cubicBezTo>
                  <a:pt x="13881" y="0"/>
                  <a:pt x="13766" y="18"/>
                  <a:pt x="13619" y="55"/>
                </a:cubicBezTo>
                <a:cubicBezTo>
                  <a:pt x="13066" y="200"/>
                  <a:pt x="10740" y="947"/>
                  <a:pt x="9034" y="1654"/>
                </a:cubicBezTo>
                <a:cubicBezTo>
                  <a:pt x="5767" y="3002"/>
                  <a:pt x="2733" y="4814"/>
                  <a:pt x="0" y="7053"/>
                </a:cubicBezTo>
                <a:lnTo>
                  <a:pt x="0" y="28678"/>
                </a:lnTo>
                <a:lnTo>
                  <a:pt x="37037" y="28678"/>
                </a:lnTo>
                <a:lnTo>
                  <a:pt x="37037" y="9380"/>
                </a:lnTo>
                <a:cubicBezTo>
                  <a:pt x="36030" y="8865"/>
                  <a:pt x="34813" y="8556"/>
                  <a:pt x="33599" y="8556"/>
                </a:cubicBezTo>
                <a:cubicBezTo>
                  <a:pt x="32277" y="8556"/>
                  <a:pt x="30958" y="8922"/>
                  <a:pt x="29922" y="9787"/>
                </a:cubicBezTo>
                <a:cubicBezTo>
                  <a:pt x="28623" y="10853"/>
                  <a:pt x="27741" y="12346"/>
                  <a:pt x="27412" y="13993"/>
                </a:cubicBezTo>
                <a:cubicBezTo>
                  <a:pt x="27102" y="15729"/>
                  <a:pt x="28013" y="17580"/>
                  <a:pt x="28982" y="18065"/>
                </a:cubicBezTo>
                <a:cubicBezTo>
                  <a:pt x="29670" y="18413"/>
                  <a:pt x="28788" y="19208"/>
                  <a:pt x="28497" y="19431"/>
                </a:cubicBezTo>
                <a:cubicBezTo>
                  <a:pt x="28093" y="19751"/>
                  <a:pt x="27615" y="19879"/>
                  <a:pt x="27266" y="19879"/>
                </a:cubicBezTo>
                <a:cubicBezTo>
                  <a:pt x="27054" y="19879"/>
                  <a:pt x="26890" y="19832"/>
                  <a:pt x="26821" y="19751"/>
                </a:cubicBezTo>
                <a:cubicBezTo>
                  <a:pt x="26675" y="19567"/>
                  <a:pt x="27189" y="19296"/>
                  <a:pt x="27082" y="18840"/>
                </a:cubicBezTo>
                <a:cubicBezTo>
                  <a:pt x="26908" y="18326"/>
                  <a:pt x="26791" y="17987"/>
                  <a:pt x="26394" y="17531"/>
                </a:cubicBezTo>
                <a:cubicBezTo>
                  <a:pt x="25748" y="16814"/>
                  <a:pt x="24860" y="16413"/>
                  <a:pt x="23962" y="16413"/>
                </a:cubicBezTo>
                <a:cubicBezTo>
                  <a:pt x="23284" y="16413"/>
                  <a:pt x="22601" y="16642"/>
                  <a:pt x="22013" y="17134"/>
                </a:cubicBezTo>
                <a:cubicBezTo>
                  <a:pt x="21167" y="17828"/>
                  <a:pt x="20866" y="18608"/>
                  <a:pt x="19862" y="18608"/>
                </a:cubicBezTo>
                <a:cubicBezTo>
                  <a:pt x="19646" y="18608"/>
                  <a:pt x="19398" y="18572"/>
                  <a:pt x="19105" y="18491"/>
                </a:cubicBezTo>
                <a:cubicBezTo>
                  <a:pt x="18099" y="18230"/>
                  <a:pt x="17495" y="16006"/>
                  <a:pt x="16287" y="16006"/>
                </a:cubicBezTo>
                <a:cubicBezTo>
                  <a:pt x="15924" y="16006"/>
                  <a:pt x="15505" y="16208"/>
                  <a:pt x="15005" y="16727"/>
                </a:cubicBezTo>
                <a:cubicBezTo>
                  <a:pt x="14894" y="16244"/>
                  <a:pt x="14527" y="16016"/>
                  <a:pt x="14137" y="16016"/>
                </a:cubicBezTo>
                <a:cubicBezTo>
                  <a:pt x="13744" y="16016"/>
                  <a:pt x="13328" y="16246"/>
                  <a:pt x="13124" y="16678"/>
                </a:cubicBezTo>
                <a:cubicBezTo>
                  <a:pt x="12727" y="15137"/>
                  <a:pt x="13299" y="13373"/>
                  <a:pt x="11254" y="12859"/>
                </a:cubicBezTo>
                <a:cubicBezTo>
                  <a:pt x="10987" y="12790"/>
                  <a:pt x="10707" y="12759"/>
                  <a:pt x="10422" y="12759"/>
                </a:cubicBezTo>
                <a:cubicBezTo>
                  <a:pt x="9546" y="12759"/>
                  <a:pt x="8622" y="13058"/>
                  <a:pt x="7890" y="13489"/>
                </a:cubicBezTo>
                <a:cubicBezTo>
                  <a:pt x="7536" y="13700"/>
                  <a:pt x="7316" y="13954"/>
                  <a:pt x="7091" y="13954"/>
                </a:cubicBezTo>
                <a:cubicBezTo>
                  <a:pt x="6953" y="13954"/>
                  <a:pt x="6813" y="13858"/>
                  <a:pt x="6640" y="13596"/>
                </a:cubicBezTo>
                <a:cubicBezTo>
                  <a:pt x="6300" y="13092"/>
                  <a:pt x="6979" y="12578"/>
                  <a:pt x="6126" y="12239"/>
                </a:cubicBezTo>
                <a:cubicBezTo>
                  <a:pt x="5961" y="12180"/>
                  <a:pt x="5812" y="12159"/>
                  <a:pt x="5678" y="12159"/>
                </a:cubicBezTo>
                <a:cubicBezTo>
                  <a:pt x="5387" y="12159"/>
                  <a:pt x="5162" y="12254"/>
                  <a:pt x="4977" y="12254"/>
                </a:cubicBezTo>
                <a:cubicBezTo>
                  <a:pt x="4745" y="12254"/>
                  <a:pt x="4577" y="12105"/>
                  <a:pt x="4420" y="11435"/>
                </a:cubicBezTo>
                <a:cubicBezTo>
                  <a:pt x="4187" y="10465"/>
                  <a:pt x="2995" y="6637"/>
                  <a:pt x="13832" y="297"/>
                </a:cubicBezTo>
                <a:cubicBezTo>
                  <a:pt x="14127" y="105"/>
                  <a:pt x="14150" y="0"/>
                  <a:pt x="1395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 name="Google Shape;56;p3"/>
          <p:cNvSpPr/>
          <p:nvPr/>
        </p:nvSpPr>
        <p:spPr>
          <a:xfrm flipH="1">
            <a:off x="-23610174" y="2040868"/>
            <a:ext cx="29506708" cy="4796145"/>
          </a:xfrm>
          <a:custGeom>
            <a:avLst/>
            <a:gdLst/>
            <a:ahLst/>
            <a:cxnLst/>
            <a:rect l="l" t="t" r="r" b="b"/>
            <a:pathLst>
              <a:path w="28968" h="4272" extrusionOk="0">
                <a:moveTo>
                  <a:pt x="21071" y="0"/>
                </a:moveTo>
                <a:cubicBezTo>
                  <a:pt x="21051" y="0"/>
                  <a:pt x="21031" y="1"/>
                  <a:pt x="21010" y="2"/>
                </a:cubicBezTo>
                <a:cubicBezTo>
                  <a:pt x="20414" y="25"/>
                  <a:pt x="19898" y="430"/>
                  <a:pt x="19730" y="1007"/>
                </a:cubicBezTo>
                <a:cubicBezTo>
                  <a:pt x="19391" y="841"/>
                  <a:pt x="19030" y="761"/>
                  <a:pt x="18672" y="761"/>
                </a:cubicBezTo>
                <a:cubicBezTo>
                  <a:pt x="17958" y="761"/>
                  <a:pt x="17259" y="1079"/>
                  <a:pt x="16790" y="1667"/>
                </a:cubicBezTo>
                <a:cubicBezTo>
                  <a:pt x="16520" y="1393"/>
                  <a:pt x="16174" y="1263"/>
                  <a:pt x="15831" y="1263"/>
                </a:cubicBezTo>
                <a:cubicBezTo>
                  <a:pt x="15316" y="1263"/>
                  <a:pt x="14810" y="1556"/>
                  <a:pt x="14586" y="2090"/>
                </a:cubicBezTo>
                <a:cubicBezTo>
                  <a:pt x="14474" y="2062"/>
                  <a:pt x="14359" y="2048"/>
                  <a:pt x="14245" y="2048"/>
                </a:cubicBezTo>
                <a:cubicBezTo>
                  <a:pt x="14052" y="2048"/>
                  <a:pt x="13860" y="2088"/>
                  <a:pt x="13682" y="2168"/>
                </a:cubicBezTo>
                <a:cubicBezTo>
                  <a:pt x="13276" y="2249"/>
                  <a:pt x="12866" y="2289"/>
                  <a:pt x="12457" y="2289"/>
                </a:cubicBezTo>
                <a:cubicBezTo>
                  <a:pt x="11467" y="2289"/>
                  <a:pt x="10486" y="2055"/>
                  <a:pt x="9595" y="1601"/>
                </a:cubicBezTo>
                <a:cubicBezTo>
                  <a:pt x="8812" y="1601"/>
                  <a:pt x="8120" y="2110"/>
                  <a:pt x="7886" y="2858"/>
                </a:cubicBezTo>
                <a:cubicBezTo>
                  <a:pt x="7458" y="2525"/>
                  <a:pt x="6946" y="2360"/>
                  <a:pt x="6435" y="2360"/>
                </a:cubicBezTo>
                <a:cubicBezTo>
                  <a:pt x="5857" y="2360"/>
                  <a:pt x="5280" y="2571"/>
                  <a:pt x="4830" y="2988"/>
                </a:cubicBezTo>
                <a:cubicBezTo>
                  <a:pt x="4639" y="2432"/>
                  <a:pt x="4122" y="2096"/>
                  <a:pt x="3581" y="2096"/>
                </a:cubicBezTo>
                <a:cubicBezTo>
                  <a:pt x="3363" y="2096"/>
                  <a:pt x="3141" y="2150"/>
                  <a:pt x="2935" y="2267"/>
                </a:cubicBezTo>
                <a:cubicBezTo>
                  <a:pt x="2944" y="2200"/>
                  <a:pt x="2947" y="2134"/>
                  <a:pt x="2947" y="2064"/>
                </a:cubicBezTo>
                <a:cubicBezTo>
                  <a:pt x="2947" y="1366"/>
                  <a:pt x="2561" y="723"/>
                  <a:pt x="1944" y="395"/>
                </a:cubicBezTo>
                <a:cubicBezTo>
                  <a:pt x="1666" y="248"/>
                  <a:pt x="1361" y="174"/>
                  <a:pt x="1056" y="174"/>
                </a:cubicBezTo>
                <a:cubicBezTo>
                  <a:pt x="687" y="174"/>
                  <a:pt x="318" y="282"/>
                  <a:pt x="1" y="497"/>
                </a:cubicBezTo>
                <a:lnTo>
                  <a:pt x="1" y="4271"/>
                </a:lnTo>
                <a:lnTo>
                  <a:pt x="28968" y="4271"/>
                </a:lnTo>
                <a:lnTo>
                  <a:pt x="28968" y="2359"/>
                </a:lnTo>
                <a:cubicBezTo>
                  <a:pt x="28661" y="2122"/>
                  <a:pt x="28284" y="1994"/>
                  <a:pt x="27896" y="1994"/>
                </a:cubicBezTo>
                <a:cubicBezTo>
                  <a:pt x="27586" y="1994"/>
                  <a:pt x="27282" y="2076"/>
                  <a:pt x="27012" y="2232"/>
                </a:cubicBezTo>
                <a:cubicBezTo>
                  <a:pt x="26808" y="2032"/>
                  <a:pt x="26534" y="1923"/>
                  <a:pt x="26253" y="1923"/>
                </a:cubicBezTo>
                <a:cubicBezTo>
                  <a:pt x="26176" y="1923"/>
                  <a:pt x="26099" y="1931"/>
                  <a:pt x="26022" y="1948"/>
                </a:cubicBezTo>
                <a:cubicBezTo>
                  <a:pt x="25590" y="1021"/>
                  <a:pt x="24677" y="492"/>
                  <a:pt x="23736" y="492"/>
                </a:cubicBezTo>
                <a:cubicBezTo>
                  <a:pt x="23269" y="492"/>
                  <a:pt x="22795" y="623"/>
                  <a:pt x="22369" y="900"/>
                </a:cubicBezTo>
                <a:cubicBezTo>
                  <a:pt x="22165" y="357"/>
                  <a:pt x="21647" y="0"/>
                  <a:pt x="2107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 name="Google Shape;57;p3"/>
          <p:cNvSpPr txBox="1">
            <a:spLocks noGrp="1"/>
          </p:cNvSpPr>
          <p:nvPr>
            <p:ph type="title"/>
          </p:nvPr>
        </p:nvSpPr>
        <p:spPr>
          <a:xfrm>
            <a:off x="3645000" y="3951167"/>
            <a:ext cx="2989200" cy="994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8" name="Google Shape;58;p3"/>
          <p:cNvSpPr txBox="1">
            <a:spLocks noGrp="1"/>
          </p:cNvSpPr>
          <p:nvPr>
            <p:ph type="title" idx="2" hasCustomPrompt="1"/>
          </p:nvPr>
        </p:nvSpPr>
        <p:spPr>
          <a:xfrm>
            <a:off x="3645000" y="3249233"/>
            <a:ext cx="1824000" cy="7876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5333">
                <a:solidFill>
                  <a:schemeClr val="l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9" name="Google Shape;59;p3"/>
          <p:cNvSpPr txBox="1">
            <a:spLocks noGrp="1"/>
          </p:cNvSpPr>
          <p:nvPr>
            <p:ph type="subTitle" idx="1"/>
          </p:nvPr>
        </p:nvSpPr>
        <p:spPr>
          <a:xfrm>
            <a:off x="3645000" y="4869167"/>
            <a:ext cx="2989200" cy="787600"/>
          </a:xfrm>
          <a:prstGeom prst="rect">
            <a:avLst/>
          </a:prstGeom>
        </p:spPr>
        <p:txBody>
          <a:bodyPr spcFirstLastPara="1" wrap="square" lIns="91425" tIns="91425" rIns="91425" bIns="91425" anchor="t" anchorCtr="0">
            <a:noAutofit/>
          </a:bodyPr>
          <a:lstStyle>
            <a:lvl1pPr marL="0" marR="0" lvl="0" indent="-118525"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512535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53"/>
        <p:cNvGrpSpPr/>
        <p:nvPr/>
      </p:nvGrpSpPr>
      <p:grpSpPr>
        <a:xfrm>
          <a:off x="0" y="0"/>
          <a:ext cx="0" cy="0"/>
          <a:chOff x="0" y="0"/>
          <a:chExt cx="0" cy="0"/>
        </a:xfrm>
      </p:grpSpPr>
      <p:sp>
        <p:nvSpPr>
          <p:cNvPr id="554" name="Google Shape;554;p24"/>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55" name="Google Shape;555;p24"/>
          <p:cNvSpPr/>
          <p:nvPr/>
        </p:nvSpPr>
        <p:spPr>
          <a:xfrm>
            <a:off x="310337" y="1604754"/>
            <a:ext cx="5310687" cy="7967751"/>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56" name="Google Shape;556;p24"/>
          <p:cNvSpPr/>
          <p:nvPr/>
        </p:nvSpPr>
        <p:spPr>
          <a:xfrm>
            <a:off x="4746249" y="940668"/>
            <a:ext cx="1184769" cy="447997"/>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557" name="Google Shape;557;p24"/>
          <p:cNvGrpSpPr/>
          <p:nvPr/>
        </p:nvGrpSpPr>
        <p:grpSpPr>
          <a:xfrm>
            <a:off x="6165574" y="596902"/>
            <a:ext cx="1373737" cy="327031"/>
            <a:chOff x="4294800" y="187900"/>
            <a:chExt cx="2283474" cy="543601"/>
          </a:xfrm>
        </p:grpSpPr>
        <p:sp>
          <p:nvSpPr>
            <p:cNvPr id="558" name="Google Shape;558;p24"/>
            <p:cNvSpPr/>
            <p:nvPr/>
          </p:nvSpPr>
          <p:spPr>
            <a:xfrm>
              <a:off x="5560418" y="457542"/>
              <a:ext cx="378709" cy="188491"/>
            </a:xfrm>
            <a:custGeom>
              <a:avLst/>
              <a:gdLst/>
              <a:ahLst/>
              <a:cxnLst/>
              <a:rect l="l" t="t" r="r" b="b"/>
              <a:pathLst>
                <a:path w="1316" h="655" extrusionOk="0">
                  <a:moveTo>
                    <a:pt x="1100" y="0"/>
                  </a:moveTo>
                  <a:cubicBezTo>
                    <a:pt x="999" y="0"/>
                    <a:pt x="641" y="36"/>
                    <a:pt x="203" y="225"/>
                  </a:cubicBezTo>
                  <a:cubicBezTo>
                    <a:pt x="148" y="251"/>
                    <a:pt x="90" y="277"/>
                    <a:pt x="38" y="309"/>
                  </a:cubicBezTo>
                  <a:cubicBezTo>
                    <a:pt x="6" y="326"/>
                    <a:pt x="0" y="364"/>
                    <a:pt x="6" y="405"/>
                  </a:cubicBezTo>
                  <a:cubicBezTo>
                    <a:pt x="12" y="445"/>
                    <a:pt x="20" y="486"/>
                    <a:pt x="29" y="523"/>
                  </a:cubicBezTo>
                  <a:cubicBezTo>
                    <a:pt x="41" y="558"/>
                    <a:pt x="49" y="596"/>
                    <a:pt x="78" y="607"/>
                  </a:cubicBezTo>
                  <a:cubicBezTo>
                    <a:pt x="90" y="613"/>
                    <a:pt x="125" y="622"/>
                    <a:pt x="133" y="625"/>
                  </a:cubicBezTo>
                  <a:cubicBezTo>
                    <a:pt x="177" y="634"/>
                    <a:pt x="220" y="636"/>
                    <a:pt x="264" y="639"/>
                  </a:cubicBezTo>
                  <a:cubicBezTo>
                    <a:pt x="338" y="650"/>
                    <a:pt x="413" y="655"/>
                    <a:pt x="489" y="655"/>
                  </a:cubicBezTo>
                  <a:cubicBezTo>
                    <a:pt x="539" y="655"/>
                    <a:pt x="589" y="653"/>
                    <a:pt x="640" y="648"/>
                  </a:cubicBezTo>
                  <a:cubicBezTo>
                    <a:pt x="692" y="645"/>
                    <a:pt x="747" y="639"/>
                    <a:pt x="802" y="634"/>
                  </a:cubicBezTo>
                  <a:cubicBezTo>
                    <a:pt x="860" y="625"/>
                    <a:pt x="918" y="613"/>
                    <a:pt x="979" y="602"/>
                  </a:cubicBezTo>
                  <a:cubicBezTo>
                    <a:pt x="1037" y="590"/>
                    <a:pt x="1104" y="570"/>
                    <a:pt x="1167" y="552"/>
                  </a:cubicBezTo>
                  <a:cubicBezTo>
                    <a:pt x="1188" y="544"/>
                    <a:pt x="1208" y="538"/>
                    <a:pt x="1228" y="532"/>
                  </a:cubicBezTo>
                  <a:cubicBezTo>
                    <a:pt x="1243" y="509"/>
                    <a:pt x="1315" y="477"/>
                    <a:pt x="1275" y="251"/>
                  </a:cubicBezTo>
                  <a:cubicBezTo>
                    <a:pt x="1231" y="22"/>
                    <a:pt x="1156" y="14"/>
                    <a:pt x="1127" y="2"/>
                  </a:cubicBezTo>
                  <a:cubicBezTo>
                    <a:pt x="1123" y="1"/>
                    <a:pt x="1114" y="0"/>
                    <a:pt x="1100"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59" name="Google Shape;559;p24"/>
            <p:cNvSpPr/>
            <p:nvPr/>
          </p:nvSpPr>
          <p:spPr>
            <a:xfrm>
              <a:off x="5870348" y="458117"/>
              <a:ext cx="68778" cy="151944"/>
            </a:xfrm>
            <a:custGeom>
              <a:avLst/>
              <a:gdLst/>
              <a:ahLst/>
              <a:cxnLst/>
              <a:rect l="l" t="t" r="r" b="b"/>
              <a:pathLst>
                <a:path w="239" h="528" extrusionOk="0">
                  <a:moveTo>
                    <a:pt x="50" y="0"/>
                  </a:moveTo>
                  <a:cubicBezTo>
                    <a:pt x="50" y="0"/>
                    <a:pt x="1" y="52"/>
                    <a:pt x="44" y="290"/>
                  </a:cubicBezTo>
                  <a:cubicBezTo>
                    <a:pt x="79" y="498"/>
                    <a:pt x="151" y="527"/>
                    <a:pt x="151" y="527"/>
                  </a:cubicBezTo>
                  <a:cubicBezTo>
                    <a:pt x="166" y="507"/>
                    <a:pt x="238" y="475"/>
                    <a:pt x="198" y="249"/>
                  </a:cubicBezTo>
                  <a:cubicBezTo>
                    <a:pt x="154" y="20"/>
                    <a:pt x="79" y="12"/>
                    <a:pt x="5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0" name="Google Shape;560;p24"/>
            <p:cNvSpPr/>
            <p:nvPr/>
          </p:nvSpPr>
          <p:spPr>
            <a:xfrm>
              <a:off x="5887039" y="474520"/>
              <a:ext cx="40288" cy="118850"/>
            </a:xfrm>
            <a:custGeom>
              <a:avLst/>
              <a:gdLst/>
              <a:ahLst/>
              <a:cxnLst/>
              <a:rect l="l" t="t" r="r" b="b"/>
              <a:pathLst>
                <a:path w="140" h="413" extrusionOk="0">
                  <a:moveTo>
                    <a:pt x="38" y="1"/>
                  </a:moveTo>
                  <a:cubicBezTo>
                    <a:pt x="37" y="1"/>
                    <a:pt x="36" y="1"/>
                    <a:pt x="35" y="1"/>
                  </a:cubicBezTo>
                  <a:cubicBezTo>
                    <a:pt x="6" y="4"/>
                    <a:pt x="1" y="99"/>
                    <a:pt x="21" y="215"/>
                  </a:cubicBezTo>
                  <a:cubicBezTo>
                    <a:pt x="41" y="326"/>
                    <a:pt x="80" y="412"/>
                    <a:pt x="106" y="412"/>
                  </a:cubicBezTo>
                  <a:cubicBezTo>
                    <a:pt x="107" y="412"/>
                    <a:pt x="107" y="412"/>
                    <a:pt x="108" y="412"/>
                  </a:cubicBezTo>
                  <a:cubicBezTo>
                    <a:pt x="137" y="407"/>
                    <a:pt x="140" y="311"/>
                    <a:pt x="119" y="198"/>
                  </a:cubicBezTo>
                  <a:cubicBezTo>
                    <a:pt x="100" y="86"/>
                    <a:pt x="64" y="1"/>
                    <a:pt x="38"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1" name="Google Shape;561;p24"/>
            <p:cNvSpPr/>
            <p:nvPr/>
          </p:nvSpPr>
          <p:spPr>
            <a:xfrm>
              <a:off x="4509190" y="187900"/>
              <a:ext cx="2069084" cy="449788"/>
            </a:xfrm>
            <a:custGeom>
              <a:avLst/>
              <a:gdLst/>
              <a:ahLst/>
              <a:cxnLst/>
              <a:rect l="l" t="t" r="r" b="b"/>
              <a:pathLst>
                <a:path w="7190" h="1563" extrusionOk="0">
                  <a:moveTo>
                    <a:pt x="733" y="1"/>
                  </a:moveTo>
                  <a:cubicBezTo>
                    <a:pt x="455" y="12"/>
                    <a:pt x="0" y="253"/>
                    <a:pt x="0" y="253"/>
                  </a:cubicBezTo>
                  <a:lnTo>
                    <a:pt x="21" y="319"/>
                  </a:lnTo>
                  <a:lnTo>
                    <a:pt x="299" y="366"/>
                  </a:lnTo>
                  <a:lnTo>
                    <a:pt x="780" y="1278"/>
                  </a:lnTo>
                  <a:lnTo>
                    <a:pt x="768" y="1284"/>
                  </a:lnTo>
                  <a:cubicBezTo>
                    <a:pt x="751" y="1295"/>
                    <a:pt x="742" y="1319"/>
                    <a:pt x="751" y="1342"/>
                  </a:cubicBezTo>
                  <a:lnTo>
                    <a:pt x="765" y="1371"/>
                  </a:lnTo>
                  <a:cubicBezTo>
                    <a:pt x="1374" y="1548"/>
                    <a:pt x="2245" y="1550"/>
                    <a:pt x="2298" y="1550"/>
                  </a:cubicBezTo>
                  <a:cubicBezTo>
                    <a:pt x="2299" y="1550"/>
                    <a:pt x="2300" y="1550"/>
                    <a:pt x="2300" y="1550"/>
                  </a:cubicBezTo>
                  <a:cubicBezTo>
                    <a:pt x="2300" y="1550"/>
                    <a:pt x="2863" y="1562"/>
                    <a:pt x="3028" y="1562"/>
                  </a:cubicBezTo>
                  <a:cubicBezTo>
                    <a:pt x="3045" y="1562"/>
                    <a:pt x="3057" y="1562"/>
                    <a:pt x="3065" y="1562"/>
                  </a:cubicBezTo>
                  <a:cubicBezTo>
                    <a:pt x="4337" y="1504"/>
                    <a:pt x="4499" y="1420"/>
                    <a:pt x="4858" y="1252"/>
                  </a:cubicBezTo>
                  <a:cubicBezTo>
                    <a:pt x="5116" y="1136"/>
                    <a:pt x="5391" y="1055"/>
                    <a:pt x="5672" y="1011"/>
                  </a:cubicBezTo>
                  <a:cubicBezTo>
                    <a:pt x="6883" y="809"/>
                    <a:pt x="6874" y="722"/>
                    <a:pt x="6923" y="704"/>
                  </a:cubicBezTo>
                  <a:cubicBezTo>
                    <a:pt x="6970" y="687"/>
                    <a:pt x="7190" y="551"/>
                    <a:pt x="7158" y="522"/>
                  </a:cubicBezTo>
                  <a:cubicBezTo>
                    <a:pt x="7077" y="435"/>
                    <a:pt x="6616" y="290"/>
                    <a:pt x="6616" y="290"/>
                  </a:cubicBezTo>
                  <a:cubicBezTo>
                    <a:pt x="6451" y="142"/>
                    <a:pt x="6246" y="105"/>
                    <a:pt x="6076" y="105"/>
                  </a:cubicBezTo>
                  <a:cubicBezTo>
                    <a:pt x="5936" y="105"/>
                    <a:pt x="5820" y="130"/>
                    <a:pt x="5771" y="140"/>
                  </a:cubicBezTo>
                  <a:lnTo>
                    <a:pt x="2683" y="693"/>
                  </a:lnTo>
                  <a:cubicBezTo>
                    <a:pt x="2465" y="733"/>
                    <a:pt x="2005" y="771"/>
                    <a:pt x="1785" y="786"/>
                  </a:cubicBezTo>
                  <a:cubicBezTo>
                    <a:pt x="1738" y="793"/>
                    <a:pt x="1697" y="796"/>
                    <a:pt x="1661" y="796"/>
                  </a:cubicBezTo>
                  <a:cubicBezTo>
                    <a:pt x="1469" y="796"/>
                    <a:pt x="1403" y="708"/>
                    <a:pt x="1373" y="684"/>
                  </a:cubicBezTo>
                  <a:cubicBezTo>
                    <a:pt x="1342" y="652"/>
                    <a:pt x="997" y="270"/>
                    <a:pt x="997" y="270"/>
                  </a:cubicBezTo>
                  <a:cubicBezTo>
                    <a:pt x="974" y="206"/>
                    <a:pt x="948" y="142"/>
                    <a:pt x="916" y="82"/>
                  </a:cubicBezTo>
                  <a:cubicBezTo>
                    <a:pt x="887" y="35"/>
                    <a:pt x="849" y="6"/>
                    <a:pt x="733" y="1"/>
                  </a:cubicBezTo>
                  <a:close/>
                </a:path>
              </a:pathLst>
            </a:custGeom>
            <a:solidFill>
              <a:srgbClr val="F9CD6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2" name="Google Shape;562;p24"/>
            <p:cNvSpPr/>
            <p:nvPr/>
          </p:nvSpPr>
          <p:spPr>
            <a:xfrm>
              <a:off x="4725018" y="292937"/>
              <a:ext cx="1844909" cy="346478"/>
            </a:xfrm>
            <a:custGeom>
              <a:avLst/>
              <a:gdLst/>
              <a:ahLst/>
              <a:cxnLst/>
              <a:rect l="l" t="t" r="r" b="b"/>
              <a:pathLst>
                <a:path w="6411" h="1204" extrusionOk="0">
                  <a:moveTo>
                    <a:pt x="6069" y="1"/>
                  </a:moveTo>
                  <a:lnTo>
                    <a:pt x="6069" y="1"/>
                  </a:lnTo>
                  <a:cubicBezTo>
                    <a:pt x="6069" y="1"/>
                    <a:pt x="6385" y="145"/>
                    <a:pt x="6362" y="174"/>
                  </a:cubicBezTo>
                  <a:cubicBezTo>
                    <a:pt x="6286" y="215"/>
                    <a:pt x="6052" y="339"/>
                    <a:pt x="5394" y="455"/>
                  </a:cubicBezTo>
                  <a:lnTo>
                    <a:pt x="4398" y="635"/>
                  </a:lnTo>
                  <a:cubicBezTo>
                    <a:pt x="4296" y="652"/>
                    <a:pt x="4152" y="771"/>
                    <a:pt x="3926" y="812"/>
                  </a:cubicBezTo>
                  <a:cubicBezTo>
                    <a:pt x="3703" y="852"/>
                    <a:pt x="2784" y="977"/>
                    <a:pt x="2454" y="1035"/>
                  </a:cubicBezTo>
                  <a:cubicBezTo>
                    <a:pt x="2034" y="1116"/>
                    <a:pt x="1634" y="1095"/>
                    <a:pt x="1041" y="1119"/>
                  </a:cubicBezTo>
                  <a:lnTo>
                    <a:pt x="1" y="980"/>
                  </a:lnTo>
                  <a:lnTo>
                    <a:pt x="1" y="980"/>
                  </a:lnTo>
                  <a:lnTo>
                    <a:pt x="15" y="1011"/>
                  </a:lnTo>
                  <a:cubicBezTo>
                    <a:pt x="644" y="1191"/>
                    <a:pt x="1547" y="1191"/>
                    <a:pt x="1547" y="1191"/>
                  </a:cubicBezTo>
                  <a:cubicBezTo>
                    <a:pt x="1547" y="1191"/>
                    <a:pt x="2112" y="1203"/>
                    <a:pt x="2278" y="1203"/>
                  </a:cubicBezTo>
                  <a:cubicBezTo>
                    <a:pt x="2295" y="1203"/>
                    <a:pt x="2307" y="1203"/>
                    <a:pt x="2315" y="1203"/>
                  </a:cubicBezTo>
                  <a:cubicBezTo>
                    <a:pt x="3587" y="1142"/>
                    <a:pt x="3749" y="1058"/>
                    <a:pt x="4108" y="893"/>
                  </a:cubicBezTo>
                  <a:cubicBezTo>
                    <a:pt x="4366" y="774"/>
                    <a:pt x="4641" y="690"/>
                    <a:pt x="4922" y="646"/>
                  </a:cubicBezTo>
                  <a:cubicBezTo>
                    <a:pt x="6133" y="444"/>
                    <a:pt x="6124" y="357"/>
                    <a:pt x="6173" y="339"/>
                  </a:cubicBezTo>
                  <a:cubicBezTo>
                    <a:pt x="6255" y="299"/>
                    <a:pt x="6333" y="250"/>
                    <a:pt x="6399" y="186"/>
                  </a:cubicBezTo>
                  <a:cubicBezTo>
                    <a:pt x="6405" y="180"/>
                    <a:pt x="6408" y="177"/>
                    <a:pt x="6411" y="169"/>
                  </a:cubicBezTo>
                  <a:lnTo>
                    <a:pt x="6411" y="166"/>
                  </a:lnTo>
                  <a:cubicBezTo>
                    <a:pt x="6411" y="166"/>
                    <a:pt x="6411" y="163"/>
                    <a:pt x="6411" y="163"/>
                  </a:cubicBezTo>
                  <a:cubicBezTo>
                    <a:pt x="6411" y="163"/>
                    <a:pt x="6408" y="163"/>
                    <a:pt x="6408" y="160"/>
                  </a:cubicBezTo>
                  <a:cubicBezTo>
                    <a:pt x="6362" y="113"/>
                    <a:pt x="6202" y="50"/>
                    <a:pt x="6069"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3" name="Google Shape;563;p24"/>
            <p:cNvSpPr/>
            <p:nvPr/>
          </p:nvSpPr>
          <p:spPr>
            <a:xfrm>
              <a:off x="4509190" y="187900"/>
              <a:ext cx="642884" cy="367773"/>
            </a:xfrm>
            <a:custGeom>
              <a:avLst/>
              <a:gdLst/>
              <a:ahLst/>
              <a:cxnLst/>
              <a:rect l="l" t="t" r="r" b="b"/>
              <a:pathLst>
                <a:path w="2234" h="1278" extrusionOk="0">
                  <a:moveTo>
                    <a:pt x="736" y="1"/>
                  </a:moveTo>
                  <a:cubicBezTo>
                    <a:pt x="458" y="12"/>
                    <a:pt x="0" y="253"/>
                    <a:pt x="0" y="253"/>
                  </a:cubicBezTo>
                  <a:lnTo>
                    <a:pt x="21" y="319"/>
                  </a:lnTo>
                  <a:lnTo>
                    <a:pt x="299" y="366"/>
                  </a:lnTo>
                  <a:lnTo>
                    <a:pt x="777" y="1278"/>
                  </a:lnTo>
                  <a:cubicBezTo>
                    <a:pt x="777" y="1278"/>
                    <a:pt x="1637" y="893"/>
                    <a:pt x="2234" y="748"/>
                  </a:cubicBezTo>
                  <a:lnTo>
                    <a:pt x="2234" y="748"/>
                  </a:lnTo>
                  <a:cubicBezTo>
                    <a:pt x="2066" y="765"/>
                    <a:pt x="1895" y="780"/>
                    <a:pt x="1788" y="786"/>
                  </a:cubicBezTo>
                  <a:cubicBezTo>
                    <a:pt x="1741" y="793"/>
                    <a:pt x="1699" y="796"/>
                    <a:pt x="1662" y="796"/>
                  </a:cubicBezTo>
                  <a:cubicBezTo>
                    <a:pt x="1469" y="796"/>
                    <a:pt x="1403" y="708"/>
                    <a:pt x="1373" y="684"/>
                  </a:cubicBezTo>
                  <a:cubicBezTo>
                    <a:pt x="1342" y="652"/>
                    <a:pt x="997" y="270"/>
                    <a:pt x="997" y="270"/>
                  </a:cubicBezTo>
                  <a:cubicBezTo>
                    <a:pt x="974" y="206"/>
                    <a:pt x="948" y="142"/>
                    <a:pt x="916" y="82"/>
                  </a:cubicBezTo>
                  <a:cubicBezTo>
                    <a:pt x="887" y="35"/>
                    <a:pt x="849" y="6"/>
                    <a:pt x="736" y="1"/>
                  </a:cubicBezTo>
                  <a:close/>
                </a:path>
              </a:pathLst>
            </a:custGeom>
            <a:solidFill>
              <a:srgbClr val="F9CD6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4" name="Google Shape;564;p24"/>
            <p:cNvSpPr/>
            <p:nvPr/>
          </p:nvSpPr>
          <p:spPr>
            <a:xfrm>
              <a:off x="4509190" y="242864"/>
              <a:ext cx="643747" cy="312809"/>
            </a:xfrm>
            <a:custGeom>
              <a:avLst/>
              <a:gdLst/>
              <a:ahLst/>
              <a:cxnLst/>
              <a:rect l="l" t="t" r="r" b="b"/>
              <a:pathLst>
                <a:path w="2237" h="1087" extrusionOk="0">
                  <a:moveTo>
                    <a:pt x="890" y="1"/>
                  </a:moveTo>
                  <a:lnTo>
                    <a:pt x="290" y="111"/>
                  </a:lnTo>
                  <a:lnTo>
                    <a:pt x="50" y="73"/>
                  </a:lnTo>
                  <a:lnTo>
                    <a:pt x="41" y="41"/>
                  </a:lnTo>
                  <a:lnTo>
                    <a:pt x="0" y="59"/>
                  </a:lnTo>
                  <a:lnTo>
                    <a:pt x="21" y="128"/>
                  </a:lnTo>
                  <a:lnTo>
                    <a:pt x="113" y="143"/>
                  </a:lnTo>
                  <a:lnTo>
                    <a:pt x="299" y="175"/>
                  </a:lnTo>
                  <a:lnTo>
                    <a:pt x="345" y="264"/>
                  </a:lnTo>
                  <a:lnTo>
                    <a:pt x="780" y="1087"/>
                  </a:lnTo>
                  <a:cubicBezTo>
                    <a:pt x="780" y="1087"/>
                    <a:pt x="1640" y="702"/>
                    <a:pt x="2237" y="557"/>
                  </a:cubicBezTo>
                  <a:lnTo>
                    <a:pt x="2237" y="557"/>
                  </a:lnTo>
                  <a:cubicBezTo>
                    <a:pt x="2147" y="568"/>
                    <a:pt x="2060" y="574"/>
                    <a:pt x="1982" y="580"/>
                  </a:cubicBezTo>
                  <a:cubicBezTo>
                    <a:pt x="1666" y="679"/>
                    <a:pt x="1330" y="812"/>
                    <a:pt x="1095" y="907"/>
                  </a:cubicBezTo>
                  <a:cubicBezTo>
                    <a:pt x="1055" y="923"/>
                    <a:pt x="1014" y="931"/>
                    <a:pt x="972" y="931"/>
                  </a:cubicBezTo>
                  <a:cubicBezTo>
                    <a:pt x="842" y="931"/>
                    <a:pt x="714" y="854"/>
                    <a:pt x="643" y="719"/>
                  </a:cubicBezTo>
                  <a:lnTo>
                    <a:pt x="455" y="363"/>
                  </a:lnTo>
                  <a:cubicBezTo>
                    <a:pt x="420" y="299"/>
                    <a:pt x="441" y="221"/>
                    <a:pt x="501" y="186"/>
                  </a:cubicBezTo>
                  <a:lnTo>
                    <a:pt x="890"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5" name="Google Shape;565;p24"/>
            <p:cNvSpPr/>
            <p:nvPr/>
          </p:nvSpPr>
          <p:spPr>
            <a:xfrm>
              <a:off x="6253947" y="237109"/>
              <a:ext cx="159426" cy="63022"/>
            </a:xfrm>
            <a:custGeom>
              <a:avLst/>
              <a:gdLst/>
              <a:ahLst/>
              <a:cxnLst/>
              <a:rect l="l" t="t" r="r" b="b"/>
              <a:pathLst>
                <a:path w="554" h="219" extrusionOk="0">
                  <a:moveTo>
                    <a:pt x="362" y="0"/>
                  </a:moveTo>
                  <a:cubicBezTo>
                    <a:pt x="356" y="0"/>
                    <a:pt x="200" y="38"/>
                    <a:pt x="0" y="64"/>
                  </a:cubicBezTo>
                  <a:lnTo>
                    <a:pt x="139" y="206"/>
                  </a:lnTo>
                  <a:cubicBezTo>
                    <a:pt x="146" y="213"/>
                    <a:pt x="157" y="218"/>
                    <a:pt x="168" y="218"/>
                  </a:cubicBezTo>
                  <a:cubicBezTo>
                    <a:pt x="170" y="218"/>
                    <a:pt x="172" y="218"/>
                    <a:pt x="174" y="218"/>
                  </a:cubicBezTo>
                  <a:cubicBezTo>
                    <a:pt x="243" y="209"/>
                    <a:pt x="478" y="171"/>
                    <a:pt x="553" y="119"/>
                  </a:cubicBezTo>
                  <a:cubicBezTo>
                    <a:pt x="498" y="70"/>
                    <a:pt x="432" y="29"/>
                    <a:pt x="362"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6" name="Google Shape;566;p24"/>
            <p:cNvSpPr/>
            <p:nvPr/>
          </p:nvSpPr>
          <p:spPr>
            <a:xfrm>
              <a:off x="5977111" y="328045"/>
              <a:ext cx="71943" cy="67627"/>
            </a:xfrm>
            <a:custGeom>
              <a:avLst/>
              <a:gdLst/>
              <a:ahLst/>
              <a:cxnLst/>
              <a:rect l="l" t="t" r="r" b="b"/>
              <a:pathLst>
                <a:path w="250" h="235" extrusionOk="0">
                  <a:moveTo>
                    <a:pt x="180" y="0"/>
                  </a:moveTo>
                  <a:lnTo>
                    <a:pt x="35" y="26"/>
                  </a:lnTo>
                  <a:cubicBezTo>
                    <a:pt x="15" y="32"/>
                    <a:pt x="0" y="55"/>
                    <a:pt x="9" y="78"/>
                  </a:cubicBezTo>
                  <a:lnTo>
                    <a:pt x="27" y="194"/>
                  </a:lnTo>
                  <a:cubicBezTo>
                    <a:pt x="29" y="217"/>
                    <a:pt x="50" y="235"/>
                    <a:pt x="73" y="235"/>
                  </a:cubicBezTo>
                  <a:lnTo>
                    <a:pt x="215" y="212"/>
                  </a:lnTo>
                  <a:cubicBezTo>
                    <a:pt x="235" y="203"/>
                    <a:pt x="250" y="180"/>
                    <a:pt x="244" y="157"/>
                  </a:cubicBezTo>
                  <a:lnTo>
                    <a:pt x="223" y="41"/>
                  </a:lnTo>
                  <a:cubicBezTo>
                    <a:pt x="221" y="18"/>
                    <a:pt x="203" y="0"/>
                    <a:pt x="18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7" name="Google Shape;567;p24"/>
            <p:cNvSpPr/>
            <p:nvPr/>
          </p:nvSpPr>
          <p:spPr>
            <a:xfrm>
              <a:off x="6088766" y="285742"/>
              <a:ext cx="77123" cy="139282"/>
            </a:xfrm>
            <a:custGeom>
              <a:avLst/>
              <a:gdLst/>
              <a:ahLst/>
              <a:cxnLst/>
              <a:rect l="l" t="t" r="r" b="b"/>
              <a:pathLst>
                <a:path w="268" h="484" extrusionOk="0">
                  <a:moveTo>
                    <a:pt x="169" y="1"/>
                  </a:moveTo>
                  <a:cubicBezTo>
                    <a:pt x="166" y="1"/>
                    <a:pt x="163" y="1"/>
                    <a:pt x="160" y="2"/>
                  </a:cubicBezTo>
                  <a:lnTo>
                    <a:pt x="30" y="23"/>
                  </a:lnTo>
                  <a:cubicBezTo>
                    <a:pt x="12" y="26"/>
                    <a:pt x="1" y="43"/>
                    <a:pt x="3" y="60"/>
                  </a:cubicBezTo>
                  <a:lnTo>
                    <a:pt x="70" y="457"/>
                  </a:lnTo>
                  <a:cubicBezTo>
                    <a:pt x="73" y="473"/>
                    <a:pt x="87" y="484"/>
                    <a:pt x="102" y="484"/>
                  </a:cubicBezTo>
                  <a:cubicBezTo>
                    <a:pt x="104" y="484"/>
                    <a:pt x="106" y="483"/>
                    <a:pt x="108" y="483"/>
                  </a:cubicBezTo>
                  <a:lnTo>
                    <a:pt x="238" y="463"/>
                  </a:lnTo>
                  <a:cubicBezTo>
                    <a:pt x="256" y="460"/>
                    <a:pt x="267" y="443"/>
                    <a:pt x="267" y="425"/>
                  </a:cubicBezTo>
                  <a:lnTo>
                    <a:pt x="200" y="28"/>
                  </a:lnTo>
                  <a:cubicBezTo>
                    <a:pt x="196" y="12"/>
                    <a:pt x="183" y="1"/>
                    <a:pt x="169"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8" name="Google Shape;568;p24"/>
            <p:cNvSpPr/>
            <p:nvPr/>
          </p:nvSpPr>
          <p:spPr>
            <a:xfrm>
              <a:off x="5160128" y="448621"/>
              <a:ext cx="77986" cy="139857"/>
            </a:xfrm>
            <a:custGeom>
              <a:avLst/>
              <a:gdLst/>
              <a:ahLst/>
              <a:cxnLst/>
              <a:rect l="l" t="t" r="r" b="b"/>
              <a:pathLst>
                <a:path w="271" h="486" extrusionOk="0">
                  <a:moveTo>
                    <a:pt x="165" y="1"/>
                  </a:moveTo>
                  <a:cubicBezTo>
                    <a:pt x="164" y="1"/>
                    <a:pt x="162" y="1"/>
                    <a:pt x="160" y="1"/>
                  </a:cubicBezTo>
                  <a:lnTo>
                    <a:pt x="30" y="24"/>
                  </a:lnTo>
                  <a:cubicBezTo>
                    <a:pt x="12" y="27"/>
                    <a:pt x="1" y="42"/>
                    <a:pt x="4" y="59"/>
                  </a:cubicBezTo>
                  <a:lnTo>
                    <a:pt x="70" y="459"/>
                  </a:lnTo>
                  <a:cubicBezTo>
                    <a:pt x="73" y="474"/>
                    <a:pt x="87" y="485"/>
                    <a:pt x="102" y="485"/>
                  </a:cubicBezTo>
                  <a:cubicBezTo>
                    <a:pt x="104" y="485"/>
                    <a:pt x="106" y="485"/>
                    <a:pt x="108" y="485"/>
                  </a:cubicBezTo>
                  <a:lnTo>
                    <a:pt x="238" y="462"/>
                  </a:lnTo>
                  <a:cubicBezTo>
                    <a:pt x="256" y="459"/>
                    <a:pt x="270" y="444"/>
                    <a:pt x="267" y="427"/>
                  </a:cubicBezTo>
                  <a:lnTo>
                    <a:pt x="201" y="27"/>
                  </a:lnTo>
                  <a:cubicBezTo>
                    <a:pt x="195" y="12"/>
                    <a:pt x="181" y="1"/>
                    <a:pt x="165"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9" name="Google Shape;569;p24"/>
            <p:cNvSpPr/>
            <p:nvPr/>
          </p:nvSpPr>
          <p:spPr>
            <a:xfrm>
              <a:off x="5878693" y="345311"/>
              <a:ext cx="71080" cy="67051"/>
            </a:xfrm>
            <a:custGeom>
              <a:avLst/>
              <a:gdLst/>
              <a:ahLst/>
              <a:cxnLst/>
              <a:rect l="l" t="t" r="r" b="b"/>
              <a:pathLst>
                <a:path w="247" h="233" extrusionOk="0">
                  <a:moveTo>
                    <a:pt x="182" y="1"/>
                  </a:moveTo>
                  <a:cubicBezTo>
                    <a:pt x="181" y="1"/>
                    <a:pt x="179" y="1"/>
                    <a:pt x="177" y="1"/>
                  </a:cubicBezTo>
                  <a:lnTo>
                    <a:pt x="35" y="24"/>
                  </a:lnTo>
                  <a:cubicBezTo>
                    <a:pt x="12" y="30"/>
                    <a:pt x="1" y="53"/>
                    <a:pt x="6" y="76"/>
                  </a:cubicBezTo>
                  <a:lnTo>
                    <a:pt x="27" y="192"/>
                  </a:lnTo>
                  <a:cubicBezTo>
                    <a:pt x="27" y="215"/>
                    <a:pt x="47" y="233"/>
                    <a:pt x="70" y="233"/>
                  </a:cubicBezTo>
                  <a:lnTo>
                    <a:pt x="212" y="210"/>
                  </a:lnTo>
                  <a:cubicBezTo>
                    <a:pt x="235" y="201"/>
                    <a:pt x="247" y="178"/>
                    <a:pt x="241" y="155"/>
                  </a:cubicBezTo>
                  <a:lnTo>
                    <a:pt x="221" y="39"/>
                  </a:lnTo>
                  <a:cubicBezTo>
                    <a:pt x="221" y="17"/>
                    <a:pt x="203" y="1"/>
                    <a:pt x="182"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0" name="Google Shape;570;p24"/>
            <p:cNvSpPr/>
            <p:nvPr/>
          </p:nvSpPr>
          <p:spPr>
            <a:xfrm>
              <a:off x="5779412" y="362002"/>
              <a:ext cx="72231" cy="67051"/>
            </a:xfrm>
            <a:custGeom>
              <a:avLst/>
              <a:gdLst/>
              <a:ahLst/>
              <a:cxnLst/>
              <a:rect l="l" t="t" r="r" b="b"/>
              <a:pathLst>
                <a:path w="251" h="233" extrusionOk="0">
                  <a:moveTo>
                    <a:pt x="185" y="1"/>
                  </a:moveTo>
                  <a:cubicBezTo>
                    <a:pt x="183" y="1"/>
                    <a:pt x="182" y="1"/>
                    <a:pt x="181" y="1"/>
                  </a:cubicBezTo>
                  <a:lnTo>
                    <a:pt x="36" y="24"/>
                  </a:lnTo>
                  <a:cubicBezTo>
                    <a:pt x="15" y="30"/>
                    <a:pt x="1" y="53"/>
                    <a:pt x="10" y="76"/>
                  </a:cubicBezTo>
                  <a:lnTo>
                    <a:pt x="27" y="192"/>
                  </a:lnTo>
                  <a:cubicBezTo>
                    <a:pt x="30" y="215"/>
                    <a:pt x="50" y="233"/>
                    <a:pt x="73" y="233"/>
                  </a:cubicBezTo>
                  <a:lnTo>
                    <a:pt x="215" y="210"/>
                  </a:lnTo>
                  <a:cubicBezTo>
                    <a:pt x="236" y="201"/>
                    <a:pt x="250" y="178"/>
                    <a:pt x="244" y="157"/>
                  </a:cubicBezTo>
                  <a:lnTo>
                    <a:pt x="224" y="42"/>
                  </a:lnTo>
                  <a:cubicBezTo>
                    <a:pt x="221" y="20"/>
                    <a:pt x="206" y="1"/>
                    <a:pt x="185"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1" name="Google Shape;571;p24"/>
            <p:cNvSpPr/>
            <p:nvPr/>
          </p:nvSpPr>
          <p:spPr>
            <a:xfrm>
              <a:off x="5681282" y="378692"/>
              <a:ext cx="71080" cy="67051"/>
            </a:xfrm>
            <a:custGeom>
              <a:avLst/>
              <a:gdLst/>
              <a:ahLst/>
              <a:cxnLst/>
              <a:rect l="l" t="t" r="r" b="b"/>
              <a:pathLst>
                <a:path w="247" h="233" extrusionOk="0">
                  <a:moveTo>
                    <a:pt x="177" y="1"/>
                  </a:moveTo>
                  <a:lnTo>
                    <a:pt x="35" y="24"/>
                  </a:lnTo>
                  <a:cubicBezTo>
                    <a:pt x="12" y="33"/>
                    <a:pt x="0" y="56"/>
                    <a:pt x="6" y="76"/>
                  </a:cubicBezTo>
                  <a:lnTo>
                    <a:pt x="26" y="192"/>
                  </a:lnTo>
                  <a:cubicBezTo>
                    <a:pt x="26" y="214"/>
                    <a:pt x="44" y="233"/>
                    <a:pt x="65" y="233"/>
                  </a:cubicBezTo>
                  <a:cubicBezTo>
                    <a:pt x="67" y="233"/>
                    <a:pt x="68" y="233"/>
                    <a:pt x="70" y="233"/>
                  </a:cubicBezTo>
                  <a:lnTo>
                    <a:pt x="212" y="209"/>
                  </a:lnTo>
                  <a:cubicBezTo>
                    <a:pt x="235" y="201"/>
                    <a:pt x="246" y="178"/>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2" name="Google Shape;572;p24"/>
            <p:cNvSpPr/>
            <p:nvPr/>
          </p:nvSpPr>
          <p:spPr>
            <a:xfrm>
              <a:off x="5582001" y="395383"/>
              <a:ext cx="71943" cy="67914"/>
            </a:xfrm>
            <a:custGeom>
              <a:avLst/>
              <a:gdLst/>
              <a:ahLst/>
              <a:cxnLst/>
              <a:rect l="l" t="t" r="r" b="b"/>
              <a:pathLst>
                <a:path w="250" h="236" extrusionOk="0">
                  <a:moveTo>
                    <a:pt x="180" y="1"/>
                  </a:moveTo>
                  <a:lnTo>
                    <a:pt x="35" y="24"/>
                  </a:lnTo>
                  <a:cubicBezTo>
                    <a:pt x="15" y="33"/>
                    <a:pt x="0" y="56"/>
                    <a:pt x="9" y="79"/>
                  </a:cubicBezTo>
                  <a:lnTo>
                    <a:pt x="26" y="195"/>
                  </a:lnTo>
                  <a:cubicBezTo>
                    <a:pt x="32" y="219"/>
                    <a:pt x="50" y="236"/>
                    <a:pt x="68" y="236"/>
                  </a:cubicBezTo>
                  <a:cubicBezTo>
                    <a:pt x="70" y="236"/>
                    <a:pt x="71" y="236"/>
                    <a:pt x="73" y="235"/>
                  </a:cubicBezTo>
                  <a:lnTo>
                    <a:pt x="215" y="209"/>
                  </a:lnTo>
                  <a:cubicBezTo>
                    <a:pt x="235" y="204"/>
                    <a:pt x="250" y="180"/>
                    <a:pt x="244" y="157"/>
                  </a:cubicBezTo>
                  <a:lnTo>
                    <a:pt x="223" y="41"/>
                  </a:lnTo>
                  <a:cubicBezTo>
                    <a:pt x="221" y="18"/>
                    <a:pt x="203" y="1"/>
                    <a:pt x="18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3" name="Google Shape;573;p24"/>
            <p:cNvSpPr/>
            <p:nvPr/>
          </p:nvSpPr>
          <p:spPr>
            <a:xfrm>
              <a:off x="5483583" y="412074"/>
              <a:ext cx="71080" cy="67914"/>
            </a:xfrm>
            <a:custGeom>
              <a:avLst/>
              <a:gdLst/>
              <a:ahLst/>
              <a:cxnLst/>
              <a:rect l="l" t="t" r="r" b="b"/>
              <a:pathLst>
                <a:path w="247" h="236" extrusionOk="0">
                  <a:moveTo>
                    <a:pt x="177" y="1"/>
                  </a:moveTo>
                  <a:lnTo>
                    <a:pt x="35" y="24"/>
                  </a:lnTo>
                  <a:cubicBezTo>
                    <a:pt x="12" y="33"/>
                    <a:pt x="1" y="56"/>
                    <a:pt x="6" y="79"/>
                  </a:cubicBezTo>
                  <a:lnTo>
                    <a:pt x="27" y="195"/>
                  </a:lnTo>
                  <a:cubicBezTo>
                    <a:pt x="27" y="218"/>
                    <a:pt x="47" y="235"/>
                    <a:pt x="70" y="235"/>
                  </a:cubicBezTo>
                  <a:lnTo>
                    <a:pt x="212" y="209"/>
                  </a:lnTo>
                  <a:cubicBezTo>
                    <a:pt x="235" y="204"/>
                    <a:pt x="247" y="180"/>
                    <a:pt x="241" y="157"/>
                  </a:cubicBezTo>
                  <a:lnTo>
                    <a:pt x="221" y="41"/>
                  </a:lnTo>
                  <a:cubicBezTo>
                    <a:pt x="221"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4" name="Google Shape;574;p24"/>
            <p:cNvSpPr/>
            <p:nvPr/>
          </p:nvSpPr>
          <p:spPr>
            <a:xfrm>
              <a:off x="5384302" y="428765"/>
              <a:ext cx="71943" cy="67914"/>
            </a:xfrm>
            <a:custGeom>
              <a:avLst/>
              <a:gdLst/>
              <a:ahLst/>
              <a:cxnLst/>
              <a:rect l="l" t="t" r="r" b="b"/>
              <a:pathLst>
                <a:path w="250" h="236" extrusionOk="0">
                  <a:moveTo>
                    <a:pt x="180" y="1"/>
                  </a:moveTo>
                  <a:lnTo>
                    <a:pt x="36" y="27"/>
                  </a:lnTo>
                  <a:cubicBezTo>
                    <a:pt x="15" y="33"/>
                    <a:pt x="1" y="56"/>
                    <a:pt x="10" y="79"/>
                  </a:cubicBezTo>
                  <a:lnTo>
                    <a:pt x="27" y="195"/>
                  </a:lnTo>
                  <a:cubicBezTo>
                    <a:pt x="30" y="218"/>
                    <a:pt x="47" y="235"/>
                    <a:pt x="73" y="235"/>
                  </a:cubicBezTo>
                  <a:lnTo>
                    <a:pt x="215" y="209"/>
                  </a:lnTo>
                  <a:cubicBezTo>
                    <a:pt x="236" y="203"/>
                    <a:pt x="250" y="180"/>
                    <a:pt x="244" y="157"/>
                  </a:cubicBezTo>
                  <a:lnTo>
                    <a:pt x="224" y="41"/>
                  </a:lnTo>
                  <a:cubicBezTo>
                    <a:pt x="221" y="18"/>
                    <a:pt x="204" y="1"/>
                    <a:pt x="18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5" name="Google Shape;575;p24"/>
            <p:cNvSpPr/>
            <p:nvPr/>
          </p:nvSpPr>
          <p:spPr>
            <a:xfrm>
              <a:off x="5286172" y="444592"/>
              <a:ext cx="71080" cy="67914"/>
            </a:xfrm>
            <a:custGeom>
              <a:avLst/>
              <a:gdLst/>
              <a:ahLst/>
              <a:cxnLst/>
              <a:rect l="l" t="t" r="r" b="b"/>
              <a:pathLst>
                <a:path w="247" h="236" extrusionOk="0">
                  <a:moveTo>
                    <a:pt x="177" y="1"/>
                  </a:moveTo>
                  <a:lnTo>
                    <a:pt x="35" y="27"/>
                  </a:lnTo>
                  <a:cubicBezTo>
                    <a:pt x="12" y="33"/>
                    <a:pt x="0" y="56"/>
                    <a:pt x="6" y="79"/>
                  </a:cubicBezTo>
                  <a:lnTo>
                    <a:pt x="26" y="195"/>
                  </a:lnTo>
                  <a:cubicBezTo>
                    <a:pt x="29" y="219"/>
                    <a:pt x="46" y="236"/>
                    <a:pt x="65" y="236"/>
                  </a:cubicBezTo>
                  <a:cubicBezTo>
                    <a:pt x="67" y="236"/>
                    <a:pt x="68" y="236"/>
                    <a:pt x="70" y="235"/>
                  </a:cubicBezTo>
                  <a:lnTo>
                    <a:pt x="212" y="209"/>
                  </a:lnTo>
                  <a:cubicBezTo>
                    <a:pt x="235" y="203"/>
                    <a:pt x="246" y="180"/>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6" name="Google Shape;576;p24"/>
            <p:cNvSpPr/>
            <p:nvPr/>
          </p:nvSpPr>
          <p:spPr>
            <a:xfrm>
              <a:off x="5470346" y="542434"/>
              <a:ext cx="378709" cy="189067"/>
            </a:xfrm>
            <a:custGeom>
              <a:avLst/>
              <a:gdLst/>
              <a:ahLst/>
              <a:cxnLst/>
              <a:rect l="l" t="t" r="r" b="b"/>
              <a:pathLst>
                <a:path w="1316" h="657" extrusionOk="0">
                  <a:moveTo>
                    <a:pt x="1103" y="1"/>
                  </a:moveTo>
                  <a:cubicBezTo>
                    <a:pt x="1004" y="1"/>
                    <a:pt x="645" y="38"/>
                    <a:pt x="203" y="226"/>
                  </a:cubicBezTo>
                  <a:cubicBezTo>
                    <a:pt x="148" y="252"/>
                    <a:pt x="93" y="278"/>
                    <a:pt x="38" y="310"/>
                  </a:cubicBezTo>
                  <a:cubicBezTo>
                    <a:pt x="6" y="327"/>
                    <a:pt x="0" y="365"/>
                    <a:pt x="6" y="405"/>
                  </a:cubicBezTo>
                  <a:cubicBezTo>
                    <a:pt x="12" y="446"/>
                    <a:pt x="21" y="486"/>
                    <a:pt x="32" y="524"/>
                  </a:cubicBezTo>
                  <a:cubicBezTo>
                    <a:pt x="41" y="559"/>
                    <a:pt x="49" y="596"/>
                    <a:pt x="81" y="608"/>
                  </a:cubicBezTo>
                  <a:cubicBezTo>
                    <a:pt x="90" y="614"/>
                    <a:pt x="125" y="622"/>
                    <a:pt x="136" y="625"/>
                  </a:cubicBezTo>
                  <a:cubicBezTo>
                    <a:pt x="177" y="634"/>
                    <a:pt x="220" y="637"/>
                    <a:pt x="264" y="640"/>
                  </a:cubicBezTo>
                  <a:cubicBezTo>
                    <a:pt x="344" y="651"/>
                    <a:pt x="425" y="656"/>
                    <a:pt x="505" y="656"/>
                  </a:cubicBezTo>
                  <a:cubicBezTo>
                    <a:pt x="551" y="656"/>
                    <a:pt x="596" y="655"/>
                    <a:pt x="640" y="651"/>
                  </a:cubicBezTo>
                  <a:cubicBezTo>
                    <a:pt x="695" y="646"/>
                    <a:pt x="750" y="640"/>
                    <a:pt x="803" y="634"/>
                  </a:cubicBezTo>
                  <a:cubicBezTo>
                    <a:pt x="861" y="625"/>
                    <a:pt x="921" y="614"/>
                    <a:pt x="979" y="602"/>
                  </a:cubicBezTo>
                  <a:cubicBezTo>
                    <a:pt x="1037" y="591"/>
                    <a:pt x="1104" y="570"/>
                    <a:pt x="1168" y="553"/>
                  </a:cubicBezTo>
                  <a:cubicBezTo>
                    <a:pt x="1188" y="544"/>
                    <a:pt x="1208" y="538"/>
                    <a:pt x="1228" y="533"/>
                  </a:cubicBezTo>
                  <a:cubicBezTo>
                    <a:pt x="1243" y="509"/>
                    <a:pt x="1315" y="478"/>
                    <a:pt x="1275" y="252"/>
                  </a:cubicBezTo>
                  <a:cubicBezTo>
                    <a:pt x="1234" y="23"/>
                    <a:pt x="1159" y="14"/>
                    <a:pt x="1127" y="3"/>
                  </a:cubicBezTo>
                  <a:cubicBezTo>
                    <a:pt x="1123" y="2"/>
                    <a:pt x="1115" y="1"/>
                    <a:pt x="11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7" name="Google Shape;577;p24"/>
            <p:cNvSpPr/>
            <p:nvPr/>
          </p:nvSpPr>
          <p:spPr>
            <a:xfrm>
              <a:off x="5780275" y="543010"/>
              <a:ext cx="68778" cy="151944"/>
            </a:xfrm>
            <a:custGeom>
              <a:avLst/>
              <a:gdLst/>
              <a:ahLst/>
              <a:cxnLst/>
              <a:rect l="l" t="t" r="r" b="b"/>
              <a:pathLst>
                <a:path w="239" h="528" extrusionOk="0">
                  <a:moveTo>
                    <a:pt x="50" y="1"/>
                  </a:moveTo>
                  <a:cubicBezTo>
                    <a:pt x="50" y="1"/>
                    <a:pt x="1" y="53"/>
                    <a:pt x="44" y="290"/>
                  </a:cubicBezTo>
                  <a:cubicBezTo>
                    <a:pt x="82" y="499"/>
                    <a:pt x="151" y="528"/>
                    <a:pt x="151" y="528"/>
                  </a:cubicBezTo>
                  <a:cubicBezTo>
                    <a:pt x="166" y="507"/>
                    <a:pt x="238" y="476"/>
                    <a:pt x="198" y="250"/>
                  </a:cubicBezTo>
                  <a:cubicBezTo>
                    <a:pt x="157" y="21"/>
                    <a:pt x="82" y="12"/>
                    <a:pt x="5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8" name="Google Shape;578;p24"/>
            <p:cNvSpPr/>
            <p:nvPr/>
          </p:nvSpPr>
          <p:spPr>
            <a:xfrm>
              <a:off x="5797830" y="558837"/>
              <a:ext cx="40288" cy="118850"/>
            </a:xfrm>
            <a:custGeom>
              <a:avLst/>
              <a:gdLst/>
              <a:ahLst/>
              <a:cxnLst/>
              <a:rect l="l" t="t" r="r" b="b"/>
              <a:pathLst>
                <a:path w="140" h="413" extrusionOk="0">
                  <a:moveTo>
                    <a:pt x="34" y="0"/>
                  </a:moveTo>
                  <a:cubicBezTo>
                    <a:pt x="33" y="0"/>
                    <a:pt x="33" y="1"/>
                    <a:pt x="33" y="1"/>
                  </a:cubicBezTo>
                  <a:cubicBezTo>
                    <a:pt x="6" y="6"/>
                    <a:pt x="1" y="102"/>
                    <a:pt x="21" y="215"/>
                  </a:cubicBezTo>
                  <a:cubicBezTo>
                    <a:pt x="41" y="324"/>
                    <a:pt x="77" y="412"/>
                    <a:pt x="105" y="412"/>
                  </a:cubicBezTo>
                  <a:cubicBezTo>
                    <a:pt x="106" y="412"/>
                    <a:pt x="107" y="412"/>
                    <a:pt x="108" y="412"/>
                  </a:cubicBezTo>
                  <a:cubicBezTo>
                    <a:pt x="134" y="409"/>
                    <a:pt x="140" y="311"/>
                    <a:pt x="119" y="198"/>
                  </a:cubicBezTo>
                  <a:cubicBezTo>
                    <a:pt x="99" y="86"/>
                    <a:pt x="60" y="0"/>
                    <a:pt x="34" y="0"/>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9" name="Google Shape;579;p24"/>
            <p:cNvSpPr/>
            <p:nvPr/>
          </p:nvSpPr>
          <p:spPr>
            <a:xfrm>
              <a:off x="4732500" y="460419"/>
              <a:ext cx="1126629" cy="237125"/>
            </a:xfrm>
            <a:custGeom>
              <a:avLst/>
              <a:gdLst/>
              <a:ahLst/>
              <a:cxnLst/>
              <a:rect l="l" t="t" r="r" b="b"/>
              <a:pathLst>
                <a:path w="3915" h="824" extrusionOk="0">
                  <a:moveTo>
                    <a:pt x="3634" y="0"/>
                  </a:moveTo>
                  <a:cubicBezTo>
                    <a:pt x="3392" y="0"/>
                    <a:pt x="3071" y="88"/>
                    <a:pt x="2747" y="230"/>
                  </a:cubicBezTo>
                  <a:cubicBezTo>
                    <a:pt x="2405" y="377"/>
                    <a:pt x="1" y="763"/>
                    <a:pt x="1" y="763"/>
                  </a:cubicBezTo>
                  <a:cubicBezTo>
                    <a:pt x="76" y="821"/>
                    <a:pt x="105" y="823"/>
                    <a:pt x="105" y="823"/>
                  </a:cubicBezTo>
                  <a:cubicBezTo>
                    <a:pt x="105" y="823"/>
                    <a:pt x="2921" y="592"/>
                    <a:pt x="3485" y="398"/>
                  </a:cubicBezTo>
                  <a:cubicBezTo>
                    <a:pt x="3485" y="398"/>
                    <a:pt x="3804" y="322"/>
                    <a:pt x="3856" y="253"/>
                  </a:cubicBezTo>
                  <a:cubicBezTo>
                    <a:pt x="3911" y="180"/>
                    <a:pt x="3914" y="9"/>
                    <a:pt x="3668" y="1"/>
                  </a:cubicBezTo>
                  <a:cubicBezTo>
                    <a:pt x="3657" y="0"/>
                    <a:pt x="3646" y="0"/>
                    <a:pt x="3634"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0" name="Google Shape;580;p24"/>
            <p:cNvSpPr/>
            <p:nvPr/>
          </p:nvSpPr>
          <p:spPr>
            <a:xfrm>
              <a:off x="4733363" y="473945"/>
              <a:ext cx="1123176" cy="223599"/>
            </a:xfrm>
            <a:custGeom>
              <a:avLst/>
              <a:gdLst/>
              <a:ahLst/>
              <a:cxnLst/>
              <a:rect l="l" t="t" r="r" b="b"/>
              <a:pathLst>
                <a:path w="3903" h="777" extrusionOk="0">
                  <a:moveTo>
                    <a:pt x="3827" y="0"/>
                  </a:moveTo>
                  <a:lnTo>
                    <a:pt x="3827" y="0"/>
                  </a:lnTo>
                  <a:cubicBezTo>
                    <a:pt x="3836" y="41"/>
                    <a:pt x="3824" y="84"/>
                    <a:pt x="3801" y="119"/>
                  </a:cubicBezTo>
                  <a:cubicBezTo>
                    <a:pt x="3746" y="191"/>
                    <a:pt x="3430" y="264"/>
                    <a:pt x="3430" y="264"/>
                  </a:cubicBezTo>
                  <a:cubicBezTo>
                    <a:pt x="2947" y="432"/>
                    <a:pt x="823" y="626"/>
                    <a:pt x="212" y="678"/>
                  </a:cubicBezTo>
                  <a:lnTo>
                    <a:pt x="1" y="716"/>
                  </a:lnTo>
                  <a:cubicBezTo>
                    <a:pt x="73" y="774"/>
                    <a:pt x="102" y="776"/>
                    <a:pt x="102" y="776"/>
                  </a:cubicBezTo>
                  <a:cubicBezTo>
                    <a:pt x="102" y="776"/>
                    <a:pt x="2918" y="545"/>
                    <a:pt x="3482" y="351"/>
                  </a:cubicBezTo>
                  <a:cubicBezTo>
                    <a:pt x="3482" y="351"/>
                    <a:pt x="3801" y="275"/>
                    <a:pt x="3853" y="206"/>
                  </a:cubicBezTo>
                  <a:cubicBezTo>
                    <a:pt x="3902" y="142"/>
                    <a:pt x="3891" y="49"/>
                    <a:pt x="3827"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1" name="Google Shape;581;p24"/>
            <p:cNvSpPr/>
            <p:nvPr/>
          </p:nvSpPr>
          <p:spPr>
            <a:xfrm>
              <a:off x="4294800" y="226461"/>
              <a:ext cx="482307" cy="83454"/>
            </a:xfrm>
            <a:custGeom>
              <a:avLst/>
              <a:gdLst/>
              <a:ahLst/>
              <a:cxnLst/>
              <a:rect l="l" t="t" r="r" b="b"/>
              <a:pathLst>
                <a:path w="1676" h="290" extrusionOk="0">
                  <a:moveTo>
                    <a:pt x="1503" y="1"/>
                  </a:moveTo>
                  <a:cubicBezTo>
                    <a:pt x="1288" y="1"/>
                    <a:pt x="865" y="63"/>
                    <a:pt x="771" y="84"/>
                  </a:cubicBezTo>
                  <a:lnTo>
                    <a:pt x="7" y="243"/>
                  </a:lnTo>
                  <a:cubicBezTo>
                    <a:pt x="1" y="243"/>
                    <a:pt x="4" y="260"/>
                    <a:pt x="10" y="263"/>
                  </a:cubicBezTo>
                  <a:lnTo>
                    <a:pt x="44" y="278"/>
                  </a:lnTo>
                  <a:cubicBezTo>
                    <a:pt x="70" y="287"/>
                    <a:pt x="97" y="289"/>
                    <a:pt x="123" y="289"/>
                  </a:cubicBezTo>
                  <a:cubicBezTo>
                    <a:pt x="334" y="278"/>
                    <a:pt x="1328" y="211"/>
                    <a:pt x="1577" y="75"/>
                  </a:cubicBezTo>
                  <a:cubicBezTo>
                    <a:pt x="1675" y="20"/>
                    <a:pt x="1621" y="1"/>
                    <a:pt x="1503"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2" name="Google Shape;582;p24"/>
            <p:cNvSpPr/>
            <p:nvPr/>
          </p:nvSpPr>
          <p:spPr>
            <a:xfrm>
              <a:off x="4294800" y="227900"/>
              <a:ext cx="473098" cy="82878"/>
            </a:xfrm>
            <a:custGeom>
              <a:avLst/>
              <a:gdLst/>
              <a:ahLst/>
              <a:cxnLst/>
              <a:rect l="l" t="t" r="r" b="b"/>
              <a:pathLst>
                <a:path w="1644" h="288" extrusionOk="0">
                  <a:moveTo>
                    <a:pt x="1594" y="1"/>
                  </a:moveTo>
                  <a:lnTo>
                    <a:pt x="1594" y="1"/>
                  </a:lnTo>
                  <a:cubicBezTo>
                    <a:pt x="1585" y="6"/>
                    <a:pt x="1574" y="15"/>
                    <a:pt x="1565" y="18"/>
                  </a:cubicBezTo>
                  <a:cubicBezTo>
                    <a:pt x="1316" y="157"/>
                    <a:pt x="322" y="224"/>
                    <a:pt x="114" y="235"/>
                  </a:cubicBezTo>
                  <a:cubicBezTo>
                    <a:pt x="108" y="236"/>
                    <a:pt x="103" y="236"/>
                    <a:pt x="97" y="236"/>
                  </a:cubicBezTo>
                  <a:cubicBezTo>
                    <a:pt x="81" y="236"/>
                    <a:pt x="65" y="234"/>
                    <a:pt x="50" y="229"/>
                  </a:cubicBezTo>
                  <a:lnTo>
                    <a:pt x="7" y="238"/>
                  </a:lnTo>
                  <a:cubicBezTo>
                    <a:pt x="1" y="238"/>
                    <a:pt x="4" y="258"/>
                    <a:pt x="10" y="261"/>
                  </a:cubicBezTo>
                  <a:lnTo>
                    <a:pt x="44" y="273"/>
                  </a:lnTo>
                  <a:cubicBezTo>
                    <a:pt x="70" y="282"/>
                    <a:pt x="97" y="287"/>
                    <a:pt x="125" y="287"/>
                  </a:cubicBezTo>
                  <a:cubicBezTo>
                    <a:pt x="334" y="273"/>
                    <a:pt x="1328" y="209"/>
                    <a:pt x="1577" y="70"/>
                  </a:cubicBezTo>
                  <a:cubicBezTo>
                    <a:pt x="1643" y="32"/>
                    <a:pt x="1638" y="9"/>
                    <a:pt x="1594"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3" name="Google Shape;583;p24"/>
            <p:cNvSpPr/>
            <p:nvPr/>
          </p:nvSpPr>
          <p:spPr>
            <a:xfrm>
              <a:off x="4434081" y="506463"/>
              <a:ext cx="368637" cy="200290"/>
            </a:xfrm>
            <a:custGeom>
              <a:avLst/>
              <a:gdLst/>
              <a:ahLst/>
              <a:cxnLst/>
              <a:rect l="l" t="t" r="r" b="b"/>
              <a:pathLst>
                <a:path w="1281" h="696" extrusionOk="0">
                  <a:moveTo>
                    <a:pt x="140" y="0"/>
                  </a:moveTo>
                  <a:lnTo>
                    <a:pt x="1" y="26"/>
                  </a:lnTo>
                  <a:lnTo>
                    <a:pt x="658" y="617"/>
                  </a:lnTo>
                  <a:cubicBezTo>
                    <a:pt x="710" y="666"/>
                    <a:pt x="783" y="695"/>
                    <a:pt x="858" y="695"/>
                  </a:cubicBezTo>
                  <a:cubicBezTo>
                    <a:pt x="1000" y="692"/>
                    <a:pt x="1142" y="678"/>
                    <a:pt x="1281" y="652"/>
                  </a:cubicBezTo>
                  <a:cubicBezTo>
                    <a:pt x="1281" y="652"/>
                    <a:pt x="1174" y="649"/>
                    <a:pt x="829" y="426"/>
                  </a:cubicBezTo>
                  <a:cubicBezTo>
                    <a:pt x="482" y="200"/>
                    <a:pt x="140" y="0"/>
                    <a:pt x="14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4" name="Google Shape;584;p24"/>
            <p:cNvSpPr/>
            <p:nvPr/>
          </p:nvSpPr>
          <p:spPr>
            <a:xfrm>
              <a:off x="4698255" y="332073"/>
              <a:ext cx="127195" cy="127771"/>
            </a:xfrm>
            <a:custGeom>
              <a:avLst/>
              <a:gdLst/>
              <a:ahLst/>
              <a:cxnLst/>
              <a:rect l="l" t="t" r="r" b="b"/>
              <a:pathLst>
                <a:path w="442" h="444" extrusionOk="0">
                  <a:moveTo>
                    <a:pt x="125" y="1"/>
                  </a:moveTo>
                  <a:lnTo>
                    <a:pt x="149" y="169"/>
                  </a:lnTo>
                  <a:lnTo>
                    <a:pt x="1" y="250"/>
                  </a:lnTo>
                  <a:lnTo>
                    <a:pt x="166" y="279"/>
                  </a:lnTo>
                  <a:lnTo>
                    <a:pt x="195" y="444"/>
                  </a:lnTo>
                  <a:lnTo>
                    <a:pt x="276" y="296"/>
                  </a:lnTo>
                  <a:lnTo>
                    <a:pt x="441" y="316"/>
                  </a:lnTo>
                  <a:lnTo>
                    <a:pt x="325" y="198"/>
                  </a:lnTo>
                  <a:lnTo>
                    <a:pt x="398" y="44"/>
                  </a:lnTo>
                  <a:lnTo>
                    <a:pt x="247" y="117"/>
                  </a:lnTo>
                  <a:lnTo>
                    <a:pt x="125"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Tree>
    <p:extLst>
      <p:ext uri="{BB962C8B-B14F-4D97-AF65-F5344CB8AC3E}">
        <p14:creationId xmlns:p14="http://schemas.microsoft.com/office/powerpoint/2010/main" val="3966234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85"/>
        <p:cNvGrpSpPr/>
        <p:nvPr/>
      </p:nvGrpSpPr>
      <p:grpSpPr>
        <a:xfrm>
          <a:off x="0" y="0"/>
          <a:ext cx="0" cy="0"/>
          <a:chOff x="0" y="0"/>
          <a:chExt cx="0" cy="0"/>
        </a:xfrm>
      </p:grpSpPr>
      <p:sp>
        <p:nvSpPr>
          <p:cNvPr id="586" name="Google Shape;586;p25"/>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7" name="Google Shape;587;p25"/>
          <p:cNvSpPr/>
          <p:nvPr/>
        </p:nvSpPr>
        <p:spPr>
          <a:xfrm>
            <a:off x="7585137" y="3348185"/>
            <a:ext cx="3165519" cy="3044521"/>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8" name="Google Shape;588;p25"/>
          <p:cNvSpPr/>
          <p:nvPr/>
        </p:nvSpPr>
        <p:spPr>
          <a:xfrm>
            <a:off x="7585119" y="2991337"/>
            <a:ext cx="4606884" cy="3758233"/>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900212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9"/>
        <p:cNvGrpSpPr/>
        <p:nvPr/>
      </p:nvGrpSpPr>
      <p:grpSpPr>
        <a:xfrm>
          <a:off x="0" y="0"/>
          <a:ext cx="0" cy="0"/>
          <a:chOff x="0" y="0"/>
          <a:chExt cx="0" cy="0"/>
        </a:xfrm>
      </p:grpSpPr>
      <p:sp>
        <p:nvSpPr>
          <p:cNvPr id="590" name="Google Shape;590;p26"/>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591" name="Google Shape;591;p26"/>
          <p:cNvGrpSpPr/>
          <p:nvPr/>
        </p:nvGrpSpPr>
        <p:grpSpPr>
          <a:xfrm rot="-492451">
            <a:off x="2319309" y="1890028"/>
            <a:ext cx="1223987" cy="513312"/>
            <a:chOff x="7036389" y="1157700"/>
            <a:chExt cx="635554" cy="266555"/>
          </a:xfrm>
        </p:grpSpPr>
        <p:sp>
          <p:nvSpPr>
            <p:cNvPr id="592" name="Google Shape;592;p26"/>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3" name="Google Shape;593;p26"/>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4" name="Google Shape;594;p26"/>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5" name="Google Shape;595;p26"/>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6" name="Google Shape;596;p26"/>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7" name="Google Shape;597;p26"/>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8" name="Google Shape;598;p26"/>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9" name="Google Shape;599;p26"/>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0" name="Google Shape;600;p26"/>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1" name="Google Shape;601;p26"/>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2" name="Google Shape;602;p26"/>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3" name="Google Shape;603;p26"/>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4" name="Google Shape;604;p26"/>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5" name="Google Shape;605;p26"/>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6" name="Google Shape;606;p26"/>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7" name="Google Shape;607;p26"/>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8" name="Google Shape;608;p26"/>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9" name="Google Shape;609;p26"/>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10" name="Google Shape;610;p26"/>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11" name="Google Shape;611;p26"/>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612" name="Google Shape;612;p26"/>
          <p:cNvSpPr/>
          <p:nvPr/>
        </p:nvSpPr>
        <p:spPr>
          <a:xfrm flipH="1">
            <a:off x="-924864" y="2728503"/>
            <a:ext cx="5957121" cy="4859740"/>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389221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13"/>
        <p:cNvGrpSpPr/>
        <p:nvPr/>
      </p:nvGrpSpPr>
      <p:grpSpPr>
        <a:xfrm>
          <a:off x="0" y="0"/>
          <a:ext cx="0" cy="0"/>
          <a:chOff x="0" y="0"/>
          <a:chExt cx="0" cy="0"/>
        </a:xfrm>
      </p:grpSpPr>
      <p:sp>
        <p:nvSpPr>
          <p:cNvPr id="614" name="Google Shape;614;p27"/>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15" name="Google Shape;615;p27"/>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1282093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49507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389637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038567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260429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289578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058136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0"/>
        <p:cNvGrpSpPr/>
        <p:nvPr/>
      </p:nvGrpSpPr>
      <p:grpSpPr>
        <a:xfrm>
          <a:off x="0" y="0"/>
          <a:ext cx="0" cy="0"/>
          <a:chOff x="0" y="0"/>
          <a:chExt cx="0" cy="0"/>
        </a:xfrm>
      </p:grpSpPr>
      <p:sp>
        <p:nvSpPr>
          <p:cNvPr id="61" name="Google Shape;61;p4"/>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2" name="Google Shape;62;p4"/>
          <p:cNvSpPr txBox="1">
            <a:spLocks noGrp="1"/>
          </p:cNvSpPr>
          <p:nvPr>
            <p:ph type="title"/>
          </p:nvPr>
        </p:nvSpPr>
        <p:spPr>
          <a:xfrm>
            <a:off x="628967" y="585100"/>
            <a:ext cx="90532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solidFill>
                  <a:schemeClr val="lt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3" name="Google Shape;63;p4"/>
          <p:cNvSpPr txBox="1">
            <a:spLocks noGrp="1"/>
          </p:cNvSpPr>
          <p:nvPr>
            <p:ph type="body" idx="1"/>
          </p:nvPr>
        </p:nvSpPr>
        <p:spPr>
          <a:xfrm>
            <a:off x="681400" y="1348700"/>
            <a:ext cx="8668400" cy="4773200"/>
          </a:xfrm>
          <a:prstGeom prst="rect">
            <a:avLst/>
          </a:prstGeom>
        </p:spPr>
        <p:txBody>
          <a:bodyPr spcFirstLastPara="1" wrap="square" lIns="91425" tIns="91425" rIns="91425" bIns="91425" anchor="t" anchorCtr="0">
            <a:noAutofit/>
          </a:bodyPr>
          <a:lstStyle>
            <a:lvl1pPr marL="609555" lvl="0" indent="-406371">
              <a:lnSpc>
                <a:spcPct val="100000"/>
              </a:lnSpc>
              <a:spcBef>
                <a:spcPts val="0"/>
              </a:spcBef>
              <a:spcAft>
                <a:spcPts val="0"/>
              </a:spcAft>
              <a:buClr>
                <a:schemeClr val="lt1"/>
              </a:buClr>
              <a:buSzPts val="1200"/>
              <a:buChar char="●"/>
              <a:defRPr sz="1600">
                <a:solidFill>
                  <a:schemeClr val="lt1"/>
                </a:solidFill>
              </a:defRPr>
            </a:lvl1pPr>
            <a:lvl2pPr marL="1219110" lvl="1" indent="-406371">
              <a:lnSpc>
                <a:spcPct val="100000"/>
              </a:lnSpc>
              <a:spcBef>
                <a:spcPts val="0"/>
              </a:spcBef>
              <a:spcAft>
                <a:spcPts val="0"/>
              </a:spcAft>
              <a:buClr>
                <a:schemeClr val="lt1"/>
              </a:buClr>
              <a:buSzPts val="1200"/>
              <a:buFont typeface="Muli"/>
              <a:buChar char="○"/>
              <a:defRPr sz="1600">
                <a:solidFill>
                  <a:schemeClr val="lt1"/>
                </a:solidFill>
              </a:defRPr>
            </a:lvl2pPr>
            <a:lvl3pPr marL="1828664" lvl="2" indent="-406371">
              <a:spcBef>
                <a:spcPts val="0"/>
              </a:spcBef>
              <a:spcAft>
                <a:spcPts val="0"/>
              </a:spcAft>
              <a:buClr>
                <a:schemeClr val="lt1"/>
              </a:buClr>
              <a:buSzPts val="1200"/>
              <a:buFont typeface="Muli"/>
              <a:buChar char="■"/>
              <a:defRPr sz="1600">
                <a:solidFill>
                  <a:schemeClr val="lt1"/>
                </a:solidFill>
              </a:defRPr>
            </a:lvl3pPr>
            <a:lvl4pPr marL="2438218" lvl="3" indent="-406371">
              <a:spcBef>
                <a:spcPts val="2133"/>
              </a:spcBef>
              <a:spcAft>
                <a:spcPts val="0"/>
              </a:spcAft>
              <a:buClr>
                <a:schemeClr val="lt1"/>
              </a:buClr>
              <a:buSzPts val="1200"/>
              <a:buFont typeface="Muli"/>
              <a:buChar char="●"/>
              <a:defRPr sz="1600">
                <a:solidFill>
                  <a:schemeClr val="lt1"/>
                </a:solidFill>
              </a:defRPr>
            </a:lvl4pPr>
            <a:lvl5pPr marL="3047772" lvl="4" indent="-406371">
              <a:spcBef>
                <a:spcPts val="2133"/>
              </a:spcBef>
              <a:spcAft>
                <a:spcPts val="0"/>
              </a:spcAft>
              <a:buClr>
                <a:schemeClr val="lt1"/>
              </a:buClr>
              <a:buSzPts val="1200"/>
              <a:buFont typeface="Muli"/>
              <a:buChar char="○"/>
              <a:defRPr sz="1600">
                <a:solidFill>
                  <a:schemeClr val="lt1"/>
                </a:solidFill>
              </a:defRPr>
            </a:lvl5pPr>
            <a:lvl6pPr marL="3657327" lvl="5" indent="-406371">
              <a:spcBef>
                <a:spcPts val="2133"/>
              </a:spcBef>
              <a:spcAft>
                <a:spcPts val="0"/>
              </a:spcAft>
              <a:buClr>
                <a:schemeClr val="lt1"/>
              </a:buClr>
              <a:buSzPts val="1200"/>
              <a:buFont typeface="Muli"/>
              <a:buChar char="■"/>
              <a:defRPr sz="1600">
                <a:solidFill>
                  <a:schemeClr val="lt1"/>
                </a:solidFill>
              </a:defRPr>
            </a:lvl6pPr>
            <a:lvl7pPr marL="4266880" lvl="6" indent="-406371">
              <a:spcBef>
                <a:spcPts val="2133"/>
              </a:spcBef>
              <a:spcAft>
                <a:spcPts val="0"/>
              </a:spcAft>
              <a:buClr>
                <a:schemeClr val="lt1"/>
              </a:buClr>
              <a:buSzPts val="1200"/>
              <a:buFont typeface="Muli"/>
              <a:buChar char="●"/>
              <a:defRPr sz="1600">
                <a:solidFill>
                  <a:schemeClr val="lt1"/>
                </a:solidFill>
              </a:defRPr>
            </a:lvl7pPr>
            <a:lvl8pPr marL="4876435" lvl="7" indent="-406371">
              <a:spcBef>
                <a:spcPts val="2133"/>
              </a:spcBef>
              <a:spcAft>
                <a:spcPts val="0"/>
              </a:spcAft>
              <a:buClr>
                <a:schemeClr val="lt1"/>
              </a:buClr>
              <a:buSzPts val="1200"/>
              <a:buFont typeface="Muli"/>
              <a:buChar char="○"/>
              <a:defRPr sz="1600">
                <a:solidFill>
                  <a:schemeClr val="lt1"/>
                </a:solidFill>
              </a:defRPr>
            </a:lvl8pPr>
            <a:lvl9pPr marL="5485990" lvl="8" indent="-406371">
              <a:spcBef>
                <a:spcPts val="2133"/>
              </a:spcBef>
              <a:spcAft>
                <a:spcPts val="2133"/>
              </a:spcAft>
              <a:buClr>
                <a:schemeClr val="lt1"/>
              </a:buClr>
              <a:buSzPts val="1200"/>
              <a:buFont typeface="Muli"/>
              <a:buChar char="■"/>
              <a:defRPr sz="1600">
                <a:solidFill>
                  <a:schemeClr val="lt1"/>
                </a:solidFill>
              </a:defRPr>
            </a:lvl9pPr>
          </a:lstStyle>
          <a:p>
            <a:endParaRPr/>
          </a:p>
        </p:txBody>
      </p:sp>
      <p:grpSp>
        <p:nvGrpSpPr>
          <p:cNvPr id="64" name="Google Shape;64;p4"/>
          <p:cNvGrpSpPr/>
          <p:nvPr/>
        </p:nvGrpSpPr>
        <p:grpSpPr>
          <a:xfrm rot="-435938">
            <a:off x="9919862" y="4411144"/>
            <a:ext cx="1280425" cy="1664609"/>
            <a:chOff x="2678950" y="3748700"/>
            <a:chExt cx="775550" cy="1008249"/>
          </a:xfrm>
        </p:grpSpPr>
        <p:sp>
          <p:nvSpPr>
            <p:cNvPr id="65" name="Google Shape;65;p4"/>
            <p:cNvSpPr/>
            <p:nvPr/>
          </p:nvSpPr>
          <p:spPr>
            <a:xfrm>
              <a:off x="2682664" y="3811100"/>
              <a:ext cx="771832" cy="871096"/>
            </a:xfrm>
            <a:custGeom>
              <a:avLst/>
              <a:gdLst/>
              <a:ahLst/>
              <a:cxnLst/>
              <a:rect l="l" t="t" r="r" b="b"/>
              <a:pathLst>
                <a:path w="8312" h="9381" extrusionOk="0">
                  <a:moveTo>
                    <a:pt x="4154" y="15"/>
                  </a:moveTo>
                  <a:cubicBezTo>
                    <a:pt x="4361" y="15"/>
                    <a:pt x="4560" y="175"/>
                    <a:pt x="4560" y="418"/>
                  </a:cubicBezTo>
                  <a:cubicBezTo>
                    <a:pt x="4560" y="641"/>
                    <a:pt x="4380" y="824"/>
                    <a:pt x="4157" y="824"/>
                  </a:cubicBezTo>
                  <a:lnTo>
                    <a:pt x="4157" y="821"/>
                  </a:lnTo>
                  <a:cubicBezTo>
                    <a:pt x="3795" y="821"/>
                    <a:pt x="3616" y="386"/>
                    <a:pt x="3871" y="134"/>
                  </a:cubicBezTo>
                  <a:cubicBezTo>
                    <a:pt x="3953" y="52"/>
                    <a:pt x="4055" y="15"/>
                    <a:pt x="4154" y="15"/>
                  </a:cubicBezTo>
                  <a:close/>
                  <a:moveTo>
                    <a:pt x="713" y="1"/>
                  </a:moveTo>
                  <a:cubicBezTo>
                    <a:pt x="713" y="395"/>
                    <a:pt x="395" y="714"/>
                    <a:pt x="1" y="714"/>
                  </a:cubicBezTo>
                  <a:lnTo>
                    <a:pt x="1" y="9380"/>
                  </a:lnTo>
                  <a:lnTo>
                    <a:pt x="8311" y="9354"/>
                  </a:lnTo>
                  <a:lnTo>
                    <a:pt x="8311" y="711"/>
                  </a:lnTo>
                  <a:cubicBezTo>
                    <a:pt x="8294" y="711"/>
                    <a:pt x="8274" y="714"/>
                    <a:pt x="8256" y="714"/>
                  </a:cubicBezTo>
                  <a:cubicBezTo>
                    <a:pt x="7862" y="714"/>
                    <a:pt x="7541" y="395"/>
                    <a:pt x="7541"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6" name="Google Shape;66;p4"/>
            <p:cNvSpPr/>
            <p:nvPr/>
          </p:nvSpPr>
          <p:spPr>
            <a:xfrm>
              <a:off x="2748872" y="3748700"/>
              <a:ext cx="638117" cy="87565"/>
            </a:xfrm>
            <a:custGeom>
              <a:avLst/>
              <a:gdLst/>
              <a:ahLst/>
              <a:cxnLst/>
              <a:rect l="l" t="t" r="r" b="b"/>
              <a:pathLst>
                <a:path w="6872" h="943" extrusionOk="0">
                  <a:moveTo>
                    <a:pt x="0" y="1"/>
                  </a:moveTo>
                  <a:lnTo>
                    <a:pt x="0" y="942"/>
                  </a:lnTo>
                  <a:lnTo>
                    <a:pt x="3071" y="942"/>
                  </a:lnTo>
                  <a:cubicBezTo>
                    <a:pt x="3139" y="773"/>
                    <a:pt x="3292" y="688"/>
                    <a:pt x="3444" y="688"/>
                  </a:cubicBezTo>
                  <a:cubicBezTo>
                    <a:pt x="3597" y="688"/>
                    <a:pt x="3750" y="773"/>
                    <a:pt x="3818" y="942"/>
                  </a:cubicBezTo>
                  <a:lnTo>
                    <a:pt x="6871" y="942"/>
                  </a:lnTo>
                  <a:lnTo>
                    <a:pt x="6871"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7" name="Google Shape;67;p4"/>
            <p:cNvSpPr/>
            <p:nvPr/>
          </p:nvSpPr>
          <p:spPr>
            <a:xfrm>
              <a:off x="2682664" y="4587392"/>
              <a:ext cx="771832" cy="169558"/>
            </a:xfrm>
            <a:custGeom>
              <a:avLst/>
              <a:gdLst/>
              <a:ahLst/>
              <a:cxnLst/>
              <a:rect l="l" t="t" r="r" b="b"/>
              <a:pathLst>
                <a:path w="8312" h="1826" extrusionOk="0">
                  <a:moveTo>
                    <a:pt x="1" y="1"/>
                  </a:moveTo>
                  <a:lnTo>
                    <a:pt x="1" y="1113"/>
                  </a:lnTo>
                  <a:cubicBezTo>
                    <a:pt x="395" y="1113"/>
                    <a:pt x="713" y="1432"/>
                    <a:pt x="713" y="1826"/>
                  </a:cubicBezTo>
                  <a:lnTo>
                    <a:pt x="7659" y="1826"/>
                  </a:lnTo>
                  <a:cubicBezTo>
                    <a:pt x="7657" y="1808"/>
                    <a:pt x="7654" y="1794"/>
                    <a:pt x="7654" y="1776"/>
                  </a:cubicBezTo>
                  <a:cubicBezTo>
                    <a:pt x="7654" y="1403"/>
                    <a:pt x="7940" y="1093"/>
                    <a:pt x="8311" y="1064"/>
                  </a:cubicBezTo>
                  <a:lnTo>
                    <a:pt x="831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8" name="Google Shape;68;p4"/>
            <p:cNvSpPr/>
            <p:nvPr/>
          </p:nvSpPr>
          <p:spPr>
            <a:xfrm>
              <a:off x="2861787" y="4051324"/>
              <a:ext cx="91279" cy="191101"/>
            </a:xfrm>
            <a:custGeom>
              <a:avLst/>
              <a:gdLst/>
              <a:ahLst/>
              <a:cxnLst/>
              <a:rect l="l" t="t" r="r" b="b"/>
              <a:pathLst>
                <a:path w="983" h="2058" extrusionOk="0">
                  <a:moveTo>
                    <a:pt x="494" y="292"/>
                  </a:moveTo>
                  <a:cubicBezTo>
                    <a:pt x="596" y="292"/>
                    <a:pt x="678" y="381"/>
                    <a:pt x="667" y="484"/>
                  </a:cubicBezTo>
                  <a:lnTo>
                    <a:pt x="667" y="739"/>
                  </a:lnTo>
                  <a:cubicBezTo>
                    <a:pt x="678" y="843"/>
                    <a:pt x="596" y="931"/>
                    <a:pt x="494" y="931"/>
                  </a:cubicBezTo>
                  <a:cubicBezTo>
                    <a:pt x="488" y="931"/>
                    <a:pt x="482" y="931"/>
                    <a:pt x="476" y="930"/>
                  </a:cubicBezTo>
                  <a:lnTo>
                    <a:pt x="314" y="928"/>
                  </a:lnTo>
                  <a:lnTo>
                    <a:pt x="314" y="293"/>
                  </a:lnTo>
                  <a:lnTo>
                    <a:pt x="476" y="293"/>
                  </a:lnTo>
                  <a:cubicBezTo>
                    <a:pt x="482" y="293"/>
                    <a:pt x="488" y="292"/>
                    <a:pt x="494" y="292"/>
                  </a:cubicBezTo>
                  <a:close/>
                  <a:moveTo>
                    <a:pt x="1" y="1"/>
                  </a:moveTo>
                  <a:lnTo>
                    <a:pt x="1" y="2057"/>
                  </a:lnTo>
                  <a:lnTo>
                    <a:pt x="314" y="2057"/>
                  </a:lnTo>
                  <a:lnTo>
                    <a:pt x="314" y="1223"/>
                  </a:lnTo>
                  <a:lnTo>
                    <a:pt x="490" y="1223"/>
                  </a:lnTo>
                  <a:cubicBezTo>
                    <a:pt x="638" y="1223"/>
                    <a:pt x="757" y="1180"/>
                    <a:pt x="844" y="1090"/>
                  </a:cubicBezTo>
                  <a:cubicBezTo>
                    <a:pt x="936" y="994"/>
                    <a:pt x="983" y="864"/>
                    <a:pt x="977" y="734"/>
                  </a:cubicBezTo>
                  <a:lnTo>
                    <a:pt x="977" y="493"/>
                  </a:lnTo>
                  <a:cubicBezTo>
                    <a:pt x="983" y="360"/>
                    <a:pt x="936" y="230"/>
                    <a:pt x="844" y="134"/>
                  </a:cubicBezTo>
                  <a:cubicBezTo>
                    <a:pt x="757" y="47"/>
                    <a:pt x="638" y="1"/>
                    <a:pt x="490"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9" name="Google Shape;69;p4"/>
            <p:cNvSpPr/>
            <p:nvPr/>
          </p:nvSpPr>
          <p:spPr>
            <a:xfrm>
              <a:off x="2973681" y="4048538"/>
              <a:ext cx="94250" cy="196579"/>
            </a:xfrm>
            <a:custGeom>
              <a:avLst/>
              <a:gdLst/>
              <a:ahLst/>
              <a:cxnLst/>
              <a:rect l="l" t="t" r="r" b="b"/>
              <a:pathLst>
                <a:path w="1015" h="2117" extrusionOk="0">
                  <a:moveTo>
                    <a:pt x="506" y="295"/>
                  </a:moveTo>
                  <a:cubicBezTo>
                    <a:pt x="556" y="295"/>
                    <a:pt x="605" y="313"/>
                    <a:pt x="644" y="349"/>
                  </a:cubicBezTo>
                  <a:cubicBezTo>
                    <a:pt x="682" y="390"/>
                    <a:pt x="699" y="442"/>
                    <a:pt x="696" y="497"/>
                  </a:cubicBezTo>
                  <a:lnTo>
                    <a:pt x="696" y="1621"/>
                  </a:lnTo>
                  <a:cubicBezTo>
                    <a:pt x="699" y="1676"/>
                    <a:pt x="682" y="1728"/>
                    <a:pt x="644" y="1772"/>
                  </a:cubicBezTo>
                  <a:cubicBezTo>
                    <a:pt x="605" y="1806"/>
                    <a:pt x="556" y="1824"/>
                    <a:pt x="506" y="1824"/>
                  </a:cubicBezTo>
                  <a:cubicBezTo>
                    <a:pt x="457" y="1824"/>
                    <a:pt x="408" y="1806"/>
                    <a:pt x="369" y="1772"/>
                  </a:cubicBezTo>
                  <a:cubicBezTo>
                    <a:pt x="334" y="1728"/>
                    <a:pt x="314" y="1676"/>
                    <a:pt x="319" y="1621"/>
                  </a:cubicBezTo>
                  <a:lnTo>
                    <a:pt x="319" y="497"/>
                  </a:lnTo>
                  <a:cubicBezTo>
                    <a:pt x="314" y="442"/>
                    <a:pt x="334" y="390"/>
                    <a:pt x="369" y="349"/>
                  </a:cubicBezTo>
                  <a:cubicBezTo>
                    <a:pt x="408" y="313"/>
                    <a:pt x="457" y="295"/>
                    <a:pt x="506" y="295"/>
                  </a:cubicBezTo>
                  <a:close/>
                  <a:moveTo>
                    <a:pt x="507" y="1"/>
                  </a:moveTo>
                  <a:cubicBezTo>
                    <a:pt x="377" y="1"/>
                    <a:pt x="248" y="47"/>
                    <a:pt x="146" y="138"/>
                  </a:cubicBezTo>
                  <a:cubicBezTo>
                    <a:pt x="50" y="233"/>
                    <a:pt x="1" y="364"/>
                    <a:pt x="7" y="497"/>
                  </a:cubicBezTo>
                  <a:lnTo>
                    <a:pt x="7" y="1621"/>
                  </a:lnTo>
                  <a:cubicBezTo>
                    <a:pt x="1" y="1754"/>
                    <a:pt x="50" y="1885"/>
                    <a:pt x="146" y="1980"/>
                  </a:cubicBezTo>
                  <a:cubicBezTo>
                    <a:pt x="248" y="2071"/>
                    <a:pt x="377" y="2117"/>
                    <a:pt x="507" y="2117"/>
                  </a:cubicBezTo>
                  <a:cubicBezTo>
                    <a:pt x="636" y="2117"/>
                    <a:pt x="766" y="2071"/>
                    <a:pt x="870" y="1980"/>
                  </a:cubicBezTo>
                  <a:cubicBezTo>
                    <a:pt x="962" y="1885"/>
                    <a:pt x="1015" y="1754"/>
                    <a:pt x="1009" y="1621"/>
                  </a:cubicBezTo>
                  <a:lnTo>
                    <a:pt x="1009" y="497"/>
                  </a:lnTo>
                  <a:cubicBezTo>
                    <a:pt x="1015" y="364"/>
                    <a:pt x="962" y="233"/>
                    <a:pt x="870" y="138"/>
                  </a:cubicBezTo>
                  <a:cubicBezTo>
                    <a:pt x="766" y="47"/>
                    <a:pt x="636" y="1"/>
                    <a:pt x="507"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0" name="Google Shape;70;p4"/>
            <p:cNvSpPr/>
            <p:nvPr/>
          </p:nvSpPr>
          <p:spPr>
            <a:xfrm>
              <a:off x="3089104" y="4051324"/>
              <a:ext cx="87007" cy="191101"/>
            </a:xfrm>
            <a:custGeom>
              <a:avLst/>
              <a:gdLst/>
              <a:ahLst/>
              <a:cxnLst/>
              <a:rect l="l" t="t" r="r" b="b"/>
              <a:pathLst>
                <a:path w="937" h="2058" extrusionOk="0">
                  <a:moveTo>
                    <a:pt x="0" y="1"/>
                  </a:moveTo>
                  <a:lnTo>
                    <a:pt x="0" y="296"/>
                  </a:lnTo>
                  <a:lnTo>
                    <a:pt x="589" y="296"/>
                  </a:lnTo>
                  <a:lnTo>
                    <a:pt x="0" y="1794"/>
                  </a:lnTo>
                  <a:lnTo>
                    <a:pt x="0" y="2057"/>
                  </a:lnTo>
                  <a:lnTo>
                    <a:pt x="936" y="2057"/>
                  </a:lnTo>
                  <a:lnTo>
                    <a:pt x="936" y="1765"/>
                  </a:lnTo>
                  <a:lnTo>
                    <a:pt x="348" y="1765"/>
                  </a:lnTo>
                  <a:lnTo>
                    <a:pt x="936" y="264"/>
                  </a:lnTo>
                  <a:lnTo>
                    <a:pt x="936"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1" name="Google Shape;71;p4"/>
            <p:cNvSpPr/>
            <p:nvPr/>
          </p:nvSpPr>
          <p:spPr>
            <a:xfrm>
              <a:off x="3200441" y="4051324"/>
              <a:ext cx="82179" cy="191101"/>
            </a:xfrm>
            <a:custGeom>
              <a:avLst/>
              <a:gdLst/>
              <a:ahLst/>
              <a:cxnLst/>
              <a:rect l="l" t="t" r="r" b="b"/>
              <a:pathLst>
                <a:path w="885" h="2058" extrusionOk="0">
                  <a:moveTo>
                    <a:pt x="1" y="1"/>
                  </a:moveTo>
                  <a:lnTo>
                    <a:pt x="1" y="2057"/>
                  </a:lnTo>
                  <a:lnTo>
                    <a:pt x="884" y="2057"/>
                  </a:lnTo>
                  <a:lnTo>
                    <a:pt x="884" y="1765"/>
                  </a:lnTo>
                  <a:lnTo>
                    <a:pt x="311" y="1765"/>
                  </a:lnTo>
                  <a:lnTo>
                    <a:pt x="311" y="1162"/>
                  </a:lnTo>
                  <a:lnTo>
                    <a:pt x="768" y="1162"/>
                  </a:lnTo>
                  <a:lnTo>
                    <a:pt x="768" y="870"/>
                  </a:lnTo>
                  <a:lnTo>
                    <a:pt x="311" y="870"/>
                  </a:lnTo>
                  <a:lnTo>
                    <a:pt x="311" y="296"/>
                  </a:lnTo>
                  <a:lnTo>
                    <a:pt x="884" y="296"/>
                  </a:lnTo>
                  <a:lnTo>
                    <a:pt x="884"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2" name="Google Shape;72;p4"/>
            <p:cNvSpPr/>
            <p:nvPr/>
          </p:nvSpPr>
          <p:spPr>
            <a:xfrm>
              <a:off x="2793722" y="4309283"/>
              <a:ext cx="33707" cy="54693"/>
            </a:xfrm>
            <a:custGeom>
              <a:avLst/>
              <a:gdLst/>
              <a:ahLst/>
              <a:cxnLst/>
              <a:rect l="l" t="t" r="r" b="b"/>
              <a:pathLst>
                <a:path w="363" h="589" extrusionOk="0">
                  <a:moveTo>
                    <a:pt x="70" y="1"/>
                  </a:moveTo>
                  <a:lnTo>
                    <a:pt x="36" y="279"/>
                  </a:lnTo>
                  <a:cubicBezTo>
                    <a:pt x="62" y="273"/>
                    <a:pt x="88" y="273"/>
                    <a:pt x="114" y="273"/>
                  </a:cubicBezTo>
                  <a:cubicBezTo>
                    <a:pt x="230" y="273"/>
                    <a:pt x="282" y="325"/>
                    <a:pt x="282" y="400"/>
                  </a:cubicBezTo>
                  <a:cubicBezTo>
                    <a:pt x="279" y="469"/>
                    <a:pt x="224" y="525"/>
                    <a:pt x="153" y="525"/>
                  </a:cubicBezTo>
                  <a:cubicBezTo>
                    <a:pt x="150" y="525"/>
                    <a:pt x="146" y="525"/>
                    <a:pt x="143" y="525"/>
                  </a:cubicBezTo>
                  <a:cubicBezTo>
                    <a:pt x="99" y="525"/>
                    <a:pt x="59" y="513"/>
                    <a:pt x="21" y="493"/>
                  </a:cubicBezTo>
                  <a:lnTo>
                    <a:pt x="1" y="554"/>
                  </a:lnTo>
                  <a:cubicBezTo>
                    <a:pt x="41" y="575"/>
                    <a:pt x="85" y="589"/>
                    <a:pt x="132" y="589"/>
                  </a:cubicBezTo>
                  <a:cubicBezTo>
                    <a:pt x="137" y="589"/>
                    <a:pt x="141" y="589"/>
                    <a:pt x="146" y="589"/>
                  </a:cubicBezTo>
                  <a:cubicBezTo>
                    <a:pt x="270" y="589"/>
                    <a:pt x="360" y="505"/>
                    <a:pt x="360" y="392"/>
                  </a:cubicBezTo>
                  <a:cubicBezTo>
                    <a:pt x="363" y="331"/>
                    <a:pt x="331" y="273"/>
                    <a:pt x="279" y="244"/>
                  </a:cubicBezTo>
                  <a:cubicBezTo>
                    <a:pt x="241" y="221"/>
                    <a:pt x="198" y="212"/>
                    <a:pt x="154" y="212"/>
                  </a:cubicBezTo>
                  <a:cubicBezTo>
                    <a:pt x="137" y="212"/>
                    <a:pt x="123" y="212"/>
                    <a:pt x="105" y="215"/>
                  </a:cubicBezTo>
                  <a:lnTo>
                    <a:pt x="128" y="67"/>
                  </a:lnTo>
                  <a:lnTo>
                    <a:pt x="349" y="67"/>
                  </a:lnTo>
                  <a:lnTo>
                    <a:pt x="349"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3" name="Google Shape;73;p4"/>
            <p:cNvSpPr/>
            <p:nvPr/>
          </p:nvSpPr>
          <p:spPr>
            <a:xfrm>
              <a:off x="2835973" y="4309283"/>
              <a:ext cx="33986" cy="54693"/>
            </a:xfrm>
            <a:custGeom>
              <a:avLst/>
              <a:gdLst/>
              <a:ahLst/>
              <a:cxnLst/>
              <a:rect l="l" t="t" r="r" b="b"/>
              <a:pathLst>
                <a:path w="366" h="589" extrusionOk="0">
                  <a:moveTo>
                    <a:pt x="70" y="1"/>
                  </a:moveTo>
                  <a:lnTo>
                    <a:pt x="35" y="279"/>
                  </a:lnTo>
                  <a:cubicBezTo>
                    <a:pt x="62" y="273"/>
                    <a:pt x="88" y="273"/>
                    <a:pt x="117" y="273"/>
                  </a:cubicBezTo>
                  <a:cubicBezTo>
                    <a:pt x="232" y="273"/>
                    <a:pt x="282" y="325"/>
                    <a:pt x="282" y="400"/>
                  </a:cubicBezTo>
                  <a:cubicBezTo>
                    <a:pt x="282" y="469"/>
                    <a:pt x="224" y="525"/>
                    <a:pt x="156" y="525"/>
                  </a:cubicBezTo>
                  <a:cubicBezTo>
                    <a:pt x="152" y="525"/>
                    <a:pt x="149" y="525"/>
                    <a:pt x="146" y="525"/>
                  </a:cubicBezTo>
                  <a:cubicBezTo>
                    <a:pt x="102" y="525"/>
                    <a:pt x="59" y="513"/>
                    <a:pt x="21" y="493"/>
                  </a:cubicBezTo>
                  <a:lnTo>
                    <a:pt x="1" y="554"/>
                  </a:lnTo>
                  <a:cubicBezTo>
                    <a:pt x="40" y="575"/>
                    <a:pt x="87" y="589"/>
                    <a:pt x="133" y="589"/>
                  </a:cubicBezTo>
                  <a:cubicBezTo>
                    <a:pt x="137" y="589"/>
                    <a:pt x="141" y="589"/>
                    <a:pt x="146" y="589"/>
                  </a:cubicBezTo>
                  <a:cubicBezTo>
                    <a:pt x="273" y="589"/>
                    <a:pt x="363" y="505"/>
                    <a:pt x="363" y="392"/>
                  </a:cubicBezTo>
                  <a:cubicBezTo>
                    <a:pt x="366" y="331"/>
                    <a:pt x="334" y="273"/>
                    <a:pt x="282" y="244"/>
                  </a:cubicBezTo>
                  <a:cubicBezTo>
                    <a:pt x="241" y="221"/>
                    <a:pt x="201" y="212"/>
                    <a:pt x="157" y="212"/>
                  </a:cubicBezTo>
                  <a:cubicBezTo>
                    <a:pt x="140" y="212"/>
                    <a:pt x="125" y="212"/>
                    <a:pt x="108" y="215"/>
                  </a:cubicBezTo>
                  <a:lnTo>
                    <a:pt x="131" y="67"/>
                  </a:lnTo>
                  <a:lnTo>
                    <a:pt x="351" y="67"/>
                  </a:lnTo>
                  <a:lnTo>
                    <a:pt x="34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4" name="Google Shape;74;p4"/>
            <p:cNvSpPr/>
            <p:nvPr/>
          </p:nvSpPr>
          <p:spPr>
            <a:xfrm>
              <a:off x="2877666" y="4308447"/>
              <a:ext cx="37793" cy="55529"/>
            </a:xfrm>
            <a:custGeom>
              <a:avLst/>
              <a:gdLst/>
              <a:ahLst/>
              <a:cxnLst/>
              <a:rect l="l" t="t" r="r" b="b"/>
              <a:pathLst>
                <a:path w="407" h="598" extrusionOk="0">
                  <a:moveTo>
                    <a:pt x="203" y="267"/>
                  </a:moveTo>
                  <a:cubicBezTo>
                    <a:pt x="276" y="267"/>
                    <a:pt x="322" y="317"/>
                    <a:pt x="322" y="401"/>
                  </a:cubicBezTo>
                  <a:cubicBezTo>
                    <a:pt x="322" y="482"/>
                    <a:pt x="276" y="540"/>
                    <a:pt x="209" y="540"/>
                  </a:cubicBezTo>
                  <a:cubicBezTo>
                    <a:pt x="125" y="540"/>
                    <a:pt x="82" y="470"/>
                    <a:pt x="82" y="375"/>
                  </a:cubicBezTo>
                  <a:cubicBezTo>
                    <a:pt x="79" y="363"/>
                    <a:pt x="85" y="348"/>
                    <a:pt x="90" y="340"/>
                  </a:cubicBezTo>
                  <a:cubicBezTo>
                    <a:pt x="111" y="296"/>
                    <a:pt x="154" y="267"/>
                    <a:pt x="203" y="267"/>
                  </a:cubicBezTo>
                  <a:close/>
                  <a:moveTo>
                    <a:pt x="345" y="1"/>
                  </a:moveTo>
                  <a:cubicBezTo>
                    <a:pt x="325" y="1"/>
                    <a:pt x="305" y="1"/>
                    <a:pt x="287" y="4"/>
                  </a:cubicBezTo>
                  <a:cubicBezTo>
                    <a:pt x="218" y="12"/>
                    <a:pt x="151" y="41"/>
                    <a:pt x="102" y="91"/>
                  </a:cubicBezTo>
                  <a:cubicBezTo>
                    <a:pt x="35" y="160"/>
                    <a:pt x="1" y="256"/>
                    <a:pt x="4" y="351"/>
                  </a:cubicBezTo>
                  <a:cubicBezTo>
                    <a:pt x="4" y="502"/>
                    <a:pt x="85" y="598"/>
                    <a:pt x="209" y="598"/>
                  </a:cubicBezTo>
                  <a:cubicBezTo>
                    <a:pt x="319" y="598"/>
                    <a:pt x="406" y="505"/>
                    <a:pt x="400" y="395"/>
                  </a:cubicBezTo>
                  <a:cubicBezTo>
                    <a:pt x="400" y="279"/>
                    <a:pt x="328" y="207"/>
                    <a:pt x="227" y="207"/>
                  </a:cubicBezTo>
                  <a:cubicBezTo>
                    <a:pt x="172" y="207"/>
                    <a:pt x="119" y="230"/>
                    <a:pt x="88" y="273"/>
                  </a:cubicBezTo>
                  <a:lnTo>
                    <a:pt x="85" y="273"/>
                  </a:lnTo>
                  <a:cubicBezTo>
                    <a:pt x="96" y="169"/>
                    <a:pt x="177" y="82"/>
                    <a:pt x="285" y="68"/>
                  </a:cubicBezTo>
                  <a:cubicBezTo>
                    <a:pt x="305" y="65"/>
                    <a:pt x="325" y="65"/>
                    <a:pt x="345" y="65"/>
                  </a:cubicBezTo>
                  <a:lnTo>
                    <a:pt x="345"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5" name="Google Shape;75;p4"/>
            <p:cNvSpPr/>
            <p:nvPr/>
          </p:nvSpPr>
          <p:spPr>
            <a:xfrm>
              <a:off x="2920195" y="4338068"/>
              <a:ext cx="20522" cy="5479"/>
            </a:xfrm>
            <a:custGeom>
              <a:avLst/>
              <a:gdLst/>
              <a:ahLst/>
              <a:cxnLst/>
              <a:rect l="l" t="t" r="r" b="b"/>
              <a:pathLst>
                <a:path w="221" h="59" extrusionOk="0">
                  <a:moveTo>
                    <a:pt x="0" y="1"/>
                  </a:moveTo>
                  <a:lnTo>
                    <a:pt x="0" y="58"/>
                  </a:lnTo>
                  <a:lnTo>
                    <a:pt x="220" y="58"/>
                  </a:lnTo>
                  <a:lnTo>
                    <a:pt x="220"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6" name="Google Shape;76;p4"/>
            <p:cNvSpPr/>
            <p:nvPr/>
          </p:nvSpPr>
          <p:spPr>
            <a:xfrm>
              <a:off x="2946010" y="4308447"/>
              <a:ext cx="37236" cy="55529"/>
            </a:xfrm>
            <a:custGeom>
              <a:avLst/>
              <a:gdLst/>
              <a:ahLst/>
              <a:cxnLst/>
              <a:rect l="l" t="t" r="r" b="b"/>
              <a:pathLst>
                <a:path w="401" h="598" extrusionOk="0">
                  <a:moveTo>
                    <a:pt x="197" y="59"/>
                  </a:moveTo>
                  <a:cubicBezTo>
                    <a:pt x="279" y="59"/>
                    <a:pt x="316" y="134"/>
                    <a:pt x="316" y="236"/>
                  </a:cubicBezTo>
                  <a:cubicBezTo>
                    <a:pt x="316" y="244"/>
                    <a:pt x="313" y="253"/>
                    <a:pt x="307" y="262"/>
                  </a:cubicBezTo>
                  <a:cubicBezTo>
                    <a:pt x="286" y="300"/>
                    <a:pt x="246" y="323"/>
                    <a:pt x="202" y="323"/>
                  </a:cubicBezTo>
                  <a:cubicBezTo>
                    <a:pt x="200" y="323"/>
                    <a:pt x="197" y="323"/>
                    <a:pt x="195" y="322"/>
                  </a:cubicBezTo>
                  <a:cubicBezTo>
                    <a:pt x="128" y="322"/>
                    <a:pt x="76" y="267"/>
                    <a:pt x="84" y="201"/>
                  </a:cubicBezTo>
                  <a:cubicBezTo>
                    <a:pt x="84" y="120"/>
                    <a:pt x="131" y="59"/>
                    <a:pt x="197" y="59"/>
                  </a:cubicBezTo>
                  <a:close/>
                  <a:moveTo>
                    <a:pt x="203" y="1"/>
                  </a:moveTo>
                  <a:cubicBezTo>
                    <a:pt x="90" y="1"/>
                    <a:pt x="0" y="94"/>
                    <a:pt x="6" y="207"/>
                  </a:cubicBezTo>
                  <a:cubicBezTo>
                    <a:pt x="4" y="314"/>
                    <a:pt x="91" y="384"/>
                    <a:pt x="181" y="384"/>
                  </a:cubicBezTo>
                  <a:cubicBezTo>
                    <a:pt x="228" y="384"/>
                    <a:pt x="277" y="364"/>
                    <a:pt x="313" y="320"/>
                  </a:cubicBezTo>
                  <a:lnTo>
                    <a:pt x="316" y="320"/>
                  </a:lnTo>
                  <a:cubicBezTo>
                    <a:pt x="310" y="380"/>
                    <a:pt x="281" y="435"/>
                    <a:pt x="238" y="476"/>
                  </a:cubicBezTo>
                  <a:cubicBezTo>
                    <a:pt x="206" y="505"/>
                    <a:pt x="163" y="525"/>
                    <a:pt x="119" y="531"/>
                  </a:cubicBezTo>
                  <a:cubicBezTo>
                    <a:pt x="96" y="534"/>
                    <a:pt x="76" y="534"/>
                    <a:pt x="55" y="534"/>
                  </a:cubicBezTo>
                  <a:lnTo>
                    <a:pt x="55" y="598"/>
                  </a:lnTo>
                  <a:cubicBezTo>
                    <a:pt x="79" y="598"/>
                    <a:pt x="102" y="598"/>
                    <a:pt x="128" y="592"/>
                  </a:cubicBezTo>
                  <a:cubicBezTo>
                    <a:pt x="189" y="586"/>
                    <a:pt x="250" y="560"/>
                    <a:pt x="296" y="516"/>
                  </a:cubicBezTo>
                  <a:cubicBezTo>
                    <a:pt x="365" y="444"/>
                    <a:pt x="400" y="346"/>
                    <a:pt x="394" y="244"/>
                  </a:cubicBezTo>
                  <a:cubicBezTo>
                    <a:pt x="394" y="96"/>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7" name="Google Shape;77;p4"/>
            <p:cNvSpPr/>
            <p:nvPr/>
          </p:nvSpPr>
          <p:spPr>
            <a:xfrm>
              <a:off x="2988539" y="4308447"/>
              <a:ext cx="36679" cy="55529"/>
            </a:xfrm>
            <a:custGeom>
              <a:avLst/>
              <a:gdLst/>
              <a:ahLst/>
              <a:cxnLst/>
              <a:rect l="l" t="t" r="r" b="b"/>
              <a:pathLst>
                <a:path w="395" h="598" extrusionOk="0">
                  <a:moveTo>
                    <a:pt x="187" y="55"/>
                  </a:moveTo>
                  <a:cubicBezTo>
                    <a:pt x="191" y="55"/>
                    <a:pt x="195" y="55"/>
                    <a:pt x="200" y="56"/>
                  </a:cubicBezTo>
                  <a:cubicBezTo>
                    <a:pt x="202" y="56"/>
                    <a:pt x="203" y="56"/>
                    <a:pt x="205" y="56"/>
                  </a:cubicBezTo>
                  <a:cubicBezTo>
                    <a:pt x="258" y="56"/>
                    <a:pt x="298" y="101"/>
                    <a:pt x="293" y="152"/>
                  </a:cubicBezTo>
                  <a:cubicBezTo>
                    <a:pt x="290" y="204"/>
                    <a:pt x="255" y="247"/>
                    <a:pt x="206" y="259"/>
                  </a:cubicBezTo>
                  <a:cubicBezTo>
                    <a:pt x="139" y="238"/>
                    <a:pt x="96" y="207"/>
                    <a:pt x="96" y="149"/>
                  </a:cubicBezTo>
                  <a:lnTo>
                    <a:pt x="99" y="149"/>
                  </a:lnTo>
                  <a:cubicBezTo>
                    <a:pt x="96" y="98"/>
                    <a:pt x="137" y="55"/>
                    <a:pt x="187" y="55"/>
                  </a:cubicBezTo>
                  <a:close/>
                  <a:moveTo>
                    <a:pt x="185" y="311"/>
                  </a:moveTo>
                  <a:cubicBezTo>
                    <a:pt x="264" y="334"/>
                    <a:pt x="313" y="369"/>
                    <a:pt x="313" y="438"/>
                  </a:cubicBezTo>
                  <a:cubicBezTo>
                    <a:pt x="313" y="496"/>
                    <a:pt x="264" y="543"/>
                    <a:pt x="207" y="543"/>
                  </a:cubicBezTo>
                  <a:cubicBezTo>
                    <a:pt x="204" y="543"/>
                    <a:pt x="200" y="543"/>
                    <a:pt x="197" y="543"/>
                  </a:cubicBezTo>
                  <a:cubicBezTo>
                    <a:pt x="195" y="543"/>
                    <a:pt x="194" y="543"/>
                    <a:pt x="192" y="543"/>
                  </a:cubicBezTo>
                  <a:cubicBezTo>
                    <a:pt x="130" y="543"/>
                    <a:pt x="81" y="494"/>
                    <a:pt x="81" y="432"/>
                  </a:cubicBezTo>
                  <a:cubicBezTo>
                    <a:pt x="81" y="377"/>
                    <a:pt x="119" y="331"/>
                    <a:pt x="185" y="311"/>
                  </a:cubicBezTo>
                  <a:close/>
                  <a:moveTo>
                    <a:pt x="203" y="1"/>
                  </a:moveTo>
                  <a:cubicBezTo>
                    <a:pt x="101" y="1"/>
                    <a:pt x="26" y="62"/>
                    <a:pt x="26" y="154"/>
                  </a:cubicBezTo>
                  <a:cubicBezTo>
                    <a:pt x="26" y="212"/>
                    <a:pt x="64" y="262"/>
                    <a:pt x="116" y="285"/>
                  </a:cubicBezTo>
                  <a:lnTo>
                    <a:pt x="116" y="288"/>
                  </a:lnTo>
                  <a:cubicBezTo>
                    <a:pt x="49" y="308"/>
                    <a:pt x="3" y="372"/>
                    <a:pt x="0" y="441"/>
                  </a:cubicBezTo>
                  <a:cubicBezTo>
                    <a:pt x="0" y="525"/>
                    <a:pt x="75" y="598"/>
                    <a:pt x="197" y="598"/>
                  </a:cubicBezTo>
                  <a:cubicBezTo>
                    <a:pt x="307" y="598"/>
                    <a:pt x="394" y="531"/>
                    <a:pt x="394" y="430"/>
                  </a:cubicBezTo>
                  <a:cubicBezTo>
                    <a:pt x="394" y="360"/>
                    <a:pt x="351" y="308"/>
                    <a:pt x="278" y="282"/>
                  </a:cubicBezTo>
                  <a:lnTo>
                    <a:pt x="278" y="279"/>
                  </a:lnTo>
                  <a:cubicBezTo>
                    <a:pt x="333" y="256"/>
                    <a:pt x="371" y="204"/>
                    <a:pt x="374" y="143"/>
                  </a:cubicBezTo>
                  <a:cubicBezTo>
                    <a:pt x="374" y="73"/>
                    <a:pt x="316"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8" name="Google Shape;78;p4"/>
            <p:cNvSpPr/>
            <p:nvPr/>
          </p:nvSpPr>
          <p:spPr>
            <a:xfrm>
              <a:off x="3032646" y="4309283"/>
              <a:ext cx="34264" cy="53857"/>
            </a:xfrm>
            <a:custGeom>
              <a:avLst/>
              <a:gdLst/>
              <a:ahLst/>
              <a:cxnLst/>
              <a:rect l="l" t="t" r="r" b="b"/>
              <a:pathLst>
                <a:path w="369" h="580" extrusionOk="0">
                  <a:moveTo>
                    <a:pt x="0" y="1"/>
                  </a:moveTo>
                  <a:lnTo>
                    <a:pt x="0" y="67"/>
                  </a:lnTo>
                  <a:lnTo>
                    <a:pt x="284" y="67"/>
                  </a:lnTo>
                  <a:lnTo>
                    <a:pt x="32" y="580"/>
                  </a:lnTo>
                  <a:lnTo>
                    <a:pt x="113" y="580"/>
                  </a:lnTo>
                  <a:lnTo>
                    <a:pt x="368" y="53"/>
                  </a:lnTo>
                  <a:lnTo>
                    <a:pt x="36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9" name="Google Shape;79;p4"/>
            <p:cNvSpPr/>
            <p:nvPr/>
          </p:nvSpPr>
          <p:spPr>
            <a:xfrm>
              <a:off x="3072946" y="4338068"/>
              <a:ext cx="20522" cy="5479"/>
            </a:xfrm>
            <a:custGeom>
              <a:avLst/>
              <a:gdLst/>
              <a:ahLst/>
              <a:cxnLst/>
              <a:rect l="l" t="t" r="r" b="b"/>
              <a:pathLst>
                <a:path w="221" h="59" extrusionOk="0">
                  <a:moveTo>
                    <a:pt x="1" y="1"/>
                  </a:moveTo>
                  <a:lnTo>
                    <a:pt x="1" y="58"/>
                  </a:lnTo>
                  <a:lnTo>
                    <a:pt x="221" y="58"/>
                  </a:lnTo>
                  <a:lnTo>
                    <a:pt x="22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0" name="Google Shape;80;p4"/>
            <p:cNvSpPr/>
            <p:nvPr/>
          </p:nvSpPr>
          <p:spPr>
            <a:xfrm>
              <a:off x="3098761" y="4308447"/>
              <a:ext cx="36679" cy="55529"/>
            </a:xfrm>
            <a:custGeom>
              <a:avLst/>
              <a:gdLst/>
              <a:ahLst/>
              <a:cxnLst/>
              <a:rect l="l" t="t" r="r" b="b"/>
              <a:pathLst>
                <a:path w="395" h="598" extrusionOk="0">
                  <a:moveTo>
                    <a:pt x="198" y="62"/>
                  </a:moveTo>
                  <a:cubicBezTo>
                    <a:pt x="279" y="62"/>
                    <a:pt x="316" y="149"/>
                    <a:pt x="316" y="296"/>
                  </a:cubicBezTo>
                  <a:cubicBezTo>
                    <a:pt x="316" y="444"/>
                    <a:pt x="279" y="540"/>
                    <a:pt x="198" y="540"/>
                  </a:cubicBezTo>
                  <a:cubicBezTo>
                    <a:pt x="125" y="540"/>
                    <a:pt x="79" y="453"/>
                    <a:pt x="79" y="302"/>
                  </a:cubicBezTo>
                  <a:cubicBezTo>
                    <a:pt x="79" y="146"/>
                    <a:pt x="131" y="62"/>
                    <a:pt x="198" y="62"/>
                  </a:cubicBezTo>
                  <a:close/>
                  <a:moveTo>
                    <a:pt x="204" y="1"/>
                  </a:moveTo>
                  <a:cubicBezTo>
                    <a:pt x="85" y="1"/>
                    <a:pt x="1" y="111"/>
                    <a:pt x="1" y="302"/>
                  </a:cubicBezTo>
                  <a:cubicBezTo>
                    <a:pt x="4" y="493"/>
                    <a:pt x="79" y="598"/>
                    <a:pt x="195" y="598"/>
                  </a:cubicBezTo>
                  <a:cubicBezTo>
                    <a:pt x="322" y="598"/>
                    <a:pt x="395" y="490"/>
                    <a:pt x="395" y="293"/>
                  </a:cubicBezTo>
                  <a:cubicBezTo>
                    <a:pt x="395" y="108"/>
                    <a:pt x="322" y="1"/>
                    <a:pt x="20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1" name="Google Shape;81;p4"/>
            <p:cNvSpPr/>
            <p:nvPr/>
          </p:nvSpPr>
          <p:spPr>
            <a:xfrm>
              <a:off x="3141847" y="4308447"/>
              <a:ext cx="33707" cy="55529"/>
            </a:xfrm>
            <a:custGeom>
              <a:avLst/>
              <a:gdLst/>
              <a:ahLst/>
              <a:cxnLst/>
              <a:rect l="l" t="t" r="r" b="b"/>
              <a:pathLst>
                <a:path w="363" h="598" extrusionOk="0">
                  <a:moveTo>
                    <a:pt x="174" y="1"/>
                  </a:moveTo>
                  <a:cubicBezTo>
                    <a:pt x="119" y="1"/>
                    <a:pt x="67" y="15"/>
                    <a:pt x="23" y="44"/>
                  </a:cubicBezTo>
                  <a:lnTo>
                    <a:pt x="44" y="102"/>
                  </a:lnTo>
                  <a:cubicBezTo>
                    <a:pt x="78" y="79"/>
                    <a:pt x="116" y="65"/>
                    <a:pt x="160" y="65"/>
                  </a:cubicBezTo>
                  <a:cubicBezTo>
                    <a:pt x="232" y="65"/>
                    <a:pt x="261" y="105"/>
                    <a:pt x="261" y="152"/>
                  </a:cubicBezTo>
                  <a:cubicBezTo>
                    <a:pt x="261" y="218"/>
                    <a:pt x="189" y="250"/>
                    <a:pt x="131" y="250"/>
                  </a:cubicBezTo>
                  <a:lnTo>
                    <a:pt x="87" y="250"/>
                  </a:lnTo>
                  <a:lnTo>
                    <a:pt x="87" y="308"/>
                  </a:lnTo>
                  <a:lnTo>
                    <a:pt x="131" y="308"/>
                  </a:lnTo>
                  <a:cubicBezTo>
                    <a:pt x="206" y="308"/>
                    <a:pt x="281" y="343"/>
                    <a:pt x="281" y="424"/>
                  </a:cubicBezTo>
                  <a:cubicBezTo>
                    <a:pt x="281" y="470"/>
                    <a:pt x="252" y="537"/>
                    <a:pt x="151" y="537"/>
                  </a:cubicBezTo>
                  <a:cubicBezTo>
                    <a:pt x="105" y="534"/>
                    <a:pt x="61" y="522"/>
                    <a:pt x="21" y="499"/>
                  </a:cubicBezTo>
                  <a:lnTo>
                    <a:pt x="0" y="557"/>
                  </a:lnTo>
                  <a:cubicBezTo>
                    <a:pt x="47" y="583"/>
                    <a:pt x="99" y="598"/>
                    <a:pt x="151" y="598"/>
                  </a:cubicBezTo>
                  <a:cubicBezTo>
                    <a:pt x="290" y="598"/>
                    <a:pt x="362" y="516"/>
                    <a:pt x="362" y="424"/>
                  </a:cubicBezTo>
                  <a:cubicBezTo>
                    <a:pt x="362" y="348"/>
                    <a:pt x="307" y="285"/>
                    <a:pt x="232" y="273"/>
                  </a:cubicBezTo>
                  <a:cubicBezTo>
                    <a:pt x="296" y="259"/>
                    <a:pt x="339" y="201"/>
                    <a:pt x="339" y="137"/>
                  </a:cubicBezTo>
                  <a:cubicBezTo>
                    <a:pt x="339" y="68"/>
                    <a:pt x="287" y="1"/>
                    <a:pt x="17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2" name="Google Shape;82;p4"/>
            <p:cNvSpPr/>
            <p:nvPr/>
          </p:nvSpPr>
          <p:spPr>
            <a:xfrm>
              <a:off x="3215762" y="4306311"/>
              <a:ext cx="28879" cy="60079"/>
            </a:xfrm>
            <a:custGeom>
              <a:avLst/>
              <a:gdLst/>
              <a:ahLst/>
              <a:cxnLst/>
              <a:rect l="l" t="t" r="r" b="b"/>
              <a:pathLst>
                <a:path w="311" h="647" extrusionOk="0">
                  <a:moveTo>
                    <a:pt x="250" y="1"/>
                  </a:moveTo>
                  <a:lnTo>
                    <a:pt x="1" y="647"/>
                  </a:lnTo>
                  <a:lnTo>
                    <a:pt x="62" y="647"/>
                  </a:lnTo>
                  <a:lnTo>
                    <a:pt x="31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3" name="Google Shape;83;p4"/>
            <p:cNvSpPr/>
            <p:nvPr/>
          </p:nvSpPr>
          <p:spPr>
            <a:xfrm>
              <a:off x="3264791" y="4308447"/>
              <a:ext cx="36586" cy="55529"/>
            </a:xfrm>
            <a:custGeom>
              <a:avLst/>
              <a:gdLst/>
              <a:ahLst/>
              <a:cxnLst/>
              <a:rect l="l" t="t" r="r" b="b"/>
              <a:pathLst>
                <a:path w="394" h="598" extrusionOk="0">
                  <a:moveTo>
                    <a:pt x="197" y="62"/>
                  </a:moveTo>
                  <a:cubicBezTo>
                    <a:pt x="281" y="62"/>
                    <a:pt x="316" y="149"/>
                    <a:pt x="316" y="296"/>
                  </a:cubicBezTo>
                  <a:cubicBezTo>
                    <a:pt x="316" y="444"/>
                    <a:pt x="278" y="540"/>
                    <a:pt x="197" y="540"/>
                  </a:cubicBezTo>
                  <a:cubicBezTo>
                    <a:pt x="125" y="540"/>
                    <a:pt x="78" y="453"/>
                    <a:pt x="78" y="302"/>
                  </a:cubicBezTo>
                  <a:cubicBezTo>
                    <a:pt x="78" y="146"/>
                    <a:pt x="130" y="62"/>
                    <a:pt x="197" y="62"/>
                  </a:cubicBezTo>
                  <a:close/>
                  <a:moveTo>
                    <a:pt x="203" y="1"/>
                  </a:moveTo>
                  <a:cubicBezTo>
                    <a:pt x="84" y="1"/>
                    <a:pt x="0" y="111"/>
                    <a:pt x="0" y="302"/>
                  </a:cubicBezTo>
                  <a:cubicBezTo>
                    <a:pt x="3" y="493"/>
                    <a:pt x="78" y="598"/>
                    <a:pt x="194" y="598"/>
                  </a:cubicBezTo>
                  <a:cubicBezTo>
                    <a:pt x="322" y="598"/>
                    <a:pt x="394" y="490"/>
                    <a:pt x="394" y="293"/>
                  </a:cubicBezTo>
                  <a:cubicBezTo>
                    <a:pt x="394" y="108"/>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4" name="Google Shape;84;p4"/>
            <p:cNvSpPr/>
            <p:nvPr/>
          </p:nvSpPr>
          <p:spPr>
            <a:xfrm>
              <a:off x="3307506" y="4308447"/>
              <a:ext cx="36400" cy="55529"/>
            </a:xfrm>
            <a:custGeom>
              <a:avLst/>
              <a:gdLst/>
              <a:ahLst/>
              <a:cxnLst/>
              <a:rect l="l" t="t" r="r" b="b"/>
              <a:pathLst>
                <a:path w="392" h="598" extrusionOk="0">
                  <a:moveTo>
                    <a:pt x="185" y="58"/>
                  </a:moveTo>
                  <a:cubicBezTo>
                    <a:pt x="188" y="58"/>
                    <a:pt x="192" y="58"/>
                    <a:pt x="195" y="59"/>
                  </a:cubicBezTo>
                  <a:cubicBezTo>
                    <a:pt x="198" y="58"/>
                    <a:pt x="201" y="58"/>
                    <a:pt x="205" y="58"/>
                  </a:cubicBezTo>
                  <a:cubicBezTo>
                    <a:pt x="255" y="58"/>
                    <a:pt x="296" y="100"/>
                    <a:pt x="293" y="152"/>
                  </a:cubicBezTo>
                  <a:cubicBezTo>
                    <a:pt x="290" y="204"/>
                    <a:pt x="255" y="247"/>
                    <a:pt x="203" y="259"/>
                  </a:cubicBezTo>
                  <a:cubicBezTo>
                    <a:pt x="137" y="238"/>
                    <a:pt x="93" y="207"/>
                    <a:pt x="93" y="149"/>
                  </a:cubicBezTo>
                  <a:lnTo>
                    <a:pt x="96" y="149"/>
                  </a:lnTo>
                  <a:cubicBezTo>
                    <a:pt x="96" y="100"/>
                    <a:pt x="137" y="58"/>
                    <a:pt x="185" y="58"/>
                  </a:cubicBezTo>
                  <a:close/>
                  <a:moveTo>
                    <a:pt x="183" y="311"/>
                  </a:moveTo>
                  <a:cubicBezTo>
                    <a:pt x="261" y="334"/>
                    <a:pt x="311" y="369"/>
                    <a:pt x="311" y="438"/>
                  </a:cubicBezTo>
                  <a:cubicBezTo>
                    <a:pt x="311" y="496"/>
                    <a:pt x="264" y="543"/>
                    <a:pt x="205" y="543"/>
                  </a:cubicBezTo>
                  <a:cubicBezTo>
                    <a:pt x="201" y="543"/>
                    <a:pt x="198" y="543"/>
                    <a:pt x="195" y="543"/>
                  </a:cubicBezTo>
                  <a:cubicBezTo>
                    <a:pt x="193" y="543"/>
                    <a:pt x="191" y="543"/>
                    <a:pt x="189" y="543"/>
                  </a:cubicBezTo>
                  <a:cubicBezTo>
                    <a:pt x="128" y="543"/>
                    <a:pt x="79" y="494"/>
                    <a:pt x="79" y="432"/>
                  </a:cubicBezTo>
                  <a:cubicBezTo>
                    <a:pt x="79" y="377"/>
                    <a:pt x="116" y="331"/>
                    <a:pt x="183" y="311"/>
                  </a:cubicBezTo>
                  <a:close/>
                  <a:moveTo>
                    <a:pt x="200" y="1"/>
                  </a:moveTo>
                  <a:cubicBezTo>
                    <a:pt x="99" y="1"/>
                    <a:pt x="24" y="62"/>
                    <a:pt x="24" y="154"/>
                  </a:cubicBezTo>
                  <a:cubicBezTo>
                    <a:pt x="24" y="212"/>
                    <a:pt x="61" y="262"/>
                    <a:pt x="114" y="285"/>
                  </a:cubicBezTo>
                  <a:lnTo>
                    <a:pt x="114" y="288"/>
                  </a:lnTo>
                  <a:cubicBezTo>
                    <a:pt x="47" y="308"/>
                    <a:pt x="1" y="372"/>
                    <a:pt x="1" y="441"/>
                  </a:cubicBezTo>
                  <a:cubicBezTo>
                    <a:pt x="1" y="525"/>
                    <a:pt x="73" y="598"/>
                    <a:pt x="195" y="598"/>
                  </a:cubicBezTo>
                  <a:cubicBezTo>
                    <a:pt x="305" y="598"/>
                    <a:pt x="392" y="531"/>
                    <a:pt x="392" y="430"/>
                  </a:cubicBezTo>
                  <a:cubicBezTo>
                    <a:pt x="392" y="360"/>
                    <a:pt x="348" y="308"/>
                    <a:pt x="276" y="282"/>
                  </a:cubicBezTo>
                  <a:lnTo>
                    <a:pt x="276" y="279"/>
                  </a:lnTo>
                  <a:cubicBezTo>
                    <a:pt x="331" y="256"/>
                    <a:pt x="368" y="204"/>
                    <a:pt x="371" y="143"/>
                  </a:cubicBezTo>
                  <a:cubicBezTo>
                    <a:pt x="371" y="73"/>
                    <a:pt x="313" y="1"/>
                    <a:pt x="20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5" name="Google Shape;85;p4"/>
            <p:cNvSpPr/>
            <p:nvPr/>
          </p:nvSpPr>
          <p:spPr>
            <a:xfrm>
              <a:off x="2994110" y="3794479"/>
              <a:ext cx="130093" cy="111429"/>
            </a:xfrm>
            <a:custGeom>
              <a:avLst/>
              <a:gdLst/>
              <a:ahLst/>
              <a:cxnLst/>
              <a:rect l="l" t="t" r="r" b="b"/>
              <a:pathLst>
                <a:path w="1401" h="1200" extrusionOk="0">
                  <a:moveTo>
                    <a:pt x="798" y="194"/>
                  </a:moveTo>
                  <a:cubicBezTo>
                    <a:pt x="1006" y="194"/>
                    <a:pt x="1206" y="357"/>
                    <a:pt x="1206" y="600"/>
                  </a:cubicBezTo>
                  <a:cubicBezTo>
                    <a:pt x="1206" y="823"/>
                    <a:pt x="1023" y="1003"/>
                    <a:pt x="803" y="1003"/>
                  </a:cubicBezTo>
                  <a:cubicBezTo>
                    <a:pt x="441" y="1003"/>
                    <a:pt x="262" y="568"/>
                    <a:pt x="517" y="313"/>
                  </a:cubicBezTo>
                  <a:cubicBezTo>
                    <a:pt x="599" y="231"/>
                    <a:pt x="700" y="194"/>
                    <a:pt x="798" y="194"/>
                  </a:cubicBezTo>
                  <a:close/>
                  <a:moveTo>
                    <a:pt x="803" y="0"/>
                  </a:moveTo>
                  <a:cubicBezTo>
                    <a:pt x="267" y="0"/>
                    <a:pt x="1" y="646"/>
                    <a:pt x="378" y="1023"/>
                  </a:cubicBezTo>
                  <a:cubicBezTo>
                    <a:pt x="500" y="1145"/>
                    <a:pt x="651" y="1199"/>
                    <a:pt x="798" y="1199"/>
                  </a:cubicBezTo>
                  <a:cubicBezTo>
                    <a:pt x="1106" y="1199"/>
                    <a:pt x="1400" y="961"/>
                    <a:pt x="1400" y="600"/>
                  </a:cubicBezTo>
                  <a:cubicBezTo>
                    <a:pt x="1400" y="267"/>
                    <a:pt x="1134" y="0"/>
                    <a:pt x="803" y="0"/>
                  </a:cubicBezTo>
                  <a:close/>
                </a:path>
              </a:pathLst>
            </a:custGeom>
            <a:solidFill>
              <a:srgbClr val="EC542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6" name="Google Shape;86;p4"/>
            <p:cNvSpPr/>
            <p:nvPr/>
          </p:nvSpPr>
          <p:spPr>
            <a:xfrm>
              <a:off x="2678950" y="4576342"/>
              <a:ext cx="26093" cy="22286"/>
            </a:xfrm>
            <a:custGeom>
              <a:avLst/>
              <a:gdLst/>
              <a:ahLst/>
              <a:cxnLst/>
              <a:rect l="l" t="t" r="r" b="b"/>
              <a:pathLst>
                <a:path w="281" h="240" extrusionOk="0">
                  <a:moveTo>
                    <a:pt x="167" y="1"/>
                  </a:moveTo>
                  <a:cubicBezTo>
                    <a:pt x="166" y="1"/>
                    <a:pt x="164" y="1"/>
                    <a:pt x="162" y="1"/>
                  </a:cubicBezTo>
                  <a:cubicBezTo>
                    <a:pt x="55" y="1"/>
                    <a:pt x="0" y="128"/>
                    <a:pt x="75" y="204"/>
                  </a:cubicBezTo>
                  <a:cubicBezTo>
                    <a:pt x="100" y="228"/>
                    <a:pt x="130" y="239"/>
                    <a:pt x="160" y="239"/>
                  </a:cubicBezTo>
                  <a:cubicBezTo>
                    <a:pt x="222" y="239"/>
                    <a:pt x="281" y="192"/>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7" name="Google Shape;87;p4"/>
            <p:cNvSpPr/>
            <p:nvPr/>
          </p:nvSpPr>
          <p:spPr>
            <a:xfrm>
              <a:off x="2711450" y="4576342"/>
              <a:ext cx="26186" cy="22286"/>
            </a:xfrm>
            <a:custGeom>
              <a:avLst/>
              <a:gdLst/>
              <a:ahLst/>
              <a:cxnLst/>
              <a:rect l="l" t="t" r="r" b="b"/>
              <a:pathLst>
                <a:path w="282" h="240" extrusionOk="0">
                  <a:moveTo>
                    <a:pt x="168" y="1"/>
                  </a:moveTo>
                  <a:cubicBezTo>
                    <a:pt x="166" y="1"/>
                    <a:pt x="164" y="1"/>
                    <a:pt x="163" y="1"/>
                  </a:cubicBezTo>
                  <a:cubicBezTo>
                    <a:pt x="56" y="1"/>
                    <a:pt x="1" y="128"/>
                    <a:pt x="76" y="204"/>
                  </a:cubicBezTo>
                  <a:cubicBezTo>
                    <a:pt x="100" y="228"/>
                    <a:pt x="131" y="239"/>
                    <a:pt x="160" y="239"/>
                  </a:cubicBezTo>
                  <a:cubicBezTo>
                    <a:pt x="222" y="239"/>
                    <a:pt x="281" y="192"/>
                    <a:pt x="281" y="120"/>
                  </a:cubicBezTo>
                  <a:cubicBezTo>
                    <a:pt x="281" y="55"/>
                    <a:pt x="232" y="1"/>
                    <a:pt x="168"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8" name="Google Shape;88;p4"/>
            <p:cNvSpPr/>
            <p:nvPr/>
          </p:nvSpPr>
          <p:spPr>
            <a:xfrm>
              <a:off x="2744043" y="4576342"/>
              <a:ext cx="26372" cy="22472"/>
            </a:xfrm>
            <a:custGeom>
              <a:avLst/>
              <a:gdLst/>
              <a:ahLst/>
              <a:cxnLst/>
              <a:rect l="l" t="t" r="r" b="b"/>
              <a:pathLst>
                <a:path w="284" h="242" extrusionOk="0">
                  <a:moveTo>
                    <a:pt x="162" y="1"/>
                  </a:moveTo>
                  <a:cubicBezTo>
                    <a:pt x="55" y="1"/>
                    <a:pt x="0" y="128"/>
                    <a:pt x="75" y="207"/>
                  </a:cubicBezTo>
                  <a:cubicBezTo>
                    <a:pt x="100" y="231"/>
                    <a:pt x="131" y="241"/>
                    <a:pt x="160" y="241"/>
                  </a:cubicBezTo>
                  <a:cubicBezTo>
                    <a:pt x="224" y="241"/>
                    <a:pt x="284" y="193"/>
                    <a:pt x="284" y="120"/>
                  </a:cubicBezTo>
                  <a:cubicBezTo>
                    <a:pt x="284" y="53"/>
                    <a:pt x="229" y="1"/>
                    <a:pt x="162"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9" name="Google Shape;89;p4"/>
            <p:cNvSpPr/>
            <p:nvPr/>
          </p:nvSpPr>
          <p:spPr>
            <a:xfrm>
              <a:off x="2776822" y="4576342"/>
              <a:ext cx="26186" cy="22286"/>
            </a:xfrm>
            <a:custGeom>
              <a:avLst/>
              <a:gdLst/>
              <a:ahLst/>
              <a:cxnLst/>
              <a:rect l="l" t="t" r="r" b="b"/>
              <a:pathLst>
                <a:path w="282" h="240" extrusionOk="0">
                  <a:moveTo>
                    <a:pt x="165" y="1"/>
                  </a:moveTo>
                  <a:cubicBezTo>
                    <a:pt x="163" y="1"/>
                    <a:pt x="161" y="1"/>
                    <a:pt x="160" y="1"/>
                  </a:cubicBezTo>
                  <a:cubicBezTo>
                    <a:pt x="53" y="1"/>
                    <a:pt x="0" y="128"/>
                    <a:pt x="76" y="204"/>
                  </a:cubicBezTo>
                  <a:cubicBezTo>
                    <a:pt x="100" y="228"/>
                    <a:pt x="130" y="239"/>
                    <a:pt x="160" y="239"/>
                  </a:cubicBezTo>
                  <a:cubicBezTo>
                    <a:pt x="221" y="239"/>
                    <a:pt x="279" y="192"/>
                    <a:pt x="281" y="120"/>
                  </a:cubicBezTo>
                  <a:cubicBezTo>
                    <a:pt x="281" y="55"/>
                    <a:pt x="229"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0" name="Google Shape;90;p4"/>
            <p:cNvSpPr/>
            <p:nvPr/>
          </p:nvSpPr>
          <p:spPr>
            <a:xfrm>
              <a:off x="2809323" y="4576342"/>
              <a:ext cx="26186" cy="22286"/>
            </a:xfrm>
            <a:custGeom>
              <a:avLst/>
              <a:gdLst/>
              <a:ahLst/>
              <a:cxnLst/>
              <a:rect l="l" t="t" r="r" b="b"/>
              <a:pathLst>
                <a:path w="282" h="240" extrusionOk="0">
                  <a:moveTo>
                    <a:pt x="165" y="1"/>
                  </a:moveTo>
                  <a:cubicBezTo>
                    <a:pt x="164" y="1"/>
                    <a:pt x="162" y="1"/>
                    <a:pt x="160" y="1"/>
                  </a:cubicBezTo>
                  <a:cubicBezTo>
                    <a:pt x="53" y="1"/>
                    <a:pt x="1" y="128"/>
                    <a:pt x="76" y="204"/>
                  </a:cubicBezTo>
                  <a:cubicBezTo>
                    <a:pt x="101" y="228"/>
                    <a:pt x="131" y="239"/>
                    <a:pt x="161" y="239"/>
                  </a:cubicBezTo>
                  <a:cubicBezTo>
                    <a:pt x="223" y="239"/>
                    <a:pt x="282" y="192"/>
                    <a:pt x="282" y="120"/>
                  </a:cubicBezTo>
                  <a:cubicBezTo>
                    <a:pt x="282" y="55"/>
                    <a:pt x="230"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1" name="Google Shape;91;p4"/>
            <p:cNvSpPr/>
            <p:nvPr/>
          </p:nvSpPr>
          <p:spPr>
            <a:xfrm>
              <a:off x="2841730" y="4576342"/>
              <a:ext cx="26372" cy="22472"/>
            </a:xfrm>
            <a:custGeom>
              <a:avLst/>
              <a:gdLst/>
              <a:ahLst/>
              <a:cxnLst/>
              <a:rect l="l" t="t" r="r" b="b"/>
              <a:pathLst>
                <a:path w="284" h="242" extrusionOk="0">
                  <a:moveTo>
                    <a:pt x="167" y="1"/>
                  </a:moveTo>
                  <a:cubicBezTo>
                    <a:pt x="165" y="1"/>
                    <a:pt x="163" y="1"/>
                    <a:pt x="162" y="1"/>
                  </a:cubicBezTo>
                  <a:cubicBezTo>
                    <a:pt x="161"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2" name="Google Shape;92;p4"/>
            <p:cNvSpPr/>
            <p:nvPr/>
          </p:nvSpPr>
          <p:spPr>
            <a:xfrm>
              <a:off x="2874509" y="4576342"/>
              <a:ext cx="26093" cy="22472"/>
            </a:xfrm>
            <a:custGeom>
              <a:avLst/>
              <a:gdLst/>
              <a:ahLst/>
              <a:cxnLst/>
              <a:rect l="l" t="t" r="r" b="b"/>
              <a:pathLst>
                <a:path w="281" h="242" extrusionOk="0">
                  <a:moveTo>
                    <a:pt x="164" y="1"/>
                  </a:moveTo>
                  <a:cubicBezTo>
                    <a:pt x="163" y="1"/>
                    <a:pt x="161" y="1"/>
                    <a:pt x="159" y="1"/>
                  </a:cubicBezTo>
                  <a:cubicBezTo>
                    <a:pt x="158" y="1"/>
                    <a:pt x="157" y="1"/>
                    <a:pt x="156" y="1"/>
                  </a:cubicBezTo>
                  <a:cubicBezTo>
                    <a:pt x="51" y="1"/>
                    <a:pt x="1" y="129"/>
                    <a:pt x="75" y="207"/>
                  </a:cubicBezTo>
                  <a:cubicBezTo>
                    <a:pt x="99" y="231"/>
                    <a:pt x="129" y="241"/>
                    <a:pt x="158" y="241"/>
                  </a:cubicBezTo>
                  <a:cubicBezTo>
                    <a:pt x="221" y="241"/>
                    <a:pt x="281" y="193"/>
                    <a:pt x="281" y="120"/>
                  </a:cubicBezTo>
                  <a:cubicBezTo>
                    <a:pt x="281" y="55"/>
                    <a:pt x="229"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3" name="Google Shape;93;p4"/>
            <p:cNvSpPr/>
            <p:nvPr/>
          </p:nvSpPr>
          <p:spPr>
            <a:xfrm>
              <a:off x="2907009" y="4576342"/>
              <a:ext cx="26186" cy="22286"/>
            </a:xfrm>
            <a:custGeom>
              <a:avLst/>
              <a:gdLst/>
              <a:ahLst/>
              <a:cxnLst/>
              <a:rect l="l" t="t" r="r" b="b"/>
              <a:pathLst>
                <a:path w="282" h="240" extrusionOk="0">
                  <a:moveTo>
                    <a:pt x="167" y="1"/>
                  </a:moveTo>
                  <a:cubicBezTo>
                    <a:pt x="166" y="1"/>
                    <a:pt x="164" y="1"/>
                    <a:pt x="163" y="1"/>
                  </a:cubicBezTo>
                  <a:cubicBezTo>
                    <a:pt x="55" y="1"/>
                    <a:pt x="0" y="128"/>
                    <a:pt x="76" y="204"/>
                  </a:cubicBezTo>
                  <a:cubicBezTo>
                    <a:pt x="100" y="228"/>
                    <a:pt x="131" y="239"/>
                    <a:pt x="160" y="239"/>
                  </a:cubicBezTo>
                  <a:cubicBezTo>
                    <a:pt x="222" y="239"/>
                    <a:pt x="281" y="192"/>
                    <a:pt x="281" y="120"/>
                  </a:cubicBezTo>
                  <a:cubicBezTo>
                    <a:pt x="281" y="55"/>
                    <a:pt x="229"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4" name="Google Shape;94;p4"/>
            <p:cNvSpPr/>
            <p:nvPr/>
          </p:nvSpPr>
          <p:spPr>
            <a:xfrm>
              <a:off x="2939602"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5" name="Google Shape;95;p4"/>
            <p:cNvSpPr/>
            <p:nvPr/>
          </p:nvSpPr>
          <p:spPr>
            <a:xfrm>
              <a:off x="2972196" y="4576342"/>
              <a:ext cx="26093" cy="22472"/>
            </a:xfrm>
            <a:custGeom>
              <a:avLst/>
              <a:gdLst/>
              <a:ahLst/>
              <a:cxnLst/>
              <a:rect l="l" t="t" r="r" b="b"/>
              <a:pathLst>
                <a:path w="281" h="242" extrusionOk="0">
                  <a:moveTo>
                    <a:pt x="167" y="1"/>
                  </a:moveTo>
                  <a:cubicBezTo>
                    <a:pt x="165" y="1"/>
                    <a:pt x="163" y="1"/>
                    <a:pt x="162" y="1"/>
                  </a:cubicBezTo>
                  <a:cubicBezTo>
                    <a:pt x="160" y="1"/>
                    <a:pt x="159" y="1"/>
                    <a:pt x="158" y="1"/>
                  </a:cubicBezTo>
                  <a:cubicBezTo>
                    <a:pt x="53" y="1"/>
                    <a:pt x="0" y="129"/>
                    <a:pt x="75" y="207"/>
                  </a:cubicBezTo>
                  <a:cubicBezTo>
                    <a:pt x="99" y="231"/>
                    <a:pt x="128" y="241"/>
                    <a:pt x="158" y="241"/>
                  </a:cubicBezTo>
                  <a:cubicBezTo>
                    <a:pt x="220" y="241"/>
                    <a:pt x="280" y="193"/>
                    <a:pt x="280" y="120"/>
                  </a:cubicBezTo>
                  <a:cubicBezTo>
                    <a:pt x="280"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6" name="Google Shape;96;p4"/>
            <p:cNvSpPr/>
            <p:nvPr/>
          </p:nvSpPr>
          <p:spPr>
            <a:xfrm>
              <a:off x="3004696"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7" name="Google Shape;97;p4"/>
            <p:cNvSpPr/>
            <p:nvPr/>
          </p:nvSpPr>
          <p:spPr>
            <a:xfrm>
              <a:off x="3037289"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8" name="Google Shape;98;p4"/>
            <p:cNvSpPr/>
            <p:nvPr/>
          </p:nvSpPr>
          <p:spPr>
            <a:xfrm>
              <a:off x="3069789" y="4576342"/>
              <a:ext cx="26372" cy="22472"/>
            </a:xfrm>
            <a:custGeom>
              <a:avLst/>
              <a:gdLst/>
              <a:ahLst/>
              <a:cxnLst/>
              <a:rect l="l" t="t" r="r" b="b"/>
              <a:pathLst>
                <a:path w="284" h="242" extrusionOk="0">
                  <a:moveTo>
                    <a:pt x="167" y="1"/>
                  </a:moveTo>
                  <a:cubicBezTo>
                    <a:pt x="165" y="1"/>
                    <a:pt x="164" y="1"/>
                    <a:pt x="162" y="1"/>
                  </a:cubicBezTo>
                  <a:cubicBezTo>
                    <a:pt x="161" y="1"/>
                    <a:pt x="160" y="1"/>
                    <a:pt x="159" y="1"/>
                  </a:cubicBezTo>
                  <a:cubicBezTo>
                    <a:pt x="54" y="1"/>
                    <a:pt x="1" y="129"/>
                    <a:pt x="78" y="207"/>
                  </a:cubicBezTo>
                  <a:cubicBezTo>
                    <a:pt x="102" y="231"/>
                    <a:pt x="132" y="241"/>
                    <a:pt x="161" y="241"/>
                  </a:cubicBezTo>
                  <a:cubicBezTo>
                    <a:pt x="223" y="241"/>
                    <a:pt x="284" y="193"/>
                    <a:pt x="284" y="120"/>
                  </a:cubicBezTo>
                  <a:cubicBezTo>
                    <a:pt x="284"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9" name="Google Shape;99;p4"/>
            <p:cNvSpPr/>
            <p:nvPr/>
          </p:nvSpPr>
          <p:spPr>
            <a:xfrm>
              <a:off x="3102382"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0" name="Google Shape;100;p4"/>
            <p:cNvSpPr/>
            <p:nvPr/>
          </p:nvSpPr>
          <p:spPr>
            <a:xfrm>
              <a:off x="3135161" y="4576342"/>
              <a:ext cx="26093" cy="22472"/>
            </a:xfrm>
            <a:custGeom>
              <a:avLst/>
              <a:gdLst/>
              <a:ahLst/>
              <a:cxnLst/>
              <a:rect l="l" t="t" r="r" b="b"/>
              <a:pathLst>
                <a:path w="281" h="242" extrusionOk="0">
                  <a:moveTo>
                    <a:pt x="164" y="1"/>
                  </a:moveTo>
                  <a:cubicBezTo>
                    <a:pt x="162" y="1"/>
                    <a:pt x="161" y="1"/>
                    <a:pt x="159" y="1"/>
                  </a:cubicBezTo>
                  <a:cubicBezTo>
                    <a:pt x="158" y="1"/>
                    <a:pt x="157" y="1"/>
                    <a:pt x="156" y="1"/>
                  </a:cubicBezTo>
                  <a:cubicBezTo>
                    <a:pt x="51" y="1"/>
                    <a:pt x="1" y="129"/>
                    <a:pt x="75" y="207"/>
                  </a:cubicBezTo>
                  <a:cubicBezTo>
                    <a:pt x="99" y="231"/>
                    <a:pt x="129" y="241"/>
                    <a:pt x="158" y="241"/>
                  </a:cubicBezTo>
                  <a:cubicBezTo>
                    <a:pt x="220" y="241"/>
                    <a:pt x="281" y="193"/>
                    <a:pt x="281" y="120"/>
                  </a:cubicBezTo>
                  <a:cubicBezTo>
                    <a:pt x="281" y="55"/>
                    <a:pt x="228"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1" name="Google Shape;101;p4"/>
            <p:cNvSpPr/>
            <p:nvPr/>
          </p:nvSpPr>
          <p:spPr>
            <a:xfrm>
              <a:off x="3167755" y="4576342"/>
              <a:ext cx="26093" cy="22472"/>
            </a:xfrm>
            <a:custGeom>
              <a:avLst/>
              <a:gdLst/>
              <a:ahLst/>
              <a:cxnLst/>
              <a:rect l="l" t="t" r="r" b="b"/>
              <a:pathLst>
                <a:path w="281" h="242" extrusionOk="0">
                  <a:moveTo>
                    <a:pt x="166" y="1"/>
                  </a:moveTo>
                  <a:cubicBezTo>
                    <a:pt x="165" y="1"/>
                    <a:pt x="163" y="1"/>
                    <a:pt x="162" y="1"/>
                  </a:cubicBezTo>
                  <a:cubicBezTo>
                    <a:pt x="160" y="1"/>
                    <a:pt x="159" y="1"/>
                    <a:pt x="158" y="1"/>
                  </a:cubicBezTo>
                  <a:cubicBezTo>
                    <a:pt x="50" y="1"/>
                    <a:pt x="0" y="129"/>
                    <a:pt x="75" y="207"/>
                  </a:cubicBezTo>
                  <a:cubicBezTo>
                    <a:pt x="99" y="231"/>
                    <a:pt x="128" y="241"/>
                    <a:pt x="158" y="241"/>
                  </a:cubicBezTo>
                  <a:cubicBezTo>
                    <a:pt x="220" y="241"/>
                    <a:pt x="280" y="193"/>
                    <a:pt x="280" y="120"/>
                  </a:cubicBezTo>
                  <a:cubicBezTo>
                    <a:pt x="280" y="55"/>
                    <a:pt x="228" y="1"/>
                    <a:pt x="166"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2" name="Google Shape;102;p4"/>
            <p:cNvSpPr/>
            <p:nvPr/>
          </p:nvSpPr>
          <p:spPr>
            <a:xfrm>
              <a:off x="3200255"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3" name="Google Shape;103;p4"/>
            <p:cNvSpPr/>
            <p:nvPr/>
          </p:nvSpPr>
          <p:spPr>
            <a:xfrm>
              <a:off x="3232755" y="4576342"/>
              <a:ext cx="26186" cy="22472"/>
            </a:xfrm>
            <a:custGeom>
              <a:avLst/>
              <a:gdLst/>
              <a:ahLst/>
              <a:cxnLst/>
              <a:rect l="l" t="t" r="r" b="b"/>
              <a:pathLst>
                <a:path w="282" h="242" extrusionOk="0">
                  <a:moveTo>
                    <a:pt x="163" y="1"/>
                  </a:moveTo>
                  <a:cubicBezTo>
                    <a:pt x="55" y="1"/>
                    <a:pt x="0" y="128"/>
                    <a:pt x="76" y="207"/>
                  </a:cubicBezTo>
                  <a:cubicBezTo>
                    <a:pt x="100" y="231"/>
                    <a:pt x="129" y="241"/>
                    <a:pt x="159" y="241"/>
                  </a:cubicBezTo>
                  <a:cubicBezTo>
                    <a:pt x="221" y="241"/>
                    <a:pt x="281" y="193"/>
                    <a:pt x="281" y="120"/>
                  </a:cubicBezTo>
                  <a:cubicBezTo>
                    <a:pt x="281"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4" name="Google Shape;104;p4"/>
            <p:cNvSpPr/>
            <p:nvPr/>
          </p:nvSpPr>
          <p:spPr>
            <a:xfrm>
              <a:off x="3265348"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5" name="Google Shape;105;p4"/>
            <p:cNvSpPr/>
            <p:nvPr/>
          </p:nvSpPr>
          <p:spPr>
            <a:xfrm>
              <a:off x="3297941"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6" name="Google Shape;106;p4"/>
            <p:cNvSpPr/>
            <p:nvPr/>
          </p:nvSpPr>
          <p:spPr>
            <a:xfrm>
              <a:off x="3330627"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7" name="Google Shape;107;p4"/>
            <p:cNvSpPr/>
            <p:nvPr/>
          </p:nvSpPr>
          <p:spPr>
            <a:xfrm>
              <a:off x="3362942" y="4576342"/>
              <a:ext cx="26464" cy="22472"/>
            </a:xfrm>
            <a:custGeom>
              <a:avLst/>
              <a:gdLst/>
              <a:ahLst/>
              <a:cxnLst/>
              <a:rect l="l" t="t" r="r" b="b"/>
              <a:pathLst>
                <a:path w="285" h="242" extrusionOk="0">
                  <a:moveTo>
                    <a:pt x="163" y="1"/>
                  </a:moveTo>
                  <a:cubicBezTo>
                    <a:pt x="55" y="1"/>
                    <a:pt x="0" y="128"/>
                    <a:pt x="79" y="207"/>
                  </a:cubicBezTo>
                  <a:cubicBezTo>
                    <a:pt x="103" y="231"/>
                    <a:pt x="132" y="241"/>
                    <a:pt x="162"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8" name="Google Shape;108;p4"/>
            <p:cNvSpPr/>
            <p:nvPr/>
          </p:nvSpPr>
          <p:spPr>
            <a:xfrm>
              <a:off x="3395721"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9" name="Google Shape;109;p4"/>
            <p:cNvSpPr/>
            <p:nvPr/>
          </p:nvSpPr>
          <p:spPr>
            <a:xfrm>
              <a:off x="3428035" y="4576342"/>
              <a:ext cx="26464" cy="22472"/>
            </a:xfrm>
            <a:custGeom>
              <a:avLst/>
              <a:gdLst/>
              <a:ahLst/>
              <a:cxnLst/>
              <a:rect l="l" t="t" r="r" b="b"/>
              <a:pathLst>
                <a:path w="285" h="242" extrusionOk="0">
                  <a:moveTo>
                    <a:pt x="163" y="1"/>
                  </a:moveTo>
                  <a:cubicBezTo>
                    <a:pt x="55" y="1"/>
                    <a:pt x="0" y="128"/>
                    <a:pt x="76" y="207"/>
                  </a:cubicBezTo>
                  <a:cubicBezTo>
                    <a:pt x="101" y="231"/>
                    <a:pt x="131" y="241"/>
                    <a:pt x="161"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0" name="Google Shape;110;p4"/>
            <p:cNvSpPr/>
            <p:nvPr/>
          </p:nvSpPr>
          <p:spPr>
            <a:xfrm>
              <a:off x="2698822" y="4585813"/>
              <a:ext cx="741374" cy="4086"/>
            </a:xfrm>
            <a:custGeom>
              <a:avLst/>
              <a:gdLst/>
              <a:ahLst/>
              <a:cxnLst/>
              <a:rect l="l" t="t" r="r" b="b"/>
              <a:pathLst>
                <a:path w="7984" h="44" extrusionOk="0">
                  <a:moveTo>
                    <a:pt x="0" y="0"/>
                  </a:moveTo>
                  <a:lnTo>
                    <a:pt x="0" y="44"/>
                  </a:lnTo>
                  <a:lnTo>
                    <a:pt x="7984" y="44"/>
                  </a:lnTo>
                  <a:lnTo>
                    <a:pt x="7984"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1" name="Google Shape;111;p4"/>
            <p:cNvSpPr/>
            <p:nvPr/>
          </p:nvSpPr>
          <p:spPr>
            <a:xfrm>
              <a:off x="2937931" y="4651742"/>
              <a:ext cx="42343" cy="50050"/>
            </a:xfrm>
            <a:custGeom>
              <a:avLst/>
              <a:gdLst/>
              <a:ahLst/>
              <a:cxnLst/>
              <a:rect l="l" t="t" r="r" b="b"/>
              <a:pathLst>
                <a:path w="456" h="539" extrusionOk="0">
                  <a:moveTo>
                    <a:pt x="229" y="122"/>
                  </a:moveTo>
                  <a:cubicBezTo>
                    <a:pt x="261" y="122"/>
                    <a:pt x="273" y="130"/>
                    <a:pt x="273" y="162"/>
                  </a:cubicBezTo>
                  <a:cubicBezTo>
                    <a:pt x="273" y="194"/>
                    <a:pt x="264" y="209"/>
                    <a:pt x="232" y="209"/>
                  </a:cubicBezTo>
                  <a:lnTo>
                    <a:pt x="189" y="209"/>
                  </a:lnTo>
                  <a:lnTo>
                    <a:pt x="189" y="122"/>
                  </a:lnTo>
                  <a:close/>
                  <a:moveTo>
                    <a:pt x="232" y="324"/>
                  </a:moveTo>
                  <a:cubicBezTo>
                    <a:pt x="267" y="324"/>
                    <a:pt x="279" y="330"/>
                    <a:pt x="279" y="368"/>
                  </a:cubicBezTo>
                  <a:cubicBezTo>
                    <a:pt x="279" y="403"/>
                    <a:pt x="267" y="414"/>
                    <a:pt x="232" y="414"/>
                  </a:cubicBezTo>
                  <a:lnTo>
                    <a:pt x="189" y="414"/>
                  </a:lnTo>
                  <a:lnTo>
                    <a:pt x="189" y="324"/>
                  </a:lnTo>
                  <a:close/>
                  <a:moveTo>
                    <a:pt x="1" y="0"/>
                  </a:moveTo>
                  <a:lnTo>
                    <a:pt x="1" y="539"/>
                  </a:lnTo>
                  <a:lnTo>
                    <a:pt x="250" y="539"/>
                  </a:lnTo>
                  <a:cubicBezTo>
                    <a:pt x="360" y="539"/>
                    <a:pt x="455" y="507"/>
                    <a:pt x="455" y="385"/>
                  </a:cubicBezTo>
                  <a:cubicBezTo>
                    <a:pt x="455" y="307"/>
                    <a:pt x="438" y="284"/>
                    <a:pt x="389" y="261"/>
                  </a:cubicBezTo>
                  <a:cubicBezTo>
                    <a:pt x="435" y="229"/>
                    <a:pt x="444" y="197"/>
                    <a:pt x="444" y="133"/>
                  </a:cubicBezTo>
                  <a:cubicBezTo>
                    <a:pt x="444" y="29"/>
                    <a:pt x="354" y="0"/>
                    <a:pt x="247"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2" name="Google Shape;112;p4"/>
            <p:cNvSpPr/>
            <p:nvPr/>
          </p:nvSpPr>
          <p:spPr>
            <a:xfrm>
              <a:off x="2981481" y="4647935"/>
              <a:ext cx="38814" cy="59522"/>
            </a:xfrm>
            <a:custGeom>
              <a:avLst/>
              <a:gdLst/>
              <a:ahLst/>
              <a:cxnLst/>
              <a:rect l="l" t="t" r="r" b="b"/>
              <a:pathLst>
                <a:path w="418" h="641" extrusionOk="0">
                  <a:moveTo>
                    <a:pt x="244" y="0"/>
                  </a:moveTo>
                  <a:lnTo>
                    <a:pt x="1" y="603"/>
                  </a:lnTo>
                  <a:lnTo>
                    <a:pt x="175" y="641"/>
                  </a:lnTo>
                  <a:lnTo>
                    <a:pt x="418" y="35"/>
                  </a:lnTo>
                  <a:lnTo>
                    <a:pt x="244"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3" name="Google Shape;113;p4"/>
            <p:cNvSpPr/>
            <p:nvPr/>
          </p:nvSpPr>
          <p:spPr>
            <a:xfrm>
              <a:off x="3021596" y="4650628"/>
              <a:ext cx="37700" cy="52000"/>
            </a:xfrm>
            <a:custGeom>
              <a:avLst/>
              <a:gdLst/>
              <a:ahLst/>
              <a:cxnLst/>
              <a:rect l="l" t="t" r="r" b="b"/>
              <a:pathLst>
                <a:path w="406" h="560" extrusionOk="0">
                  <a:moveTo>
                    <a:pt x="241" y="0"/>
                  </a:moveTo>
                  <a:cubicBezTo>
                    <a:pt x="53" y="0"/>
                    <a:pt x="0" y="67"/>
                    <a:pt x="0" y="279"/>
                  </a:cubicBezTo>
                  <a:cubicBezTo>
                    <a:pt x="0" y="499"/>
                    <a:pt x="55" y="560"/>
                    <a:pt x="232" y="560"/>
                  </a:cubicBezTo>
                  <a:cubicBezTo>
                    <a:pt x="290" y="560"/>
                    <a:pt x="348" y="554"/>
                    <a:pt x="406" y="539"/>
                  </a:cubicBezTo>
                  <a:lnTo>
                    <a:pt x="403" y="397"/>
                  </a:lnTo>
                  <a:cubicBezTo>
                    <a:pt x="403" y="397"/>
                    <a:pt x="334" y="403"/>
                    <a:pt x="278" y="403"/>
                  </a:cubicBezTo>
                  <a:cubicBezTo>
                    <a:pt x="206" y="403"/>
                    <a:pt x="192" y="386"/>
                    <a:pt x="192" y="279"/>
                  </a:cubicBezTo>
                  <a:cubicBezTo>
                    <a:pt x="192" y="174"/>
                    <a:pt x="206" y="160"/>
                    <a:pt x="278" y="160"/>
                  </a:cubicBezTo>
                  <a:cubicBezTo>
                    <a:pt x="319" y="160"/>
                    <a:pt x="360" y="163"/>
                    <a:pt x="400" y="166"/>
                  </a:cubicBezTo>
                  <a:lnTo>
                    <a:pt x="406" y="21"/>
                  </a:lnTo>
                  <a:cubicBezTo>
                    <a:pt x="351" y="9"/>
                    <a:pt x="296" y="3"/>
                    <a:pt x="241"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4" name="Google Shape;114;p4"/>
            <p:cNvSpPr/>
            <p:nvPr/>
          </p:nvSpPr>
          <p:spPr>
            <a:xfrm>
              <a:off x="3078611" y="4676164"/>
              <a:ext cx="22193" cy="13557"/>
            </a:xfrm>
            <a:custGeom>
              <a:avLst/>
              <a:gdLst/>
              <a:ahLst/>
              <a:cxnLst/>
              <a:rect l="l" t="t" r="r" b="b"/>
              <a:pathLst>
                <a:path w="239" h="146" extrusionOk="0">
                  <a:moveTo>
                    <a:pt x="1" y="1"/>
                  </a:moveTo>
                  <a:lnTo>
                    <a:pt x="1" y="145"/>
                  </a:lnTo>
                  <a:lnTo>
                    <a:pt x="238" y="145"/>
                  </a:lnTo>
                  <a:lnTo>
                    <a:pt x="238"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5" name="Google Shape;115;p4"/>
            <p:cNvSpPr/>
            <p:nvPr/>
          </p:nvSpPr>
          <p:spPr>
            <a:xfrm>
              <a:off x="3122161" y="4652485"/>
              <a:ext cx="31850" cy="49307"/>
            </a:xfrm>
            <a:custGeom>
              <a:avLst/>
              <a:gdLst/>
              <a:ahLst/>
              <a:cxnLst/>
              <a:rect l="l" t="t" r="r" b="b"/>
              <a:pathLst>
                <a:path w="343" h="531" extrusionOk="0">
                  <a:moveTo>
                    <a:pt x="189" y="1"/>
                  </a:moveTo>
                  <a:lnTo>
                    <a:pt x="1" y="108"/>
                  </a:lnTo>
                  <a:lnTo>
                    <a:pt x="50" y="238"/>
                  </a:lnTo>
                  <a:lnTo>
                    <a:pt x="160" y="195"/>
                  </a:lnTo>
                  <a:lnTo>
                    <a:pt x="160" y="531"/>
                  </a:lnTo>
                  <a:lnTo>
                    <a:pt x="343" y="531"/>
                  </a:lnTo>
                  <a:lnTo>
                    <a:pt x="343"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6" name="Google Shape;116;p4"/>
            <p:cNvSpPr/>
            <p:nvPr/>
          </p:nvSpPr>
          <p:spPr>
            <a:xfrm>
              <a:off x="3161440" y="4652485"/>
              <a:ext cx="38536" cy="50422"/>
            </a:xfrm>
            <a:custGeom>
              <a:avLst/>
              <a:gdLst/>
              <a:ahLst/>
              <a:cxnLst/>
              <a:rect l="l" t="t" r="r" b="b"/>
              <a:pathLst>
                <a:path w="415" h="543" extrusionOk="0">
                  <a:moveTo>
                    <a:pt x="27" y="1"/>
                  </a:moveTo>
                  <a:lnTo>
                    <a:pt x="15" y="345"/>
                  </a:lnTo>
                  <a:lnTo>
                    <a:pt x="134" y="360"/>
                  </a:lnTo>
                  <a:cubicBezTo>
                    <a:pt x="154" y="354"/>
                    <a:pt x="177" y="351"/>
                    <a:pt x="198" y="351"/>
                  </a:cubicBezTo>
                  <a:cubicBezTo>
                    <a:pt x="227" y="351"/>
                    <a:pt x="238" y="357"/>
                    <a:pt x="238" y="374"/>
                  </a:cubicBezTo>
                  <a:cubicBezTo>
                    <a:pt x="238" y="389"/>
                    <a:pt x="221" y="395"/>
                    <a:pt x="198" y="395"/>
                  </a:cubicBezTo>
                  <a:cubicBezTo>
                    <a:pt x="137" y="392"/>
                    <a:pt x="76" y="386"/>
                    <a:pt x="15" y="377"/>
                  </a:cubicBezTo>
                  <a:lnTo>
                    <a:pt x="1" y="511"/>
                  </a:lnTo>
                  <a:cubicBezTo>
                    <a:pt x="70" y="528"/>
                    <a:pt x="143" y="537"/>
                    <a:pt x="215" y="542"/>
                  </a:cubicBezTo>
                  <a:cubicBezTo>
                    <a:pt x="334" y="542"/>
                    <a:pt x="415" y="490"/>
                    <a:pt x="415" y="357"/>
                  </a:cubicBezTo>
                  <a:cubicBezTo>
                    <a:pt x="415" y="224"/>
                    <a:pt x="354" y="186"/>
                    <a:pt x="235" y="186"/>
                  </a:cubicBezTo>
                  <a:cubicBezTo>
                    <a:pt x="209" y="186"/>
                    <a:pt x="186" y="189"/>
                    <a:pt x="163" y="198"/>
                  </a:cubicBezTo>
                  <a:lnTo>
                    <a:pt x="166" y="160"/>
                  </a:lnTo>
                  <a:lnTo>
                    <a:pt x="395" y="160"/>
                  </a:lnTo>
                  <a:lnTo>
                    <a:pt x="395"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7" name="Google Shape;117;p4"/>
            <p:cNvSpPr/>
            <p:nvPr/>
          </p:nvSpPr>
          <p:spPr>
            <a:xfrm>
              <a:off x="3014075" y="3809150"/>
              <a:ext cx="95272" cy="81715"/>
            </a:xfrm>
            <a:custGeom>
              <a:avLst/>
              <a:gdLst/>
              <a:ahLst/>
              <a:cxnLst/>
              <a:rect l="l" t="t" r="r" b="b"/>
              <a:pathLst>
                <a:path w="1026" h="880" extrusionOk="0">
                  <a:moveTo>
                    <a:pt x="588" y="74"/>
                  </a:moveTo>
                  <a:cubicBezTo>
                    <a:pt x="791" y="74"/>
                    <a:pt x="953" y="239"/>
                    <a:pt x="953" y="442"/>
                  </a:cubicBezTo>
                  <a:cubicBezTo>
                    <a:pt x="953" y="663"/>
                    <a:pt x="774" y="809"/>
                    <a:pt x="586" y="809"/>
                  </a:cubicBezTo>
                  <a:cubicBezTo>
                    <a:pt x="495" y="809"/>
                    <a:pt x="403" y="775"/>
                    <a:pt x="328" y="700"/>
                  </a:cubicBezTo>
                  <a:cubicBezTo>
                    <a:pt x="96" y="471"/>
                    <a:pt x="261" y="74"/>
                    <a:pt x="588" y="74"/>
                  </a:cubicBezTo>
                  <a:close/>
                  <a:moveTo>
                    <a:pt x="582" y="1"/>
                  </a:moveTo>
                  <a:cubicBezTo>
                    <a:pt x="475" y="1"/>
                    <a:pt x="365" y="41"/>
                    <a:pt x="275" y="129"/>
                  </a:cubicBezTo>
                  <a:cubicBezTo>
                    <a:pt x="0" y="407"/>
                    <a:pt x="194" y="879"/>
                    <a:pt x="588" y="879"/>
                  </a:cubicBezTo>
                  <a:cubicBezTo>
                    <a:pt x="829" y="879"/>
                    <a:pt x="1026" y="682"/>
                    <a:pt x="1026" y="442"/>
                  </a:cubicBezTo>
                  <a:cubicBezTo>
                    <a:pt x="1026" y="177"/>
                    <a:pt x="809" y="1"/>
                    <a:pt x="582"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Tree>
    <p:extLst>
      <p:ext uri="{BB962C8B-B14F-4D97-AF65-F5344CB8AC3E}">
        <p14:creationId xmlns:p14="http://schemas.microsoft.com/office/powerpoint/2010/main" val="1466417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814023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50260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6852231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79897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6990160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10" name="Google Shape;10;p2"/>
          <p:cNvGrpSpPr/>
          <p:nvPr/>
        </p:nvGrpSpPr>
        <p:grpSpPr>
          <a:xfrm>
            <a:off x="6014553" y="593801"/>
            <a:ext cx="1948107" cy="937409"/>
            <a:chOff x="-3051905" y="4109025"/>
            <a:chExt cx="1236422" cy="594954"/>
          </a:xfrm>
        </p:grpSpPr>
        <p:sp>
          <p:nvSpPr>
            <p:cNvPr id="11" name="Google Shape;11;p2"/>
            <p:cNvSpPr/>
            <p:nvPr/>
          </p:nvSpPr>
          <p:spPr>
            <a:xfrm>
              <a:off x="-2508840" y="4158742"/>
              <a:ext cx="111321" cy="57573"/>
            </a:xfrm>
            <a:custGeom>
              <a:avLst/>
              <a:gdLst/>
              <a:ahLst/>
              <a:cxnLst/>
              <a:rect l="l" t="t" r="r" b="b"/>
              <a:pathLst>
                <a:path w="1077" h="557" extrusionOk="0">
                  <a:moveTo>
                    <a:pt x="779" y="1"/>
                  </a:moveTo>
                  <a:cubicBezTo>
                    <a:pt x="502" y="1"/>
                    <a:pt x="236" y="79"/>
                    <a:pt x="0" y="227"/>
                  </a:cubicBezTo>
                  <a:lnTo>
                    <a:pt x="747" y="556"/>
                  </a:lnTo>
                  <a:lnTo>
                    <a:pt x="1047" y="527"/>
                  </a:lnTo>
                  <a:cubicBezTo>
                    <a:pt x="1076" y="333"/>
                    <a:pt x="1008" y="140"/>
                    <a:pt x="873" y="4"/>
                  </a:cubicBezTo>
                  <a:cubicBezTo>
                    <a:pt x="841" y="2"/>
                    <a:pt x="810" y="1"/>
                    <a:pt x="779" y="1"/>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2" name="Google Shape;12;p2"/>
            <p:cNvSpPr/>
            <p:nvPr/>
          </p:nvSpPr>
          <p:spPr>
            <a:xfrm>
              <a:off x="-2484860" y="4180138"/>
              <a:ext cx="79279" cy="33179"/>
            </a:xfrm>
            <a:custGeom>
              <a:avLst/>
              <a:gdLst/>
              <a:ahLst/>
              <a:cxnLst/>
              <a:rect l="l" t="t" r="r" b="b"/>
              <a:pathLst>
                <a:path w="767" h="321" extrusionOk="0">
                  <a:moveTo>
                    <a:pt x="718" y="0"/>
                  </a:moveTo>
                  <a:cubicBezTo>
                    <a:pt x="466" y="20"/>
                    <a:pt x="233" y="78"/>
                    <a:pt x="1" y="156"/>
                  </a:cubicBezTo>
                  <a:lnTo>
                    <a:pt x="611" y="320"/>
                  </a:lnTo>
                  <a:lnTo>
                    <a:pt x="767" y="272"/>
                  </a:lnTo>
                  <a:cubicBezTo>
                    <a:pt x="767" y="175"/>
                    <a:pt x="747" y="78"/>
                    <a:pt x="718" y="0"/>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 name="Google Shape;13;p2"/>
            <p:cNvSpPr/>
            <p:nvPr/>
          </p:nvSpPr>
          <p:spPr>
            <a:xfrm>
              <a:off x="-2383668" y="4210940"/>
              <a:ext cx="111321" cy="58503"/>
            </a:xfrm>
            <a:custGeom>
              <a:avLst/>
              <a:gdLst/>
              <a:ahLst/>
              <a:cxnLst/>
              <a:rect l="l" t="t" r="r" b="b"/>
              <a:pathLst>
                <a:path w="1077" h="566" extrusionOk="0">
                  <a:moveTo>
                    <a:pt x="773" y="0"/>
                  </a:moveTo>
                  <a:cubicBezTo>
                    <a:pt x="503" y="0"/>
                    <a:pt x="236" y="78"/>
                    <a:pt x="1" y="226"/>
                  </a:cubicBezTo>
                  <a:lnTo>
                    <a:pt x="747" y="565"/>
                  </a:lnTo>
                  <a:lnTo>
                    <a:pt x="1048" y="536"/>
                  </a:lnTo>
                  <a:cubicBezTo>
                    <a:pt x="1077" y="342"/>
                    <a:pt x="1009" y="139"/>
                    <a:pt x="864" y="3"/>
                  </a:cubicBezTo>
                  <a:cubicBezTo>
                    <a:pt x="833" y="1"/>
                    <a:pt x="803" y="0"/>
                    <a:pt x="773" y="0"/>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 name="Google Shape;14;p2"/>
            <p:cNvSpPr/>
            <p:nvPr/>
          </p:nvSpPr>
          <p:spPr>
            <a:xfrm>
              <a:off x="-2360619" y="4232233"/>
              <a:ext cx="80313" cy="33179"/>
            </a:xfrm>
            <a:custGeom>
              <a:avLst/>
              <a:gdLst/>
              <a:ahLst/>
              <a:cxnLst/>
              <a:rect l="l" t="t" r="r" b="b"/>
              <a:pathLst>
                <a:path w="777" h="321" extrusionOk="0">
                  <a:moveTo>
                    <a:pt x="718" y="0"/>
                  </a:moveTo>
                  <a:cubicBezTo>
                    <a:pt x="476" y="30"/>
                    <a:pt x="233" y="78"/>
                    <a:pt x="1" y="156"/>
                  </a:cubicBezTo>
                  <a:lnTo>
                    <a:pt x="621" y="320"/>
                  </a:lnTo>
                  <a:lnTo>
                    <a:pt x="776" y="272"/>
                  </a:lnTo>
                  <a:cubicBezTo>
                    <a:pt x="776" y="175"/>
                    <a:pt x="757" y="88"/>
                    <a:pt x="718" y="0"/>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 name="Google Shape;15;p2"/>
            <p:cNvSpPr/>
            <p:nvPr/>
          </p:nvSpPr>
          <p:spPr>
            <a:xfrm>
              <a:off x="-2402687" y="4499734"/>
              <a:ext cx="147395" cy="79486"/>
            </a:xfrm>
            <a:custGeom>
              <a:avLst/>
              <a:gdLst/>
              <a:ahLst/>
              <a:cxnLst/>
              <a:rect l="l" t="t" r="r" b="b"/>
              <a:pathLst>
                <a:path w="1426" h="769" extrusionOk="0">
                  <a:moveTo>
                    <a:pt x="1222" y="1"/>
                  </a:moveTo>
                  <a:cubicBezTo>
                    <a:pt x="1009" y="10"/>
                    <a:pt x="786" y="49"/>
                    <a:pt x="582" y="127"/>
                  </a:cubicBezTo>
                  <a:lnTo>
                    <a:pt x="1" y="698"/>
                  </a:lnTo>
                  <a:cubicBezTo>
                    <a:pt x="136" y="741"/>
                    <a:pt x="271" y="768"/>
                    <a:pt x="412" y="768"/>
                  </a:cubicBezTo>
                  <a:cubicBezTo>
                    <a:pt x="433" y="768"/>
                    <a:pt x="454" y="767"/>
                    <a:pt x="476" y="766"/>
                  </a:cubicBezTo>
                  <a:cubicBezTo>
                    <a:pt x="476" y="766"/>
                    <a:pt x="1067" y="708"/>
                    <a:pt x="1348" y="563"/>
                  </a:cubicBezTo>
                  <a:cubicBezTo>
                    <a:pt x="1348" y="563"/>
                    <a:pt x="1426" y="194"/>
                    <a:pt x="1222" y="1"/>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 name="Google Shape;16;p2"/>
            <p:cNvSpPr/>
            <p:nvPr/>
          </p:nvSpPr>
          <p:spPr>
            <a:xfrm>
              <a:off x="-2768382" y="4109025"/>
              <a:ext cx="465028" cy="213754"/>
            </a:xfrm>
            <a:custGeom>
              <a:avLst/>
              <a:gdLst/>
              <a:ahLst/>
              <a:cxnLst/>
              <a:rect l="l" t="t" r="r" b="b"/>
              <a:pathLst>
                <a:path w="4499" h="2068" extrusionOk="0">
                  <a:moveTo>
                    <a:pt x="563" y="0"/>
                  </a:moveTo>
                  <a:cubicBezTo>
                    <a:pt x="369" y="10"/>
                    <a:pt x="185" y="49"/>
                    <a:pt x="1" y="126"/>
                  </a:cubicBezTo>
                  <a:lnTo>
                    <a:pt x="2414" y="2045"/>
                  </a:lnTo>
                  <a:cubicBezTo>
                    <a:pt x="2503" y="2061"/>
                    <a:pt x="2592" y="2068"/>
                    <a:pt x="2683" y="2068"/>
                  </a:cubicBezTo>
                  <a:cubicBezTo>
                    <a:pt x="3565" y="2068"/>
                    <a:pt x="4498" y="1406"/>
                    <a:pt x="4498" y="1406"/>
                  </a:cubicBezTo>
                  <a:cubicBezTo>
                    <a:pt x="4227" y="1222"/>
                    <a:pt x="834" y="0"/>
                    <a:pt x="563"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 name="Google Shape;17;p2"/>
            <p:cNvSpPr/>
            <p:nvPr/>
          </p:nvSpPr>
          <p:spPr>
            <a:xfrm>
              <a:off x="-3030819" y="4375286"/>
              <a:ext cx="176440" cy="97471"/>
            </a:xfrm>
            <a:custGeom>
              <a:avLst/>
              <a:gdLst/>
              <a:ahLst/>
              <a:cxnLst/>
              <a:rect l="l" t="t" r="r" b="b"/>
              <a:pathLst>
                <a:path w="1707" h="943" extrusionOk="0">
                  <a:moveTo>
                    <a:pt x="685" y="1"/>
                  </a:moveTo>
                  <a:cubicBezTo>
                    <a:pt x="450" y="1"/>
                    <a:pt x="221" y="32"/>
                    <a:pt x="0" y="100"/>
                  </a:cubicBezTo>
                  <a:lnTo>
                    <a:pt x="1154" y="943"/>
                  </a:lnTo>
                  <a:lnTo>
                    <a:pt x="1706" y="768"/>
                  </a:lnTo>
                  <a:lnTo>
                    <a:pt x="785" y="3"/>
                  </a:lnTo>
                  <a:cubicBezTo>
                    <a:pt x="752" y="1"/>
                    <a:pt x="719" y="1"/>
                    <a:pt x="685"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8" name="Google Shape;18;p2"/>
            <p:cNvSpPr/>
            <p:nvPr/>
          </p:nvSpPr>
          <p:spPr>
            <a:xfrm>
              <a:off x="-2949680" y="4172593"/>
              <a:ext cx="1134197" cy="331277"/>
            </a:xfrm>
            <a:custGeom>
              <a:avLst/>
              <a:gdLst/>
              <a:ahLst/>
              <a:cxnLst/>
              <a:rect l="l" t="t" r="r" b="b"/>
              <a:pathLst>
                <a:path w="10973" h="3205" extrusionOk="0">
                  <a:moveTo>
                    <a:pt x="9333" y="0"/>
                  </a:moveTo>
                  <a:cubicBezTo>
                    <a:pt x="8951" y="0"/>
                    <a:pt x="8441" y="74"/>
                    <a:pt x="7784" y="306"/>
                  </a:cubicBezTo>
                  <a:cubicBezTo>
                    <a:pt x="5971" y="936"/>
                    <a:pt x="1658" y="2070"/>
                    <a:pt x="20" y="2972"/>
                  </a:cubicBezTo>
                  <a:cubicBezTo>
                    <a:pt x="0" y="3059"/>
                    <a:pt x="29" y="3156"/>
                    <a:pt x="107" y="3204"/>
                  </a:cubicBezTo>
                  <a:cubicBezTo>
                    <a:pt x="107" y="3204"/>
                    <a:pt x="4149" y="3098"/>
                    <a:pt x="6223" y="2303"/>
                  </a:cubicBezTo>
                  <a:cubicBezTo>
                    <a:pt x="8394" y="1469"/>
                    <a:pt x="9509" y="1188"/>
                    <a:pt x="10352" y="733"/>
                  </a:cubicBezTo>
                  <a:cubicBezTo>
                    <a:pt x="10634" y="577"/>
                    <a:pt x="10973" y="267"/>
                    <a:pt x="10285" y="229"/>
                  </a:cubicBezTo>
                  <a:cubicBezTo>
                    <a:pt x="10285" y="229"/>
                    <a:pt x="10005" y="0"/>
                    <a:pt x="9333" y="0"/>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9" name="Google Shape;19;p2"/>
            <p:cNvSpPr/>
            <p:nvPr/>
          </p:nvSpPr>
          <p:spPr>
            <a:xfrm>
              <a:off x="-3051905" y="4267273"/>
              <a:ext cx="327762" cy="189463"/>
            </a:xfrm>
            <a:custGeom>
              <a:avLst/>
              <a:gdLst/>
              <a:ahLst/>
              <a:cxnLst/>
              <a:rect l="l" t="t" r="r" b="b"/>
              <a:pathLst>
                <a:path w="3171" h="1833" extrusionOk="0">
                  <a:moveTo>
                    <a:pt x="698" y="1"/>
                  </a:moveTo>
                  <a:cubicBezTo>
                    <a:pt x="456" y="1"/>
                    <a:pt x="224" y="49"/>
                    <a:pt x="1" y="166"/>
                  </a:cubicBezTo>
                  <a:lnTo>
                    <a:pt x="1600" y="1833"/>
                  </a:lnTo>
                  <a:cubicBezTo>
                    <a:pt x="2133" y="1658"/>
                    <a:pt x="2656" y="1455"/>
                    <a:pt x="3170" y="1222"/>
                  </a:cubicBezTo>
                  <a:cubicBezTo>
                    <a:pt x="2899" y="1106"/>
                    <a:pt x="1009" y="30"/>
                    <a:pt x="698"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 name="Google Shape;20;p2"/>
            <p:cNvSpPr/>
            <p:nvPr/>
          </p:nvSpPr>
          <p:spPr>
            <a:xfrm>
              <a:off x="-2941721" y="4198123"/>
              <a:ext cx="1089234" cy="300682"/>
            </a:xfrm>
            <a:custGeom>
              <a:avLst/>
              <a:gdLst/>
              <a:ahLst/>
              <a:cxnLst/>
              <a:rect l="l" t="t" r="r" b="b"/>
              <a:pathLst>
                <a:path w="10538" h="2909" extrusionOk="0">
                  <a:moveTo>
                    <a:pt x="9830" y="1"/>
                  </a:moveTo>
                  <a:lnTo>
                    <a:pt x="20" y="2783"/>
                  </a:lnTo>
                  <a:cubicBezTo>
                    <a:pt x="1" y="2831"/>
                    <a:pt x="20" y="2880"/>
                    <a:pt x="59" y="2909"/>
                  </a:cubicBezTo>
                  <a:cubicBezTo>
                    <a:pt x="5894" y="2385"/>
                    <a:pt x="5235" y="2085"/>
                    <a:pt x="6912" y="1581"/>
                  </a:cubicBezTo>
                  <a:cubicBezTo>
                    <a:pt x="8618" y="1057"/>
                    <a:pt x="10537" y="369"/>
                    <a:pt x="10469" y="214"/>
                  </a:cubicBezTo>
                  <a:cubicBezTo>
                    <a:pt x="10433" y="127"/>
                    <a:pt x="10277" y="116"/>
                    <a:pt x="10201" y="116"/>
                  </a:cubicBezTo>
                  <a:cubicBezTo>
                    <a:pt x="10175" y="116"/>
                    <a:pt x="10159" y="117"/>
                    <a:pt x="10159" y="117"/>
                  </a:cubicBezTo>
                  <a:cubicBezTo>
                    <a:pt x="10052" y="59"/>
                    <a:pt x="9946" y="20"/>
                    <a:pt x="9830" y="1"/>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 name="Google Shape;21;p2"/>
            <p:cNvSpPr/>
            <p:nvPr/>
          </p:nvSpPr>
          <p:spPr>
            <a:xfrm>
              <a:off x="-2946682" y="4469656"/>
              <a:ext cx="174373" cy="116386"/>
            </a:xfrm>
            <a:custGeom>
              <a:avLst/>
              <a:gdLst/>
              <a:ahLst/>
              <a:cxnLst/>
              <a:rect l="l" t="t" r="r" b="b"/>
              <a:pathLst>
                <a:path w="1687" h="1126" extrusionOk="0">
                  <a:moveTo>
                    <a:pt x="1687" y="1"/>
                  </a:moveTo>
                  <a:lnTo>
                    <a:pt x="1687" y="1"/>
                  </a:lnTo>
                  <a:cubicBezTo>
                    <a:pt x="1251" y="59"/>
                    <a:pt x="834" y="146"/>
                    <a:pt x="417" y="262"/>
                  </a:cubicBezTo>
                  <a:cubicBezTo>
                    <a:pt x="359" y="388"/>
                    <a:pt x="0" y="1125"/>
                    <a:pt x="0" y="1125"/>
                  </a:cubicBezTo>
                  <a:cubicBezTo>
                    <a:pt x="0" y="1125"/>
                    <a:pt x="485" y="951"/>
                    <a:pt x="650" y="873"/>
                  </a:cubicBezTo>
                  <a:cubicBezTo>
                    <a:pt x="815" y="805"/>
                    <a:pt x="1687" y="1"/>
                    <a:pt x="1687"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2" name="Google Shape;22;p2"/>
            <p:cNvSpPr/>
            <p:nvPr/>
          </p:nvSpPr>
          <p:spPr>
            <a:xfrm>
              <a:off x="-2383668" y="4524748"/>
              <a:ext cx="116386" cy="48580"/>
            </a:xfrm>
            <a:custGeom>
              <a:avLst/>
              <a:gdLst/>
              <a:ahLst/>
              <a:cxnLst/>
              <a:rect l="l" t="t" r="r" b="b"/>
              <a:pathLst>
                <a:path w="1126" h="470" extrusionOk="0">
                  <a:moveTo>
                    <a:pt x="1077" y="1"/>
                  </a:moveTo>
                  <a:cubicBezTo>
                    <a:pt x="1077" y="1"/>
                    <a:pt x="369" y="107"/>
                    <a:pt x="107" y="127"/>
                  </a:cubicBezTo>
                  <a:lnTo>
                    <a:pt x="1" y="447"/>
                  </a:lnTo>
                  <a:cubicBezTo>
                    <a:pt x="72" y="461"/>
                    <a:pt x="148" y="470"/>
                    <a:pt x="222" y="470"/>
                  </a:cubicBezTo>
                  <a:cubicBezTo>
                    <a:pt x="249" y="470"/>
                    <a:pt x="275" y="469"/>
                    <a:pt x="301" y="466"/>
                  </a:cubicBezTo>
                  <a:cubicBezTo>
                    <a:pt x="573" y="427"/>
                    <a:pt x="844" y="369"/>
                    <a:pt x="1106" y="272"/>
                  </a:cubicBezTo>
                  <a:cubicBezTo>
                    <a:pt x="1125" y="175"/>
                    <a:pt x="1106" y="88"/>
                    <a:pt x="1077" y="1"/>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 name="Google Shape;23;p2"/>
            <p:cNvSpPr/>
            <p:nvPr/>
          </p:nvSpPr>
          <p:spPr>
            <a:xfrm>
              <a:off x="-2319480" y="4384485"/>
              <a:ext cx="140366" cy="76282"/>
            </a:xfrm>
            <a:custGeom>
              <a:avLst/>
              <a:gdLst/>
              <a:ahLst/>
              <a:cxnLst/>
              <a:rect l="l" t="t" r="r" b="b"/>
              <a:pathLst>
                <a:path w="1358" h="738" extrusionOk="0">
                  <a:moveTo>
                    <a:pt x="1173" y="1"/>
                  </a:moveTo>
                  <a:cubicBezTo>
                    <a:pt x="960" y="11"/>
                    <a:pt x="756" y="49"/>
                    <a:pt x="553" y="107"/>
                  </a:cubicBezTo>
                  <a:lnTo>
                    <a:pt x="0" y="660"/>
                  </a:lnTo>
                  <a:cubicBezTo>
                    <a:pt x="146" y="708"/>
                    <a:pt x="301" y="737"/>
                    <a:pt x="456" y="737"/>
                  </a:cubicBezTo>
                  <a:cubicBezTo>
                    <a:pt x="456" y="737"/>
                    <a:pt x="1018" y="679"/>
                    <a:pt x="1289" y="534"/>
                  </a:cubicBezTo>
                  <a:cubicBezTo>
                    <a:pt x="1289" y="534"/>
                    <a:pt x="1357" y="185"/>
                    <a:pt x="1173" y="1"/>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 name="Google Shape;24;p2"/>
            <p:cNvSpPr/>
            <p:nvPr/>
          </p:nvSpPr>
          <p:spPr>
            <a:xfrm>
              <a:off x="-2300462" y="4408569"/>
              <a:ext cx="110288" cy="46616"/>
            </a:xfrm>
            <a:custGeom>
              <a:avLst/>
              <a:gdLst/>
              <a:ahLst/>
              <a:cxnLst/>
              <a:rect l="l" t="t" r="r" b="b"/>
              <a:pathLst>
                <a:path w="1067" h="451" extrusionOk="0">
                  <a:moveTo>
                    <a:pt x="1018" y="0"/>
                  </a:moveTo>
                  <a:cubicBezTo>
                    <a:pt x="1018" y="0"/>
                    <a:pt x="340" y="97"/>
                    <a:pt x="88" y="117"/>
                  </a:cubicBezTo>
                  <a:lnTo>
                    <a:pt x="0" y="427"/>
                  </a:lnTo>
                  <a:cubicBezTo>
                    <a:pt x="64" y="441"/>
                    <a:pt x="133" y="450"/>
                    <a:pt x="204" y="450"/>
                  </a:cubicBezTo>
                  <a:cubicBezTo>
                    <a:pt x="229" y="450"/>
                    <a:pt x="255" y="449"/>
                    <a:pt x="281" y="446"/>
                  </a:cubicBezTo>
                  <a:cubicBezTo>
                    <a:pt x="543" y="408"/>
                    <a:pt x="805" y="349"/>
                    <a:pt x="1047" y="252"/>
                  </a:cubicBezTo>
                  <a:cubicBezTo>
                    <a:pt x="1067" y="165"/>
                    <a:pt x="1057" y="78"/>
                    <a:pt x="1018" y="0"/>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5" name="Google Shape;25;p2"/>
            <p:cNvSpPr/>
            <p:nvPr/>
          </p:nvSpPr>
          <p:spPr>
            <a:xfrm>
              <a:off x="-2577989" y="4333424"/>
              <a:ext cx="444976" cy="370555"/>
            </a:xfrm>
            <a:custGeom>
              <a:avLst/>
              <a:gdLst/>
              <a:ahLst/>
              <a:cxnLst/>
              <a:rect l="l" t="t" r="r" b="b"/>
              <a:pathLst>
                <a:path w="4305" h="3585" extrusionOk="0">
                  <a:moveTo>
                    <a:pt x="4101" y="0"/>
                  </a:moveTo>
                  <a:cubicBezTo>
                    <a:pt x="3073" y="156"/>
                    <a:pt x="1803" y="863"/>
                    <a:pt x="1803" y="863"/>
                  </a:cubicBezTo>
                  <a:lnTo>
                    <a:pt x="0" y="3558"/>
                  </a:lnTo>
                  <a:cubicBezTo>
                    <a:pt x="0" y="3558"/>
                    <a:pt x="76" y="3585"/>
                    <a:pt x="198" y="3585"/>
                  </a:cubicBezTo>
                  <a:cubicBezTo>
                    <a:pt x="339" y="3585"/>
                    <a:pt x="543" y="3549"/>
                    <a:pt x="766" y="3393"/>
                  </a:cubicBezTo>
                  <a:cubicBezTo>
                    <a:pt x="1638" y="2753"/>
                    <a:pt x="4304" y="0"/>
                    <a:pt x="4101"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6" name="Google Shape;26;p2"/>
            <p:cNvSpPr/>
            <p:nvPr/>
          </p:nvSpPr>
          <p:spPr>
            <a:xfrm>
              <a:off x="-1931769" y="4184169"/>
              <a:ext cx="40208" cy="32146"/>
            </a:xfrm>
            <a:custGeom>
              <a:avLst/>
              <a:gdLst/>
              <a:ahLst/>
              <a:cxnLst/>
              <a:rect l="l" t="t" r="r" b="b"/>
              <a:pathLst>
                <a:path w="389" h="311" extrusionOk="0">
                  <a:moveTo>
                    <a:pt x="252" y="0"/>
                  </a:moveTo>
                  <a:cubicBezTo>
                    <a:pt x="252" y="0"/>
                    <a:pt x="223" y="126"/>
                    <a:pt x="10" y="213"/>
                  </a:cubicBezTo>
                  <a:lnTo>
                    <a:pt x="0" y="310"/>
                  </a:lnTo>
                  <a:cubicBezTo>
                    <a:pt x="155" y="281"/>
                    <a:pt x="291" y="194"/>
                    <a:pt x="388" y="68"/>
                  </a:cubicBezTo>
                  <a:cubicBezTo>
                    <a:pt x="340" y="39"/>
                    <a:pt x="301" y="20"/>
                    <a:pt x="252"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27" name="Google Shape;27;p2"/>
          <p:cNvSpPr/>
          <p:nvPr/>
        </p:nvSpPr>
        <p:spPr>
          <a:xfrm>
            <a:off x="4498385" y="1316418"/>
            <a:ext cx="1138937" cy="430663"/>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 name="Google Shape;28;p2"/>
          <p:cNvSpPr/>
          <p:nvPr/>
        </p:nvSpPr>
        <p:spPr>
          <a:xfrm>
            <a:off x="56602" y="1747069"/>
            <a:ext cx="5957969" cy="8936801"/>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 name="Google Shape;29;p2"/>
          <p:cNvSpPr/>
          <p:nvPr/>
        </p:nvSpPr>
        <p:spPr>
          <a:xfrm>
            <a:off x="7381154" y="3739169"/>
            <a:ext cx="4606884" cy="3758233"/>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 name="Google Shape;30;p2"/>
          <p:cNvSpPr txBox="1">
            <a:spLocks noGrp="1"/>
          </p:cNvSpPr>
          <p:nvPr>
            <p:ph type="ctrTitle"/>
          </p:nvPr>
        </p:nvSpPr>
        <p:spPr>
          <a:xfrm>
            <a:off x="4345617" y="2097200"/>
            <a:ext cx="5388000" cy="19932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333">
                <a:solidFill>
                  <a:schemeClr val="l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1" name="Google Shape;31;p2"/>
          <p:cNvSpPr txBox="1">
            <a:spLocks noGrp="1"/>
          </p:cNvSpPr>
          <p:nvPr>
            <p:ph type="subTitle" idx="1"/>
          </p:nvPr>
        </p:nvSpPr>
        <p:spPr>
          <a:xfrm>
            <a:off x="4373851" y="4012033"/>
            <a:ext cx="5388000" cy="55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66514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p3"/>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34" name="Google Shape;34;p3"/>
          <p:cNvGrpSpPr/>
          <p:nvPr/>
        </p:nvGrpSpPr>
        <p:grpSpPr>
          <a:xfrm rot="-763864">
            <a:off x="8967527" y="713280"/>
            <a:ext cx="1708076" cy="716349"/>
            <a:chOff x="7036389" y="1157700"/>
            <a:chExt cx="635554" cy="266555"/>
          </a:xfrm>
        </p:grpSpPr>
        <p:sp>
          <p:nvSpPr>
            <p:cNvPr id="35" name="Google Shape;35;p3"/>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 name="Google Shape;36;p3"/>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 name="Google Shape;37;p3"/>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8" name="Google Shape;38;p3"/>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9" name="Google Shape;39;p3"/>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0" name="Google Shape;40;p3"/>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1" name="Google Shape;41;p3"/>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2" name="Google Shape;42;p3"/>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3" name="Google Shape;43;p3"/>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4" name="Google Shape;44;p3"/>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 name="Google Shape;45;p3"/>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 name="Google Shape;46;p3"/>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 name="Google Shape;47;p3"/>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 name="Google Shape;48;p3"/>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 name="Google Shape;49;p3"/>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0" name="Google Shape;50;p3"/>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 name="Google Shape;51;p3"/>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 name="Google Shape;52;p3"/>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 name="Google Shape;53;p3"/>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4" name="Google Shape;54;p3"/>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55" name="Google Shape;55;p3"/>
          <p:cNvSpPr/>
          <p:nvPr/>
        </p:nvSpPr>
        <p:spPr>
          <a:xfrm rot="514300">
            <a:off x="5538659" y="1505768"/>
            <a:ext cx="7294932" cy="6203733"/>
          </a:xfrm>
          <a:custGeom>
            <a:avLst/>
            <a:gdLst/>
            <a:ahLst/>
            <a:cxnLst/>
            <a:rect l="l" t="t" r="r" b="b"/>
            <a:pathLst>
              <a:path w="37037" h="28679" extrusionOk="0">
                <a:moveTo>
                  <a:pt x="13959" y="0"/>
                </a:moveTo>
                <a:cubicBezTo>
                  <a:pt x="13881" y="0"/>
                  <a:pt x="13766" y="18"/>
                  <a:pt x="13619" y="55"/>
                </a:cubicBezTo>
                <a:cubicBezTo>
                  <a:pt x="13066" y="200"/>
                  <a:pt x="10740" y="947"/>
                  <a:pt x="9034" y="1654"/>
                </a:cubicBezTo>
                <a:cubicBezTo>
                  <a:pt x="5767" y="3002"/>
                  <a:pt x="2733" y="4814"/>
                  <a:pt x="0" y="7053"/>
                </a:cubicBezTo>
                <a:lnTo>
                  <a:pt x="0" y="28678"/>
                </a:lnTo>
                <a:lnTo>
                  <a:pt x="37037" y="28678"/>
                </a:lnTo>
                <a:lnTo>
                  <a:pt x="37037" y="9380"/>
                </a:lnTo>
                <a:cubicBezTo>
                  <a:pt x="36030" y="8865"/>
                  <a:pt x="34813" y="8556"/>
                  <a:pt x="33599" y="8556"/>
                </a:cubicBezTo>
                <a:cubicBezTo>
                  <a:pt x="32277" y="8556"/>
                  <a:pt x="30958" y="8922"/>
                  <a:pt x="29922" y="9787"/>
                </a:cubicBezTo>
                <a:cubicBezTo>
                  <a:pt x="28623" y="10853"/>
                  <a:pt x="27741" y="12346"/>
                  <a:pt x="27412" y="13993"/>
                </a:cubicBezTo>
                <a:cubicBezTo>
                  <a:pt x="27102" y="15729"/>
                  <a:pt x="28013" y="17580"/>
                  <a:pt x="28982" y="18065"/>
                </a:cubicBezTo>
                <a:cubicBezTo>
                  <a:pt x="29670" y="18413"/>
                  <a:pt x="28788" y="19208"/>
                  <a:pt x="28497" y="19431"/>
                </a:cubicBezTo>
                <a:cubicBezTo>
                  <a:pt x="28093" y="19751"/>
                  <a:pt x="27615" y="19879"/>
                  <a:pt x="27266" y="19879"/>
                </a:cubicBezTo>
                <a:cubicBezTo>
                  <a:pt x="27054" y="19879"/>
                  <a:pt x="26890" y="19832"/>
                  <a:pt x="26821" y="19751"/>
                </a:cubicBezTo>
                <a:cubicBezTo>
                  <a:pt x="26675" y="19567"/>
                  <a:pt x="27189" y="19296"/>
                  <a:pt x="27082" y="18840"/>
                </a:cubicBezTo>
                <a:cubicBezTo>
                  <a:pt x="26908" y="18326"/>
                  <a:pt x="26791" y="17987"/>
                  <a:pt x="26394" y="17531"/>
                </a:cubicBezTo>
                <a:cubicBezTo>
                  <a:pt x="25748" y="16814"/>
                  <a:pt x="24860" y="16413"/>
                  <a:pt x="23962" y="16413"/>
                </a:cubicBezTo>
                <a:cubicBezTo>
                  <a:pt x="23284" y="16413"/>
                  <a:pt x="22601" y="16642"/>
                  <a:pt x="22013" y="17134"/>
                </a:cubicBezTo>
                <a:cubicBezTo>
                  <a:pt x="21167" y="17828"/>
                  <a:pt x="20866" y="18608"/>
                  <a:pt x="19862" y="18608"/>
                </a:cubicBezTo>
                <a:cubicBezTo>
                  <a:pt x="19646" y="18608"/>
                  <a:pt x="19398" y="18572"/>
                  <a:pt x="19105" y="18491"/>
                </a:cubicBezTo>
                <a:cubicBezTo>
                  <a:pt x="18099" y="18230"/>
                  <a:pt x="17495" y="16006"/>
                  <a:pt x="16287" y="16006"/>
                </a:cubicBezTo>
                <a:cubicBezTo>
                  <a:pt x="15924" y="16006"/>
                  <a:pt x="15505" y="16208"/>
                  <a:pt x="15005" y="16727"/>
                </a:cubicBezTo>
                <a:cubicBezTo>
                  <a:pt x="14894" y="16244"/>
                  <a:pt x="14527" y="16016"/>
                  <a:pt x="14137" y="16016"/>
                </a:cubicBezTo>
                <a:cubicBezTo>
                  <a:pt x="13744" y="16016"/>
                  <a:pt x="13328" y="16246"/>
                  <a:pt x="13124" y="16678"/>
                </a:cubicBezTo>
                <a:cubicBezTo>
                  <a:pt x="12727" y="15137"/>
                  <a:pt x="13299" y="13373"/>
                  <a:pt x="11254" y="12859"/>
                </a:cubicBezTo>
                <a:cubicBezTo>
                  <a:pt x="10987" y="12790"/>
                  <a:pt x="10707" y="12759"/>
                  <a:pt x="10422" y="12759"/>
                </a:cubicBezTo>
                <a:cubicBezTo>
                  <a:pt x="9546" y="12759"/>
                  <a:pt x="8622" y="13058"/>
                  <a:pt x="7890" y="13489"/>
                </a:cubicBezTo>
                <a:cubicBezTo>
                  <a:pt x="7536" y="13700"/>
                  <a:pt x="7316" y="13954"/>
                  <a:pt x="7091" y="13954"/>
                </a:cubicBezTo>
                <a:cubicBezTo>
                  <a:pt x="6953" y="13954"/>
                  <a:pt x="6813" y="13858"/>
                  <a:pt x="6640" y="13596"/>
                </a:cubicBezTo>
                <a:cubicBezTo>
                  <a:pt x="6300" y="13092"/>
                  <a:pt x="6979" y="12578"/>
                  <a:pt x="6126" y="12239"/>
                </a:cubicBezTo>
                <a:cubicBezTo>
                  <a:pt x="5961" y="12180"/>
                  <a:pt x="5812" y="12159"/>
                  <a:pt x="5678" y="12159"/>
                </a:cubicBezTo>
                <a:cubicBezTo>
                  <a:pt x="5387" y="12159"/>
                  <a:pt x="5162" y="12254"/>
                  <a:pt x="4977" y="12254"/>
                </a:cubicBezTo>
                <a:cubicBezTo>
                  <a:pt x="4745" y="12254"/>
                  <a:pt x="4577" y="12105"/>
                  <a:pt x="4420" y="11435"/>
                </a:cubicBezTo>
                <a:cubicBezTo>
                  <a:pt x="4187" y="10465"/>
                  <a:pt x="2995" y="6637"/>
                  <a:pt x="13832" y="297"/>
                </a:cubicBezTo>
                <a:cubicBezTo>
                  <a:pt x="14127" y="105"/>
                  <a:pt x="14150" y="0"/>
                  <a:pt x="1395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 name="Google Shape;56;p3"/>
          <p:cNvSpPr/>
          <p:nvPr/>
        </p:nvSpPr>
        <p:spPr>
          <a:xfrm flipH="1">
            <a:off x="-23610174" y="2040866"/>
            <a:ext cx="29506708" cy="4796145"/>
          </a:xfrm>
          <a:custGeom>
            <a:avLst/>
            <a:gdLst/>
            <a:ahLst/>
            <a:cxnLst/>
            <a:rect l="l" t="t" r="r" b="b"/>
            <a:pathLst>
              <a:path w="28968" h="4272" extrusionOk="0">
                <a:moveTo>
                  <a:pt x="21071" y="0"/>
                </a:moveTo>
                <a:cubicBezTo>
                  <a:pt x="21051" y="0"/>
                  <a:pt x="21031" y="1"/>
                  <a:pt x="21010" y="2"/>
                </a:cubicBezTo>
                <a:cubicBezTo>
                  <a:pt x="20414" y="25"/>
                  <a:pt x="19898" y="430"/>
                  <a:pt x="19730" y="1007"/>
                </a:cubicBezTo>
                <a:cubicBezTo>
                  <a:pt x="19391" y="841"/>
                  <a:pt x="19030" y="761"/>
                  <a:pt x="18672" y="761"/>
                </a:cubicBezTo>
                <a:cubicBezTo>
                  <a:pt x="17958" y="761"/>
                  <a:pt x="17259" y="1079"/>
                  <a:pt x="16790" y="1667"/>
                </a:cubicBezTo>
                <a:cubicBezTo>
                  <a:pt x="16520" y="1393"/>
                  <a:pt x="16174" y="1263"/>
                  <a:pt x="15831" y="1263"/>
                </a:cubicBezTo>
                <a:cubicBezTo>
                  <a:pt x="15316" y="1263"/>
                  <a:pt x="14810" y="1556"/>
                  <a:pt x="14586" y="2090"/>
                </a:cubicBezTo>
                <a:cubicBezTo>
                  <a:pt x="14474" y="2062"/>
                  <a:pt x="14359" y="2048"/>
                  <a:pt x="14245" y="2048"/>
                </a:cubicBezTo>
                <a:cubicBezTo>
                  <a:pt x="14052" y="2048"/>
                  <a:pt x="13860" y="2088"/>
                  <a:pt x="13682" y="2168"/>
                </a:cubicBezTo>
                <a:cubicBezTo>
                  <a:pt x="13276" y="2249"/>
                  <a:pt x="12866" y="2289"/>
                  <a:pt x="12457" y="2289"/>
                </a:cubicBezTo>
                <a:cubicBezTo>
                  <a:pt x="11467" y="2289"/>
                  <a:pt x="10486" y="2055"/>
                  <a:pt x="9595" y="1601"/>
                </a:cubicBezTo>
                <a:cubicBezTo>
                  <a:pt x="8812" y="1601"/>
                  <a:pt x="8120" y="2110"/>
                  <a:pt x="7886" y="2858"/>
                </a:cubicBezTo>
                <a:cubicBezTo>
                  <a:pt x="7458" y="2525"/>
                  <a:pt x="6946" y="2360"/>
                  <a:pt x="6435" y="2360"/>
                </a:cubicBezTo>
                <a:cubicBezTo>
                  <a:pt x="5857" y="2360"/>
                  <a:pt x="5280" y="2571"/>
                  <a:pt x="4830" y="2988"/>
                </a:cubicBezTo>
                <a:cubicBezTo>
                  <a:pt x="4639" y="2432"/>
                  <a:pt x="4122" y="2096"/>
                  <a:pt x="3581" y="2096"/>
                </a:cubicBezTo>
                <a:cubicBezTo>
                  <a:pt x="3363" y="2096"/>
                  <a:pt x="3141" y="2150"/>
                  <a:pt x="2935" y="2267"/>
                </a:cubicBezTo>
                <a:cubicBezTo>
                  <a:pt x="2944" y="2200"/>
                  <a:pt x="2947" y="2134"/>
                  <a:pt x="2947" y="2064"/>
                </a:cubicBezTo>
                <a:cubicBezTo>
                  <a:pt x="2947" y="1366"/>
                  <a:pt x="2561" y="723"/>
                  <a:pt x="1944" y="395"/>
                </a:cubicBezTo>
                <a:cubicBezTo>
                  <a:pt x="1666" y="248"/>
                  <a:pt x="1361" y="174"/>
                  <a:pt x="1056" y="174"/>
                </a:cubicBezTo>
                <a:cubicBezTo>
                  <a:pt x="687" y="174"/>
                  <a:pt x="318" y="282"/>
                  <a:pt x="1" y="497"/>
                </a:cubicBezTo>
                <a:lnTo>
                  <a:pt x="1" y="4271"/>
                </a:lnTo>
                <a:lnTo>
                  <a:pt x="28968" y="4271"/>
                </a:lnTo>
                <a:lnTo>
                  <a:pt x="28968" y="2359"/>
                </a:lnTo>
                <a:cubicBezTo>
                  <a:pt x="28661" y="2122"/>
                  <a:pt x="28284" y="1994"/>
                  <a:pt x="27896" y="1994"/>
                </a:cubicBezTo>
                <a:cubicBezTo>
                  <a:pt x="27586" y="1994"/>
                  <a:pt x="27282" y="2076"/>
                  <a:pt x="27012" y="2232"/>
                </a:cubicBezTo>
                <a:cubicBezTo>
                  <a:pt x="26808" y="2032"/>
                  <a:pt x="26534" y="1923"/>
                  <a:pt x="26253" y="1923"/>
                </a:cubicBezTo>
                <a:cubicBezTo>
                  <a:pt x="26176" y="1923"/>
                  <a:pt x="26099" y="1931"/>
                  <a:pt x="26022" y="1948"/>
                </a:cubicBezTo>
                <a:cubicBezTo>
                  <a:pt x="25590" y="1021"/>
                  <a:pt x="24677" y="492"/>
                  <a:pt x="23736" y="492"/>
                </a:cubicBezTo>
                <a:cubicBezTo>
                  <a:pt x="23269" y="492"/>
                  <a:pt x="22795" y="623"/>
                  <a:pt x="22369" y="900"/>
                </a:cubicBezTo>
                <a:cubicBezTo>
                  <a:pt x="22165" y="357"/>
                  <a:pt x="21647" y="0"/>
                  <a:pt x="2107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 name="Google Shape;57;p3"/>
          <p:cNvSpPr txBox="1">
            <a:spLocks noGrp="1"/>
          </p:cNvSpPr>
          <p:nvPr>
            <p:ph type="title"/>
          </p:nvPr>
        </p:nvSpPr>
        <p:spPr>
          <a:xfrm>
            <a:off x="3645000" y="3951167"/>
            <a:ext cx="2989200" cy="994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8" name="Google Shape;58;p3"/>
          <p:cNvSpPr txBox="1">
            <a:spLocks noGrp="1"/>
          </p:cNvSpPr>
          <p:nvPr>
            <p:ph type="title" idx="2" hasCustomPrompt="1"/>
          </p:nvPr>
        </p:nvSpPr>
        <p:spPr>
          <a:xfrm>
            <a:off x="3645000" y="3249233"/>
            <a:ext cx="1824000" cy="7876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5333">
                <a:solidFill>
                  <a:schemeClr val="l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9" name="Google Shape;59;p3"/>
          <p:cNvSpPr txBox="1">
            <a:spLocks noGrp="1"/>
          </p:cNvSpPr>
          <p:nvPr>
            <p:ph type="subTitle" idx="1"/>
          </p:nvPr>
        </p:nvSpPr>
        <p:spPr>
          <a:xfrm>
            <a:off x="3645000" y="4869167"/>
            <a:ext cx="2989200" cy="787600"/>
          </a:xfrm>
          <a:prstGeom prst="rect">
            <a:avLst/>
          </a:prstGeom>
        </p:spPr>
        <p:txBody>
          <a:bodyPr spcFirstLastPara="1" wrap="square" lIns="91425" tIns="91425" rIns="91425" bIns="91425" anchor="t" anchorCtr="0">
            <a:noAutofit/>
          </a:bodyPr>
          <a:lstStyle>
            <a:lvl1pPr marL="0" marR="0" lvl="0" indent="-118528"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080118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0"/>
        <p:cNvGrpSpPr/>
        <p:nvPr/>
      </p:nvGrpSpPr>
      <p:grpSpPr>
        <a:xfrm>
          <a:off x="0" y="0"/>
          <a:ext cx="0" cy="0"/>
          <a:chOff x="0" y="0"/>
          <a:chExt cx="0" cy="0"/>
        </a:xfrm>
      </p:grpSpPr>
      <p:sp>
        <p:nvSpPr>
          <p:cNvPr id="61" name="Google Shape;61;p4"/>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2" name="Google Shape;62;p4"/>
          <p:cNvSpPr txBox="1">
            <a:spLocks noGrp="1"/>
          </p:cNvSpPr>
          <p:nvPr>
            <p:ph type="title"/>
          </p:nvPr>
        </p:nvSpPr>
        <p:spPr>
          <a:xfrm>
            <a:off x="628967" y="585100"/>
            <a:ext cx="90532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solidFill>
                  <a:schemeClr val="lt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3" name="Google Shape;63;p4"/>
          <p:cNvSpPr txBox="1">
            <a:spLocks noGrp="1"/>
          </p:cNvSpPr>
          <p:nvPr>
            <p:ph type="body" idx="1"/>
          </p:nvPr>
        </p:nvSpPr>
        <p:spPr>
          <a:xfrm>
            <a:off x="681400" y="1348700"/>
            <a:ext cx="8668400" cy="47732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chemeClr val="lt1"/>
              </a:buClr>
              <a:buSzPts val="1200"/>
              <a:buChar char="●"/>
              <a:defRPr sz="1600">
                <a:solidFill>
                  <a:schemeClr val="lt1"/>
                </a:solidFill>
              </a:defRPr>
            </a:lvl1pPr>
            <a:lvl2pPr marL="1219140" lvl="1" indent="-406381">
              <a:lnSpc>
                <a:spcPct val="100000"/>
              </a:lnSpc>
              <a:spcBef>
                <a:spcPts val="0"/>
              </a:spcBef>
              <a:spcAft>
                <a:spcPts val="0"/>
              </a:spcAft>
              <a:buClr>
                <a:schemeClr val="lt1"/>
              </a:buClr>
              <a:buSzPts val="1200"/>
              <a:buFont typeface="Muli"/>
              <a:buChar char="○"/>
              <a:defRPr sz="1600">
                <a:solidFill>
                  <a:schemeClr val="lt1"/>
                </a:solidFill>
              </a:defRPr>
            </a:lvl2pPr>
            <a:lvl3pPr marL="1828709" lvl="2" indent="-406381">
              <a:spcBef>
                <a:spcPts val="0"/>
              </a:spcBef>
              <a:spcAft>
                <a:spcPts val="0"/>
              </a:spcAft>
              <a:buClr>
                <a:schemeClr val="lt1"/>
              </a:buClr>
              <a:buSzPts val="1200"/>
              <a:buFont typeface="Muli"/>
              <a:buChar char="■"/>
              <a:defRPr sz="1600">
                <a:solidFill>
                  <a:schemeClr val="lt1"/>
                </a:solidFill>
              </a:defRPr>
            </a:lvl3pPr>
            <a:lvl4pPr marL="2438278" lvl="3" indent="-406381">
              <a:spcBef>
                <a:spcPts val="2133"/>
              </a:spcBef>
              <a:spcAft>
                <a:spcPts val="0"/>
              </a:spcAft>
              <a:buClr>
                <a:schemeClr val="lt1"/>
              </a:buClr>
              <a:buSzPts val="1200"/>
              <a:buFont typeface="Muli"/>
              <a:buChar char="●"/>
              <a:defRPr sz="1600">
                <a:solidFill>
                  <a:schemeClr val="lt1"/>
                </a:solidFill>
              </a:defRPr>
            </a:lvl4pPr>
            <a:lvl5pPr marL="3047848" lvl="4" indent="-406381">
              <a:spcBef>
                <a:spcPts val="2133"/>
              </a:spcBef>
              <a:spcAft>
                <a:spcPts val="0"/>
              </a:spcAft>
              <a:buClr>
                <a:schemeClr val="lt1"/>
              </a:buClr>
              <a:buSzPts val="1200"/>
              <a:buFont typeface="Muli"/>
              <a:buChar char="○"/>
              <a:defRPr sz="1600">
                <a:solidFill>
                  <a:schemeClr val="lt1"/>
                </a:solidFill>
              </a:defRPr>
            </a:lvl5pPr>
            <a:lvl6pPr marL="3657418" lvl="5" indent="-406381">
              <a:spcBef>
                <a:spcPts val="2133"/>
              </a:spcBef>
              <a:spcAft>
                <a:spcPts val="0"/>
              </a:spcAft>
              <a:buClr>
                <a:schemeClr val="lt1"/>
              </a:buClr>
              <a:buSzPts val="1200"/>
              <a:buFont typeface="Muli"/>
              <a:buChar char="■"/>
              <a:defRPr sz="1600">
                <a:solidFill>
                  <a:schemeClr val="lt1"/>
                </a:solidFill>
              </a:defRPr>
            </a:lvl6pPr>
            <a:lvl7pPr marL="4266987" lvl="6" indent="-406381">
              <a:spcBef>
                <a:spcPts val="2133"/>
              </a:spcBef>
              <a:spcAft>
                <a:spcPts val="0"/>
              </a:spcAft>
              <a:buClr>
                <a:schemeClr val="lt1"/>
              </a:buClr>
              <a:buSzPts val="1200"/>
              <a:buFont typeface="Muli"/>
              <a:buChar char="●"/>
              <a:defRPr sz="1600">
                <a:solidFill>
                  <a:schemeClr val="lt1"/>
                </a:solidFill>
              </a:defRPr>
            </a:lvl7pPr>
            <a:lvl8pPr marL="4876557" lvl="7" indent="-406381">
              <a:spcBef>
                <a:spcPts val="2133"/>
              </a:spcBef>
              <a:spcAft>
                <a:spcPts val="0"/>
              </a:spcAft>
              <a:buClr>
                <a:schemeClr val="lt1"/>
              </a:buClr>
              <a:buSzPts val="1200"/>
              <a:buFont typeface="Muli"/>
              <a:buChar char="○"/>
              <a:defRPr sz="1600">
                <a:solidFill>
                  <a:schemeClr val="lt1"/>
                </a:solidFill>
              </a:defRPr>
            </a:lvl8pPr>
            <a:lvl9pPr marL="5486126" lvl="8" indent="-406381">
              <a:spcBef>
                <a:spcPts val="2133"/>
              </a:spcBef>
              <a:spcAft>
                <a:spcPts val="2133"/>
              </a:spcAft>
              <a:buClr>
                <a:schemeClr val="lt1"/>
              </a:buClr>
              <a:buSzPts val="1200"/>
              <a:buFont typeface="Muli"/>
              <a:buChar char="■"/>
              <a:defRPr sz="1600">
                <a:solidFill>
                  <a:schemeClr val="lt1"/>
                </a:solidFill>
              </a:defRPr>
            </a:lvl9pPr>
          </a:lstStyle>
          <a:p>
            <a:endParaRPr/>
          </a:p>
        </p:txBody>
      </p:sp>
      <p:grpSp>
        <p:nvGrpSpPr>
          <p:cNvPr id="64" name="Google Shape;64;p4"/>
          <p:cNvGrpSpPr/>
          <p:nvPr/>
        </p:nvGrpSpPr>
        <p:grpSpPr>
          <a:xfrm rot="-435938">
            <a:off x="9919861" y="4411142"/>
            <a:ext cx="1280425" cy="1664609"/>
            <a:chOff x="2678950" y="3748700"/>
            <a:chExt cx="775550" cy="1008249"/>
          </a:xfrm>
        </p:grpSpPr>
        <p:sp>
          <p:nvSpPr>
            <p:cNvPr id="65" name="Google Shape;65;p4"/>
            <p:cNvSpPr/>
            <p:nvPr/>
          </p:nvSpPr>
          <p:spPr>
            <a:xfrm>
              <a:off x="2682664" y="3811100"/>
              <a:ext cx="771832" cy="871096"/>
            </a:xfrm>
            <a:custGeom>
              <a:avLst/>
              <a:gdLst/>
              <a:ahLst/>
              <a:cxnLst/>
              <a:rect l="l" t="t" r="r" b="b"/>
              <a:pathLst>
                <a:path w="8312" h="9381" extrusionOk="0">
                  <a:moveTo>
                    <a:pt x="4154" y="15"/>
                  </a:moveTo>
                  <a:cubicBezTo>
                    <a:pt x="4361" y="15"/>
                    <a:pt x="4560" y="175"/>
                    <a:pt x="4560" y="418"/>
                  </a:cubicBezTo>
                  <a:cubicBezTo>
                    <a:pt x="4560" y="641"/>
                    <a:pt x="4380" y="824"/>
                    <a:pt x="4157" y="824"/>
                  </a:cubicBezTo>
                  <a:lnTo>
                    <a:pt x="4157" y="821"/>
                  </a:lnTo>
                  <a:cubicBezTo>
                    <a:pt x="3795" y="821"/>
                    <a:pt x="3616" y="386"/>
                    <a:pt x="3871" y="134"/>
                  </a:cubicBezTo>
                  <a:cubicBezTo>
                    <a:pt x="3953" y="52"/>
                    <a:pt x="4055" y="15"/>
                    <a:pt x="4154" y="15"/>
                  </a:cubicBezTo>
                  <a:close/>
                  <a:moveTo>
                    <a:pt x="713" y="1"/>
                  </a:moveTo>
                  <a:cubicBezTo>
                    <a:pt x="713" y="395"/>
                    <a:pt x="395" y="714"/>
                    <a:pt x="1" y="714"/>
                  </a:cubicBezTo>
                  <a:lnTo>
                    <a:pt x="1" y="9380"/>
                  </a:lnTo>
                  <a:lnTo>
                    <a:pt x="8311" y="9354"/>
                  </a:lnTo>
                  <a:lnTo>
                    <a:pt x="8311" y="711"/>
                  </a:lnTo>
                  <a:cubicBezTo>
                    <a:pt x="8294" y="711"/>
                    <a:pt x="8274" y="714"/>
                    <a:pt x="8256" y="714"/>
                  </a:cubicBezTo>
                  <a:cubicBezTo>
                    <a:pt x="7862" y="714"/>
                    <a:pt x="7541" y="395"/>
                    <a:pt x="7541"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6" name="Google Shape;66;p4"/>
            <p:cNvSpPr/>
            <p:nvPr/>
          </p:nvSpPr>
          <p:spPr>
            <a:xfrm>
              <a:off x="2748872" y="3748700"/>
              <a:ext cx="638117" cy="87565"/>
            </a:xfrm>
            <a:custGeom>
              <a:avLst/>
              <a:gdLst/>
              <a:ahLst/>
              <a:cxnLst/>
              <a:rect l="l" t="t" r="r" b="b"/>
              <a:pathLst>
                <a:path w="6872" h="943" extrusionOk="0">
                  <a:moveTo>
                    <a:pt x="0" y="1"/>
                  </a:moveTo>
                  <a:lnTo>
                    <a:pt x="0" y="942"/>
                  </a:lnTo>
                  <a:lnTo>
                    <a:pt x="3071" y="942"/>
                  </a:lnTo>
                  <a:cubicBezTo>
                    <a:pt x="3139" y="773"/>
                    <a:pt x="3292" y="688"/>
                    <a:pt x="3444" y="688"/>
                  </a:cubicBezTo>
                  <a:cubicBezTo>
                    <a:pt x="3597" y="688"/>
                    <a:pt x="3750" y="773"/>
                    <a:pt x="3818" y="942"/>
                  </a:cubicBezTo>
                  <a:lnTo>
                    <a:pt x="6871" y="942"/>
                  </a:lnTo>
                  <a:lnTo>
                    <a:pt x="6871"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7" name="Google Shape;67;p4"/>
            <p:cNvSpPr/>
            <p:nvPr/>
          </p:nvSpPr>
          <p:spPr>
            <a:xfrm>
              <a:off x="2682664" y="4587392"/>
              <a:ext cx="771832" cy="169558"/>
            </a:xfrm>
            <a:custGeom>
              <a:avLst/>
              <a:gdLst/>
              <a:ahLst/>
              <a:cxnLst/>
              <a:rect l="l" t="t" r="r" b="b"/>
              <a:pathLst>
                <a:path w="8312" h="1826" extrusionOk="0">
                  <a:moveTo>
                    <a:pt x="1" y="1"/>
                  </a:moveTo>
                  <a:lnTo>
                    <a:pt x="1" y="1113"/>
                  </a:lnTo>
                  <a:cubicBezTo>
                    <a:pt x="395" y="1113"/>
                    <a:pt x="713" y="1432"/>
                    <a:pt x="713" y="1826"/>
                  </a:cubicBezTo>
                  <a:lnTo>
                    <a:pt x="7659" y="1826"/>
                  </a:lnTo>
                  <a:cubicBezTo>
                    <a:pt x="7657" y="1808"/>
                    <a:pt x="7654" y="1794"/>
                    <a:pt x="7654" y="1776"/>
                  </a:cubicBezTo>
                  <a:cubicBezTo>
                    <a:pt x="7654" y="1403"/>
                    <a:pt x="7940" y="1093"/>
                    <a:pt x="8311" y="1064"/>
                  </a:cubicBezTo>
                  <a:lnTo>
                    <a:pt x="831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8" name="Google Shape;68;p4"/>
            <p:cNvSpPr/>
            <p:nvPr/>
          </p:nvSpPr>
          <p:spPr>
            <a:xfrm>
              <a:off x="2861787" y="4051324"/>
              <a:ext cx="91279" cy="191101"/>
            </a:xfrm>
            <a:custGeom>
              <a:avLst/>
              <a:gdLst/>
              <a:ahLst/>
              <a:cxnLst/>
              <a:rect l="l" t="t" r="r" b="b"/>
              <a:pathLst>
                <a:path w="983" h="2058" extrusionOk="0">
                  <a:moveTo>
                    <a:pt x="494" y="292"/>
                  </a:moveTo>
                  <a:cubicBezTo>
                    <a:pt x="596" y="292"/>
                    <a:pt x="678" y="381"/>
                    <a:pt x="667" y="484"/>
                  </a:cubicBezTo>
                  <a:lnTo>
                    <a:pt x="667" y="739"/>
                  </a:lnTo>
                  <a:cubicBezTo>
                    <a:pt x="678" y="843"/>
                    <a:pt x="596" y="931"/>
                    <a:pt x="494" y="931"/>
                  </a:cubicBezTo>
                  <a:cubicBezTo>
                    <a:pt x="488" y="931"/>
                    <a:pt x="482" y="931"/>
                    <a:pt x="476" y="930"/>
                  </a:cubicBezTo>
                  <a:lnTo>
                    <a:pt x="314" y="928"/>
                  </a:lnTo>
                  <a:lnTo>
                    <a:pt x="314" y="293"/>
                  </a:lnTo>
                  <a:lnTo>
                    <a:pt x="476" y="293"/>
                  </a:lnTo>
                  <a:cubicBezTo>
                    <a:pt x="482" y="293"/>
                    <a:pt x="488" y="292"/>
                    <a:pt x="494" y="292"/>
                  </a:cubicBezTo>
                  <a:close/>
                  <a:moveTo>
                    <a:pt x="1" y="1"/>
                  </a:moveTo>
                  <a:lnTo>
                    <a:pt x="1" y="2057"/>
                  </a:lnTo>
                  <a:lnTo>
                    <a:pt x="314" y="2057"/>
                  </a:lnTo>
                  <a:lnTo>
                    <a:pt x="314" y="1223"/>
                  </a:lnTo>
                  <a:lnTo>
                    <a:pt x="490" y="1223"/>
                  </a:lnTo>
                  <a:cubicBezTo>
                    <a:pt x="638" y="1223"/>
                    <a:pt x="757" y="1180"/>
                    <a:pt x="844" y="1090"/>
                  </a:cubicBezTo>
                  <a:cubicBezTo>
                    <a:pt x="936" y="994"/>
                    <a:pt x="983" y="864"/>
                    <a:pt x="977" y="734"/>
                  </a:cubicBezTo>
                  <a:lnTo>
                    <a:pt x="977" y="493"/>
                  </a:lnTo>
                  <a:cubicBezTo>
                    <a:pt x="983" y="360"/>
                    <a:pt x="936" y="230"/>
                    <a:pt x="844" y="134"/>
                  </a:cubicBezTo>
                  <a:cubicBezTo>
                    <a:pt x="757" y="47"/>
                    <a:pt x="638" y="1"/>
                    <a:pt x="490"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9" name="Google Shape;69;p4"/>
            <p:cNvSpPr/>
            <p:nvPr/>
          </p:nvSpPr>
          <p:spPr>
            <a:xfrm>
              <a:off x="2973681" y="4048538"/>
              <a:ext cx="94250" cy="196579"/>
            </a:xfrm>
            <a:custGeom>
              <a:avLst/>
              <a:gdLst/>
              <a:ahLst/>
              <a:cxnLst/>
              <a:rect l="l" t="t" r="r" b="b"/>
              <a:pathLst>
                <a:path w="1015" h="2117" extrusionOk="0">
                  <a:moveTo>
                    <a:pt x="506" y="295"/>
                  </a:moveTo>
                  <a:cubicBezTo>
                    <a:pt x="556" y="295"/>
                    <a:pt x="605" y="313"/>
                    <a:pt x="644" y="349"/>
                  </a:cubicBezTo>
                  <a:cubicBezTo>
                    <a:pt x="682" y="390"/>
                    <a:pt x="699" y="442"/>
                    <a:pt x="696" y="497"/>
                  </a:cubicBezTo>
                  <a:lnTo>
                    <a:pt x="696" y="1621"/>
                  </a:lnTo>
                  <a:cubicBezTo>
                    <a:pt x="699" y="1676"/>
                    <a:pt x="682" y="1728"/>
                    <a:pt x="644" y="1772"/>
                  </a:cubicBezTo>
                  <a:cubicBezTo>
                    <a:pt x="605" y="1806"/>
                    <a:pt x="556" y="1824"/>
                    <a:pt x="506" y="1824"/>
                  </a:cubicBezTo>
                  <a:cubicBezTo>
                    <a:pt x="457" y="1824"/>
                    <a:pt x="408" y="1806"/>
                    <a:pt x="369" y="1772"/>
                  </a:cubicBezTo>
                  <a:cubicBezTo>
                    <a:pt x="334" y="1728"/>
                    <a:pt x="314" y="1676"/>
                    <a:pt x="319" y="1621"/>
                  </a:cubicBezTo>
                  <a:lnTo>
                    <a:pt x="319" y="497"/>
                  </a:lnTo>
                  <a:cubicBezTo>
                    <a:pt x="314" y="442"/>
                    <a:pt x="334" y="390"/>
                    <a:pt x="369" y="349"/>
                  </a:cubicBezTo>
                  <a:cubicBezTo>
                    <a:pt x="408" y="313"/>
                    <a:pt x="457" y="295"/>
                    <a:pt x="506" y="295"/>
                  </a:cubicBezTo>
                  <a:close/>
                  <a:moveTo>
                    <a:pt x="507" y="1"/>
                  </a:moveTo>
                  <a:cubicBezTo>
                    <a:pt x="377" y="1"/>
                    <a:pt x="248" y="47"/>
                    <a:pt x="146" y="138"/>
                  </a:cubicBezTo>
                  <a:cubicBezTo>
                    <a:pt x="50" y="233"/>
                    <a:pt x="1" y="364"/>
                    <a:pt x="7" y="497"/>
                  </a:cubicBezTo>
                  <a:lnTo>
                    <a:pt x="7" y="1621"/>
                  </a:lnTo>
                  <a:cubicBezTo>
                    <a:pt x="1" y="1754"/>
                    <a:pt x="50" y="1885"/>
                    <a:pt x="146" y="1980"/>
                  </a:cubicBezTo>
                  <a:cubicBezTo>
                    <a:pt x="248" y="2071"/>
                    <a:pt x="377" y="2117"/>
                    <a:pt x="507" y="2117"/>
                  </a:cubicBezTo>
                  <a:cubicBezTo>
                    <a:pt x="636" y="2117"/>
                    <a:pt x="766" y="2071"/>
                    <a:pt x="870" y="1980"/>
                  </a:cubicBezTo>
                  <a:cubicBezTo>
                    <a:pt x="962" y="1885"/>
                    <a:pt x="1015" y="1754"/>
                    <a:pt x="1009" y="1621"/>
                  </a:cubicBezTo>
                  <a:lnTo>
                    <a:pt x="1009" y="497"/>
                  </a:lnTo>
                  <a:cubicBezTo>
                    <a:pt x="1015" y="364"/>
                    <a:pt x="962" y="233"/>
                    <a:pt x="870" y="138"/>
                  </a:cubicBezTo>
                  <a:cubicBezTo>
                    <a:pt x="766" y="47"/>
                    <a:pt x="636" y="1"/>
                    <a:pt x="507"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0" name="Google Shape;70;p4"/>
            <p:cNvSpPr/>
            <p:nvPr/>
          </p:nvSpPr>
          <p:spPr>
            <a:xfrm>
              <a:off x="3089104" y="4051324"/>
              <a:ext cx="87007" cy="191101"/>
            </a:xfrm>
            <a:custGeom>
              <a:avLst/>
              <a:gdLst/>
              <a:ahLst/>
              <a:cxnLst/>
              <a:rect l="l" t="t" r="r" b="b"/>
              <a:pathLst>
                <a:path w="937" h="2058" extrusionOk="0">
                  <a:moveTo>
                    <a:pt x="0" y="1"/>
                  </a:moveTo>
                  <a:lnTo>
                    <a:pt x="0" y="296"/>
                  </a:lnTo>
                  <a:lnTo>
                    <a:pt x="589" y="296"/>
                  </a:lnTo>
                  <a:lnTo>
                    <a:pt x="0" y="1794"/>
                  </a:lnTo>
                  <a:lnTo>
                    <a:pt x="0" y="2057"/>
                  </a:lnTo>
                  <a:lnTo>
                    <a:pt x="936" y="2057"/>
                  </a:lnTo>
                  <a:lnTo>
                    <a:pt x="936" y="1765"/>
                  </a:lnTo>
                  <a:lnTo>
                    <a:pt x="348" y="1765"/>
                  </a:lnTo>
                  <a:lnTo>
                    <a:pt x="936" y="264"/>
                  </a:lnTo>
                  <a:lnTo>
                    <a:pt x="936"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1" name="Google Shape;71;p4"/>
            <p:cNvSpPr/>
            <p:nvPr/>
          </p:nvSpPr>
          <p:spPr>
            <a:xfrm>
              <a:off x="3200441" y="4051324"/>
              <a:ext cx="82179" cy="191101"/>
            </a:xfrm>
            <a:custGeom>
              <a:avLst/>
              <a:gdLst/>
              <a:ahLst/>
              <a:cxnLst/>
              <a:rect l="l" t="t" r="r" b="b"/>
              <a:pathLst>
                <a:path w="885" h="2058" extrusionOk="0">
                  <a:moveTo>
                    <a:pt x="1" y="1"/>
                  </a:moveTo>
                  <a:lnTo>
                    <a:pt x="1" y="2057"/>
                  </a:lnTo>
                  <a:lnTo>
                    <a:pt x="884" y="2057"/>
                  </a:lnTo>
                  <a:lnTo>
                    <a:pt x="884" y="1765"/>
                  </a:lnTo>
                  <a:lnTo>
                    <a:pt x="311" y="1765"/>
                  </a:lnTo>
                  <a:lnTo>
                    <a:pt x="311" y="1162"/>
                  </a:lnTo>
                  <a:lnTo>
                    <a:pt x="768" y="1162"/>
                  </a:lnTo>
                  <a:lnTo>
                    <a:pt x="768" y="870"/>
                  </a:lnTo>
                  <a:lnTo>
                    <a:pt x="311" y="870"/>
                  </a:lnTo>
                  <a:lnTo>
                    <a:pt x="311" y="296"/>
                  </a:lnTo>
                  <a:lnTo>
                    <a:pt x="884" y="296"/>
                  </a:lnTo>
                  <a:lnTo>
                    <a:pt x="884"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2" name="Google Shape;72;p4"/>
            <p:cNvSpPr/>
            <p:nvPr/>
          </p:nvSpPr>
          <p:spPr>
            <a:xfrm>
              <a:off x="2793722" y="4309283"/>
              <a:ext cx="33707" cy="54693"/>
            </a:xfrm>
            <a:custGeom>
              <a:avLst/>
              <a:gdLst/>
              <a:ahLst/>
              <a:cxnLst/>
              <a:rect l="l" t="t" r="r" b="b"/>
              <a:pathLst>
                <a:path w="363" h="589" extrusionOk="0">
                  <a:moveTo>
                    <a:pt x="70" y="1"/>
                  </a:moveTo>
                  <a:lnTo>
                    <a:pt x="36" y="279"/>
                  </a:lnTo>
                  <a:cubicBezTo>
                    <a:pt x="62" y="273"/>
                    <a:pt x="88" y="273"/>
                    <a:pt x="114" y="273"/>
                  </a:cubicBezTo>
                  <a:cubicBezTo>
                    <a:pt x="230" y="273"/>
                    <a:pt x="282" y="325"/>
                    <a:pt x="282" y="400"/>
                  </a:cubicBezTo>
                  <a:cubicBezTo>
                    <a:pt x="279" y="469"/>
                    <a:pt x="224" y="525"/>
                    <a:pt x="153" y="525"/>
                  </a:cubicBezTo>
                  <a:cubicBezTo>
                    <a:pt x="150" y="525"/>
                    <a:pt x="146" y="525"/>
                    <a:pt x="143" y="525"/>
                  </a:cubicBezTo>
                  <a:cubicBezTo>
                    <a:pt x="99" y="525"/>
                    <a:pt x="59" y="513"/>
                    <a:pt x="21" y="493"/>
                  </a:cubicBezTo>
                  <a:lnTo>
                    <a:pt x="1" y="554"/>
                  </a:lnTo>
                  <a:cubicBezTo>
                    <a:pt x="41" y="575"/>
                    <a:pt x="85" y="589"/>
                    <a:pt x="132" y="589"/>
                  </a:cubicBezTo>
                  <a:cubicBezTo>
                    <a:pt x="137" y="589"/>
                    <a:pt x="141" y="589"/>
                    <a:pt x="146" y="589"/>
                  </a:cubicBezTo>
                  <a:cubicBezTo>
                    <a:pt x="270" y="589"/>
                    <a:pt x="360" y="505"/>
                    <a:pt x="360" y="392"/>
                  </a:cubicBezTo>
                  <a:cubicBezTo>
                    <a:pt x="363" y="331"/>
                    <a:pt x="331" y="273"/>
                    <a:pt x="279" y="244"/>
                  </a:cubicBezTo>
                  <a:cubicBezTo>
                    <a:pt x="241" y="221"/>
                    <a:pt x="198" y="212"/>
                    <a:pt x="154" y="212"/>
                  </a:cubicBezTo>
                  <a:cubicBezTo>
                    <a:pt x="137" y="212"/>
                    <a:pt x="123" y="212"/>
                    <a:pt x="105" y="215"/>
                  </a:cubicBezTo>
                  <a:lnTo>
                    <a:pt x="128" y="67"/>
                  </a:lnTo>
                  <a:lnTo>
                    <a:pt x="349" y="67"/>
                  </a:lnTo>
                  <a:lnTo>
                    <a:pt x="349"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3" name="Google Shape;73;p4"/>
            <p:cNvSpPr/>
            <p:nvPr/>
          </p:nvSpPr>
          <p:spPr>
            <a:xfrm>
              <a:off x="2835973" y="4309283"/>
              <a:ext cx="33986" cy="54693"/>
            </a:xfrm>
            <a:custGeom>
              <a:avLst/>
              <a:gdLst/>
              <a:ahLst/>
              <a:cxnLst/>
              <a:rect l="l" t="t" r="r" b="b"/>
              <a:pathLst>
                <a:path w="366" h="589" extrusionOk="0">
                  <a:moveTo>
                    <a:pt x="70" y="1"/>
                  </a:moveTo>
                  <a:lnTo>
                    <a:pt x="35" y="279"/>
                  </a:lnTo>
                  <a:cubicBezTo>
                    <a:pt x="62" y="273"/>
                    <a:pt x="88" y="273"/>
                    <a:pt x="117" y="273"/>
                  </a:cubicBezTo>
                  <a:cubicBezTo>
                    <a:pt x="232" y="273"/>
                    <a:pt x="282" y="325"/>
                    <a:pt x="282" y="400"/>
                  </a:cubicBezTo>
                  <a:cubicBezTo>
                    <a:pt x="282" y="469"/>
                    <a:pt x="224" y="525"/>
                    <a:pt x="156" y="525"/>
                  </a:cubicBezTo>
                  <a:cubicBezTo>
                    <a:pt x="152" y="525"/>
                    <a:pt x="149" y="525"/>
                    <a:pt x="146" y="525"/>
                  </a:cubicBezTo>
                  <a:cubicBezTo>
                    <a:pt x="102" y="525"/>
                    <a:pt x="59" y="513"/>
                    <a:pt x="21" y="493"/>
                  </a:cubicBezTo>
                  <a:lnTo>
                    <a:pt x="1" y="554"/>
                  </a:lnTo>
                  <a:cubicBezTo>
                    <a:pt x="40" y="575"/>
                    <a:pt x="87" y="589"/>
                    <a:pt x="133" y="589"/>
                  </a:cubicBezTo>
                  <a:cubicBezTo>
                    <a:pt x="137" y="589"/>
                    <a:pt x="141" y="589"/>
                    <a:pt x="146" y="589"/>
                  </a:cubicBezTo>
                  <a:cubicBezTo>
                    <a:pt x="273" y="589"/>
                    <a:pt x="363" y="505"/>
                    <a:pt x="363" y="392"/>
                  </a:cubicBezTo>
                  <a:cubicBezTo>
                    <a:pt x="366" y="331"/>
                    <a:pt x="334" y="273"/>
                    <a:pt x="282" y="244"/>
                  </a:cubicBezTo>
                  <a:cubicBezTo>
                    <a:pt x="241" y="221"/>
                    <a:pt x="201" y="212"/>
                    <a:pt x="157" y="212"/>
                  </a:cubicBezTo>
                  <a:cubicBezTo>
                    <a:pt x="140" y="212"/>
                    <a:pt x="125" y="212"/>
                    <a:pt x="108" y="215"/>
                  </a:cubicBezTo>
                  <a:lnTo>
                    <a:pt x="131" y="67"/>
                  </a:lnTo>
                  <a:lnTo>
                    <a:pt x="351" y="67"/>
                  </a:lnTo>
                  <a:lnTo>
                    <a:pt x="34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4" name="Google Shape;74;p4"/>
            <p:cNvSpPr/>
            <p:nvPr/>
          </p:nvSpPr>
          <p:spPr>
            <a:xfrm>
              <a:off x="2877666" y="4308447"/>
              <a:ext cx="37793" cy="55529"/>
            </a:xfrm>
            <a:custGeom>
              <a:avLst/>
              <a:gdLst/>
              <a:ahLst/>
              <a:cxnLst/>
              <a:rect l="l" t="t" r="r" b="b"/>
              <a:pathLst>
                <a:path w="407" h="598" extrusionOk="0">
                  <a:moveTo>
                    <a:pt x="203" y="267"/>
                  </a:moveTo>
                  <a:cubicBezTo>
                    <a:pt x="276" y="267"/>
                    <a:pt x="322" y="317"/>
                    <a:pt x="322" y="401"/>
                  </a:cubicBezTo>
                  <a:cubicBezTo>
                    <a:pt x="322" y="482"/>
                    <a:pt x="276" y="540"/>
                    <a:pt x="209" y="540"/>
                  </a:cubicBezTo>
                  <a:cubicBezTo>
                    <a:pt x="125" y="540"/>
                    <a:pt x="82" y="470"/>
                    <a:pt x="82" y="375"/>
                  </a:cubicBezTo>
                  <a:cubicBezTo>
                    <a:pt x="79" y="363"/>
                    <a:pt x="85" y="348"/>
                    <a:pt x="90" y="340"/>
                  </a:cubicBezTo>
                  <a:cubicBezTo>
                    <a:pt x="111" y="296"/>
                    <a:pt x="154" y="267"/>
                    <a:pt x="203" y="267"/>
                  </a:cubicBezTo>
                  <a:close/>
                  <a:moveTo>
                    <a:pt x="345" y="1"/>
                  </a:moveTo>
                  <a:cubicBezTo>
                    <a:pt x="325" y="1"/>
                    <a:pt x="305" y="1"/>
                    <a:pt x="287" y="4"/>
                  </a:cubicBezTo>
                  <a:cubicBezTo>
                    <a:pt x="218" y="12"/>
                    <a:pt x="151" y="41"/>
                    <a:pt x="102" y="91"/>
                  </a:cubicBezTo>
                  <a:cubicBezTo>
                    <a:pt x="35" y="160"/>
                    <a:pt x="1" y="256"/>
                    <a:pt x="4" y="351"/>
                  </a:cubicBezTo>
                  <a:cubicBezTo>
                    <a:pt x="4" y="502"/>
                    <a:pt x="85" y="598"/>
                    <a:pt x="209" y="598"/>
                  </a:cubicBezTo>
                  <a:cubicBezTo>
                    <a:pt x="319" y="598"/>
                    <a:pt x="406" y="505"/>
                    <a:pt x="400" y="395"/>
                  </a:cubicBezTo>
                  <a:cubicBezTo>
                    <a:pt x="400" y="279"/>
                    <a:pt x="328" y="207"/>
                    <a:pt x="227" y="207"/>
                  </a:cubicBezTo>
                  <a:cubicBezTo>
                    <a:pt x="172" y="207"/>
                    <a:pt x="119" y="230"/>
                    <a:pt x="88" y="273"/>
                  </a:cubicBezTo>
                  <a:lnTo>
                    <a:pt x="85" y="273"/>
                  </a:lnTo>
                  <a:cubicBezTo>
                    <a:pt x="96" y="169"/>
                    <a:pt x="177" y="82"/>
                    <a:pt x="285" y="68"/>
                  </a:cubicBezTo>
                  <a:cubicBezTo>
                    <a:pt x="305" y="65"/>
                    <a:pt x="325" y="65"/>
                    <a:pt x="345" y="65"/>
                  </a:cubicBezTo>
                  <a:lnTo>
                    <a:pt x="345"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5" name="Google Shape;75;p4"/>
            <p:cNvSpPr/>
            <p:nvPr/>
          </p:nvSpPr>
          <p:spPr>
            <a:xfrm>
              <a:off x="2920195" y="4338068"/>
              <a:ext cx="20522" cy="5479"/>
            </a:xfrm>
            <a:custGeom>
              <a:avLst/>
              <a:gdLst/>
              <a:ahLst/>
              <a:cxnLst/>
              <a:rect l="l" t="t" r="r" b="b"/>
              <a:pathLst>
                <a:path w="221" h="59" extrusionOk="0">
                  <a:moveTo>
                    <a:pt x="0" y="1"/>
                  </a:moveTo>
                  <a:lnTo>
                    <a:pt x="0" y="58"/>
                  </a:lnTo>
                  <a:lnTo>
                    <a:pt x="220" y="58"/>
                  </a:lnTo>
                  <a:lnTo>
                    <a:pt x="220"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6" name="Google Shape;76;p4"/>
            <p:cNvSpPr/>
            <p:nvPr/>
          </p:nvSpPr>
          <p:spPr>
            <a:xfrm>
              <a:off x="2946010" y="4308447"/>
              <a:ext cx="37236" cy="55529"/>
            </a:xfrm>
            <a:custGeom>
              <a:avLst/>
              <a:gdLst/>
              <a:ahLst/>
              <a:cxnLst/>
              <a:rect l="l" t="t" r="r" b="b"/>
              <a:pathLst>
                <a:path w="401" h="598" extrusionOk="0">
                  <a:moveTo>
                    <a:pt x="197" y="59"/>
                  </a:moveTo>
                  <a:cubicBezTo>
                    <a:pt x="279" y="59"/>
                    <a:pt x="316" y="134"/>
                    <a:pt x="316" y="236"/>
                  </a:cubicBezTo>
                  <a:cubicBezTo>
                    <a:pt x="316" y="244"/>
                    <a:pt x="313" y="253"/>
                    <a:pt x="307" y="262"/>
                  </a:cubicBezTo>
                  <a:cubicBezTo>
                    <a:pt x="286" y="300"/>
                    <a:pt x="246" y="323"/>
                    <a:pt x="202" y="323"/>
                  </a:cubicBezTo>
                  <a:cubicBezTo>
                    <a:pt x="200" y="323"/>
                    <a:pt x="197" y="323"/>
                    <a:pt x="195" y="322"/>
                  </a:cubicBezTo>
                  <a:cubicBezTo>
                    <a:pt x="128" y="322"/>
                    <a:pt x="76" y="267"/>
                    <a:pt x="84" y="201"/>
                  </a:cubicBezTo>
                  <a:cubicBezTo>
                    <a:pt x="84" y="120"/>
                    <a:pt x="131" y="59"/>
                    <a:pt x="197" y="59"/>
                  </a:cubicBezTo>
                  <a:close/>
                  <a:moveTo>
                    <a:pt x="203" y="1"/>
                  </a:moveTo>
                  <a:cubicBezTo>
                    <a:pt x="90" y="1"/>
                    <a:pt x="0" y="94"/>
                    <a:pt x="6" y="207"/>
                  </a:cubicBezTo>
                  <a:cubicBezTo>
                    <a:pt x="4" y="314"/>
                    <a:pt x="91" y="384"/>
                    <a:pt x="181" y="384"/>
                  </a:cubicBezTo>
                  <a:cubicBezTo>
                    <a:pt x="228" y="384"/>
                    <a:pt x="277" y="364"/>
                    <a:pt x="313" y="320"/>
                  </a:cubicBezTo>
                  <a:lnTo>
                    <a:pt x="316" y="320"/>
                  </a:lnTo>
                  <a:cubicBezTo>
                    <a:pt x="310" y="380"/>
                    <a:pt x="281" y="435"/>
                    <a:pt x="238" y="476"/>
                  </a:cubicBezTo>
                  <a:cubicBezTo>
                    <a:pt x="206" y="505"/>
                    <a:pt x="163" y="525"/>
                    <a:pt x="119" y="531"/>
                  </a:cubicBezTo>
                  <a:cubicBezTo>
                    <a:pt x="96" y="534"/>
                    <a:pt x="76" y="534"/>
                    <a:pt x="55" y="534"/>
                  </a:cubicBezTo>
                  <a:lnTo>
                    <a:pt x="55" y="598"/>
                  </a:lnTo>
                  <a:cubicBezTo>
                    <a:pt x="79" y="598"/>
                    <a:pt x="102" y="598"/>
                    <a:pt x="128" y="592"/>
                  </a:cubicBezTo>
                  <a:cubicBezTo>
                    <a:pt x="189" y="586"/>
                    <a:pt x="250" y="560"/>
                    <a:pt x="296" y="516"/>
                  </a:cubicBezTo>
                  <a:cubicBezTo>
                    <a:pt x="365" y="444"/>
                    <a:pt x="400" y="346"/>
                    <a:pt x="394" y="244"/>
                  </a:cubicBezTo>
                  <a:cubicBezTo>
                    <a:pt x="394" y="96"/>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7" name="Google Shape;77;p4"/>
            <p:cNvSpPr/>
            <p:nvPr/>
          </p:nvSpPr>
          <p:spPr>
            <a:xfrm>
              <a:off x="2988539" y="4308447"/>
              <a:ext cx="36679" cy="55529"/>
            </a:xfrm>
            <a:custGeom>
              <a:avLst/>
              <a:gdLst/>
              <a:ahLst/>
              <a:cxnLst/>
              <a:rect l="l" t="t" r="r" b="b"/>
              <a:pathLst>
                <a:path w="395" h="598" extrusionOk="0">
                  <a:moveTo>
                    <a:pt x="187" y="55"/>
                  </a:moveTo>
                  <a:cubicBezTo>
                    <a:pt x="191" y="55"/>
                    <a:pt x="195" y="55"/>
                    <a:pt x="200" y="56"/>
                  </a:cubicBezTo>
                  <a:cubicBezTo>
                    <a:pt x="202" y="56"/>
                    <a:pt x="203" y="56"/>
                    <a:pt x="205" y="56"/>
                  </a:cubicBezTo>
                  <a:cubicBezTo>
                    <a:pt x="258" y="56"/>
                    <a:pt x="298" y="101"/>
                    <a:pt x="293" y="152"/>
                  </a:cubicBezTo>
                  <a:cubicBezTo>
                    <a:pt x="290" y="204"/>
                    <a:pt x="255" y="247"/>
                    <a:pt x="206" y="259"/>
                  </a:cubicBezTo>
                  <a:cubicBezTo>
                    <a:pt x="139" y="238"/>
                    <a:pt x="96" y="207"/>
                    <a:pt x="96" y="149"/>
                  </a:cubicBezTo>
                  <a:lnTo>
                    <a:pt x="99" y="149"/>
                  </a:lnTo>
                  <a:cubicBezTo>
                    <a:pt x="96" y="98"/>
                    <a:pt x="137" y="55"/>
                    <a:pt x="187" y="55"/>
                  </a:cubicBezTo>
                  <a:close/>
                  <a:moveTo>
                    <a:pt x="185" y="311"/>
                  </a:moveTo>
                  <a:cubicBezTo>
                    <a:pt x="264" y="334"/>
                    <a:pt x="313" y="369"/>
                    <a:pt x="313" y="438"/>
                  </a:cubicBezTo>
                  <a:cubicBezTo>
                    <a:pt x="313" y="496"/>
                    <a:pt x="264" y="543"/>
                    <a:pt x="207" y="543"/>
                  </a:cubicBezTo>
                  <a:cubicBezTo>
                    <a:pt x="204" y="543"/>
                    <a:pt x="200" y="543"/>
                    <a:pt x="197" y="543"/>
                  </a:cubicBezTo>
                  <a:cubicBezTo>
                    <a:pt x="195" y="543"/>
                    <a:pt x="194" y="543"/>
                    <a:pt x="192" y="543"/>
                  </a:cubicBezTo>
                  <a:cubicBezTo>
                    <a:pt x="130" y="543"/>
                    <a:pt x="81" y="494"/>
                    <a:pt x="81" y="432"/>
                  </a:cubicBezTo>
                  <a:cubicBezTo>
                    <a:pt x="81" y="377"/>
                    <a:pt x="119" y="331"/>
                    <a:pt x="185" y="311"/>
                  </a:cubicBezTo>
                  <a:close/>
                  <a:moveTo>
                    <a:pt x="203" y="1"/>
                  </a:moveTo>
                  <a:cubicBezTo>
                    <a:pt x="101" y="1"/>
                    <a:pt x="26" y="62"/>
                    <a:pt x="26" y="154"/>
                  </a:cubicBezTo>
                  <a:cubicBezTo>
                    <a:pt x="26" y="212"/>
                    <a:pt x="64" y="262"/>
                    <a:pt x="116" y="285"/>
                  </a:cubicBezTo>
                  <a:lnTo>
                    <a:pt x="116" y="288"/>
                  </a:lnTo>
                  <a:cubicBezTo>
                    <a:pt x="49" y="308"/>
                    <a:pt x="3" y="372"/>
                    <a:pt x="0" y="441"/>
                  </a:cubicBezTo>
                  <a:cubicBezTo>
                    <a:pt x="0" y="525"/>
                    <a:pt x="75" y="598"/>
                    <a:pt x="197" y="598"/>
                  </a:cubicBezTo>
                  <a:cubicBezTo>
                    <a:pt x="307" y="598"/>
                    <a:pt x="394" y="531"/>
                    <a:pt x="394" y="430"/>
                  </a:cubicBezTo>
                  <a:cubicBezTo>
                    <a:pt x="394" y="360"/>
                    <a:pt x="351" y="308"/>
                    <a:pt x="278" y="282"/>
                  </a:cubicBezTo>
                  <a:lnTo>
                    <a:pt x="278" y="279"/>
                  </a:lnTo>
                  <a:cubicBezTo>
                    <a:pt x="333" y="256"/>
                    <a:pt x="371" y="204"/>
                    <a:pt x="374" y="143"/>
                  </a:cubicBezTo>
                  <a:cubicBezTo>
                    <a:pt x="374" y="73"/>
                    <a:pt x="316"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8" name="Google Shape;78;p4"/>
            <p:cNvSpPr/>
            <p:nvPr/>
          </p:nvSpPr>
          <p:spPr>
            <a:xfrm>
              <a:off x="3032646" y="4309283"/>
              <a:ext cx="34264" cy="53857"/>
            </a:xfrm>
            <a:custGeom>
              <a:avLst/>
              <a:gdLst/>
              <a:ahLst/>
              <a:cxnLst/>
              <a:rect l="l" t="t" r="r" b="b"/>
              <a:pathLst>
                <a:path w="369" h="580" extrusionOk="0">
                  <a:moveTo>
                    <a:pt x="0" y="1"/>
                  </a:moveTo>
                  <a:lnTo>
                    <a:pt x="0" y="67"/>
                  </a:lnTo>
                  <a:lnTo>
                    <a:pt x="284" y="67"/>
                  </a:lnTo>
                  <a:lnTo>
                    <a:pt x="32" y="580"/>
                  </a:lnTo>
                  <a:lnTo>
                    <a:pt x="113" y="580"/>
                  </a:lnTo>
                  <a:lnTo>
                    <a:pt x="368" y="53"/>
                  </a:lnTo>
                  <a:lnTo>
                    <a:pt x="36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9" name="Google Shape;79;p4"/>
            <p:cNvSpPr/>
            <p:nvPr/>
          </p:nvSpPr>
          <p:spPr>
            <a:xfrm>
              <a:off x="3072946" y="4338068"/>
              <a:ext cx="20522" cy="5479"/>
            </a:xfrm>
            <a:custGeom>
              <a:avLst/>
              <a:gdLst/>
              <a:ahLst/>
              <a:cxnLst/>
              <a:rect l="l" t="t" r="r" b="b"/>
              <a:pathLst>
                <a:path w="221" h="59" extrusionOk="0">
                  <a:moveTo>
                    <a:pt x="1" y="1"/>
                  </a:moveTo>
                  <a:lnTo>
                    <a:pt x="1" y="58"/>
                  </a:lnTo>
                  <a:lnTo>
                    <a:pt x="221" y="58"/>
                  </a:lnTo>
                  <a:lnTo>
                    <a:pt x="22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0" name="Google Shape;80;p4"/>
            <p:cNvSpPr/>
            <p:nvPr/>
          </p:nvSpPr>
          <p:spPr>
            <a:xfrm>
              <a:off x="3098761" y="4308447"/>
              <a:ext cx="36679" cy="55529"/>
            </a:xfrm>
            <a:custGeom>
              <a:avLst/>
              <a:gdLst/>
              <a:ahLst/>
              <a:cxnLst/>
              <a:rect l="l" t="t" r="r" b="b"/>
              <a:pathLst>
                <a:path w="395" h="598" extrusionOk="0">
                  <a:moveTo>
                    <a:pt x="198" y="62"/>
                  </a:moveTo>
                  <a:cubicBezTo>
                    <a:pt x="279" y="62"/>
                    <a:pt x="316" y="149"/>
                    <a:pt x="316" y="296"/>
                  </a:cubicBezTo>
                  <a:cubicBezTo>
                    <a:pt x="316" y="444"/>
                    <a:pt x="279" y="540"/>
                    <a:pt x="198" y="540"/>
                  </a:cubicBezTo>
                  <a:cubicBezTo>
                    <a:pt x="125" y="540"/>
                    <a:pt x="79" y="453"/>
                    <a:pt x="79" y="302"/>
                  </a:cubicBezTo>
                  <a:cubicBezTo>
                    <a:pt x="79" y="146"/>
                    <a:pt x="131" y="62"/>
                    <a:pt x="198" y="62"/>
                  </a:cubicBezTo>
                  <a:close/>
                  <a:moveTo>
                    <a:pt x="204" y="1"/>
                  </a:moveTo>
                  <a:cubicBezTo>
                    <a:pt x="85" y="1"/>
                    <a:pt x="1" y="111"/>
                    <a:pt x="1" y="302"/>
                  </a:cubicBezTo>
                  <a:cubicBezTo>
                    <a:pt x="4" y="493"/>
                    <a:pt x="79" y="598"/>
                    <a:pt x="195" y="598"/>
                  </a:cubicBezTo>
                  <a:cubicBezTo>
                    <a:pt x="322" y="598"/>
                    <a:pt x="395" y="490"/>
                    <a:pt x="395" y="293"/>
                  </a:cubicBezTo>
                  <a:cubicBezTo>
                    <a:pt x="395" y="108"/>
                    <a:pt x="322" y="1"/>
                    <a:pt x="20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1" name="Google Shape;81;p4"/>
            <p:cNvSpPr/>
            <p:nvPr/>
          </p:nvSpPr>
          <p:spPr>
            <a:xfrm>
              <a:off x="3141847" y="4308447"/>
              <a:ext cx="33707" cy="55529"/>
            </a:xfrm>
            <a:custGeom>
              <a:avLst/>
              <a:gdLst/>
              <a:ahLst/>
              <a:cxnLst/>
              <a:rect l="l" t="t" r="r" b="b"/>
              <a:pathLst>
                <a:path w="363" h="598" extrusionOk="0">
                  <a:moveTo>
                    <a:pt x="174" y="1"/>
                  </a:moveTo>
                  <a:cubicBezTo>
                    <a:pt x="119" y="1"/>
                    <a:pt x="67" y="15"/>
                    <a:pt x="23" y="44"/>
                  </a:cubicBezTo>
                  <a:lnTo>
                    <a:pt x="44" y="102"/>
                  </a:lnTo>
                  <a:cubicBezTo>
                    <a:pt x="78" y="79"/>
                    <a:pt x="116" y="65"/>
                    <a:pt x="160" y="65"/>
                  </a:cubicBezTo>
                  <a:cubicBezTo>
                    <a:pt x="232" y="65"/>
                    <a:pt x="261" y="105"/>
                    <a:pt x="261" y="152"/>
                  </a:cubicBezTo>
                  <a:cubicBezTo>
                    <a:pt x="261" y="218"/>
                    <a:pt x="189" y="250"/>
                    <a:pt x="131" y="250"/>
                  </a:cubicBezTo>
                  <a:lnTo>
                    <a:pt x="87" y="250"/>
                  </a:lnTo>
                  <a:lnTo>
                    <a:pt x="87" y="308"/>
                  </a:lnTo>
                  <a:lnTo>
                    <a:pt x="131" y="308"/>
                  </a:lnTo>
                  <a:cubicBezTo>
                    <a:pt x="206" y="308"/>
                    <a:pt x="281" y="343"/>
                    <a:pt x="281" y="424"/>
                  </a:cubicBezTo>
                  <a:cubicBezTo>
                    <a:pt x="281" y="470"/>
                    <a:pt x="252" y="537"/>
                    <a:pt x="151" y="537"/>
                  </a:cubicBezTo>
                  <a:cubicBezTo>
                    <a:pt x="105" y="534"/>
                    <a:pt x="61" y="522"/>
                    <a:pt x="21" y="499"/>
                  </a:cubicBezTo>
                  <a:lnTo>
                    <a:pt x="0" y="557"/>
                  </a:lnTo>
                  <a:cubicBezTo>
                    <a:pt x="47" y="583"/>
                    <a:pt x="99" y="598"/>
                    <a:pt x="151" y="598"/>
                  </a:cubicBezTo>
                  <a:cubicBezTo>
                    <a:pt x="290" y="598"/>
                    <a:pt x="362" y="516"/>
                    <a:pt x="362" y="424"/>
                  </a:cubicBezTo>
                  <a:cubicBezTo>
                    <a:pt x="362" y="348"/>
                    <a:pt x="307" y="285"/>
                    <a:pt x="232" y="273"/>
                  </a:cubicBezTo>
                  <a:cubicBezTo>
                    <a:pt x="296" y="259"/>
                    <a:pt x="339" y="201"/>
                    <a:pt x="339" y="137"/>
                  </a:cubicBezTo>
                  <a:cubicBezTo>
                    <a:pt x="339" y="68"/>
                    <a:pt x="287" y="1"/>
                    <a:pt x="17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2" name="Google Shape;82;p4"/>
            <p:cNvSpPr/>
            <p:nvPr/>
          </p:nvSpPr>
          <p:spPr>
            <a:xfrm>
              <a:off x="3215762" y="4306311"/>
              <a:ext cx="28879" cy="60079"/>
            </a:xfrm>
            <a:custGeom>
              <a:avLst/>
              <a:gdLst/>
              <a:ahLst/>
              <a:cxnLst/>
              <a:rect l="l" t="t" r="r" b="b"/>
              <a:pathLst>
                <a:path w="311" h="647" extrusionOk="0">
                  <a:moveTo>
                    <a:pt x="250" y="1"/>
                  </a:moveTo>
                  <a:lnTo>
                    <a:pt x="1" y="647"/>
                  </a:lnTo>
                  <a:lnTo>
                    <a:pt x="62" y="647"/>
                  </a:lnTo>
                  <a:lnTo>
                    <a:pt x="31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3" name="Google Shape;83;p4"/>
            <p:cNvSpPr/>
            <p:nvPr/>
          </p:nvSpPr>
          <p:spPr>
            <a:xfrm>
              <a:off x="3264791" y="4308447"/>
              <a:ext cx="36586" cy="55529"/>
            </a:xfrm>
            <a:custGeom>
              <a:avLst/>
              <a:gdLst/>
              <a:ahLst/>
              <a:cxnLst/>
              <a:rect l="l" t="t" r="r" b="b"/>
              <a:pathLst>
                <a:path w="394" h="598" extrusionOk="0">
                  <a:moveTo>
                    <a:pt x="197" y="62"/>
                  </a:moveTo>
                  <a:cubicBezTo>
                    <a:pt x="281" y="62"/>
                    <a:pt x="316" y="149"/>
                    <a:pt x="316" y="296"/>
                  </a:cubicBezTo>
                  <a:cubicBezTo>
                    <a:pt x="316" y="444"/>
                    <a:pt x="278" y="540"/>
                    <a:pt x="197" y="540"/>
                  </a:cubicBezTo>
                  <a:cubicBezTo>
                    <a:pt x="125" y="540"/>
                    <a:pt x="78" y="453"/>
                    <a:pt x="78" y="302"/>
                  </a:cubicBezTo>
                  <a:cubicBezTo>
                    <a:pt x="78" y="146"/>
                    <a:pt x="130" y="62"/>
                    <a:pt x="197" y="62"/>
                  </a:cubicBezTo>
                  <a:close/>
                  <a:moveTo>
                    <a:pt x="203" y="1"/>
                  </a:moveTo>
                  <a:cubicBezTo>
                    <a:pt x="84" y="1"/>
                    <a:pt x="0" y="111"/>
                    <a:pt x="0" y="302"/>
                  </a:cubicBezTo>
                  <a:cubicBezTo>
                    <a:pt x="3" y="493"/>
                    <a:pt x="78" y="598"/>
                    <a:pt x="194" y="598"/>
                  </a:cubicBezTo>
                  <a:cubicBezTo>
                    <a:pt x="322" y="598"/>
                    <a:pt x="394" y="490"/>
                    <a:pt x="394" y="293"/>
                  </a:cubicBezTo>
                  <a:cubicBezTo>
                    <a:pt x="394" y="108"/>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4" name="Google Shape;84;p4"/>
            <p:cNvSpPr/>
            <p:nvPr/>
          </p:nvSpPr>
          <p:spPr>
            <a:xfrm>
              <a:off x="3307506" y="4308447"/>
              <a:ext cx="36400" cy="55529"/>
            </a:xfrm>
            <a:custGeom>
              <a:avLst/>
              <a:gdLst/>
              <a:ahLst/>
              <a:cxnLst/>
              <a:rect l="l" t="t" r="r" b="b"/>
              <a:pathLst>
                <a:path w="392" h="598" extrusionOk="0">
                  <a:moveTo>
                    <a:pt x="185" y="58"/>
                  </a:moveTo>
                  <a:cubicBezTo>
                    <a:pt x="188" y="58"/>
                    <a:pt x="192" y="58"/>
                    <a:pt x="195" y="59"/>
                  </a:cubicBezTo>
                  <a:cubicBezTo>
                    <a:pt x="198" y="58"/>
                    <a:pt x="201" y="58"/>
                    <a:pt x="205" y="58"/>
                  </a:cubicBezTo>
                  <a:cubicBezTo>
                    <a:pt x="255" y="58"/>
                    <a:pt x="296" y="100"/>
                    <a:pt x="293" y="152"/>
                  </a:cubicBezTo>
                  <a:cubicBezTo>
                    <a:pt x="290" y="204"/>
                    <a:pt x="255" y="247"/>
                    <a:pt x="203" y="259"/>
                  </a:cubicBezTo>
                  <a:cubicBezTo>
                    <a:pt x="137" y="238"/>
                    <a:pt x="93" y="207"/>
                    <a:pt x="93" y="149"/>
                  </a:cubicBezTo>
                  <a:lnTo>
                    <a:pt x="96" y="149"/>
                  </a:lnTo>
                  <a:cubicBezTo>
                    <a:pt x="96" y="100"/>
                    <a:pt x="137" y="58"/>
                    <a:pt x="185" y="58"/>
                  </a:cubicBezTo>
                  <a:close/>
                  <a:moveTo>
                    <a:pt x="183" y="311"/>
                  </a:moveTo>
                  <a:cubicBezTo>
                    <a:pt x="261" y="334"/>
                    <a:pt x="311" y="369"/>
                    <a:pt x="311" y="438"/>
                  </a:cubicBezTo>
                  <a:cubicBezTo>
                    <a:pt x="311" y="496"/>
                    <a:pt x="264" y="543"/>
                    <a:pt x="205" y="543"/>
                  </a:cubicBezTo>
                  <a:cubicBezTo>
                    <a:pt x="201" y="543"/>
                    <a:pt x="198" y="543"/>
                    <a:pt x="195" y="543"/>
                  </a:cubicBezTo>
                  <a:cubicBezTo>
                    <a:pt x="193" y="543"/>
                    <a:pt x="191" y="543"/>
                    <a:pt x="189" y="543"/>
                  </a:cubicBezTo>
                  <a:cubicBezTo>
                    <a:pt x="128" y="543"/>
                    <a:pt x="79" y="494"/>
                    <a:pt x="79" y="432"/>
                  </a:cubicBezTo>
                  <a:cubicBezTo>
                    <a:pt x="79" y="377"/>
                    <a:pt x="116" y="331"/>
                    <a:pt x="183" y="311"/>
                  </a:cubicBezTo>
                  <a:close/>
                  <a:moveTo>
                    <a:pt x="200" y="1"/>
                  </a:moveTo>
                  <a:cubicBezTo>
                    <a:pt x="99" y="1"/>
                    <a:pt x="24" y="62"/>
                    <a:pt x="24" y="154"/>
                  </a:cubicBezTo>
                  <a:cubicBezTo>
                    <a:pt x="24" y="212"/>
                    <a:pt x="61" y="262"/>
                    <a:pt x="114" y="285"/>
                  </a:cubicBezTo>
                  <a:lnTo>
                    <a:pt x="114" y="288"/>
                  </a:lnTo>
                  <a:cubicBezTo>
                    <a:pt x="47" y="308"/>
                    <a:pt x="1" y="372"/>
                    <a:pt x="1" y="441"/>
                  </a:cubicBezTo>
                  <a:cubicBezTo>
                    <a:pt x="1" y="525"/>
                    <a:pt x="73" y="598"/>
                    <a:pt x="195" y="598"/>
                  </a:cubicBezTo>
                  <a:cubicBezTo>
                    <a:pt x="305" y="598"/>
                    <a:pt x="392" y="531"/>
                    <a:pt x="392" y="430"/>
                  </a:cubicBezTo>
                  <a:cubicBezTo>
                    <a:pt x="392" y="360"/>
                    <a:pt x="348" y="308"/>
                    <a:pt x="276" y="282"/>
                  </a:cubicBezTo>
                  <a:lnTo>
                    <a:pt x="276" y="279"/>
                  </a:lnTo>
                  <a:cubicBezTo>
                    <a:pt x="331" y="256"/>
                    <a:pt x="368" y="204"/>
                    <a:pt x="371" y="143"/>
                  </a:cubicBezTo>
                  <a:cubicBezTo>
                    <a:pt x="371" y="73"/>
                    <a:pt x="313" y="1"/>
                    <a:pt x="20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5" name="Google Shape;85;p4"/>
            <p:cNvSpPr/>
            <p:nvPr/>
          </p:nvSpPr>
          <p:spPr>
            <a:xfrm>
              <a:off x="2994110" y="3794479"/>
              <a:ext cx="130093" cy="111429"/>
            </a:xfrm>
            <a:custGeom>
              <a:avLst/>
              <a:gdLst/>
              <a:ahLst/>
              <a:cxnLst/>
              <a:rect l="l" t="t" r="r" b="b"/>
              <a:pathLst>
                <a:path w="1401" h="1200" extrusionOk="0">
                  <a:moveTo>
                    <a:pt x="798" y="194"/>
                  </a:moveTo>
                  <a:cubicBezTo>
                    <a:pt x="1006" y="194"/>
                    <a:pt x="1206" y="357"/>
                    <a:pt x="1206" y="600"/>
                  </a:cubicBezTo>
                  <a:cubicBezTo>
                    <a:pt x="1206" y="823"/>
                    <a:pt x="1023" y="1003"/>
                    <a:pt x="803" y="1003"/>
                  </a:cubicBezTo>
                  <a:cubicBezTo>
                    <a:pt x="441" y="1003"/>
                    <a:pt x="262" y="568"/>
                    <a:pt x="517" y="313"/>
                  </a:cubicBezTo>
                  <a:cubicBezTo>
                    <a:pt x="599" y="231"/>
                    <a:pt x="700" y="194"/>
                    <a:pt x="798" y="194"/>
                  </a:cubicBezTo>
                  <a:close/>
                  <a:moveTo>
                    <a:pt x="803" y="0"/>
                  </a:moveTo>
                  <a:cubicBezTo>
                    <a:pt x="267" y="0"/>
                    <a:pt x="1" y="646"/>
                    <a:pt x="378" y="1023"/>
                  </a:cubicBezTo>
                  <a:cubicBezTo>
                    <a:pt x="500" y="1145"/>
                    <a:pt x="651" y="1199"/>
                    <a:pt x="798" y="1199"/>
                  </a:cubicBezTo>
                  <a:cubicBezTo>
                    <a:pt x="1106" y="1199"/>
                    <a:pt x="1400" y="961"/>
                    <a:pt x="1400" y="600"/>
                  </a:cubicBezTo>
                  <a:cubicBezTo>
                    <a:pt x="1400" y="267"/>
                    <a:pt x="1134" y="0"/>
                    <a:pt x="803" y="0"/>
                  </a:cubicBezTo>
                  <a:close/>
                </a:path>
              </a:pathLst>
            </a:custGeom>
            <a:solidFill>
              <a:srgbClr val="EC542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6" name="Google Shape;86;p4"/>
            <p:cNvSpPr/>
            <p:nvPr/>
          </p:nvSpPr>
          <p:spPr>
            <a:xfrm>
              <a:off x="2678950" y="4576342"/>
              <a:ext cx="26093" cy="22286"/>
            </a:xfrm>
            <a:custGeom>
              <a:avLst/>
              <a:gdLst/>
              <a:ahLst/>
              <a:cxnLst/>
              <a:rect l="l" t="t" r="r" b="b"/>
              <a:pathLst>
                <a:path w="281" h="240" extrusionOk="0">
                  <a:moveTo>
                    <a:pt x="167" y="1"/>
                  </a:moveTo>
                  <a:cubicBezTo>
                    <a:pt x="166" y="1"/>
                    <a:pt x="164" y="1"/>
                    <a:pt x="162" y="1"/>
                  </a:cubicBezTo>
                  <a:cubicBezTo>
                    <a:pt x="55" y="1"/>
                    <a:pt x="0" y="128"/>
                    <a:pt x="75" y="204"/>
                  </a:cubicBezTo>
                  <a:cubicBezTo>
                    <a:pt x="100" y="228"/>
                    <a:pt x="130" y="239"/>
                    <a:pt x="160" y="239"/>
                  </a:cubicBezTo>
                  <a:cubicBezTo>
                    <a:pt x="222" y="239"/>
                    <a:pt x="281" y="192"/>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7" name="Google Shape;87;p4"/>
            <p:cNvSpPr/>
            <p:nvPr/>
          </p:nvSpPr>
          <p:spPr>
            <a:xfrm>
              <a:off x="2711450" y="4576342"/>
              <a:ext cx="26186" cy="22286"/>
            </a:xfrm>
            <a:custGeom>
              <a:avLst/>
              <a:gdLst/>
              <a:ahLst/>
              <a:cxnLst/>
              <a:rect l="l" t="t" r="r" b="b"/>
              <a:pathLst>
                <a:path w="282" h="240" extrusionOk="0">
                  <a:moveTo>
                    <a:pt x="168" y="1"/>
                  </a:moveTo>
                  <a:cubicBezTo>
                    <a:pt x="166" y="1"/>
                    <a:pt x="164" y="1"/>
                    <a:pt x="163" y="1"/>
                  </a:cubicBezTo>
                  <a:cubicBezTo>
                    <a:pt x="56" y="1"/>
                    <a:pt x="1" y="128"/>
                    <a:pt x="76" y="204"/>
                  </a:cubicBezTo>
                  <a:cubicBezTo>
                    <a:pt x="100" y="228"/>
                    <a:pt x="131" y="239"/>
                    <a:pt x="160" y="239"/>
                  </a:cubicBezTo>
                  <a:cubicBezTo>
                    <a:pt x="222" y="239"/>
                    <a:pt x="281" y="192"/>
                    <a:pt x="281" y="120"/>
                  </a:cubicBezTo>
                  <a:cubicBezTo>
                    <a:pt x="281" y="55"/>
                    <a:pt x="232" y="1"/>
                    <a:pt x="168"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8" name="Google Shape;88;p4"/>
            <p:cNvSpPr/>
            <p:nvPr/>
          </p:nvSpPr>
          <p:spPr>
            <a:xfrm>
              <a:off x="2744043" y="4576342"/>
              <a:ext cx="26372" cy="22472"/>
            </a:xfrm>
            <a:custGeom>
              <a:avLst/>
              <a:gdLst/>
              <a:ahLst/>
              <a:cxnLst/>
              <a:rect l="l" t="t" r="r" b="b"/>
              <a:pathLst>
                <a:path w="284" h="242" extrusionOk="0">
                  <a:moveTo>
                    <a:pt x="162" y="1"/>
                  </a:moveTo>
                  <a:cubicBezTo>
                    <a:pt x="55" y="1"/>
                    <a:pt x="0" y="128"/>
                    <a:pt x="75" y="207"/>
                  </a:cubicBezTo>
                  <a:cubicBezTo>
                    <a:pt x="100" y="231"/>
                    <a:pt x="131" y="241"/>
                    <a:pt x="160" y="241"/>
                  </a:cubicBezTo>
                  <a:cubicBezTo>
                    <a:pt x="224" y="241"/>
                    <a:pt x="284" y="193"/>
                    <a:pt x="284" y="120"/>
                  </a:cubicBezTo>
                  <a:cubicBezTo>
                    <a:pt x="284" y="53"/>
                    <a:pt x="229" y="1"/>
                    <a:pt x="162"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9" name="Google Shape;89;p4"/>
            <p:cNvSpPr/>
            <p:nvPr/>
          </p:nvSpPr>
          <p:spPr>
            <a:xfrm>
              <a:off x="2776822" y="4576342"/>
              <a:ext cx="26186" cy="22286"/>
            </a:xfrm>
            <a:custGeom>
              <a:avLst/>
              <a:gdLst/>
              <a:ahLst/>
              <a:cxnLst/>
              <a:rect l="l" t="t" r="r" b="b"/>
              <a:pathLst>
                <a:path w="282" h="240" extrusionOk="0">
                  <a:moveTo>
                    <a:pt x="165" y="1"/>
                  </a:moveTo>
                  <a:cubicBezTo>
                    <a:pt x="163" y="1"/>
                    <a:pt x="161" y="1"/>
                    <a:pt x="160" y="1"/>
                  </a:cubicBezTo>
                  <a:cubicBezTo>
                    <a:pt x="53" y="1"/>
                    <a:pt x="0" y="128"/>
                    <a:pt x="76" y="204"/>
                  </a:cubicBezTo>
                  <a:cubicBezTo>
                    <a:pt x="100" y="228"/>
                    <a:pt x="130" y="239"/>
                    <a:pt x="160" y="239"/>
                  </a:cubicBezTo>
                  <a:cubicBezTo>
                    <a:pt x="221" y="239"/>
                    <a:pt x="279" y="192"/>
                    <a:pt x="281" y="120"/>
                  </a:cubicBezTo>
                  <a:cubicBezTo>
                    <a:pt x="281" y="55"/>
                    <a:pt x="229"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0" name="Google Shape;90;p4"/>
            <p:cNvSpPr/>
            <p:nvPr/>
          </p:nvSpPr>
          <p:spPr>
            <a:xfrm>
              <a:off x="2809323" y="4576342"/>
              <a:ext cx="26186" cy="22286"/>
            </a:xfrm>
            <a:custGeom>
              <a:avLst/>
              <a:gdLst/>
              <a:ahLst/>
              <a:cxnLst/>
              <a:rect l="l" t="t" r="r" b="b"/>
              <a:pathLst>
                <a:path w="282" h="240" extrusionOk="0">
                  <a:moveTo>
                    <a:pt x="165" y="1"/>
                  </a:moveTo>
                  <a:cubicBezTo>
                    <a:pt x="164" y="1"/>
                    <a:pt x="162" y="1"/>
                    <a:pt x="160" y="1"/>
                  </a:cubicBezTo>
                  <a:cubicBezTo>
                    <a:pt x="53" y="1"/>
                    <a:pt x="1" y="128"/>
                    <a:pt x="76" y="204"/>
                  </a:cubicBezTo>
                  <a:cubicBezTo>
                    <a:pt x="101" y="228"/>
                    <a:pt x="131" y="239"/>
                    <a:pt x="161" y="239"/>
                  </a:cubicBezTo>
                  <a:cubicBezTo>
                    <a:pt x="223" y="239"/>
                    <a:pt x="282" y="192"/>
                    <a:pt x="282" y="120"/>
                  </a:cubicBezTo>
                  <a:cubicBezTo>
                    <a:pt x="282" y="55"/>
                    <a:pt x="230"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1" name="Google Shape;91;p4"/>
            <p:cNvSpPr/>
            <p:nvPr/>
          </p:nvSpPr>
          <p:spPr>
            <a:xfrm>
              <a:off x="2841730" y="4576342"/>
              <a:ext cx="26372" cy="22472"/>
            </a:xfrm>
            <a:custGeom>
              <a:avLst/>
              <a:gdLst/>
              <a:ahLst/>
              <a:cxnLst/>
              <a:rect l="l" t="t" r="r" b="b"/>
              <a:pathLst>
                <a:path w="284" h="242" extrusionOk="0">
                  <a:moveTo>
                    <a:pt x="167" y="1"/>
                  </a:moveTo>
                  <a:cubicBezTo>
                    <a:pt x="165" y="1"/>
                    <a:pt x="163" y="1"/>
                    <a:pt x="162" y="1"/>
                  </a:cubicBezTo>
                  <a:cubicBezTo>
                    <a:pt x="161"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2" name="Google Shape;92;p4"/>
            <p:cNvSpPr/>
            <p:nvPr/>
          </p:nvSpPr>
          <p:spPr>
            <a:xfrm>
              <a:off x="2874509" y="4576342"/>
              <a:ext cx="26093" cy="22472"/>
            </a:xfrm>
            <a:custGeom>
              <a:avLst/>
              <a:gdLst/>
              <a:ahLst/>
              <a:cxnLst/>
              <a:rect l="l" t="t" r="r" b="b"/>
              <a:pathLst>
                <a:path w="281" h="242" extrusionOk="0">
                  <a:moveTo>
                    <a:pt x="164" y="1"/>
                  </a:moveTo>
                  <a:cubicBezTo>
                    <a:pt x="163" y="1"/>
                    <a:pt x="161" y="1"/>
                    <a:pt x="159" y="1"/>
                  </a:cubicBezTo>
                  <a:cubicBezTo>
                    <a:pt x="158" y="1"/>
                    <a:pt x="157" y="1"/>
                    <a:pt x="156" y="1"/>
                  </a:cubicBezTo>
                  <a:cubicBezTo>
                    <a:pt x="51" y="1"/>
                    <a:pt x="1" y="129"/>
                    <a:pt x="75" y="207"/>
                  </a:cubicBezTo>
                  <a:cubicBezTo>
                    <a:pt x="99" y="231"/>
                    <a:pt x="129" y="241"/>
                    <a:pt x="158" y="241"/>
                  </a:cubicBezTo>
                  <a:cubicBezTo>
                    <a:pt x="221" y="241"/>
                    <a:pt x="281" y="193"/>
                    <a:pt x="281" y="120"/>
                  </a:cubicBezTo>
                  <a:cubicBezTo>
                    <a:pt x="281" y="55"/>
                    <a:pt x="229"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3" name="Google Shape;93;p4"/>
            <p:cNvSpPr/>
            <p:nvPr/>
          </p:nvSpPr>
          <p:spPr>
            <a:xfrm>
              <a:off x="2907009" y="4576342"/>
              <a:ext cx="26186" cy="22286"/>
            </a:xfrm>
            <a:custGeom>
              <a:avLst/>
              <a:gdLst/>
              <a:ahLst/>
              <a:cxnLst/>
              <a:rect l="l" t="t" r="r" b="b"/>
              <a:pathLst>
                <a:path w="282" h="240" extrusionOk="0">
                  <a:moveTo>
                    <a:pt x="167" y="1"/>
                  </a:moveTo>
                  <a:cubicBezTo>
                    <a:pt x="166" y="1"/>
                    <a:pt x="164" y="1"/>
                    <a:pt x="163" y="1"/>
                  </a:cubicBezTo>
                  <a:cubicBezTo>
                    <a:pt x="55" y="1"/>
                    <a:pt x="0" y="128"/>
                    <a:pt x="76" y="204"/>
                  </a:cubicBezTo>
                  <a:cubicBezTo>
                    <a:pt x="100" y="228"/>
                    <a:pt x="131" y="239"/>
                    <a:pt x="160" y="239"/>
                  </a:cubicBezTo>
                  <a:cubicBezTo>
                    <a:pt x="222" y="239"/>
                    <a:pt x="281" y="192"/>
                    <a:pt x="281" y="120"/>
                  </a:cubicBezTo>
                  <a:cubicBezTo>
                    <a:pt x="281" y="55"/>
                    <a:pt x="229"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4" name="Google Shape;94;p4"/>
            <p:cNvSpPr/>
            <p:nvPr/>
          </p:nvSpPr>
          <p:spPr>
            <a:xfrm>
              <a:off x="2939602"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5" name="Google Shape;95;p4"/>
            <p:cNvSpPr/>
            <p:nvPr/>
          </p:nvSpPr>
          <p:spPr>
            <a:xfrm>
              <a:off x="2972196" y="4576342"/>
              <a:ext cx="26093" cy="22472"/>
            </a:xfrm>
            <a:custGeom>
              <a:avLst/>
              <a:gdLst/>
              <a:ahLst/>
              <a:cxnLst/>
              <a:rect l="l" t="t" r="r" b="b"/>
              <a:pathLst>
                <a:path w="281" h="242" extrusionOk="0">
                  <a:moveTo>
                    <a:pt x="167" y="1"/>
                  </a:moveTo>
                  <a:cubicBezTo>
                    <a:pt x="165" y="1"/>
                    <a:pt x="163" y="1"/>
                    <a:pt x="162" y="1"/>
                  </a:cubicBezTo>
                  <a:cubicBezTo>
                    <a:pt x="160" y="1"/>
                    <a:pt x="159" y="1"/>
                    <a:pt x="158" y="1"/>
                  </a:cubicBezTo>
                  <a:cubicBezTo>
                    <a:pt x="53" y="1"/>
                    <a:pt x="0" y="129"/>
                    <a:pt x="75" y="207"/>
                  </a:cubicBezTo>
                  <a:cubicBezTo>
                    <a:pt x="99" y="231"/>
                    <a:pt x="128" y="241"/>
                    <a:pt x="158" y="241"/>
                  </a:cubicBezTo>
                  <a:cubicBezTo>
                    <a:pt x="220" y="241"/>
                    <a:pt x="280" y="193"/>
                    <a:pt x="280" y="120"/>
                  </a:cubicBezTo>
                  <a:cubicBezTo>
                    <a:pt x="280"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6" name="Google Shape;96;p4"/>
            <p:cNvSpPr/>
            <p:nvPr/>
          </p:nvSpPr>
          <p:spPr>
            <a:xfrm>
              <a:off x="3004696"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7" name="Google Shape;97;p4"/>
            <p:cNvSpPr/>
            <p:nvPr/>
          </p:nvSpPr>
          <p:spPr>
            <a:xfrm>
              <a:off x="3037289"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8" name="Google Shape;98;p4"/>
            <p:cNvSpPr/>
            <p:nvPr/>
          </p:nvSpPr>
          <p:spPr>
            <a:xfrm>
              <a:off x="3069789" y="4576342"/>
              <a:ext cx="26372" cy="22472"/>
            </a:xfrm>
            <a:custGeom>
              <a:avLst/>
              <a:gdLst/>
              <a:ahLst/>
              <a:cxnLst/>
              <a:rect l="l" t="t" r="r" b="b"/>
              <a:pathLst>
                <a:path w="284" h="242" extrusionOk="0">
                  <a:moveTo>
                    <a:pt x="167" y="1"/>
                  </a:moveTo>
                  <a:cubicBezTo>
                    <a:pt x="165" y="1"/>
                    <a:pt x="164" y="1"/>
                    <a:pt x="162" y="1"/>
                  </a:cubicBezTo>
                  <a:cubicBezTo>
                    <a:pt x="161" y="1"/>
                    <a:pt x="160" y="1"/>
                    <a:pt x="159" y="1"/>
                  </a:cubicBezTo>
                  <a:cubicBezTo>
                    <a:pt x="54" y="1"/>
                    <a:pt x="1" y="129"/>
                    <a:pt x="78" y="207"/>
                  </a:cubicBezTo>
                  <a:cubicBezTo>
                    <a:pt x="102" y="231"/>
                    <a:pt x="132" y="241"/>
                    <a:pt x="161" y="241"/>
                  </a:cubicBezTo>
                  <a:cubicBezTo>
                    <a:pt x="223" y="241"/>
                    <a:pt x="284" y="193"/>
                    <a:pt x="284" y="120"/>
                  </a:cubicBezTo>
                  <a:cubicBezTo>
                    <a:pt x="284"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9" name="Google Shape;99;p4"/>
            <p:cNvSpPr/>
            <p:nvPr/>
          </p:nvSpPr>
          <p:spPr>
            <a:xfrm>
              <a:off x="3102382"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0" name="Google Shape;100;p4"/>
            <p:cNvSpPr/>
            <p:nvPr/>
          </p:nvSpPr>
          <p:spPr>
            <a:xfrm>
              <a:off x="3135161" y="4576342"/>
              <a:ext cx="26093" cy="22472"/>
            </a:xfrm>
            <a:custGeom>
              <a:avLst/>
              <a:gdLst/>
              <a:ahLst/>
              <a:cxnLst/>
              <a:rect l="l" t="t" r="r" b="b"/>
              <a:pathLst>
                <a:path w="281" h="242" extrusionOk="0">
                  <a:moveTo>
                    <a:pt x="164" y="1"/>
                  </a:moveTo>
                  <a:cubicBezTo>
                    <a:pt x="162" y="1"/>
                    <a:pt x="161" y="1"/>
                    <a:pt x="159" y="1"/>
                  </a:cubicBezTo>
                  <a:cubicBezTo>
                    <a:pt x="158" y="1"/>
                    <a:pt x="157" y="1"/>
                    <a:pt x="156" y="1"/>
                  </a:cubicBezTo>
                  <a:cubicBezTo>
                    <a:pt x="51" y="1"/>
                    <a:pt x="1" y="129"/>
                    <a:pt x="75" y="207"/>
                  </a:cubicBezTo>
                  <a:cubicBezTo>
                    <a:pt x="99" y="231"/>
                    <a:pt x="129" y="241"/>
                    <a:pt x="158" y="241"/>
                  </a:cubicBezTo>
                  <a:cubicBezTo>
                    <a:pt x="220" y="241"/>
                    <a:pt x="281" y="193"/>
                    <a:pt x="281" y="120"/>
                  </a:cubicBezTo>
                  <a:cubicBezTo>
                    <a:pt x="281" y="55"/>
                    <a:pt x="228"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1" name="Google Shape;101;p4"/>
            <p:cNvSpPr/>
            <p:nvPr/>
          </p:nvSpPr>
          <p:spPr>
            <a:xfrm>
              <a:off x="3167755" y="4576342"/>
              <a:ext cx="26093" cy="22472"/>
            </a:xfrm>
            <a:custGeom>
              <a:avLst/>
              <a:gdLst/>
              <a:ahLst/>
              <a:cxnLst/>
              <a:rect l="l" t="t" r="r" b="b"/>
              <a:pathLst>
                <a:path w="281" h="242" extrusionOk="0">
                  <a:moveTo>
                    <a:pt x="166" y="1"/>
                  </a:moveTo>
                  <a:cubicBezTo>
                    <a:pt x="165" y="1"/>
                    <a:pt x="163" y="1"/>
                    <a:pt x="162" y="1"/>
                  </a:cubicBezTo>
                  <a:cubicBezTo>
                    <a:pt x="160" y="1"/>
                    <a:pt x="159" y="1"/>
                    <a:pt x="158" y="1"/>
                  </a:cubicBezTo>
                  <a:cubicBezTo>
                    <a:pt x="50" y="1"/>
                    <a:pt x="0" y="129"/>
                    <a:pt x="75" y="207"/>
                  </a:cubicBezTo>
                  <a:cubicBezTo>
                    <a:pt x="99" y="231"/>
                    <a:pt x="128" y="241"/>
                    <a:pt x="158" y="241"/>
                  </a:cubicBezTo>
                  <a:cubicBezTo>
                    <a:pt x="220" y="241"/>
                    <a:pt x="280" y="193"/>
                    <a:pt x="280" y="120"/>
                  </a:cubicBezTo>
                  <a:cubicBezTo>
                    <a:pt x="280" y="55"/>
                    <a:pt x="228" y="1"/>
                    <a:pt x="166"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2" name="Google Shape;102;p4"/>
            <p:cNvSpPr/>
            <p:nvPr/>
          </p:nvSpPr>
          <p:spPr>
            <a:xfrm>
              <a:off x="3200255"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3" name="Google Shape;103;p4"/>
            <p:cNvSpPr/>
            <p:nvPr/>
          </p:nvSpPr>
          <p:spPr>
            <a:xfrm>
              <a:off x="3232755" y="4576342"/>
              <a:ext cx="26186" cy="22472"/>
            </a:xfrm>
            <a:custGeom>
              <a:avLst/>
              <a:gdLst/>
              <a:ahLst/>
              <a:cxnLst/>
              <a:rect l="l" t="t" r="r" b="b"/>
              <a:pathLst>
                <a:path w="282" h="242" extrusionOk="0">
                  <a:moveTo>
                    <a:pt x="163" y="1"/>
                  </a:moveTo>
                  <a:cubicBezTo>
                    <a:pt x="55" y="1"/>
                    <a:pt x="0" y="128"/>
                    <a:pt x="76" y="207"/>
                  </a:cubicBezTo>
                  <a:cubicBezTo>
                    <a:pt x="100" y="231"/>
                    <a:pt x="129" y="241"/>
                    <a:pt x="159" y="241"/>
                  </a:cubicBezTo>
                  <a:cubicBezTo>
                    <a:pt x="221" y="241"/>
                    <a:pt x="281" y="193"/>
                    <a:pt x="281" y="120"/>
                  </a:cubicBezTo>
                  <a:cubicBezTo>
                    <a:pt x="281"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4" name="Google Shape;104;p4"/>
            <p:cNvSpPr/>
            <p:nvPr/>
          </p:nvSpPr>
          <p:spPr>
            <a:xfrm>
              <a:off x="3265348"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5" name="Google Shape;105;p4"/>
            <p:cNvSpPr/>
            <p:nvPr/>
          </p:nvSpPr>
          <p:spPr>
            <a:xfrm>
              <a:off x="3297941"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6" name="Google Shape;106;p4"/>
            <p:cNvSpPr/>
            <p:nvPr/>
          </p:nvSpPr>
          <p:spPr>
            <a:xfrm>
              <a:off x="3330627"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7" name="Google Shape;107;p4"/>
            <p:cNvSpPr/>
            <p:nvPr/>
          </p:nvSpPr>
          <p:spPr>
            <a:xfrm>
              <a:off x="3362942" y="4576342"/>
              <a:ext cx="26464" cy="22472"/>
            </a:xfrm>
            <a:custGeom>
              <a:avLst/>
              <a:gdLst/>
              <a:ahLst/>
              <a:cxnLst/>
              <a:rect l="l" t="t" r="r" b="b"/>
              <a:pathLst>
                <a:path w="285" h="242" extrusionOk="0">
                  <a:moveTo>
                    <a:pt x="163" y="1"/>
                  </a:moveTo>
                  <a:cubicBezTo>
                    <a:pt x="55" y="1"/>
                    <a:pt x="0" y="128"/>
                    <a:pt x="79" y="207"/>
                  </a:cubicBezTo>
                  <a:cubicBezTo>
                    <a:pt x="103" y="231"/>
                    <a:pt x="132" y="241"/>
                    <a:pt x="162"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8" name="Google Shape;108;p4"/>
            <p:cNvSpPr/>
            <p:nvPr/>
          </p:nvSpPr>
          <p:spPr>
            <a:xfrm>
              <a:off x="3395721"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9" name="Google Shape;109;p4"/>
            <p:cNvSpPr/>
            <p:nvPr/>
          </p:nvSpPr>
          <p:spPr>
            <a:xfrm>
              <a:off x="3428035" y="4576342"/>
              <a:ext cx="26464" cy="22472"/>
            </a:xfrm>
            <a:custGeom>
              <a:avLst/>
              <a:gdLst/>
              <a:ahLst/>
              <a:cxnLst/>
              <a:rect l="l" t="t" r="r" b="b"/>
              <a:pathLst>
                <a:path w="285" h="242" extrusionOk="0">
                  <a:moveTo>
                    <a:pt x="163" y="1"/>
                  </a:moveTo>
                  <a:cubicBezTo>
                    <a:pt x="55" y="1"/>
                    <a:pt x="0" y="128"/>
                    <a:pt x="76" y="207"/>
                  </a:cubicBezTo>
                  <a:cubicBezTo>
                    <a:pt x="101" y="231"/>
                    <a:pt x="131" y="241"/>
                    <a:pt x="161"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0" name="Google Shape;110;p4"/>
            <p:cNvSpPr/>
            <p:nvPr/>
          </p:nvSpPr>
          <p:spPr>
            <a:xfrm>
              <a:off x="2698822" y="4585813"/>
              <a:ext cx="741374" cy="4086"/>
            </a:xfrm>
            <a:custGeom>
              <a:avLst/>
              <a:gdLst/>
              <a:ahLst/>
              <a:cxnLst/>
              <a:rect l="l" t="t" r="r" b="b"/>
              <a:pathLst>
                <a:path w="7984" h="44" extrusionOk="0">
                  <a:moveTo>
                    <a:pt x="0" y="0"/>
                  </a:moveTo>
                  <a:lnTo>
                    <a:pt x="0" y="44"/>
                  </a:lnTo>
                  <a:lnTo>
                    <a:pt x="7984" y="44"/>
                  </a:lnTo>
                  <a:lnTo>
                    <a:pt x="7984"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1" name="Google Shape;111;p4"/>
            <p:cNvSpPr/>
            <p:nvPr/>
          </p:nvSpPr>
          <p:spPr>
            <a:xfrm>
              <a:off x="2937931" y="4651742"/>
              <a:ext cx="42343" cy="50050"/>
            </a:xfrm>
            <a:custGeom>
              <a:avLst/>
              <a:gdLst/>
              <a:ahLst/>
              <a:cxnLst/>
              <a:rect l="l" t="t" r="r" b="b"/>
              <a:pathLst>
                <a:path w="456" h="539" extrusionOk="0">
                  <a:moveTo>
                    <a:pt x="229" y="122"/>
                  </a:moveTo>
                  <a:cubicBezTo>
                    <a:pt x="261" y="122"/>
                    <a:pt x="273" y="130"/>
                    <a:pt x="273" y="162"/>
                  </a:cubicBezTo>
                  <a:cubicBezTo>
                    <a:pt x="273" y="194"/>
                    <a:pt x="264" y="209"/>
                    <a:pt x="232" y="209"/>
                  </a:cubicBezTo>
                  <a:lnTo>
                    <a:pt x="189" y="209"/>
                  </a:lnTo>
                  <a:lnTo>
                    <a:pt x="189" y="122"/>
                  </a:lnTo>
                  <a:close/>
                  <a:moveTo>
                    <a:pt x="232" y="324"/>
                  </a:moveTo>
                  <a:cubicBezTo>
                    <a:pt x="267" y="324"/>
                    <a:pt x="279" y="330"/>
                    <a:pt x="279" y="368"/>
                  </a:cubicBezTo>
                  <a:cubicBezTo>
                    <a:pt x="279" y="403"/>
                    <a:pt x="267" y="414"/>
                    <a:pt x="232" y="414"/>
                  </a:cubicBezTo>
                  <a:lnTo>
                    <a:pt x="189" y="414"/>
                  </a:lnTo>
                  <a:lnTo>
                    <a:pt x="189" y="324"/>
                  </a:lnTo>
                  <a:close/>
                  <a:moveTo>
                    <a:pt x="1" y="0"/>
                  </a:moveTo>
                  <a:lnTo>
                    <a:pt x="1" y="539"/>
                  </a:lnTo>
                  <a:lnTo>
                    <a:pt x="250" y="539"/>
                  </a:lnTo>
                  <a:cubicBezTo>
                    <a:pt x="360" y="539"/>
                    <a:pt x="455" y="507"/>
                    <a:pt x="455" y="385"/>
                  </a:cubicBezTo>
                  <a:cubicBezTo>
                    <a:pt x="455" y="307"/>
                    <a:pt x="438" y="284"/>
                    <a:pt x="389" y="261"/>
                  </a:cubicBezTo>
                  <a:cubicBezTo>
                    <a:pt x="435" y="229"/>
                    <a:pt x="444" y="197"/>
                    <a:pt x="444" y="133"/>
                  </a:cubicBezTo>
                  <a:cubicBezTo>
                    <a:pt x="444" y="29"/>
                    <a:pt x="354" y="0"/>
                    <a:pt x="247"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2" name="Google Shape;112;p4"/>
            <p:cNvSpPr/>
            <p:nvPr/>
          </p:nvSpPr>
          <p:spPr>
            <a:xfrm>
              <a:off x="2981481" y="4647935"/>
              <a:ext cx="38814" cy="59522"/>
            </a:xfrm>
            <a:custGeom>
              <a:avLst/>
              <a:gdLst/>
              <a:ahLst/>
              <a:cxnLst/>
              <a:rect l="l" t="t" r="r" b="b"/>
              <a:pathLst>
                <a:path w="418" h="641" extrusionOk="0">
                  <a:moveTo>
                    <a:pt x="244" y="0"/>
                  </a:moveTo>
                  <a:lnTo>
                    <a:pt x="1" y="603"/>
                  </a:lnTo>
                  <a:lnTo>
                    <a:pt x="175" y="641"/>
                  </a:lnTo>
                  <a:lnTo>
                    <a:pt x="418" y="35"/>
                  </a:lnTo>
                  <a:lnTo>
                    <a:pt x="244"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3" name="Google Shape;113;p4"/>
            <p:cNvSpPr/>
            <p:nvPr/>
          </p:nvSpPr>
          <p:spPr>
            <a:xfrm>
              <a:off x="3021596" y="4650628"/>
              <a:ext cx="37700" cy="52000"/>
            </a:xfrm>
            <a:custGeom>
              <a:avLst/>
              <a:gdLst/>
              <a:ahLst/>
              <a:cxnLst/>
              <a:rect l="l" t="t" r="r" b="b"/>
              <a:pathLst>
                <a:path w="406" h="560" extrusionOk="0">
                  <a:moveTo>
                    <a:pt x="241" y="0"/>
                  </a:moveTo>
                  <a:cubicBezTo>
                    <a:pt x="53" y="0"/>
                    <a:pt x="0" y="67"/>
                    <a:pt x="0" y="279"/>
                  </a:cubicBezTo>
                  <a:cubicBezTo>
                    <a:pt x="0" y="499"/>
                    <a:pt x="55" y="560"/>
                    <a:pt x="232" y="560"/>
                  </a:cubicBezTo>
                  <a:cubicBezTo>
                    <a:pt x="290" y="560"/>
                    <a:pt x="348" y="554"/>
                    <a:pt x="406" y="539"/>
                  </a:cubicBezTo>
                  <a:lnTo>
                    <a:pt x="403" y="397"/>
                  </a:lnTo>
                  <a:cubicBezTo>
                    <a:pt x="403" y="397"/>
                    <a:pt x="334" y="403"/>
                    <a:pt x="278" y="403"/>
                  </a:cubicBezTo>
                  <a:cubicBezTo>
                    <a:pt x="206" y="403"/>
                    <a:pt x="192" y="386"/>
                    <a:pt x="192" y="279"/>
                  </a:cubicBezTo>
                  <a:cubicBezTo>
                    <a:pt x="192" y="174"/>
                    <a:pt x="206" y="160"/>
                    <a:pt x="278" y="160"/>
                  </a:cubicBezTo>
                  <a:cubicBezTo>
                    <a:pt x="319" y="160"/>
                    <a:pt x="360" y="163"/>
                    <a:pt x="400" y="166"/>
                  </a:cubicBezTo>
                  <a:lnTo>
                    <a:pt x="406" y="21"/>
                  </a:lnTo>
                  <a:cubicBezTo>
                    <a:pt x="351" y="9"/>
                    <a:pt x="296" y="3"/>
                    <a:pt x="241"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4" name="Google Shape;114;p4"/>
            <p:cNvSpPr/>
            <p:nvPr/>
          </p:nvSpPr>
          <p:spPr>
            <a:xfrm>
              <a:off x="3078611" y="4676164"/>
              <a:ext cx="22193" cy="13557"/>
            </a:xfrm>
            <a:custGeom>
              <a:avLst/>
              <a:gdLst/>
              <a:ahLst/>
              <a:cxnLst/>
              <a:rect l="l" t="t" r="r" b="b"/>
              <a:pathLst>
                <a:path w="239" h="146" extrusionOk="0">
                  <a:moveTo>
                    <a:pt x="1" y="1"/>
                  </a:moveTo>
                  <a:lnTo>
                    <a:pt x="1" y="145"/>
                  </a:lnTo>
                  <a:lnTo>
                    <a:pt x="238" y="145"/>
                  </a:lnTo>
                  <a:lnTo>
                    <a:pt x="238"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5" name="Google Shape;115;p4"/>
            <p:cNvSpPr/>
            <p:nvPr/>
          </p:nvSpPr>
          <p:spPr>
            <a:xfrm>
              <a:off x="3122161" y="4652485"/>
              <a:ext cx="31850" cy="49307"/>
            </a:xfrm>
            <a:custGeom>
              <a:avLst/>
              <a:gdLst/>
              <a:ahLst/>
              <a:cxnLst/>
              <a:rect l="l" t="t" r="r" b="b"/>
              <a:pathLst>
                <a:path w="343" h="531" extrusionOk="0">
                  <a:moveTo>
                    <a:pt x="189" y="1"/>
                  </a:moveTo>
                  <a:lnTo>
                    <a:pt x="1" y="108"/>
                  </a:lnTo>
                  <a:lnTo>
                    <a:pt x="50" y="238"/>
                  </a:lnTo>
                  <a:lnTo>
                    <a:pt x="160" y="195"/>
                  </a:lnTo>
                  <a:lnTo>
                    <a:pt x="160" y="531"/>
                  </a:lnTo>
                  <a:lnTo>
                    <a:pt x="343" y="531"/>
                  </a:lnTo>
                  <a:lnTo>
                    <a:pt x="343"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6" name="Google Shape;116;p4"/>
            <p:cNvSpPr/>
            <p:nvPr/>
          </p:nvSpPr>
          <p:spPr>
            <a:xfrm>
              <a:off x="3161440" y="4652485"/>
              <a:ext cx="38536" cy="50422"/>
            </a:xfrm>
            <a:custGeom>
              <a:avLst/>
              <a:gdLst/>
              <a:ahLst/>
              <a:cxnLst/>
              <a:rect l="l" t="t" r="r" b="b"/>
              <a:pathLst>
                <a:path w="415" h="543" extrusionOk="0">
                  <a:moveTo>
                    <a:pt x="27" y="1"/>
                  </a:moveTo>
                  <a:lnTo>
                    <a:pt x="15" y="345"/>
                  </a:lnTo>
                  <a:lnTo>
                    <a:pt x="134" y="360"/>
                  </a:lnTo>
                  <a:cubicBezTo>
                    <a:pt x="154" y="354"/>
                    <a:pt x="177" y="351"/>
                    <a:pt x="198" y="351"/>
                  </a:cubicBezTo>
                  <a:cubicBezTo>
                    <a:pt x="227" y="351"/>
                    <a:pt x="238" y="357"/>
                    <a:pt x="238" y="374"/>
                  </a:cubicBezTo>
                  <a:cubicBezTo>
                    <a:pt x="238" y="389"/>
                    <a:pt x="221" y="395"/>
                    <a:pt x="198" y="395"/>
                  </a:cubicBezTo>
                  <a:cubicBezTo>
                    <a:pt x="137" y="392"/>
                    <a:pt x="76" y="386"/>
                    <a:pt x="15" y="377"/>
                  </a:cubicBezTo>
                  <a:lnTo>
                    <a:pt x="1" y="511"/>
                  </a:lnTo>
                  <a:cubicBezTo>
                    <a:pt x="70" y="528"/>
                    <a:pt x="143" y="537"/>
                    <a:pt x="215" y="542"/>
                  </a:cubicBezTo>
                  <a:cubicBezTo>
                    <a:pt x="334" y="542"/>
                    <a:pt x="415" y="490"/>
                    <a:pt x="415" y="357"/>
                  </a:cubicBezTo>
                  <a:cubicBezTo>
                    <a:pt x="415" y="224"/>
                    <a:pt x="354" y="186"/>
                    <a:pt x="235" y="186"/>
                  </a:cubicBezTo>
                  <a:cubicBezTo>
                    <a:pt x="209" y="186"/>
                    <a:pt x="186" y="189"/>
                    <a:pt x="163" y="198"/>
                  </a:cubicBezTo>
                  <a:lnTo>
                    <a:pt x="166" y="160"/>
                  </a:lnTo>
                  <a:lnTo>
                    <a:pt x="395" y="160"/>
                  </a:lnTo>
                  <a:lnTo>
                    <a:pt x="395"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7" name="Google Shape;117;p4"/>
            <p:cNvSpPr/>
            <p:nvPr/>
          </p:nvSpPr>
          <p:spPr>
            <a:xfrm>
              <a:off x="3014075" y="3809150"/>
              <a:ext cx="95272" cy="81715"/>
            </a:xfrm>
            <a:custGeom>
              <a:avLst/>
              <a:gdLst/>
              <a:ahLst/>
              <a:cxnLst/>
              <a:rect l="l" t="t" r="r" b="b"/>
              <a:pathLst>
                <a:path w="1026" h="880" extrusionOk="0">
                  <a:moveTo>
                    <a:pt x="588" y="74"/>
                  </a:moveTo>
                  <a:cubicBezTo>
                    <a:pt x="791" y="74"/>
                    <a:pt x="953" y="239"/>
                    <a:pt x="953" y="442"/>
                  </a:cubicBezTo>
                  <a:cubicBezTo>
                    <a:pt x="953" y="663"/>
                    <a:pt x="774" y="809"/>
                    <a:pt x="586" y="809"/>
                  </a:cubicBezTo>
                  <a:cubicBezTo>
                    <a:pt x="495" y="809"/>
                    <a:pt x="403" y="775"/>
                    <a:pt x="328" y="700"/>
                  </a:cubicBezTo>
                  <a:cubicBezTo>
                    <a:pt x="96" y="471"/>
                    <a:pt x="261" y="74"/>
                    <a:pt x="588" y="74"/>
                  </a:cubicBezTo>
                  <a:close/>
                  <a:moveTo>
                    <a:pt x="582" y="1"/>
                  </a:moveTo>
                  <a:cubicBezTo>
                    <a:pt x="475" y="1"/>
                    <a:pt x="365" y="41"/>
                    <a:pt x="275" y="129"/>
                  </a:cubicBezTo>
                  <a:cubicBezTo>
                    <a:pt x="0" y="407"/>
                    <a:pt x="194" y="879"/>
                    <a:pt x="588" y="879"/>
                  </a:cubicBezTo>
                  <a:cubicBezTo>
                    <a:pt x="829" y="879"/>
                    <a:pt x="1026" y="682"/>
                    <a:pt x="1026" y="442"/>
                  </a:cubicBezTo>
                  <a:cubicBezTo>
                    <a:pt x="1026" y="177"/>
                    <a:pt x="809" y="1"/>
                    <a:pt x="582"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Tree>
    <p:extLst>
      <p:ext uri="{BB962C8B-B14F-4D97-AF65-F5344CB8AC3E}">
        <p14:creationId xmlns:p14="http://schemas.microsoft.com/office/powerpoint/2010/main" val="3241526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8"/>
        <p:cNvGrpSpPr/>
        <p:nvPr/>
      </p:nvGrpSpPr>
      <p:grpSpPr>
        <a:xfrm>
          <a:off x="0" y="0"/>
          <a:ext cx="0" cy="0"/>
          <a:chOff x="0" y="0"/>
          <a:chExt cx="0" cy="0"/>
        </a:xfrm>
      </p:grpSpPr>
      <p:sp>
        <p:nvSpPr>
          <p:cNvPr id="119" name="Google Shape;119;p5"/>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20" name="Google Shape;120;p5"/>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21" name="Google Shape;121;p5"/>
          <p:cNvSpPr txBox="1">
            <a:spLocks noGrp="1"/>
          </p:cNvSpPr>
          <p:nvPr>
            <p:ph type="subTitle" idx="1"/>
          </p:nvPr>
        </p:nvSpPr>
        <p:spPr>
          <a:xfrm>
            <a:off x="2000400" y="2834400"/>
            <a:ext cx="3432400" cy="5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122" name="Google Shape;122;p5"/>
          <p:cNvSpPr txBox="1">
            <a:spLocks noGrp="1"/>
          </p:cNvSpPr>
          <p:nvPr>
            <p:ph type="subTitle" idx="2"/>
          </p:nvPr>
        </p:nvSpPr>
        <p:spPr>
          <a:xfrm>
            <a:off x="2386600" y="3272367"/>
            <a:ext cx="2660000" cy="14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3" name="Google Shape;123;p5"/>
          <p:cNvSpPr txBox="1">
            <a:spLocks noGrp="1"/>
          </p:cNvSpPr>
          <p:nvPr>
            <p:ph type="subTitle" idx="3"/>
          </p:nvPr>
        </p:nvSpPr>
        <p:spPr>
          <a:xfrm>
            <a:off x="6759400" y="2834400"/>
            <a:ext cx="3432400" cy="5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124" name="Google Shape;124;p5"/>
          <p:cNvSpPr txBox="1">
            <a:spLocks noGrp="1"/>
          </p:cNvSpPr>
          <p:nvPr>
            <p:ph type="subTitle" idx="4"/>
          </p:nvPr>
        </p:nvSpPr>
        <p:spPr>
          <a:xfrm>
            <a:off x="7145600" y="3272367"/>
            <a:ext cx="2660000" cy="14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5" name="Google Shape;125;p5"/>
          <p:cNvSpPr txBox="1">
            <a:spLocks noGrp="1"/>
          </p:cNvSpPr>
          <p:nvPr>
            <p:ph type="title"/>
          </p:nvPr>
        </p:nvSpPr>
        <p:spPr>
          <a:xfrm>
            <a:off x="1467333" y="854467"/>
            <a:ext cx="92572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0164718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6"/>
        <p:cNvGrpSpPr/>
        <p:nvPr/>
      </p:nvGrpSpPr>
      <p:grpSpPr>
        <a:xfrm>
          <a:off x="0" y="0"/>
          <a:ext cx="0" cy="0"/>
          <a:chOff x="0" y="0"/>
          <a:chExt cx="0" cy="0"/>
        </a:xfrm>
      </p:grpSpPr>
      <p:sp>
        <p:nvSpPr>
          <p:cNvPr id="127" name="Google Shape;127;p6"/>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28" name="Google Shape;128;p6"/>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29" name="Google Shape;129;p6"/>
          <p:cNvSpPr txBox="1">
            <a:spLocks noGrp="1"/>
          </p:cNvSpPr>
          <p:nvPr>
            <p:ph type="title"/>
          </p:nvPr>
        </p:nvSpPr>
        <p:spPr>
          <a:xfrm>
            <a:off x="1467333" y="854467"/>
            <a:ext cx="92572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02886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6"/>
        <p:cNvGrpSpPr/>
        <p:nvPr/>
      </p:nvGrpSpPr>
      <p:grpSpPr>
        <a:xfrm>
          <a:off x="0" y="0"/>
          <a:ext cx="0" cy="0"/>
          <a:chOff x="0" y="0"/>
          <a:chExt cx="0" cy="0"/>
        </a:xfrm>
      </p:grpSpPr>
      <p:sp>
        <p:nvSpPr>
          <p:cNvPr id="127" name="Google Shape;127;p6"/>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28" name="Google Shape;128;p6"/>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29" name="Google Shape;129;p6"/>
          <p:cNvSpPr txBox="1">
            <a:spLocks noGrp="1"/>
          </p:cNvSpPr>
          <p:nvPr>
            <p:ph type="title"/>
          </p:nvPr>
        </p:nvSpPr>
        <p:spPr>
          <a:xfrm>
            <a:off x="1467333" y="854467"/>
            <a:ext cx="92572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70491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0"/>
        <p:cNvGrpSpPr/>
        <p:nvPr/>
      </p:nvGrpSpPr>
      <p:grpSpPr>
        <a:xfrm>
          <a:off x="0" y="0"/>
          <a:ext cx="0" cy="0"/>
          <a:chOff x="0" y="0"/>
          <a:chExt cx="0" cy="0"/>
        </a:xfrm>
      </p:grpSpPr>
      <p:sp>
        <p:nvSpPr>
          <p:cNvPr id="131" name="Google Shape;131;p7"/>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2" name="Google Shape;132;p7"/>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133" name="Google Shape;133;p7"/>
          <p:cNvGrpSpPr/>
          <p:nvPr/>
        </p:nvGrpSpPr>
        <p:grpSpPr>
          <a:xfrm rot="611736">
            <a:off x="8669587" y="3807897"/>
            <a:ext cx="1321128" cy="2323096"/>
            <a:chOff x="1725900" y="1728738"/>
            <a:chExt cx="460217" cy="809187"/>
          </a:xfrm>
        </p:grpSpPr>
        <p:sp>
          <p:nvSpPr>
            <p:cNvPr id="134" name="Google Shape;134;p7"/>
            <p:cNvSpPr/>
            <p:nvPr/>
          </p:nvSpPr>
          <p:spPr>
            <a:xfrm>
              <a:off x="1725900" y="1728738"/>
              <a:ext cx="460217" cy="809180"/>
            </a:xfrm>
            <a:custGeom>
              <a:avLst/>
              <a:gdLst/>
              <a:ahLst/>
              <a:cxnLst/>
              <a:rect l="l" t="t" r="r" b="b"/>
              <a:pathLst>
                <a:path w="7388" h="12990" extrusionOk="0">
                  <a:moveTo>
                    <a:pt x="3694" y="916"/>
                  </a:moveTo>
                  <a:cubicBezTo>
                    <a:pt x="3981" y="916"/>
                    <a:pt x="4123" y="1261"/>
                    <a:pt x="3920" y="1463"/>
                  </a:cubicBezTo>
                  <a:cubicBezTo>
                    <a:pt x="3855" y="1528"/>
                    <a:pt x="3774" y="1557"/>
                    <a:pt x="3696" y="1557"/>
                  </a:cubicBezTo>
                  <a:cubicBezTo>
                    <a:pt x="3531" y="1557"/>
                    <a:pt x="3372" y="1429"/>
                    <a:pt x="3372" y="1234"/>
                  </a:cubicBezTo>
                  <a:cubicBezTo>
                    <a:pt x="3372" y="1058"/>
                    <a:pt x="3517" y="916"/>
                    <a:pt x="3694" y="916"/>
                  </a:cubicBezTo>
                  <a:close/>
                  <a:moveTo>
                    <a:pt x="1377" y="0"/>
                  </a:moveTo>
                  <a:cubicBezTo>
                    <a:pt x="1377" y="765"/>
                    <a:pt x="765" y="1394"/>
                    <a:pt x="1" y="1417"/>
                  </a:cubicBezTo>
                  <a:lnTo>
                    <a:pt x="1" y="7439"/>
                  </a:lnTo>
                  <a:cubicBezTo>
                    <a:pt x="154" y="7439"/>
                    <a:pt x="282" y="7564"/>
                    <a:pt x="282" y="7717"/>
                  </a:cubicBezTo>
                  <a:cubicBezTo>
                    <a:pt x="282" y="7874"/>
                    <a:pt x="154" y="7998"/>
                    <a:pt x="1" y="7998"/>
                  </a:cubicBezTo>
                  <a:lnTo>
                    <a:pt x="1" y="12989"/>
                  </a:lnTo>
                  <a:lnTo>
                    <a:pt x="7387" y="12989"/>
                  </a:lnTo>
                  <a:lnTo>
                    <a:pt x="7387" y="7998"/>
                  </a:lnTo>
                  <a:cubicBezTo>
                    <a:pt x="7231" y="7998"/>
                    <a:pt x="7106" y="7874"/>
                    <a:pt x="7106" y="7717"/>
                  </a:cubicBezTo>
                  <a:cubicBezTo>
                    <a:pt x="7106" y="7564"/>
                    <a:pt x="7231" y="7439"/>
                    <a:pt x="7387" y="7439"/>
                  </a:cubicBezTo>
                  <a:lnTo>
                    <a:pt x="7387" y="1417"/>
                  </a:lnTo>
                  <a:cubicBezTo>
                    <a:pt x="6605" y="1417"/>
                    <a:pt x="5968" y="783"/>
                    <a:pt x="5971"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5" name="Google Shape;135;p7"/>
            <p:cNvSpPr/>
            <p:nvPr/>
          </p:nvSpPr>
          <p:spPr>
            <a:xfrm>
              <a:off x="1725900" y="2468344"/>
              <a:ext cx="460217" cy="69581"/>
            </a:xfrm>
            <a:custGeom>
              <a:avLst/>
              <a:gdLst/>
              <a:ahLst/>
              <a:cxnLst/>
              <a:rect l="l" t="t" r="r" b="b"/>
              <a:pathLst>
                <a:path w="7388" h="1117" extrusionOk="0">
                  <a:moveTo>
                    <a:pt x="1" y="1"/>
                  </a:moveTo>
                  <a:lnTo>
                    <a:pt x="1" y="1116"/>
                  </a:lnTo>
                  <a:lnTo>
                    <a:pt x="7387" y="1116"/>
                  </a:lnTo>
                  <a:lnTo>
                    <a:pt x="7387"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6" name="Google Shape;136;p7"/>
            <p:cNvSpPr/>
            <p:nvPr/>
          </p:nvSpPr>
          <p:spPr>
            <a:xfrm>
              <a:off x="1725900" y="2139934"/>
              <a:ext cx="460217" cy="69581"/>
            </a:xfrm>
            <a:custGeom>
              <a:avLst/>
              <a:gdLst/>
              <a:ahLst/>
              <a:cxnLst/>
              <a:rect l="l" t="t" r="r" b="b"/>
              <a:pathLst>
                <a:path w="7388" h="1117" extrusionOk="0">
                  <a:moveTo>
                    <a:pt x="1" y="1"/>
                  </a:moveTo>
                  <a:lnTo>
                    <a:pt x="1" y="838"/>
                  </a:lnTo>
                  <a:cubicBezTo>
                    <a:pt x="1" y="992"/>
                    <a:pt x="125" y="1116"/>
                    <a:pt x="282" y="1116"/>
                  </a:cubicBezTo>
                  <a:lnTo>
                    <a:pt x="7106" y="1116"/>
                  </a:lnTo>
                  <a:cubicBezTo>
                    <a:pt x="7260" y="1116"/>
                    <a:pt x="7387" y="992"/>
                    <a:pt x="7387" y="838"/>
                  </a:cubicBezTo>
                  <a:lnTo>
                    <a:pt x="7387"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7" name="Google Shape;137;p7"/>
            <p:cNvSpPr/>
            <p:nvPr/>
          </p:nvSpPr>
          <p:spPr>
            <a:xfrm>
              <a:off x="1725900" y="1728738"/>
              <a:ext cx="460217" cy="157974"/>
            </a:xfrm>
            <a:custGeom>
              <a:avLst/>
              <a:gdLst/>
              <a:ahLst/>
              <a:cxnLst/>
              <a:rect l="l" t="t" r="r" b="b"/>
              <a:pathLst>
                <a:path w="7388" h="2536" extrusionOk="0">
                  <a:moveTo>
                    <a:pt x="3691" y="914"/>
                  </a:moveTo>
                  <a:cubicBezTo>
                    <a:pt x="3856" y="914"/>
                    <a:pt x="4016" y="1042"/>
                    <a:pt x="4016" y="1234"/>
                  </a:cubicBezTo>
                  <a:cubicBezTo>
                    <a:pt x="4016" y="1411"/>
                    <a:pt x="3871" y="1556"/>
                    <a:pt x="3694" y="1556"/>
                  </a:cubicBezTo>
                  <a:cubicBezTo>
                    <a:pt x="3407" y="1556"/>
                    <a:pt x="3265" y="1211"/>
                    <a:pt x="3468" y="1009"/>
                  </a:cubicBezTo>
                  <a:cubicBezTo>
                    <a:pt x="3533" y="943"/>
                    <a:pt x="3613" y="914"/>
                    <a:pt x="3691" y="914"/>
                  </a:cubicBezTo>
                  <a:close/>
                  <a:moveTo>
                    <a:pt x="1377" y="0"/>
                  </a:moveTo>
                  <a:cubicBezTo>
                    <a:pt x="1377" y="765"/>
                    <a:pt x="765" y="1394"/>
                    <a:pt x="1" y="1417"/>
                  </a:cubicBezTo>
                  <a:lnTo>
                    <a:pt x="1" y="2535"/>
                  </a:lnTo>
                  <a:lnTo>
                    <a:pt x="7387" y="2535"/>
                  </a:lnTo>
                  <a:lnTo>
                    <a:pt x="7387" y="1417"/>
                  </a:lnTo>
                  <a:cubicBezTo>
                    <a:pt x="6605" y="1417"/>
                    <a:pt x="5968" y="783"/>
                    <a:pt x="5971"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8" name="Google Shape;138;p7"/>
            <p:cNvSpPr/>
            <p:nvPr/>
          </p:nvSpPr>
          <p:spPr>
            <a:xfrm>
              <a:off x="1770502"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9" name="Google Shape;139;p7"/>
            <p:cNvSpPr/>
            <p:nvPr/>
          </p:nvSpPr>
          <p:spPr>
            <a:xfrm>
              <a:off x="1797724"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0" name="Google Shape;140;p7"/>
            <p:cNvSpPr/>
            <p:nvPr/>
          </p:nvSpPr>
          <p:spPr>
            <a:xfrm>
              <a:off x="1824946" y="2208021"/>
              <a:ext cx="17255" cy="3115"/>
            </a:xfrm>
            <a:custGeom>
              <a:avLst/>
              <a:gdLst/>
              <a:ahLst/>
              <a:cxnLst/>
              <a:rect l="l" t="t" r="r" b="b"/>
              <a:pathLst>
                <a:path w="277"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1" name="Google Shape;141;p7"/>
            <p:cNvSpPr/>
            <p:nvPr/>
          </p:nvSpPr>
          <p:spPr>
            <a:xfrm>
              <a:off x="1852230" y="2208021"/>
              <a:ext cx="17193" cy="3115"/>
            </a:xfrm>
            <a:custGeom>
              <a:avLst/>
              <a:gdLst/>
              <a:ahLst/>
              <a:cxnLst/>
              <a:rect l="l" t="t" r="r" b="b"/>
              <a:pathLst>
                <a:path w="276" h="50" extrusionOk="0">
                  <a:moveTo>
                    <a:pt x="0" y="0"/>
                  </a:moveTo>
                  <a:lnTo>
                    <a:pt x="0"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2" name="Google Shape;142;p7"/>
            <p:cNvSpPr/>
            <p:nvPr/>
          </p:nvSpPr>
          <p:spPr>
            <a:xfrm>
              <a:off x="1879266" y="2208021"/>
              <a:ext cx="17255" cy="3115"/>
            </a:xfrm>
            <a:custGeom>
              <a:avLst/>
              <a:gdLst/>
              <a:ahLst/>
              <a:cxnLst/>
              <a:rect l="l" t="t" r="r" b="b"/>
              <a:pathLst>
                <a:path w="277"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3" name="Google Shape;143;p7"/>
            <p:cNvSpPr/>
            <p:nvPr/>
          </p:nvSpPr>
          <p:spPr>
            <a:xfrm>
              <a:off x="1906550"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4" name="Google Shape;144;p7"/>
            <p:cNvSpPr/>
            <p:nvPr/>
          </p:nvSpPr>
          <p:spPr>
            <a:xfrm>
              <a:off x="1933772"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5" name="Google Shape;145;p7"/>
            <p:cNvSpPr/>
            <p:nvPr/>
          </p:nvSpPr>
          <p:spPr>
            <a:xfrm>
              <a:off x="1960870"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6" name="Google Shape;146;p7"/>
            <p:cNvSpPr/>
            <p:nvPr/>
          </p:nvSpPr>
          <p:spPr>
            <a:xfrm>
              <a:off x="1988092"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7" name="Google Shape;147;p7"/>
            <p:cNvSpPr/>
            <p:nvPr/>
          </p:nvSpPr>
          <p:spPr>
            <a:xfrm>
              <a:off x="2015376"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8" name="Google Shape;148;p7"/>
            <p:cNvSpPr/>
            <p:nvPr/>
          </p:nvSpPr>
          <p:spPr>
            <a:xfrm>
              <a:off x="2042598" y="2208021"/>
              <a:ext cx="17193" cy="3115"/>
            </a:xfrm>
            <a:custGeom>
              <a:avLst/>
              <a:gdLst/>
              <a:ahLst/>
              <a:cxnLst/>
              <a:rect l="l" t="t" r="r" b="b"/>
              <a:pathLst>
                <a:path w="276" h="50" extrusionOk="0">
                  <a:moveTo>
                    <a:pt x="0" y="0"/>
                  </a:moveTo>
                  <a:lnTo>
                    <a:pt x="0"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9" name="Google Shape;149;p7"/>
            <p:cNvSpPr/>
            <p:nvPr/>
          </p:nvSpPr>
          <p:spPr>
            <a:xfrm>
              <a:off x="2069820"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0" name="Google Shape;150;p7"/>
            <p:cNvSpPr/>
            <p:nvPr/>
          </p:nvSpPr>
          <p:spPr>
            <a:xfrm>
              <a:off x="2096918"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1" name="Google Shape;151;p7"/>
            <p:cNvSpPr/>
            <p:nvPr/>
          </p:nvSpPr>
          <p:spPr>
            <a:xfrm>
              <a:off x="2124140"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2" name="Google Shape;152;p7"/>
            <p:cNvSpPr/>
            <p:nvPr/>
          </p:nvSpPr>
          <p:spPr>
            <a:xfrm>
              <a:off x="2151424"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3" name="Google Shape;153;p7"/>
            <p:cNvSpPr/>
            <p:nvPr/>
          </p:nvSpPr>
          <p:spPr>
            <a:xfrm>
              <a:off x="1894278" y="2227394"/>
              <a:ext cx="14327" cy="17317"/>
            </a:xfrm>
            <a:custGeom>
              <a:avLst/>
              <a:gdLst/>
              <a:ahLst/>
              <a:cxnLst/>
              <a:rect l="l" t="t" r="r" b="b"/>
              <a:pathLst>
                <a:path w="230" h="278" extrusionOk="0">
                  <a:moveTo>
                    <a:pt x="12" y="1"/>
                  </a:moveTo>
                  <a:cubicBezTo>
                    <a:pt x="9" y="1"/>
                    <a:pt x="5" y="3"/>
                    <a:pt x="3" y="5"/>
                  </a:cubicBezTo>
                  <a:cubicBezTo>
                    <a:pt x="0" y="8"/>
                    <a:pt x="0" y="11"/>
                    <a:pt x="0" y="16"/>
                  </a:cubicBezTo>
                  <a:lnTo>
                    <a:pt x="0" y="103"/>
                  </a:lnTo>
                  <a:cubicBezTo>
                    <a:pt x="0" y="109"/>
                    <a:pt x="3" y="112"/>
                    <a:pt x="6" y="115"/>
                  </a:cubicBezTo>
                  <a:cubicBezTo>
                    <a:pt x="8" y="117"/>
                    <a:pt x="10" y="119"/>
                    <a:pt x="13" y="119"/>
                  </a:cubicBezTo>
                  <a:cubicBezTo>
                    <a:pt x="15" y="119"/>
                    <a:pt x="16" y="119"/>
                    <a:pt x="18" y="118"/>
                  </a:cubicBezTo>
                  <a:cubicBezTo>
                    <a:pt x="19" y="119"/>
                    <a:pt x="21" y="119"/>
                    <a:pt x="22" y="119"/>
                  </a:cubicBezTo>
                  <a:cubicBezTo>
                    <a:pt x="25" y="119"/>
                    <a:pt x="28" y="117"/>
                    <a:pt x="32" y="115"/>
                  </a:cubicBezTo>
                  <a:cubicBezTo>
                    <a:pt x="35" y="112"/>
                    <a:pt x="35" y="109"/>
                    <a:pt x="35" y="103"/>
                  </a:cubicBezTo>
                  <a:lnTo>
                    <a:pt x="35" y="31"/>
                  </a:lnTo>
                  <a:lnTo>
                    <a:pt x="99" y="31"/>
                  </a:lnTo>
                  <a:lnTo>
                    <a:pt x="99" y="245"/>
                  </a:lnTo>
                  <a:lnTo>
                    <a:pt x="44" y="245"/>
                  </a:lnTo>
                  <a:cubicBezTo>
                    <a:pt x="41" y="245"/>
                    <a:pt x="35" y="245"/>
                    <a:pt x="32" y="248"/>
                  </a:cubicBezTo>
                  <a:cubicBezTo>
                    <a:pt x="29" y="257"/>
                    <a:pt x="29" y="265"/>
                    <a:pt x="32" y="274"/>
                  </a:cubicBezTo>
                  <a:cubicBezTo>
                    <a:pt x="35" y="274"/>
                    <a:pt x="41" y="277"/>
                    <a:pt x="44" y="277"/>
                  </a:cubicBezTo>
                  <a:lnTo>
                    <a:pt x="189" y="277"/>
                  </a:lnTo>
                  <a:cubicBezTo>
                    <a:pt x="192" y="277"/>
                    <a:pt x="197" y="274"/>
                    <a:pt x="200" y="274"/>
                  </a:cubicBezTo>
                  <a:cubicBezTo>
                    <a:pt x="203" y="265"/>
                    <a:pt x="203" y="257"/>
                    <a:pt x="200" y="248"/>
                  </a:cubicBezTo>
                  <a:cubicBezTo>
                    <a:pt x="197" y="245"/>
                    <a:pt x="192" y="245"/>
                    <a:pt x="189" y="245"/>
                  </a:cubicBezTo>
                  <a:lnTo>
                    <a:pt x="134" y="245"/>
                  </a:lnTo>
                  <a:lnTo>
                    <a:pt x="134" y="31"/>
                  </a:lnTo>
                  <a:lnTo>
                    <a:pt x="194" y="31"/>
                  </a:lnTo>
                  <a:lnTo>
                    <a:pt x="194" y="103"/>
                  </a:lnTo>
                  <a:cubicBezTo>
                    <a:pt x="194" y="109"/>
                    <a:pt x="197" y="112"/>
                    <a:pt x="200" y="115"/>
                  </a:cubicBezTo>
                  <a:cubicBezTo>
                    <a:pt x="203" y="118"/>
                    <a:pt x="209" y="121"/>
                    <a:pt x="212" y="121"/>
                  </a:cubicBezTo>
                  <a:cubicBezTo>
                    <a:pt x="218" y="121"/>
                    <a:pt x="223" y="118"/>
                    <a:pt x="226" y="115"/>
                  </a:cubicBezTo>
                  <a:cubicBezTo>
                    <a:pt x="229" y="112"/>
                    <a:pt x="229" y="109"/>
                    <a:pt x="229" y="103"/>
                  </a:cubicBezTo>
                  <a:lnTo>
                    <a:pt x="229" y="16"/>
                  </a:lnTo>
                  <a:cubicBezTo>
                    <a:pt x="229" y="11"/>
                    <a:pt x="229" y="8"/>
                    <a:pt x="226" y="5"/>
                  </a:cubicBezTo>
                  <a:cubicBezTo>
                    <a:pt x="224" y="3"/>
                    <a:pt x="222" y="1"/>
                    <a:pt x="219" y="1"/>
                  </a:cubicBezTo>
                  <a:cubicBezTo>
                    <a:pt x="218" y="1"/>
                    <a:pt x="216" y="1"/>
                    <a:pt x="215" y="2"/>
                  </a:cubicBezTo>
                  <a:lnTo>
                    <a:pt x="15" y="2"/>
                  </a:lnTo>
                  <a:cubicBezTo>
                    <a:pt x="14" y="1"/>
                    <a:pt x="13" y="1"/>
                    <a:pt x="12"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4" name="Google Shape;154;p7"/>
            <p:cNvSpPr/>
            <p:nvPr/>
          </p:nvSpPr>
          <p:spPr>
            <a:xfrm>
              <a:off x="1911596" y="2226958"/>
              <a:ext cx="15573" cy="18065"/>
            </a:xfrm>
            <a:custGeom>
              <a:avLst/>
              <a:gdLst/>
              <a:ahLst/>
              <a:cxnLst/>
              <a:rect l="l" t="t" r="r" b="b"/>
              <a:pathLst>
                <a:path w="250" h="290" extrusionOk="0">
                  <a:moveTo>
                    <a:pt x="124" y="35"/>
                  </a:moveTo>
                  <a:cubicBezTo>
                    <a:pt x="136" y="35"/>
                    <a:pt x="148" y="38"/>
                    <a:pt x="160" y="44"/>
                  </a:cubicBezTo>
                  <a:cubicBezTo>
                    <a:pt x="171" y="49"/>
                    <a:pt x="180" y="55"/>
                    <a:pt x="186" y="64"/>
                  </a:cubicBezTo>
                  <a:cubicBezTo>
                    <a:pt x="194" y="75"/>
                    <a:pt x="200" y="87"/>
                    <a:pt x="203" y="99"/>
                  </a:cubicBezTo>
                  <a:cubicBezTo>
                    <a:pt x="209" y="113"/>
                    <a:pt x="209" y="131"/>
                    <a:pt x="209" y="145"/>
                  </a:cubicBezTo>
                  <a:cubicBezTo>
                    <a:pt x="209" y="159"/>
                    <a:pt x="209" y="174"/>
                    <a:pt x="203" y="191"/>
                  </a:cubicBezTo>
                  <a:cubicBezTo>
                    <a:pt x="200" y="203"/>
                    <a:pt x="194" y="215"/>
                    <a:pt x="186" y="226"/>
                  </a:cubicBezTo>
                  <a:cubicBezTo>
                    <a:pt x="180" y="235"/>
                    <a:pt x="171" y="244"/>
                    <a:pt x="160" y="249"/>
                  </a:cubicBezTo>
                  <a:cubicBezTo>
                    <a:pt x="148" y="254"/>
                    <a:pt x="136" y="256"/>
                    <a:pt x="124" y="256"/>
                  </a:cubicBezTo>
                  <a:cubicBezTo>
                    <a:pt x="111" y="256"/>
                    <a:pt x="99" y="254"/>
                    <a:pt x="87" y="249"/>
                  </a:cubicBezTo>
                  <a:cubicBezTo>
                    <a:pt x="76" y="244"/>
                    <a:pt x="67" y="235"/>
                    <a:pt x="61" y="226"/>
                  </a:cubicBezTo>
                  <a:cubicBezTo>
                    <a:pt x="53" y="215"/>
                    <a:pt x="47" y="203"/>
                    <a:pt x="44" y="191"/>
                  </a:cubicBezTo>
                  <a:cubicBezTo>
                    <a:pt x="38" y="174"/>
                    <a:pt x="38" y="159"/>
                    <a:pt x="38" y="145"/>
                  </a:cubicBezTo>
                  <a:cubicBezTo>
                    <a:pt x="38" y="131"/>
                    <a:pt x="38" y="113"/>
                    <a:pt x="44" y="99"/>
                  </a:cubicBezTo>
                  <a:cubicBezTo>
                    <a:pt x="47" y="87"/>
                    <a:pt x="53" y="75"/>
                    <a:pt x="61" y="64"/>
                  </a:cubicBezTo>
                  <a:cubicBezTo>
                    <a:pt x="67" y="55"/>
                    <a:pt x="76" y="49"/>
                    <a:pt x="87" y="44"/>
                  </a:cubicBezTo>
                  <a:cubicBezTo>
                    <a:pt x="99" y="38"/>
                    <a:pt x="111" y="35"/>
                    <a:pt x="124" y="35"/>
                  </a:cubicBezTo>
                  <a:close/>
                  <a:moveTo>
                    <a:pt x="124" y="1"/>
                  </a:moveTo>
                  <a:cubicBezTo>
                    <a:pt x="106" y="1"/>
                    <a:pt x="89" y="5"/>
                    <a:pt x="73" y="12"/>
                  </a:cubicBezTo>
                  <a:cubicBezTo>
                    <a:pt x="58" y="18"/>
                    <a:pt x="44" y="29"/>
                    <a:pt x="35" y="41"/>
                  </a:cubicBezTo>
                  <a:cubicBezTo>
                    <a:pt x="24" y="55"/>
                    <a:pt x="15" y="70"/>
                    <a:pt x="9" y="87"/>
                  </a:cubicBezTo>
                  <a:cubicBezTo>
                    <a:pt x="3" y="104"/>
                    <a:pt x="0" y="125"/>
                    <a:pt x="0" y="145"/>
                  </a:cubicBezTo>
                  <a:cubicBezTo>
                    <a:pt x="0" y="165"/>
                    <a:pt x="3" y="186"/>
                    <a:pt x="9" y="203"/>
                  </a:cubicBezTo>
                  <a:cubicBezTo>
                    <a:pt x="15" y="220"/>
                    <a:pt x="24" y="235"/>
                    <a:pt x="35" y="249"/>
                  </a:cubicBezTo>
                  <a:cubicBezTo>
                    <a:pt x="44" y="261"/>
                    <a:pt x="58" y="272"/>
                    <a:pt x="73" y="278"/>
                  </a:cubicBezTo>
                  <a:cubicBezTo>
                    <a:pt x="89" y="286"/>
                    <a:pt x="106" y="289"/>
                    <a:pt x="124" y="289"/>
                  </a:cubicBezTo>
                  <a:cubicBezTo>
                    <a:pt x="141" y="289"/>
                    <a:pt x="158" y="286"/>
                    <a:pt x="174" y="278"/>
                  </a:cubicBezTo>
                  <a:cubicBezTo>
                    <a:pt x="189" y="272"/>
                    <a:pt x="200" y="261"/>
                    <a:pt x="212" y="249"/>
                  </a:cubicBezTo>
                  <a:cubicBezTo>
                    <a:pt x="223" y="235"/>
                    <a:pt x="232" y="220"/>
                    <a:pt x="238" y="203"/>
                  </a:cubicBezTo>
                  <a:cubicBezTo>
                    <a:pt x="250" y="165"/>
                    <a:pt x="250" y="125"/>
                    <a:pt x="238" y="87"/>
                  </a:cubicBezTo>
                  <a:cubicBezTo>
                    <a:pt x="232" y="70"/>
                    <a:pt x="223" y="55"/>
                    <a:pt x="212" y="41"/>
                  </a:cubicBezTo>
                  <a:cubicBezTo>
                    <a:pt x="200" y="29"/>
                    <a:pt x="189" y="18"/>
                    <a:pt x="174" y="12"/>
                  </a:cubicBezTo>
                  <a:cubicBezTo>
                    <a:pt x="158" y="5"/>
                    <a:pt x="141" y="1"/>
                    <a:pt x="124"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5" name="Google Shape;155;p7"/>
            <p:cNvSpPr/>
            <p:nvPr/>
          </p:nvSpPr>
          <p:spPr>
            <a:xfrm>
              <a:off x="1947165" y="2227269"/>
              <a:ext cx="16445" cy="17442"/>
            </a:xfrm>
            <a:custGeom>
              <a:avLst/>
              <a:gdLst/>
              <a:ahLst/>
              <a:cxnLst/>
              <a:rect l="l" t="t" r="r" b="b"/>
              <a:pathLst>
                <a:path w="264" h="280" extrusionOk="0">
                  <a:moveTo>
                    <a:pt x="130" y="33"/>
                  </a:moveTo>
                  <a:cubicBezTo>
                    <a:pt x="145" y="33"/>
                    <a:pt x="159" y="36"/>
                    <a:pt x="174" y="44"/>
                  </a:cubicBezTo>
                  <a:cubicBezTo>
                    <a:pt x="185" y="53"/>
                    <a:pt x="191" y="68"/>
                    <a:pt x="188" y="82"/>
                  </a:cubicBezTo>
                  <a:cubicBezTo>
                    <a:pt x="188" y="88"/>
                    <a:pt x="188" y="94"/>
                    <a:pt x="185" y="102"/>
                  </a:cubicBezTo>
                  <a:cubicBezTo>
                    <a:pt x="183" y="108"/>
                    <a:pt x="177" y="114"/>
                    <a:pt x="174" y="117"/>
                  </a:cubicBezTo>
                  <a:cubicBezTo>
                    <a:pt x="165" y="120"/>
                    <a:pt x="159" y="123"/>
                    <a:pt x="154" y="126"/>
                  </a:cubicBezTo>
                  <a:cubicBezTo>
                    <a:pt x="145" y="126"/>
                    <a:pt x="136" y="128"/>
                    <a:pt x="128" y="128"/>
                  </a:cubicBezTo>
                  <a:lnTo>
                    <a:pt x="78" y="128"/>
                  </a:lnTo>
                  <a:lnTo>
                    <a:pt x="78" y="33"/>
                  </a:lnTo>
                  <a:close/>
                  <a:moveTo>
                    <a:pt x="15" y="1"/>
                  </a:moveTo>
                  <a:cubicBezTo>
                    <a:pt x="12" y="1"/>
                    <a:pt x="6" y="1"/>
                    <a:pt x="3" y="4"/>
                  </a:cubicBezTo>
                  <a:cubicBezTo>
                    <a:pt x="0" y="13"/>
                    <a:pt x="0" y="21"/>
                    <a:pt x="3" y="30"/>
                  </a:cubicBezTo>
                  <a:cubicBezTo>
                    <a:pt x="6" y="33"/>
                    <a:pt x="12" y="33"/>
                    <a:pt x="15" y="33"/>
                  </a:cubicBezTo>
                  <a:lnTo>
                    <a:pt x="44" y="33"/>
                  </a:lnTo>
                  <a:lnTo>
                    <a:pt x="44" y="247"/>
                  </a:lnTo>
                  <a:lnTo>
                    <a:pt x="15" y="247"/>
                  </a:lnTo>
                  <a:cubicBezTo>
                    <a:pt x="12" y="247"/>
                    <a:pt x="6" y="247"/>
                    <a:pt x="3" y="250"/>
                  </a:cubicBezTo>
                  <a:cubicBezTo>
                    <a:pt x="0" y="259"/>
                    <a:pt x="0" y="267"/>
                    <a:pt x="3" y="276"/>
                  </a:cubicBezTo>
                  <a:cubicBezTo>
                    <a:pt x="6" y="279"/>
                    <a:pt x="12" y="279"/>
                    <a:pt x="15" y="279"/>
                  </a:cubicBezTo>
                  <a:lnTo>
                    <a:pt x="107" y="279"/>
                  </a:lnTo>
                  <a:cubicBezTo>
                    <a:pt x="113" y="279"/>
                    <a:pt x="116" y="279"/>
                    <a:pt x="119" y="276"/>
                  </a:cubicBezTo>
                  <a:cubicBezTo>
                    <a:pt x="125" y="267"/>
                    <a:pt x="125" y="259"/>
                    <a:pt x="119" y="250"/>
                  </a:cubicBezTo>
                  <a:cubicBezTo>
                    <a:pt x="116" y="247"/>
                    <a:pt x="113" y="247"/>
                    <a:pt x="107" y="247"/>
                  </a:cubicBezTo>
                  <a:lnTo>
                    <a:pt x="78" y="247"/>
                  </a:lnTo>
                  <a:lnTo>
                    <a:pt x="78" y="160"/>
                  </a:lnTo>
                  <a:lnTo>
                    <a:pt x="93" y="160"/>
                  </a:lnTo>
                  <a:cubicBezTo>
                    <a:pt x="96" y="159"/>
                    <a:pt x="99" y="158"/>
                    <a:pt x="102" y="158"/>
                  </a:cubicBezTo>
                  <a:cubicBezTo>
                    <a:pt x="105" y="158"/>
                    <a:pt x="109" y="159"/>
                    <a:pt x="113" y="160"/>
                  </a:cubicBezTo>
                  <a:cubicBezTo>
                    <a:pt x="122" y="160"/>
                    <a:pt x="133" y="166"/>
                    <a:pt x="142" y="172"/>
                  </a:cubicBezTo>
                  <a:cubicBezTo>
                    <a:pt x="148" y="175"/>
                    <a:pt x="151" y="181"/>
                    <a:pt x="154" y="183"/>
                  </a:cubicBezTo>
                  <a:cubicBezTo>
                    <a:pt x="156" y="189"/>
                    <a:pt x="162" y="192"/>
                    <a:pt x="165" y="198"/>
                  </a:cubicBezTo>
                  <a:lnTo>
                    <a:pt x="174" y="212"/>
                  </a:lnTo>
                  <a:lnTo>
                    <a:pt x="183" y="230"/>
                  </a:lnTo>
                  <a:cubicBezTo>
                    <a:pt x="185" y="236"/>
                    <a:pt x="188" y="241"/>
                    <a:pt x="191" y="244"/>
                  </a:cubicBezTo>
                  <a:cubicBezTo>
                    <a:pt x="197" y="256"/>
                    <a:pt x="203" y="265"/>
                    <a:pt x="212" y="270"/>
                  </a:cubicBezTo>
                  <a:cubicBezTo>
                    <a:pt x="217" y="276"/>
                    <a:pt x="226" y="276"/>
                    <a:pt x="232" y="279"/>
                  </a:cubicBezTo>
                  <a:lnTo>
                    <a:pt x="249" y="279"/>
                  </a:lnTo>
                  <a:cubicBezTo>
                    <a:pt x="252" y="279"/>
                    <a:pt x="258" y="276"/>
                    <a:pt x="261" y="273"/>
                  </a:cubicBezTo>
                  <a:cubicBezTo>
                    <a:pt x="264" y="267"/>
                    <a:pt x="264" y="259"/>
                    <a:pt x="261" y="250"/>
                  </a:cubicBezTo>
                  <a:cubicBezTo>
                    <a:pt x="255" y="247"/>
                    <a:pt x="252" y="247"/>
                    <a:pt x="249" y="247"/>
                  </a:cubicBezTo>
                  <a:lnTo>
                    <a:pt x="243" y="247"/>
                  </a:lnTo>
                  <a:cubicBezTo>
                    <a:pt x="238" y="247"/>
                    <a:pt x="235" y="244"/>
                    <a:pt x="232" y="241"/>
                  </a:cubicBezTo>
                  <a:cubicBezTo>
                    <a:pt x="226" y="236"/>
                    <a:pt x="223" y="230"/>
                    <a:pt x="220" y="227"/>
                  </a:cubicBezTo>
                  <a:lnTo>
                    <a:pt x="212" y="212"/>
                  </a:lnTo>
                  <a:lnTo>
                    <a:pt x="203" y="195"/>
                  </a:lnTo>
                  <a:cubicBezTo>
                    <a:pt x="200" y="192"/>
                    <a:pt x="197" y="186"/>
                    <a:pt x="194" y="181"/>
                  </a:cubicBezTo>
                  <a:cubicBezTo>
                    <a:pt x="188" y="175"/>
                    <a:pt x="185" y="172"/>
                    <a:pt x="183" y="166"/>
                  </a:cubicBezTo>
                  <a:cubicBezTo>
                    <a:pt x="180" y="163"/>
                    <a:pt x="174" y="160"/>
                    <a:pt x="171" y="157"/>
                  </a:cubicBezTo>
                  <a:cubicBezTo>
                    <a:pt x="168" y="154"/>
                    <a:pt x="165" y="152"/>
                    <a:pt x="159" y="152"/>
                  </a:cubicBezTo>
                  <a:cubicBezTo>
                    <a:pt x="171" y="149"/>
                    <a:pt x="180" y="146"/>
                    <a:pt x="188" y="140"/>
                  </a:cubicBezTo>
                  <a:cubicBezTo>
                    <a:pt x="194" y="137"/>
                    <a:pt x="203" y="131"/>
                    <a:pt x="209" y="126"/>
                  </a:cubicBezTo>
                  <a:cubicBezTo>
                    <a:pt x="214" y="120"/>
                    <a:pt x="217" y="111"/>
                    <a:pt x="220" y="105"/>
                  </a:cubicBezTo>
                  <a:cubicBezTo>
                    <a:pt x="223" y="97"/>
                    <a:pt x="226" y="88"/>
                    <a:pt x="226" y="79"/>
                  </a:cubicBezTo>
                  <a:cubicBezTo>
                    <a:pt x="226" y="68"/>
                    <a:pt x="223" y="59"/>
                    <a:pt x="220" y="47"/>
                  </a:cubicBezTo>
                  <a:cubicBezTo>
                    <a:pt x="214" y="39"/>
                    <a:pt x="209" y="30"/>
                    <a:pt x="203" y="24"/>
                  </a:cubicBezTo>
                  <a:cubicBezTo>
                    <a:pt x="194" y="15"/>
                    <a:pt x="183" y="10"/>
                    <a:pt x="174" y="7"/>
                  </a:cubicBezTo>
                  <a:cubicBezTo>
                    <a:pt x="159" y="4"/>
                    <a:pt x="145" y="1"/>
                    <a:pt x="133"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6" name="Google Shape;156;p7"/>
            <p:cNvSpPr/>
            <p:nvPr/>
          </p:nvSpPr>
          <p:spPr>
            <a:xfrm>
              <a:off x="1964981" y="2226958"/>
              <a:ext cx="15573" cy="17878"/>
            </a:xfrm>
            <a:custGeom>
              <a:avLst/>
              <a:gdLst/>
              <a:ahLst/>
              <a:cxnLst/>
              <a:rect l="l" t="t" r="r" b="b"/>
              <a:pathLst>
                <a:path w="250" h="287" extrusionOk="0">
                  <a:moveTo>
                    <a:pt x="125" y="35"/>
                  </a:moveTo>
                  <a:cubicBezTo>
                    <a:pt x="137" y="35"/>
                    <a:pt x="149" y="38"/>
                    <a:pt x="160" y="44"/>
                  </a:cubicBezTo>
                  <a:cubicBezTo>
                    <a:pt x="172" y="49"/>
                    <a:pt x="180" y="55"/>
                    <a:pt x="189" y="64"/>
                  </a:cubicBezTo>
                  <a:cubicBezTo>
                    <a:pt x="195" y="75"/>
                    <a:pt x="201" y="87"/>
                    <a:pt x="206" y="99"/>
                  </a:cubicBezTo>
                  <a:cubicBezTo>
                    <a:pt x="209" y="113"/>
                    <a:pt x="212" y="131"/>
                    <a:pt x="212" y="145"/>
                  </a:cubicBezTo>
                  <a:cubicBezTo>
                    <a:pt x="212" y="159"/>
                    <a:pt x="209" y="174"/>
                    <a:pt x="206" y="191"/>
                  </a:cubicBezTo>
                  <a:cubicBezTo>
                    <a:pt x="204" y="203"/>
                    <a:pt x="195" y="215"/>
                    <a:pt x="189" y="226"/>
                  </a:cubicBezTo>
                  <a:cubicBezTo>
                    <a:pt x="180" y="235"/>
                    <a:pt x="172" y="244"/>
                    <a:pt x="160" y="249"/>
                  </a:cubicBezTo>
                  <a:cubicBezTo>
                    <a:pt x="149" y="252"/>
                    <a:pt x="137" y="255"/>
                    <a:pt x="125" y="255"/>
                  </a:cubicBezTo>
                  <a:cubicBezTo>
                    <a:pt x="114" y="255"/>
                    <a:pt x="99" y="252"/>
                    <a:pt x="88" y="249"/>
                  </a:cubicBezTo>
                  <a:cubicBezTo>
                    <a:pt x="79" y="244"/>
                    <a:pt x="67" y="235"/>
                    <a:pt x="62" y="226"/>
                  </a:cubicBezTo>
                  <a:cubicBezTo>
                    <a:pt x="53" y="215"/>
                    <a:pt x="47" y="203"/>
                    <a:pt x="44" y="191"/>
                  </a:cubicBezTo>
                  <a:cubicBezTo>
                    <a:pt x="41" y="174"/>
                    <a:pt x="38" y="159"/>
                    <a:pt x="38" y="145"/>
                  </a:cubicBezTo>
                  <a:cubicBezTo>
                    <a:pt x="38" y="131"/>
                    <a:pt x="41" y="113"/>
                    <a:pt x="44" y="99"/>
                  </a:cubicBezTo>
                  <a:cubicBezTo>
                    <a:pt x="47" y="87"/>
                    <a:pt x="53" y="75"/>
                    <a:pt x="62" y="64"/>
                  </a:cubicBezTo>
                  <a:cubicBezTo>
                    <a:pt x="67" y="55"/>
                    <a:pt x="79" y="49"/>
                    <a:pt x="88" y="44"/>
                  </a:cubicBezTo>
                  <a:cubicBezTo>
                    <a:pt x="99" y="38"/>
                    <a:pt x="114" y="35"/>
                    <a:pt x="125" y="35"/>
                  </a:cubicBezTo>
                  <a:close/>
                  <a:moveTo>
                    <a:pt x="125" y="0"/>
                  </a:moveTo>
                  <a:cubicBezTo>
                    <a:pt x="108" y="0"/>
                    <a:pt x="91" y="3"/>
                    <a:pt x="73" y="12"/>
                  </a:cubicBezTo>
                  <a:cubicBezTo>
                    <a:pt x="59" y="18"/>
                    <a:pt x="47" y="29"/>
                    <a:pt x="36" y="41"/>
                  </a:cubicBezTo>
                  <a:cubicBezTo>
                    <a:pt x="24" y="55"/>
                    <a:pt x="15" y="70"/>
                    <a:pt x="10" y="87"/>
                  </a:cubicBezTo>
                  <a:cubicBezTo>
                    <a:pt x="4" y="104"/>
                    <a:pt x="1" y="125"/>
                    <a:pt x="1" y="145"/>
                  </a:cubicBezTo>
                  <a:cubicBezTo>
                    <a:pt x="1" y="165"/>
                    <a:pt x="4" y="186"/>
                    <a:pt x="10" y="203"/>
                  </a:cubicBezTo>
                  <a:cubicBezTo>
                    <a:pt x="15" y="220"/>
                    <a:pt x="24" y="235"/>
                    <a:pt x="36" y="249"/>
                  </a:cubicBezTo>
                  <a:cubicBezTo>
                    <a:pt x="47" y="261"/>
                    <a:pt x="59" y="272"/>
                    <a:pt x="73" y="278"/>
                  </a:cubicBezTo>
                  <a:cubicBezTo>
                    <a:pt x="91" y="284"/>
                    <a:pt x="108" y="287"/>
                    <a:pt x="125" y="287"/>
                  </a:cubicBezTo>
                  <a:cubicBezTo>
                    <a:pt x="143" y="287"/>
                    <a:pt x="160" y="284"/>
                    <a:pt x="175" y="278"/>
                  </a:cubicBezTo>
                  <a:cubicBezTo>
                    <a:pt x="189" y="272"/>
                    <a:pt x="204" y="261"/>
                    <a:pt x="212" y="249"/>
                  </a:cubicBezTo>
                  <a:cubicBezTo>
                    <a:pt x="224" y="235"/>
                    <a:pt x="233" y="220"/>
                    <a:pt x="238" y="203"/>
                  </a:cubicBezTo>
                  <a:cubicBezTo>
                    <a:pt x="250" y="165"/>
                    <a:pt x="250" y="125"/>
                    <a:pt x="238" y="87"/>
                  </a:cubicBezTo>
                  <a:cubicBezTo>
                    <a:pt x="233" y="70"/>
                    <a:pt x="224" y="55"/>
                    <a:pt x="212" y="41"/>
                  </a:cubicBezTo>
                  <a:cubicBezTo>
                    <a:pt x="204" y="29"/>
                    <a:pt x="189" y="18"/>
                    <a:pt x="175" y="12"/>
                  </a:cubicBezTo>
                  <a:cubicBezTo>
                    <a:pt x="160" y="3"/>
                    <a:pt x="143" y="0"/>
                    <a:pt x="125" y="0"/>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7" name="Google Shape;157;p7"/>
            <p:cNvSpPr/>
            <p:nvPr/>
          </p:nvSpPr>
          <p:spPr>
            <a:xfrm>
              <a:off x="1982174" y="2227269"/>
              <a:ext cx="17006" cy="17442"/>
            </a:xfrm>
            <a:custGeom>
              <a:avLst/>
              <a:gdLst/>
              <a:ahLst/>
              <a:cxnLst/>
              <a:rect l="l" t="t" r="r" b="b"/>
              <a:pathLst>
                <a:path w="273" h="280" extrusionOk="0">
                  <a:moveTo>
                    <a:pt x="20" y="1"/>
                  </a:moveTo>
                  <a:cubicBezTo>
                    <a:pt x="17" y="1"/>
                    <a:pt x="12" y="1"/>
                    <a:pt x="9" y="4"/>
                  </a:cubicBezTo>
                  <a:cubicBezTo>
                    <a:pt x="3" y="13"/>
                    <a:pt x="3" y="21"/>
                    <a:pt x="9" y="30"/>
                  </a:cubicBezTo>
                  <a:cubicBezTo>
                    <a:pt x="12" y="33"/>
                    <a:pt x="17" y="33"/>
                    <a:pt x="20" y="33"/>
                  </a:cubicBezTo>
                  <a:lnTo>
                    <a:pt x="32" y="33"/>
                  </a:lnTo>
                  <a:lnTo>
                    <a:pt x="29" y="247"/>
                  </a:lnTo>
                  <a:lnTo>
                    <a:pt x="14" y="247"/>
                  </a:lnTo>
                  <a:cubicBezTo>
                    <a:pt x="12" y="247"/>
                    <a:pt x="6" y="247"/>
                    <a:pt x="3" y="250"/>
                  </a:cubicBezTo>
                  <a:cubicBezTo>
                    <a:pt x="0" y="259"/>
                    <a:pt x="0" y="267"/>
                    <a:pt x="3" y="273"/>
                  </a:cubicBezTo>
                  <a:cubicBezTo>
                    <a:pt x="6" y="276"/>
                    <a:pt x="12" y="279"/>
                    <a:pt x="14" y="279"/>
                  </a:cubicBezTo>
                  <a:lnTo>
                    <a:pt x="87" y="279"/>
                  </a:lnTo>
                  <a:cubicBezTo>
                    <a:pt x="93" y="279"/>
                    <a:pt x="96" y="276"/>
                    <a:pt x="99" y="273"/>
                  </a:cubicBezTo>
                  <a:cubicBezTo>
                    <a:pt x="104" y="267"/>
                    <a:pt x="104" y="256"/>
                    <a:pt x="99" y="250"/>
                  </a:cubicBezTo>
                  <a:cubicBezTo>
                    <a:pt x="96" y="247"/>
                    <a:pt x="93" y="247"/>
                    <a:pt x="87" y="247"/>
                  </a:cubicBezTo>
                  <a:lnTo>
                    <a:pt x="61" y="247"/>
                  </a:lnTo>
                  <a:lnTo>
                    <a:pt x="67" y="56"/>
                  </a:lnTo>
                  <a:lnTo>
                    <a:pt x="116" y="189"/>
                  </a:lnTo>
                  <a:cubicBezTo>
                    <a:pt x="116" y="192"/>
                    <a:pt x="119" y="198"/>
                    <a:pt x="122" y="201"/>
                  </a:cubicBezTo>
                  <a:cubicBezTo>
                    <a:pt x="127" y="204"/>
                    <a:pt x="130" y="204"/>
                    <a:pt x="136" y="204"/>
                  </a:cubicBezTo>
                  <a:cubicBezTo>
                    <a:pt x="139" y="204"/>
                    <a:pt x="145" y="204"/>
                    <a:pt x="148" y="201"/>
                  </a:cubicBezTo>
                  <a:cubicBezTo>
                    <a:pt x="154" y="198"/>
                    <a:pt x="156" y="192"/>
                    <a:pt x="156" y="189"/>
                  </a:cubicBezTo>
                  <a:lnTo>
                    <a:pt x="206" y="56"/>
                  </a:lnTo>
                  <a:lnTo>
                    <a:pt x="209" y="247"/>
                  </a:lnTo>
                  <a:lnTo>
                    <a:pt x="183" y="247"/>
                  </a:lnTo>
                  <a:cubicBezTo>
                    <a:pt x="180" y="247"/>
                    <a:pt x="177" y="247"/>
                    <a:pt x="171" y="250"/>
                  </a:cubicBezTo>
                  <a:cubicBezTo>
                    <a:pt x="168" y="259"/>
                    <a:pt x="168" y="267"/>
                    <a:pt x="171" y="273"/>
                  </a:cubicBezTo>
                  <a:cubicBezTo>
                    <a:pt x="177" y="276"/>
                    <a:pt x="180" y="279"/>
                    <a:pt x="183" y="279"/>
                  </a:cubicBezTo>
                  <a:lnTo>
                    <a:pt x="255" y="279"/>
                  </a:lnTo>
                  <a:cubicBezTo>
                    <a:pt x="261" y="279"/>
                    <a:pt x="264" y="276"/>
                    <a:pt x="267" y="273"/>
                  </a:cubicBezTo>
                  <a:cubicBezTo>
                    <a:pt x="272" y="267"/>
                    <a:pt x="272" y="256"/>
                    <a:pt x="267" y="250"/>
                  </a:cubicBezTo>
                  <a:cubicBezTo>
                    <a:pt x="264" y="247"/>
                    <a:pt x="261" y="247"/>
                    <a:pt x="255" y="247"/>
                  </a:cubicBezTo>
                  <a:lnTo>
                    <a:pt x="243" y="247"/>
                  </a:lnTo>
                  <a:lnTo>
                    <a:pt x="238" y="33"/>
                  </a:lnTo>
                  <a:lnTo>
                    <a:pt x="249" y="33"/>
                  </a:lnTo>
                  <a:cubicBezTo>
                    <a:pt x="252" y="33"/>
                    <a:pt x="258" y="33"/>
                    <a:pt x="261" y="30"/>
                  </a:cubicBezTo>
                  <a:cubicBezTo>
                    <a:pt x="264" y="21"/>
                    <a:pt x="264" y="13"/>
                    <a:pt x="261" y="4"/>
                  </a:cubicBezTo>
                  <a:cubicBezTo>
                    <a:pt x="258" y="1"/>
                    <a:pt x="252" y="1"/>
                    <a:pt x="249" y="1"/>
                  </a:cubicBezTo>
                  <a:lnTo>
                    <a:pt x="200" y="1"/>
                  </a:lnTo>
                  <a:cubicBezTo>
                    <a:pt x="191" y="1"/>
                    <a:pt x="188" y="4"/>
                    <a:pt x="185" y="10"/>
                  </a:cubicBezTo>
                  <a:lnTo>
                    <a:pt x="133" y="152"/>
                  </a:lnTo>
                  <a:lnTo>
                    <a:pt x="84" y="10"/>
                  </a:lnTo>
                  <a:cubicBezTo>
                    <a:pt x="81" y="4"/>
                    <a:pt x="75" y="1"/>
                    <a:pt x="70"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8" name="Google Shape;158;p7"/>
            <p:cNvSpPr/>
            <p:nvPr/>
          </p:nvSpPr>
          <p:spPr>
            <a:xfrm>
              <a:off x="2000550" y="2227269"/>
              <a:ext cx="15012" cy="17255"/>
            </a:xfrm>
            <a:custGeom>
              <a:avLst/>
              <a:gdLst/>
              <a:ahLst/>
              <a:cxnLst/>
              <a:rect l="l" t="t" r="r" b="b"/>
              <a:pathLst>
                <a:path w="241" h="277" extrusionOk="0">
                  <a:moveTo>
                    <a:pt x="15" y="1"/>
                  </a:moveTo>
                  <a:cubicBezTo>
                    <a:pt x="12" y="1"/>
                    <a:pt x="9" y="1"/>
                    <a:pt x="6" y="4"/>
                  </a:cubicBezTo>
                  <a:cubicBezTo>
                    <a:pt x="0" y="13"/>
                    <a:pt x="0" y="21"/>
                    <a:pt x="6" y="30"/>
                  </a:cubicBezTo>
                  <a:cubicBezTo>
                    <a:pt x="9" y="33"/>
                    <a:pt x="12" y="33"/>
                    <a:pt x="15" y="33"/>
                  </a:cubicBezTo>
                  <a:lnTo>
                    <a:pt x="41" y="33"/>
                  </a:lnTo>
                  <a:lnTo>
                    <a:pt x="41" y="244"/>
                  </a:lnTo>
                  <a:lnTo>
                    <a:pt x="18" y="244"/>
                  </a:lnTo>
                  <a:cubicBezTo>
                    <a:pt x="12" y="244"/>
                    <a:pt x="9" y="244"/>
                    <a:pt x="6" y="247"/>
                  </a:cubicBezTo>
                  <a:cubicBezTo>
                    <a:pt x="0" y="256"/>
                    <a:pt x="0" y="265"/>
                    <a:pt x="6" y="273"/>
                  </a:cubicBezTo>
                  <a:cubicBezTo>
                    <a:pt x="9" y="276"/>
                    <a:pt x="12" y="276"/>
                    <a:pt x="18" y="276"/>
                  </a:cubicBezTo>
                  <a:lnTo>
                    <a:pt x="226" y="276"/>
                  </a:lnTo>
                  <a:cubicBezTo>
                    <a:pt x="229" y="276"/>
                    <a:pt x="232" y="276"/>
                    <a:pt x="235" y="273"/>
                  </a:cubicBezTo>
                  <a:cubicBezTo>
                    <a:pt x="238" y="270"/>
                    <a:pt x="241" y="265"/>
                    <a:pt x="241" y="262"/>
                  </a:cubicBezTo>
                  <a:lnTo>
                    <a:pt x="241" y="192"/>
                  </a:lnTo>
                  <a:cubicBezTo>
                    <a:pt x="241" y="186"/>
                    <a:pt x="238" y="183"/>
                    <a:pt x="235" y="181"/>
                  </a:cubicBezTo>
                  <a:cubicBezTo>
                    <a:pt x="233" y="179"/>
                    <a:pt x="230" y="176"/>
                    <a:pt x="227" y="176"/>
                  </a:cubicBezTo>
                  <a:cubicBezTo>
                    <a:pt x="225" y="176"/>
                    <a:pt x="224" y="177"/>
                    <a:pt x="224" y="178"/>
                  </a:cubicBezTo>
                  <a:cubicBezTo>
                    <a:pt x="222" y="177"/>
                    <a:pt x="220" y="176"/>
                    <a:pt x="219" y="176"/>
                  </a:cubicBezTo>
                  <a:cubicBezTo>
                    <a:pt x="215" y="176"/>
                    <a:pt x="211" y="179"/>
                    <a:pt x="209" y="181"/>
                  </a:cubicBezTo>
                  <a:cubicBezTo>
                    <a:pt x="206" y="183"/>
                    <a:pt x="203" y="186"/>
                    <a:pt x="206" y="192"/>
                  </a:cubicBezTo>
                  <a:lnTo>
                    <a:pt x="206" y="244"/>
                  </a:lnTo>
                  <a:lnTo>
                    <a:pt x="76" y="244"/>
                  </a:lnTo>
                  <a:lnTo>
                    <a:pt x="76" y="149"/>
                  </a:lnTo>
                  <a:lnTo>
                    <a:pt x="134" y="149"/>
                  </a:lnTo>
                  <a:lnTo>
                    <a:pt x="134" y="172"/>
                  </a:lnTo>
                  <a:cubicBezTo>
                    <a:pt x="134" y="175"/>
                    <a:pt x="134" y="181"/>
                    <a:pt x="137" y="183"/>
                  </a:cubicBezTo>
                  <a:cubicBezTo>
                    <a:pt x="142" y="186"/>
                    <a:pt x="145" y="186"/>
                    <a:pt x="151" y="186"/>
                  </a:cubicBezTo>
                  <a:cubicBezTo>
                    <a:pt x="157" y="186"/>
                    <a:pt x="160" y="186"/>
                    <a:pt x="166" y="183"/>
                  </a:cubicBezTo>
                  <a:cubicBezTo>
                    <a:pt x="168" y="181"/>
                    <a:pt x="168" y="175"/>
                    <a:pt x="168" y="172"/>
                  </a:cubicBezTo>
                  <a:lnTo>
                    <a:pt x="168" y="99"/>
                  </a:lnTo>
                  <a:cubicBezTo>
                    <a:pt x="168" y="94"/>
                    <a:pt x="168" y="91"/>
                    <a:pt x="166" y="88"/>
                  </a:cubicBezTo>
                  <a:cubicBezTo>
                    <a:pt x="163" y="85"/>
                    <a:pt x="157" y="82"/>
                    <a:pt x="151" y="82"/>
                  </a:cubicBezTo>
                  <a:cubicBezTo>
                    <a:pt x="145" y="82"/>
                    <a:pt x="142" y="85"/>
                    <a:pt x="137" y="88"/>
                  </a:cubicBezTo>
                  <a:cubicBezTo>
                    <a:pt x="134" y="91"/>
                    <a:pt x="134" y="94"/>
                    <a:pt x="134" y="99"/>
                  </a:cubicBezTo>
                  <a:lnTo>
                    <a:pt x="134" y="120"/>
                  </a:lnTo>
                  <a:lnTo>
                    <a:pt x="76" y="120"/>
                  </a:lnTo>
                  <a:lnTo>
                    <a:pt x="76" y="33"/>
                  </a:lnTo>
                  <a:lnTo>
                    <a:pt x="200" y="33"/>
                  </a:lnTo>
                  <a:lnTo>
                    <a:pt x="200" y="76"/>
                  </a:lnTo>
                  <a:cubicBezTo>
                    <a:pt x="200" y="79"/>
                    <a:pt x="200" y="85"/>
                    <a:pt x="203" y="88"/>
                  </a:cubicBezTo>
                  <a:cubicBezTo>
                    <a:pt x="209" y="91"/>
                    <a:pt x="212" y="91"/>
                    <a:pt x="218" y="91"/>
                  </a:cubicBezTo>
                  <a:cubicBezTo>
                    <a:pt x="224" y="91"/>
                    <a:pt x="226" y="91"/>
                    <a:pt x="232" y="88"/>
                  </a:cubicBezTo>
                  <a:cubicBezTo>
                    <a:pt x="235" y="85"/>
                    <a:pt x="235" y="79"/>
                    <a:pt x="235" y="76"/>
                  </a:cubicBezTo>
                  <a:lnTo>
                    <a:pt x="235" y="18"/>
                  </a:lnTo>
                  <a:cubicBezTo>
                    <a:pt x="235" y="13"/>
                    <a:pt x="235" y="10"/>
                    <a:pt x="232" y="4"/>
                  </a:cubicBezTo>
                  <a:cubicBezTo>
                    <a:pt x="229" y="1"/>
                    <a:pt x="224" y="1"/>
                    <a:pt x="221"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9" name="Google Shape;159;p7"/>
            <p:cNvSpPr/>
            <p:nvPr/>
          </p:nvSpPr>
          <p:spPr>
            <a:xfrm>
              <a:off x="1793239" y="2333417"/>
              <a:ext cx="24419" cy="36005"/>
            </a:xfrm>
            <a:custGeom>
              <a:avLst/>
              <a:gdLst/>
              <a:ahLst/>
              <a:cxnLst/>
              <a:rect l="l" t="t" r="r" b="b"/>
              <a:pathLst>
                <a:path w="392" h="578" extrusionOk="0">
                  <a:moveTo>
                    <a:pt x="78" y="0"/>
                  </a:moveTo>
                  <a:cubicBezTo>
                    <a:pt x="70" y="0"/>
                    <a:pt x="58" y="3"/>
                    <a:pt x="49" y="9"/>
                  </a:cubicBezTo>
                  <a:cubicBezTo>
                    <a:pt x="44" y="15"/>
                    <a:pt x="41" y="23"/>
                    <a:pt x="41" y="32"/>
                  </a:cubicBezTo>
                  <a:lnTo>
                    <a:pt x="32" y="270"/>
                  </a:lnTo>
                  <a:cubicBezTo>
                    <a:pt x="32" y="278"/>
                    <a:pt x="35" y="287"/>
                    <a:pt x="41" y="296"/>
                  </a:cubicBezTo>
                  <a:cubicBezTo>
                    <a:pt x="48" y="300"/>
                    <a:pt x="57" y="302"/>
                    <a:pt x="66" y="302"/>
                  </a:cubicBezTo>
                  <a:cubicBezTo>
                    <a:pt x="75" y="302"/>
                    <a:pt x="84" y="300"/>
                    <a:pt x="93" y="296"/>
                  </a:cubicBezTo>
                  <a:cubicBezTo>
                    <a:pt x="107" y="287"/>
                    <a:pt x="125" y="278"/>
                    <a:pt x="142" y="273"/>
                  </a:cubicBezTo>
                  <a:cubicBezTo>
                    <a:pt x="159" y="267"/>
                    <a:pt x="180" y="264"/>
                    <a:pt x="200" y="264"/>
                  </a:cubicBezTo>
                  <a:cubicBezTo>
                    <a:pt x="217" y="264"/>
                    <a:pt x="235" y="267"/>
                    <a:pt x="249" y="273"/>
                  </a:cubicBezTo>
                  <a:cubicBezTo>
                    <a:pt x="264" y="278"/>
                    <a:pt x="275" y="287"/>
                    <a:pt x="284" y="296"/>
                  </a:cubicBezTo>
                  <a:cubicBezTo>
                    <a:pt x="296" y="307"/>
                    <a:pt x="304" y="322"/>
                    <a:pt x="307" y="336"/>
                  </a:cubicBezTo>
                  <a:cubicBezTo>
                    <a:pt x="313" y="351"/>
                    <a:pt x="316" y="368"/>
                    <a:pt x="316" y="383"/>
                  </a:cubicBezTo>
                  <a:cubicBezTo>
                    <a:pt x="316" y="400"/>
                    <a:pt x="313" y="417"/>
                    <a:pt x="307" y="435"/>
                  </a:cubicBezTo>
                  <a:cubicBezTo>
                    <a:pt x="304" y="449"/>
                    <a:pt x="296" y="461"/>
                    <a:pt x="284" y="472"/>
                  </a:cubicBezTo>
                  <a:cubicBezTo>
                    <a:pt x="272" y="484"/>
                    <a:pt x="258" y="493"/>
                    <a:pt x="243" y="498"/>
                  </a:cubicBezTo>
                  <a:cubicBezTo>
                    <a:pt x="226" y="504"/>
                    <a:pt x="209" y="507"/>
                    <a:pt x="191" y="507"/>
                  </a:cubicBezTo>
                  <a:cubicBezTo>
                    <a:pt x="165" y="507"/>
                    <a:pt x="142" y="501"/>
                    <a:pt x="119" y="496"/>
                  </a:cubicBezTo>
                  <a:cubicBezTo>
                    <a:pt x="96" y="484"/>
                    <a:pt x="73" y="472"/>
                    <a:pt x="52" y="458"/>
                  </a:cubicBezTo>
                  <a:cubicBezTo>
                    <a:pt x="47" y="452"/>
                    <a:pt x="38" y="452"/>
                    <a:pt x="29" y="452"/>
                  </a:cubicBezTo>
                  <a:cubicBezTo>
                    <a:pt x="12" y="461"/>
                    <a:pt x="0" y="481"/>
                    <a:pt x="0" y="501"/>
                  </a:cubicBezTo>
                  <a:cubicBezTo>
                    <a:pt x="3" y="507"/>
                    <a:pt x="9" y="516"/>
                    <a:pt x="15" y="519"/>
                  </a:cubicBezTo>
                  <a:cubicBezTo>
                    <a:pt x="41" y="536"/>
                    <a:pt x="67" y="551"/>
                    <a:pt x="96" y="562"/>
                  </a:cubicBezTo>
                  <a:cubicBezTo>
                    <a:pt x="128" y="574"/>
                    <a:pt x="157" y="577"/>
                    <a:pt x="188" y="577"/>
                  </a:cubicBezTo>
                  <a:cubicBezTo>
                    <a:pt x="193" y="577"/>
                    <a:pt x="198" y="577"/>
                    <a:pt x="203" y="577"/>
                  </a:cubicBezTo>
                  <a:cubicBezTo>
                    <a:pt x="227" y="577"/>
                    <a:pt x="251" y="572"/>
                    <a:pt x="272" y="562"/>
                  </a:cubicBezTo>
                  <a:cubicBezTo>
                    <a:pt x="296" y="553"/>
                    <a:pt x="319" y="539"/>
                    <a:pt x="336" y="522"/>
                  </a:cubicBezTo>
                  <a:cubicBezTo>
                    <a:pt x="354" y="504"/>
                    <a:pt x="368" y="484"/>
                    <a:pt x="377" y="461"/>
                  </a:cubicBezTo>
                  <a:cubicBezTo>
                    <a:pt x="385" y="435"/>
                    <a:pt x="391" y="409"/>
                    <a:pt x="391" y="383"/>
                  </a:cubicBezTo>
                  <a:cubicBezTo>
                    <a:pt x="391" y="357"/>
                    <a:pt x="385" y="330"/>
                    <a:pt x="377" y="307"/>
                  </a:cubicBezTo>
                  <a:cubicBezTo>
                    <a:pt x="371" y="284"/>
                    <a:pt x="356" y="264"/>
                    <a:pt x="342" y="246"/>
                  </a:cubicBezTo>
                  <a:cubicBezTo>
                    <a:pt x="325" y="229"/>
                    <a:pt x="304" y="215"/>
                    <a:pt x="284" y="206"/>
                  </a:cubicBezTo>
                  <a:cubicBezTo>
                    <a:pt x="259" y="197"/>
                    <a:pt x="232" y="193"/>
                    <a:pt x="206" y="193"/>
                  </a:cubicBezTo>
                  <a:cubicBezTo>
                    <a:pt x="188" y="193"/>
                    <a:pt x="169" y="195"/>
                    <a:pt x="151" y="200"/>
                  </a:cubicBezTo>
                  <a:cubicBezTo>
                    <a:pt x="133" y="203"/>
                    <a:pt x="119" y="212"/>
                    <a:pt x="102" y="220"/>
                  </a:cubicBezTo>
                  <a:lnTo>
                    <a:pt x="110" y="67"/>
                  </a:lnTo>
                  <a:lnTo>
                    <a:pt x="330" y="67"/>
                  </a:lnTo>
                  <a:cubicBezTo>
                    <a:pt x="339" y="67"/>
                    <a:pt x="348" y="64"/>
                    <a:pt x="354" y="58"/>
                  </a:cubicBezTo>
                  <a:cubicBezTo>
                    <a:pt x="359" y="52"/>
                    <a:pt x="362" y="44"/>
                    <a:pt x="362" y="35"/>
                  </a:cubicBezTo>
                  <a:cubicBezTo>
                    <a:pt x="362" y="23"/>
                    <a:pt x="359" y="15"/>
                    <a:pt x="354" y="9"/>
                  </a:cubicBezTo>
                  <a:cubicBezTo>
                    <a:pt x="348" y="3"/>
                    <a:pt x="339" y="0"/>
                    <a:pt x="330"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0" name="Google Shape;160;p7"/>
            <p:cNvSpPr/>
            <p:nvPr/>
          </p:nvSpPr>
          <p:spPr>
            <a:xfrm>
              <a:off x="1830366" y="2332669"/>
              <a:ext cx="24294" cy="36628"/>
            </a:xfrm>
            <a:custGeom>
              <a:avLst/>
              <a:gdLst/>
              <a:ahLst/>
              <a:cxnLst/>
              <a:rect l="l" t="t" r="r" b="b"/>
              <a:pathLst>
                <a:path w="390" h="588" extrusionOk="0">
                  <a:moveTo>
                    <a:pt x="195" y="72"/>
                  </a:moveTo>
                  <a:cubicBezTo>
                    <a:pt x="209" y="72"/>
                    <a:pt x="222" y="74"/>
                    <a:pt x="236" y="79"/>
                  </a:cubicBezTo>
                  <a:cubicBezTo>
                    <a:pt x="247" y="85"/>
                    <a:pt x="259" y="90"/>
                    <a:pt x="270" y="96"/>
                  </a:cubicBezTo>
                  <a:cubicBezTo>
                    <a:pt x="279" y="105"/>
                    <a:pt x="285" y="114"/>
                    <a:pt x="291" y="125"/>
                  </a:cubicBezTo>
                  <a:cubicBezTo>
                    <a:pt x="296" y="137"/>
                    <a:pt x="299" y="148"/>
                    <a:pt x="299" y="163"/>
                  </a:cubicBezTo>
                  <a:cubicBezTo>
                    <a:pt x="299" y="174"/>
                    <a:pt x="296" y="186"/>
                    <a:pt x="291" y="195"/>
                  </a:cubicBezTo>
                  <a:cubicBezTo>
                    <a:pt x="285" y="206"/>
                    <a:pt x="279" y="215"/>
                    <a:pt x="270" y="224"/>
                  </a:cubicBezTo>
                  <a:cubicBezTo>
                    <a:pt x="259" y="232"/>
                    <a:pt x="247" y="238"/>
                    <a:pt x="236" y="241"/>
                  </a:cubicBezTo>
                  <a:cubicBezTo>
                    <a:pt x="222" y="245"/>
                    <a:pt x="209" y="248"/>
                    <a:pt x="195" y="248"/>
                  </a:cubicBezTo>
                  <a:cubicBezTo>
                    <a:pt x="181" y="248"/>
                    <a:pt x="167" y="245"/>
                    <a:pt x="154" y="241"/>
                  </a:cubicBezTo>
                  <a:cubicBezTo>
                    <a:pt x="143" y="238"/>
                    <a:pt x="131" y="232"/>
                    <a:pt x="123" y="224"/>
                  </a:cubicBezTo>
                  <a:cubicBezTo>
                    <a:pt x="114" y="215"/>
                    <a:pt x="105" y="206"/>
                    <a:pt x="102" y="195"/>
                  </a:cubicBezTo>
                  <a:cubicBezTo>
                    <a:pt x="96" y="186"/>
                    <a:pt x="94" y="174"/>
                    <a:pt x="94" y="163"/>
                  </a:cubicBezTo>
                  <a:lnTo>
                    <a:pt x="94" y="160"/>
                  </a:lnTo>
                  <a:cubicBezTo>
                    <a:pt x="94" y="148"/>
                    <a:pt x="96" y="137"/>
                    <a:pt x="102" y="125"/>
                  </a:cubicBezTo>
                  <a:cubicBezTo>
                    <a:pt x="105" y="114"/>
                    <a:pt x="114" y="105"/>
                    <a:pt x="123" y="96"/>
                  </a:cubicBezTo>
                  <a:cubicBezTo>
                    <a:pt x="131" y="90"/>
                    <a:pt x="143" y="85"/>
                    <a:pt x="154" y="79"/>
                  </a:cubicBezTo>
                  <a:cubicBezTo>
                    <a:pt x="167" y="74"/>
                    <a:pt x="181" y="72"/>
                    <a:pt x="195" y="72"/>
                  </a:cubicBezTo>
                  <a:close/>
                  <a:moveTo>
                    <a:pt x="195" y="313"/>
                  </a:moveTo>
                  <a:cubicBezTo>
                    <a:pt x="209" y="313"/>
                    <a:pt x="227" y="316"/>
                    <a:pt x="241" y="322"/>
                  </a:cubicBezTo>
                  <a:cubicBezTo>
                    <a:pt x="256" y="325"/>
                    <a:pt x="267" y="334"/>
                    <a:pt x="279" y="342"/>
                  </a:cubicBezTo>
                  <a:cubicBezTo>
                    <a:pt x="288" y="351"/>
                    <a:pt x="296" y="360"/>
                    <a:pt x="302" y="374"/>
                  </a:cubicBezTo>
                  <a:cubicBezTo>
                    <a:pt x="314" y="400"/>
                    <a:pt x="314" y="429"/>
                    <a:pt x="302" y="455"/>
                  </a:cubicBezTo>
                  <a:cubicBezTo>
                    <a:pt x="296" y="470"/>
                    <a:pt x="288" y="479"/>
                    <a:pt x="279" y="490"/>
                  </a:cubicBezTo>
                  <a:cubicBezTo>
                    <a:pt x="267" y="499"/>
                    <a:pt x="256" y="505"/>
                    <a:pt x="241" y="510"/>
                  </a:cubicBezTo>
                  <a:cubicBezTo>
                    <a:pt x="227" y="516"/>
                    <a:pt x="209" y="516"/>
                    <a:pt x="195" y="516"/>
                  </a:cubicBezTo>
                  <a:cubicBezTo>
                    <a:pt x="178" y="516"/>
                    <a:pt x="163" y="516"/>
                    <a:pt x="146" y="510"/>
                  </a:cubicBezTo>
                  <a:cubicBezTo>
                    <a:pt x="134" y="505"/>
                    <a:pt x="120" y="499"/>
                    <a:pt x="111" y="490"/>
                  </a:cubicBezTo>
                  <a:cubicBezTo>
                    <a:pt x="99" y="479"/>
                    <a:pt x="91" y="470"/>
                    <a:pt x="85" y="455"/>
                  </a:cubicBezTo>
                  <a:cubicBezTo>
                    <a:pt x="79" y="444"/>
                    <a:pt x="76" y="429"/>
                    <a:pt x="76" y="415"/>
                  </a:cubicBezTo>
                  <a:cubicBezTo>
                    <a:pt x="76" y="400"/>
                    <a:pt x="79" y="386"/>
                    <a:pt x="85" y="374"/>
                  </a:cubicBezTo>
                  <a:cubicBezTo>
                    <a:pt x="91" y="360"/>
                    <a:pt x="99" y="351"/>
                    <a:pt x="111" y="342"/>
                  </a:cubicBezTo>
                  <a:cubicBezTo>
                    <a:pt x="120" y="331"/>
                    <a:pt x="134" y="325"/>
                    <a:pt x="146" y="322"/>
                  </a:cubicBezTo>
                  <a:cubicBezTo>
                    <a:pt x="163" y="316"/>
                    <a:pt x="178" y="313"/>
                    <a:pt x="195" y="313"/>
                  </a:cubicBezTo>
                  <a:close/>
                  <a:moveTo>
                    <a:pt x="195" y="1"/>
                  </a:moveTo>
                  <a:cubicBezTo>
                    <a:pt x="172" y="1"/>
                    <a:pt x="149" y="4"/>
                    <a:pt x="125" y="12"/>
                  </a:cubicBezTo>
                  <a:cubicBezTo>
                    <a:pt x="105" y="21"/>
                    <a:pt x="85" y="32"/>
                    <a:pt x="70" y="47"/>
                  </a:cubicBezTo>
                  <a:cubicBezTo>
                    <a:pt x="53" y="61"/>
                    <a:pt x="41" y="76"/>
                    <a:pt x="33" y="96"/>
                  </a:cubicBezTo>
                  <a:cubicBezTo>
                    <a:pt x="24" y="117"/>
                    <a:pt x="18" y="137"/>
                    <a:pt x="21" y="157"/>
                  </a:cubicBezTo>
                  <a:cubicBezTo>
                    <a:pt x="18" y="172"/>
                    <a:pt x="21" y="183"/>
                    <a:pt x="24" y="195"/>
                  </a:cubicBezTo>
                  <a:cubicBezTo>
                    <a:pt x="30" y="206"/>
                    <a:pt x="36" y="218"/>
                    <a:pt x="41" y="227"/>
                  </a:cubicBezTo>
                  <a:cubicBezTo>
                    <a:pt x="50" y="238"/>
                    <a:pt x="56" y="247"/>
                    <a:pt x="68" y="256"/>
                  </a:cubicBezTo>
                  <a:cubicBezTo>
                    <a:pt x="76" y="261"/>
                    <a:pt x="88" y="270"/>
                    <a:pt x="96" y="276"/>
                  </a:cubicBezTo>
                  <a:cubicBezTo>
                    <a:pt x="85" y="282"/>
                    <a:pt x="70" y="290"/>
                    <a:pt x="59" y="299"/>
                  </a:cubicBezTo>
                  <a:cubicBezTo>
                    <a:pt x="47" y="308"/>
                    <a:pt x="36" y="316"/>
                    <a:pt x="27" y="331"/>
                  </a:cubicBezTo>
                  <a:cubicBezTo>
                    <a:pt x="18" y="342"/>
                    <a:pt x="12" y="354"/>
                    <a:pt x="7" y="369"/>
                  </a:cubicBezTo>
                  <a:cubicBezTo>
                    <a:pt x="4" y="383"/>
                    <a:pt x="1" y="397"/>
                    <a:pt x="1" y="412"/>
                  </a:cubicBezTo>
                  <a:cubicBezTo>
                    <a:pt x="1" y="461"/>
                    <a:pt x="21" y="505"/>
                    <a:pt x="56" y="537"/>
                  </a:cubicBezTo>
                  <a:cubicBezTo>
                    <a:pt x="73" y="554"/>
                    <a:pt x="94" y="565"/>
                    <a:pt x="117" y="574"/>
                  </a:cubicBezTo>
                  <a:cubicBezTo>
                    <a:pt x="143" y="583"/>
                    <a:pt x="169" y="587"/>
                    <a:pt x="195" y="587"/>
                  </a:cubicBezTo>
                  <a:cubicBezTo>
                    <a:pt x="221" y="587"/>
                    <a:pt x="247" y="583"/>
                    <a:pt x="273" y="574"/>
                  </a:cubicBezTo>
                  <a:cubicBezTo>
                    <a:pt x="296" y="565"/>
                    <a:pt x="317" y="554"/>
                    <a:pt x="334" y="537"/>
                  </a:cubicBezTo>
                  <a:cubicBezTo>
                    <a:pt x="369" y="505"/>
                    <a:pt x="389" y="461"/>
                    <a:pt x="389" y="412"/>
                  </a:cubicBezTo>
                  <a:cubicBezTo>
                    <a:pt x="389" y="397"/>
                    <a:pt x="386" y="383"/>
                    <a:pt x="383" y="369"/>
                  </a:cubicBezTo>
                  <a:cubicBezTo>
                    <a:pt x="377" y="354"/>
                    <a:pt x="372" y="342"/>
                    <a:pt x="363" y="331"/>
                  </a:cubicBezTo>
                  <a:cubicBezTo>
                    <a:pt x="354" y="319"/>
                    <a:pt x="343" y="308"/>
                    <a:pt x="331" y="299"/>
                  </a:cubicBezTo>
                  <a:cubicBezTo>
                    <a:pt x="320" y="290"/>
                    <a:pt x="305" y="282"/>
                    <a:pt x="291" y="276"/>
                  </a:cubicBezTo>
                  <a:cubicBezTo>
                    <a:pt x="302" y="270"/>
                    <a:pt x="314" y="261"/>
                    <a:pt x="322" y="256"/>
                  </a:cubicBezTo>
                  <a:cubicBezTo>
                    <a:pt x="331" y="247"/>
                    <a:pt x="340" y="238"/>
                    <a:pt x="348" y="227"/>
                  </a:cubicBezTo>
                  <a:cubicBezTo>
                    <a:pt x="354" y="218"/>
                    <a:pt x="360" y="206"/>
                    <a:pt x="366" y="195"/>
                  </a:cubicBezTo>
                  <a:cubicBezTo>
                    <a:pt x="369" y="183"/>
                    <a:pt x="372" y="172"/>
                    <a:pt x="372" y="157"/>
                  </a:cubicBezTo>
                  <a:cubicBezTo>
                    <a:pt x="372" y="137"/>
                    <a:pt x="366" y="117"/>
                    <a:pt x="357" y="96"/>
                  </a:cubicBezTo>
                  <a:cubicBezTo>
                    <a:pt x="348" y="76"/>
                    <a:pt x="337" y="61"/>
                    <a:pt x="322" y="47"/>
                  </a:cubicBezTo>
                  <a:cubicBezTo>
                    <a:pt x="305" y="32"/>
                    <a:pt x="285" y="21"/>
                    <a:pt x="264" y="12"/>
                  </a:cubicBezTo>
                  <a:cubicBezTo>
                    <a:pt x="244" y="4"/>
                    <a:pt x="218" y="1"/>
                    <a:pt x="195"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1" name="Google Shape;161;p7"/>
            <p:cNvSpPr/>
            <p:nvPr/>
          </p:nvSpPr>
          <p:spPr>
            <a:xfrm>
              <a:off x="1865748" y="2349301"/>
              <a:ext cx="26412" cy="4049"/>
            </a:xfrm>
            <a:custGeom>
              <a:avLst/>
              <a:gdLst/>
              <a:ahLst/>
              <a:cxnLst/>
              <a:rect l="l" t="t" r="r" b="b"/>
              <a:pathLst>
                <a:path w="424" h="65" extrusionOk="0">
                  <a:moveTo>
                    <a:pt x="33" y="0"/>
                  </a:moveTo>
                  <a:cubicBezTo>
                    <a:pt x="24" y="0"/>
                    <a:pt x="15" y="3"/>
                    <a:pt x="6" y="9"/>
                  </a:cubicBezTo>
                  <a:cubicBezTo>
                    <a:pt x="4" y="15"/>
                    <a:pt x="1" y="23"/>
                    <a:pt x="1" y="32"/>
                  </a:cubicBezTo>
                  <a:cubicBezTo>
                    <a:pt x="1" y="41"/>
                    <a:pt x="4" y="49"/>
                    <a:pt x="6" y="58"/>
                  </a:cubicBezTo>
                  <a:cubicBezTo>
                    <a:pt x="13" y="62"/>
                    <a:pt x="19" y="65"/>
                    <a:pt x="26" y="65"/>
                  </a:cubicBezTo>
                  <a:cubicBezTo>
                    <a:pt x="28" y="65"/>
                    <a:pt x="30" y="65"/>
                    <a:pt x="33" y="64"/>
                  </a:cubicBezTo>
                  <a:lnTo>
                    <a:pt x="395" y="64"/>
                  </a:lnTo>
                  <a:cubicBezTo>
                    <a:pt x="396" y="65"/>
                    <a:pt x="398" y="65"/>
                    <a:pt x="400" y="65"/>
                  </a:cubicBezTo>
                  <a:cubicBezTo>
                    <a:pt x="405" y="65"/>
                    <a:pt x="411" y="62"/>
                    <a:pt x="418" y="58"/>
                  </a:cubicBezTo>
                  <a:cubicBezTo>
                    <a:pt x="421" y="49"/>
                    <a:pt x="424" y="41"/>
                    <a:pt x="424" y="32"/>
                  </a:cubicBezTo>
                  <a:cubicBezTo>
                    <a:pt x="424" y="23"/>
                    <a:pt x="421" y="15"/>
                    <a:pt x="418" y="9"/>
                  </a:cubicBezTo>
                  <a:cubicBezTo>
                    <a:pt x="409" y="3"/>
                    <a:pt x="400" y="0"/>
                    <a:pt x="395"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2" name="Google Shape;162;p7"/>
            <p:cNvSpPr/>
            <p:nvPr/>
          </p:nvSpPr>
          <p:spPr>
            <a:xfrm>
              <a:off x="1902750" y="2333417"/>
              <a:ext cx="24419" cy="36005"/>
            </a:xfrm>
            <a:custGeom>
              <a:avLst/>
              <a:gdLst/>
              <a:ahLst/>
              <a:cxnLst/>
              <a:rect l="l" t="t" r="r" b="b"/>
              <a:pathLst>
                <a:path w="392" h="578" extrusionOk="0">
                  <a:moveTo>
                    <a:pt x="79" y="0"/>
                  </a:moveTo>
                  <a:cubicBezTo>
                    <a:pt x="70" y="0"/>
                    <a:pt x="58" y="3"/>
                    <a:pt x="53" y="9"/>
                  </a:cubicBezTo>
                  <a:cubicBezTo>
                    <a:pt x="47" y="15"/>
                    <a:pt x="44" y="23"/>
                    <a:pt x="44" y="32"/>
                  </a:cubicBezTo>
                  <a:lnTo>
                    <a:pt x="32" y="270"/>
                  </a:lnTo>
                  <a:cubicBezTo>
                    <a:pt x="32" y="278"/>
                    <a:pt x="35" y="287"/>
                    <a:pt x="41" y="296"/>
                  </a:cubicBezTo>
                  <a:cubicBezTo>
                    <a:pt x="50" y="300"/>
                    <a:pt x="58" y="302"/>
                    <a:pt x="67" y="302"/>
                  </a:cubicBezTo>
                  <a:cubicBezTo>
                    <a:pt x="76" y="302"/>
                    <a:pt x="84" y="300"/>
                    <a:pt x="93" y="296"/>
                  </a:cubicBezTo>
                  <a:cubicBezTo>
                    <a:pt x="108" y="287"/>
                    <a:pt x="125" y="278"/>
                    <a:pt x="142" y="273"/>
                  </a:cubicBezTo>
                  <a:cubicBezTo>
                    <a:pt x="163" y="267"/>
                    <a:pt x="183" y="264"/>
                    <a:pt x="200" y="264"/>
                  </a:cubicBezTo>
                  <a:cubicBezTo>
                    <a:pt x="218" y="264"/>
                    <a:pt x="235" y="267"/>
                    <a:pt x="250" y="273"/>
                  </a:cubicBezTo>
                  <a:cubicBezTo>
                    <a:pt x="264" y="278"/>
                    <a:pt x="276" y="287"/>
                    <a:pt x="287" y="296"/>
                  </a:cubicBezTo>
                  <a:cubicBezTo>
                    <a:pt x="296" y="307"/>
                    <a:pt x="305" y="322"/>
                    <a:pt x="310" y="336"/>
                  </a:cubicBezTo>
                  <a:cubicBezTo>
                    <a:pt x="316" y="351"/>
                    <a:pt x="319" y="368"/>
                    <a:pt x="316" y="383"/>
                  </a:cubicBezTo>
                  <a:cubicBezTo>
                    <a:pt x="319" y="400"/>
                    <a:pt x="316" y="417"/>
                    <a:pt x="310" y="435"/>
                  </a:cubicBezTo>
                  <a:cubicBezTo>
                    <a:pt x="305" y="449"/>
                    <a:pt x="296" y="461"/>
                    <a:pt x="284" y="472"/>
                  </a:cubicBezTo>
                  <a:cubicBezTo>
                    <a:pt x="273" y="484"/>
                    <a:pt x="261" y="493"/>
                    <a:pt x="244" y="498"/>
                  </a:cubicBezTo>
                  <a:cubicBezTo>
                    <a:pt x="226" y="504"/>
                    <a:pt x="209" y="507"/>
                    <a:pt x="192" y="507"/>
                  </a:cubicBezTo>
                  <a:cubicBezTo>
                    <a:pt x="166" y="507"/>
                    <a:pt x="142" y="501"/>
                    <a:pt x="119" y="496"/>
                  </a:cubicBezTo>
                  <a:cubicBezTo>
                    <a:pt x="96" y="484"/>
                    <a:pt x="73" y="472"/>
                    <a:pt x="53" y="458"/>
                  </a:cubicBezTo>
                  <a:cubicBezTo>
                    <a:pt x="47" y="452"/>
                    <a:pt x="38" y="452"/>
                    <a:pt x="29" y="452"/>
                  </a:cubicBezTo>
                  <a:cubicBezTo>
                    <a:pt x="21" y="455"/>
                    <a:pt x="15" y="464"/>
                    <a:pt x="9" y="472"/>
                  </a:cubicBezTo>
                  <a:cubicBezTo>
                    <a:pt x="3" y="481"/>
                    <a:pt x="0" y="490"/>
                    <a:pt x="3" y="501"/>
                  </a:cubicBezTo>
                  <a:cubicBezTo>
                    <a:pt x="3" y="507"/>
                    <a:pt x="9" y="516"/>
                    <a:pt x="18" y="519"/>
                  </a:cubicBezTo>
                  <a:cubicBezTo>
                    <a:pt x="41" y="536"/>
                    <a:pt x="70" y="551"/>
                    <a:pt x="96" y="562"/>
                  </a:cubicBezTo>
                  <a:cubicBezTo>
                    <a:pt x="128" y="574"/>
                    <a:pt x="160" y="577"/>
                    <a:pt x="189" y="577"/>
                  </a:cubicBezTo>
                  <a:cubicBezTo>
                    <a:pt x="194" y="577"/>
                    <a:pt x="199" y="577"/>
                    <a:pt x="204" y="577"/>
                  </a:cubicBezTo>
                  <a:cubicBezTo>
                    <a:pt x="228" y="577"/>
                    <a:pt x="251" y="572"/>
                    <a:pt x="273" y="562"/>
                  </a:cubicBezTo>
                  <a:cubicBezTo>
                    <a:pt x="299" y="553"/>
                    <a:pt x="319" y="539"/>
                    <a:pt x="336" y="522"/>
                  </a:cubicBezTo>
                  <a:cubicBezTo>
                    <a:pt x="354" y="504"/>
                    <a:pt x="368" y="484"/>
                    <a:pt x="377" y="461"/>
                  </a:cubicBezTo>
                  <a:cubicBezTo>
                    <a:pt x="389" y="435"/>
                    <a:pt x="392" y="409"/>
                    <a:pt x="392" y="383"/>
                  </a:cubicBezTo>
                  <a:cubicBezTo>
                    <a:pt x="392" y="357"/>
                    <a:pt x="389" y="330"/>
                    <a:pt x="380" y="307"/>
                  </a:cubicBezTo>
                  <a:cubicBezTo>
                    <a:pt x="371" y="284"/>
                    <a:pt x="360" y="264"/>
                    <a:pt x="342" y="246"/>
                  </a:cubicBezTo>
                  <a:cubicBezTo>
                    <a:pt x="328" y="229"/>
                    <a:pt x="308" y="215"/>
                    <a:pt x="284" y="206"/>
                  </a:cubicBezTo>
                  <a:cubicBezTo>
                    <a:pt x="259" y="197"/>
                    <a:pt x="233" y="193"/>
                    <a:pt x="207" y="193"/>
                  </a:cubicBezTo>
                  <a:cubicBezTo>
                    <a:pt x="188" y="193"/>
                    <a:pt x="169" y="195"/>
                    <a:pt x="151" y="200"/>
                  </a:cubicBezTo>
                  <a:cubicBezTo>
                    <a:pt x="137" y="203"/>
                    <a:pt x="119" y="212"/>
                    <a:pt x="105" y="220"/>
                  </a:cubicBezTo>
                  <a:lnTo>
                    <a:pt x="111" y="67"/>
                  </a:lnTo>
                  <a:lnTo>
                    <a:pt x="334" y="67"/>
                  </a:lnTo>
                  <a:cubicBezTo>
                    <a:pt x="342" y="67"/>
                    <a:pt x="348" y="64"/>
                    <a:pt x="357" y="58"/>
                  </a:cubicBezTo>
                  <a:cubicBezTo>
                    <a:pt x="360" y="52"/>
                    <a:pt x="363" y="44"/>
                    <a:pt x="363" y="35"/>
                  </a:cubicBezTo>
                  <a:cubicBezTo>
                    <a:pt x="363" y="23"/>
                    <a:pt x="360" y="15"/>
                    <a:pt x="357" y="9"/>
                  </a:cubicBezTo>
                  <a:cubicBezTo>
                    <a:pt x="348" y="3"/>
                    <a:pt x="342" y="0"/>
                    <a:pt x="334"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3" name="Google Shape;163;p7"/>
            <p:cNvSpPr/>
            <p:nvPr/>
          </p:nvSpPr>
          <p:spPr>
            <a:xfrm>
              <a:off x="1940624" y="2332607"/>
              <a:ext cx="24107" cy="36130"/>
            </a:xfrm>
            <a:custGeom>
              <a:avLst/>
              <a:gdLst/>
              <a:ahLst/>
              <a:cxnLst/>
              <a:rect l="l" t="t" r="r" b="b"/>
              <a:pathLst>
                <a:path w="387" h="580" extrusionOk="0">
                  <a:moveTo>
                    <a:pt x="205" y="0"/>
                  </a:moveTo>
                  <a:cubicBezTo>
                    <a:pt x="202" y="0"/>
                    <a:pt x="200" y="1"/>
                    <a:pt x="198" y="2"/>
                  </a:cubicBezTo>
                  <a:lnTo>
                    <a:pt x="24" y="65"/>
                  </a:lnTo>
                  <a:cubicBezTo>
                    <a:pt x="15" y="68"/>
                    <a:pt x="9" y="71"/>
                    <a:pt x="7" y="80"/>
                  </a:cubicBezTo>
                  <a:cubicBezTo>
                    <a:pt x="4" y="89"/>
                    <a:pt x="4" y="97"/>
                    <a:pt x="7" y="106"/>
                  </a:cubicBezTo>
                  <a:cubicBezTo>
                    <a:pt x="9" y="115"/>
                    <a:pt x="15" y="123"/>
                    <a:pt x="21" y="129"/>
                  </a:cubicBezTo>
                  <a:cubicBezTo>
                    <a:pt x="25" y="131"/>
                    <a:pt x="29" y="131"/>
                    <a:pt x="32" y="131"/>
                  </a:cubicBezTo>
                  <a:cubicBezTo>
                    <a:pt x="36" y="131"/>
                    <a:pt x="38" y="131"/>
                    <a:pt x="41" y="129"/>
                  </a:cubicBezTo>
                  <a:lnTo>
                    <a:pt x="160" y="86"/>
                  </a:lnTo>
                  <a:lnTo>
                    <a:pt x="160" y="514"/>
                  </a:lnTo>
                  <a:lnTo>
                    <a:pt x="33" y="514"/>
                  </a:lnTo>
                  <a:cubicBezTo>
                    <a:pt x="24" y="514"/>
                    <a:pt x="15" y="517"/>
                    <a:pt x="9" y="523"/>
                  </a:cubicBezTo>
                  <a:cubicBezTo>
                    <a:pt x="1" y="538"/>
                    <a:pt x="1" y="558"/>
                    <a:pt x="9" y="572"/>
                  </a:cubicBezTo>
                  <a:cubicBezTo>
                    <a:pt x="16" y="577"/>
                    <a:pt x="21" y="579"/>
                    <a:pt x="26" y="579"/>
                  </a:cubicBezTo>
                  <a:cubicBezTo>
                    <a:pt x="28" y="579"/>
                    <a:pt x="30" y="579"/>
                    <a:pt x="33" y="578"/>
                  </a:cubicBezTo>
                  <a:lnTo>
                    <a:pt x="354" y="578"/>
                  </a:lnTo>
                  <a:cubicBezTo>
                    <a:pt x="357" y="579"/>
                    <a:pt x="359" y="579"/>
                    <a:pt x="361" y="579"/>
                  </a:cubicBezTo>
                  <a:cubicBezTo>
                    <a:pt x="367" y="579"/>
                    <a:pt x="373" y="577"/>
                    <a:pt x="377" y="572"/>
                  </a:cubicBezTo>
                  <a:cubicBezTo>
                    <a:pt x="386" y="558"/>
                    <a:pt x="386" y="538"/>
                    <a:pt x="377" y="523"/>
                  </a:cubicBezTo>
                  <a:cubicBezTo>
                    <a:pt x="372" y="517"/>
                    <a:pt x="363" y="514"/>
                    <a:pt x="354" y="514"/>
                  </a:cubicBezTo>
                  <a:lnTo>
                    <a:pt x="233" y="514"/>
                  </a:lnTo>
                  <a:lnTo>
                    <a:pt x="233" y="33"/>
                  </a:lnTo>
                  <a:cubicBezTo>
                    <a:pt x="235" y="22"/>
                    <a:pt x="230" y="13"/>
                    <a:pt x="224" y="7"/>
                  </a:cubicBezTo>
                  <a:cubicBezTo>
                    <a:pt x="217" y="3"/>
                    <a:pt x="211" y="0"/>
                    <a:pt x="205"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4" name="Google Shape;164;p7"/>
            <p:cNvSpPr/>
            <p:nvPr/>
          </p:nvSpPr>
          <p:spPr>
            <a:xfrm>
              <a:off x="1977253" y="2332607"/>
              <a:ext cx="24107" cy="36130"/>
            </a:xfrm>
            <a:custGeom>
              <a:avLst/>
              <a:gdLst/>
              <a:ahLst/>
              <a:cxnLst/>
              <a:rect l="l" t="t" r="r" b="b"/>
              <a:pathLst>
                <a:path w="387" h="580" extrusionOk="0">
                  <a:moveTo>
                    <a:pt x="205" y="0"/>
                  </a:moveTo>
                  <a:cubicBezTo>
                    <a:pt x="202" y="0"/>
                    <a:pt x="200" y="1"/>
                    <a:pt x="198" y="2"/>
                  </a:cubicBezTo>
                  <a:lnTo>
                    <a:pt x="24" y="65"/>
                  </a:lnTo>
                  <a:cubicBezTo>
                    <a:pt x="15" y="68"/>
                    <a:pt x="9" y="71"/>
                    <a:pt x="7" y="80"/>
                  </a:cubicBezTo>
                  <a:cubicBezTo>
                    <a:pt x="4" y="89"/>
                    <a:pt x="4" y="97"/>
                    <a:pt x="7" y="106"/>
                  </a:cubicBezTo>
                  <a:cubicBezTo>
                    <a:pt x="9" y="115"/>
                    <a:pt x="15" y="123"/>
                    <a:pt x="21" y="129"/>
                  </a:cubicBezTo>
                  <a:cubicBezTo>
                    <a:pt x="24" y="131"/>
                    <a:pt x="28" y="131"/>
                    <a:pt x="31" y="131"/>
                  </a:cubicBezTo>
                  <a:cubicBezTo>
                    <a:pt x="35" y="131"/>
                    <a:pt x="38" y="131"/>
                    <a:pt x="41" y="129"/>
                  </a:cubicBezTo>
                  <a:lnTo>
                    <a:pt x="160" y="86"/>
                  </a:lnTo>
                  <a:lnTo>
                    <a:pt x="160" y="514"/>
                  </a:lnTo>
                  <a:lnTo>
                    <a:pt x="33" y="514"/>
                  </a:lnTo>
                  <a:cubicBezTo>
                    <a:pt x="24" y="514"/>
                    <a:pt x="15" y="517"/>
                    <a:pt x="9" y="523"/>
                  </a:cubicBezTo>
                  <a:cubicBezTo>
                    <a:pt x="1" y="538"/>
                    <a:pt x="1" y="558"/>
                    <a:pt x="9" y="572"/>
                  </a:cubicBezTo>
                  <a:cubicBezTo>
                    <a:pt x="14" y="577"/>
                    <a:pt x="20" y="579"/>
                    <a:pt x="26" y="579"/>
                  </a:cubicBezTo>
                  <a:cubicBezTo>
                    <a:pt x="28" y="579"/>
                    <a:pt x="30" y="579"/>
                    <a:pt x="33" y="578"/>
                  </a:cubicBezTo>
                  <a:lnTo>
                    <a:pt x="354" y="578"/>
                  </a:lnTo>
                  <a:cubicBezTo>
                    <a:pt x="357" y="579"/>
                    <a:pt x="359" y="579"/>
                    <a:pt x="361" y="579"/>
                  </a:cubicBezTo>
                  <a:cubicBezTo>
                    <a:pt x="367" y="579"/>
                    <a:pt x="373" y="577"/>
                    <a:pt x="377" y="572"/>
                  </a:cubicBezTo>
                  <a:cubicBezTo>
                    <a:pt x="386" y="558"/>
                    <a:pt x="386" y="538"/>
                    <a:pt x="377" y="523"/>
                  </a:cubicBezTo>
                  <a:cubicBezTo>
                    <a:pt x="372" y="517"/>
                    <a:pt x="363" y="514"/>
                    <a:pt x="354" y="514"/>
                  </a:cubicBezTo>
                  <a:lnTo>
                    <a:pt x="233" y="514"/>
                  </a:lnTo>
                  <a:lnTo>
                    <a:pt x="233" y="33"/>
                  </a:lnTo>
                  <a:cubicBezTo>
                    <a:pt x="235" y="22"/>
                    <a:pt x="230" y="13"/>
                    <a:pt x="224" y="7"/>
                  </a:cubicBezTo>
                  <a:cubicBezTo>
                    <a:pt x="217" y="3"/>
                    <a:pt x="211" y="0"/>
                    <a:pt x="205"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5" name="Google Shape;165;p7"/>
            <p:cNvSpPr/>
            <p:nvPr/>
          </p:nvSpPr>
          <p:spPr>
            <a:xfrm>
              <a:off x="2011763" y="2349301"/>
              <a:ext cx="26537" cy="4049"/>
            </a:xfrm>
            <a:custGeom>
              <a:avLst/>
              <a:gdLst/>
              <a:ahLst/>
              <a:cxnLst/>
              <a:rect l="l" t="t" r="r" b="b"/>
              <a:pathLst>
                <a:path w="426" h="65" extrusionOk="0">
                  <a:moveTo>
                    <a:pt x="32" y="0"/>
                  </a:moveTo>
                  <a:cubicBezTo>
                    <a:pt x="23" y="0"/>
                    <a:pt x="15" y="3"/>
                    <a:pt x="9" y="9"/>
                  </a:cubicBezTo>
                  <a:cubicBezTo>
                    <a:pt x="3" y="15"/>
                    <a:pt x="0" y="23"/>
                    <a:pt x="3" y="32"/>
                  </a:cubicBezTo>
                  <a:cubicBezTo>
                    <a:pt x="0" y="41"/>
                    <a:pt x="3" y="49"/>
                    <a:pt x="9" y="58"/>
                  </a:cubicBezTo>
                  <a:cubicBezTo>
                    <a:pt x="13" y="62"/>
                    <a:pt x="19" y="65"/>
                    <a:pt x="25" y="65"/>
                  </a:cubicBezTo>
                  <a:cubicBezTo>
                    <a:pt x="27" y="65"/>
                    <a:pt x="30" y="65"/>
                    <a:pt x="32" y="64"/>
                  </a:cubicBezTo>
                  <a:lnTo>
                    <a:pt x="394" y="64"/>
                  </a:lnTo>
                  <a:cubicBezTo>
                    <a:pt x="396" y="65"/>
                    <a:pt x="399" y="65"/>
                    <a:pt x="401" y="65"/>
                  </a:cubicBezTo>
                  <a:cubicBezTo>
                    <a:pt x="407" y="65"/>
                    <a:pt x="413" y="62"/>
                    <a:pt x="417" y="58"/>
                  </a:cubicBezTo>
                  <a:cubicBezTo>
                    <a:pt x="423" y="49"/>
                    <a:pt x="426" y="41"/>
                    <a:pt x="423" y="32"/>
                  </a:cubicBezTo>
                  <a:cubicBezTo>
                    <a:pt x="426" y="23"/>
                    <a:pt x="423" y="15"/>
                    <a:pt x="417" y="9"/>
                  </a:cubicBezTo>
                  <a:cubicBezTo>
                    <a:pt x="411" y="3"/>
                    <a:pt x="403" y="0"/>
                    <a:pt x="394"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6" name="Google Shape;166;p7"/>
            <p:cNvSpPr/>
            <p:nvPr/>
          </p:nvSpPr>
          <p:spPr>
            <a:xfrm>
              <a:off x="2050011" y="2333354"/>
              <a:ext cx="24045" cy="36005"/>
            </a:xfrm>
            <a:custGeom>
              <a:avLst/>
              <a:gdLst/>
              <a:ahLst/>
              <a:cxnLst/>
              <a:rect l="l" t="t" r="r" b="b"/>
              <a:pathLst>
                <a:path w="386" h="578" extrusionOk="0">
                  <a:moveTo>
                    <a:pt x="25" y="0"/>
                  </a:moveTo>
                  <a:cubicBezTo>
                    <a:pt x="19" y="0"/>
                    <a:pt x="13" y="3"/>
                    <a:pt x="9" y="7"/>
                  </a:cubicBezTo>
                  <a:cubicBezTo>
                    <a:pt x="3" y="16"/>
                    <a:pt x="0" y="24"/>
                    <a:pt x="0" y="33"/>
                  </a:cubicBezTo>
                  <a:lnTo>
                    <a:pt x="0" y="134"/>
                  </a:lnTo>
                  <a:cubicBezTo>
                    <a:pt x="0" y="143"/>
                    <a:pt x="3" y="152"/>
                    <a:pt x="9" y="158"/>
                  </a:cubicBezTo>
                  <a:cubicBezTo>
                    <a:pt x="18" y="163"/>
                    <a:pt x="26" y="166"/>
                    <a:pt x="38" y="166"/>
                  </a:cubicBezTo>
                  <a:cubicBezTo>
                    <a:pt x="47" y="166"/>
                    <a:pt x="58" y="163"/>
                    <a:pt x="64" y="158"/>
                  </a:cubicBezTo>
                  <a:cubicBezTo>
                    <a:pt x="70" y="152"/>
                    <a:pt x="73" y="143"/>
                    <a:pt x="73" y="134"/>
                  </a:cubicBezTo>
                  <a:lnTo>
                    <a:pt x="73" y="65"/>
                  </a:lnTo>
                  <a:lnTo>
                    <a:pt x="299" y="65"/>
                  </a:lnTo>
                  <a:lnTo>
                    <a:pt x="104" y="540"/>
                  </a:lnTo>
                  <a:cubicBezTo>
                    <a:pt x="102" y="546"/>
                    <a:pt x="102" y="557"/>
                    <a:pt x="104" y="563"/>
                  </a:cubicBezTo>
                  <a:cubicBezTo>
                    <a:pt x="110" y="572"/>
                    <a:pt x="119" y="575"/>
                    <a:pt x="128" y="578"/>
                  </a:cubicBezTo>
                  <a:cubicBezTo>
                    <a:pt x="139" y="578"/>
                    <a:pt x="148" y="578"/>
                    <a:pt x="159" y="575"/>
                  </a:cubicBezTo>
                  <a:cubicBezTo>
                    <a:pt x="165" y="569"/>
                    <a:pt x="174" y="563"/>
                    <a:pt x="177" y="554"/>
                  </a:cubicBezTo>
                  <a:lnTo>
                    <a:pt x="383" y="53"/>
                  </a:lnTo>
                  <a:cubicBezTo>
                    <a:pt x="383" y="50"/>
                    <a:pt x="383" y="48"/>
                    <a:pt x="383" y="45"/>
                  </a:cubicBezTo>
                  <a:cubicBezTo>
                    <a:pt x="383" y="39"/>
                    <a:pt x="383" y="36"/>
                    <a:pt x="383" y="33"/>
                  </a:cubicBezTo>
                  <a:cubicBezTo>
                    <a:pt x="385" y="24"/>
                    <a:pt x="383" y="16"/>
                    <a:pt x="377" y="7"/>
                  </a:cubicBezTo>
                  <a:cubicBezTo>
                    <a:pt x="372" y="3"/>
                    <a:pt x="367" y="0"/>
                    <a:pt x="360" y="0"/>
                  </a:cubicBezTo>
                  <a:cubicBezTo>
                    <a:pt x="358" y="0"/>
                    <a:pt x="356" y="0"/>
                    <a:pt x="354" y="1"/>
                  </a:cubicBezTo>
                  <a:lnTo>
                    <a:pt x="32" y="1"/>
                  </a:lnTo>
                  <a:cubicBezTo>
                    <a:pt x="30" y="0"/>
                    <a:pt x="27" y="0"/>
                    <a:pt x="25"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7" name="Google Shape;167;p7"/>
            <p:cNvSpPr/>
            <p:nvPr/>
          </p:nvSpPr>
          <p:spPr>
            <a:xfrm>
              <a:off x="2083899" y="2332482"/>
              <a:ext cx="27533" cy="36192"/>
            </a:xfrm>
            <a:custGeom>
              <a:avLst/>
              <a:gdLst/>
              <a:ahLst/>
              <a:cxnLst/>
              <a:rect l="l" t="t" r="r" b="b"/>
              <a:pathLst>
                <a:path w="442" h="581" extrusionOk="0">
                  <a:moveTo>
                    <a:pt x="264" y="108"/>
                  </a:moveTo>
                  <a:lnTo>
                    <a:pt x="261" y="345"/>
                  </a:lnTo>
                  <a:lnTo>
                    <a:pt x="99" y="345"/>
                  </a:lnTo>
                  <a:lnTo>
                    <a:pt x="264" y="108"/>
                  </a:lnTo>
                  <a:close/>
                  <a:moveTo>
                    <a:pt x="290" y="1"/>
                  </a:moveTo>
                  <a:cubicBezTo>
                    <a:pt x="282" y="1"/>
                    <a:pt x="270" y="4"/>
                    <a:pt x="261" y="9"/>
                  </a:cubicBezTo>
                  <a:cubicBezTo>
                    <a:pt x="253" y="15"/>
                    <a:pt x="244" y="21"/>
                    <a:pt x="238" y="33"/>
                  </a:cubicBezTo>
                  <a:lnTo>
                    <a:pt x="7" y="351"/>
                  </a:lnTo>
                  <a:cubicBezTo>
                    <a:pt x="4" y="360"/>
                    <a:pt x="1" y="366"/>
                    <a:pt x="4" y="374"/>
                  </a:cubicBezTo>
                  <a:cubicBezTo>
                    <a:pt x="1" y="383"/>
                    <a:pt x="4" y="392"/>
                    <a:pt x="9" y="400"/>
                  </a:cubicBezTo>
                  <a:cubicBezTo>
                    <a:pt x="14" y="405"/>
                    <a:pt x="19" y="407"/>
                    <a:pt x="26" y="407"/>
                  </a:cubicBezTo>
                  <a:cubicBezTo>
                    <a:pt x="28" y="407"/>
                    <a:pt x="30" y="407"/>
                    <a:pt x="33" y="406"/>
                  </a:cubicBezTo>
                  <a:lnTo>
                    <a:pt x="261" y="406"/>
                  </a:lnTo>
                  <a:lnTo>
                    <a:pt x="261" y="516"/>
                  </a:lnTo>
                  <a:lnTo>
                    <a:pt x="192" y="516"/>
                  </a:lnTo>
                  <a:cubicBezTo>
                    <a:pt x="190" y="516"/>
                    <a:pt x="187" y="515"/>
                    <a:pt x="185" y="515"/>
                  </a:cubicBezTo>
                  <a:cubicBezTo>
                    <a:pt x="179" y="515"/>
                    <a:pt x="172" y="518"/>
                    <a:pt x="166" y="522"/>
                  </a:cubicBezTo>
                  <a:cubicBezTo>
                    <a:pt x="157" y="540"/>
                    <a:pt x="157" y="557"/>
                    <a:pt x="166" y="574"/>
                  </a:cubicBezTo>
                  <a:cubicBezTo>
                    <a:pt x="175" y="580"/>
                    <a:pt x="183" y="580"/>
                    <a:pt x="192" y="580"/>
                  </a:cubicBezTo>
                  <a:lnTo>
                    <a:pt x="395" y="580"/>
                  </a:lnTo>
                  <a:cubicBezTo>
                    <a:pt x="403" y="580"/>
                    <a:pt x="412" y="580"/>
                    <a:pt x="418" y="574"/>
                  </a:cubicBezTo>
                  <a:cubicBezTo>
                    <a:pt x="429" y="557"/>
                    <a:pt x="429" y="540"/>
                    <a:pt x="418" y="522"/>
                  </a:cubicBezTo>
                  <a:cubicBezTo>
                    <a:pt x="414" y="518"/>
                    <a:pt x="408" y="515"/>
                    <a:pt x="402" y="515"/>
                  </a:cubicBezTo>
                  <a:cubicBezTo>
                    <a:pt x="399" y="515"/>
                    <a:pt x="397" y="516"/>
                    <a:pt x="395" y="516"/>
                  </a:cubicBezTo>
                  <a:lnTo>
                    <a:pt x="334" y="516"/>
                  </a:lnTo>
                  <a:lnTo>
                    <a:pt x="334" y="406"/>
                  </a:lnTo>
                  <a:lnTo>
                    <a:pt x="409" y="406"/>
                  </a:lnTo>
                  <a:cubicBezTo>
                    <a:pt x="412" y="407"/>
                    <a:pt x="414" y="407"/>
                    <a:pt x="416" y="407"/>
                  </a:cubicBezTo>
                  <a:cubicBezTo>
                    <a:pt x="422" y="407"/>
                    <a:pt x="428" y="405"/>
                    <a:pt x="432" y="400"/>
                  </a:cubicBezTo>
                  <a:cubicBezTo>
                    <a:pt x="438" y="392"/>
                    <a:pt x="441" y="383"/>
                    <a:pt x="441" y="374"/>
                  </a:cubicBezTo>
                  <a:cubicBezTo>
                    <a:pt x="441" y="366"/>
                    <a:pt x="438" y="357"/>
                    <a:pt x="432" y="348"/>
                  </a:cubicBezTo>
                  <a:cubicBezTo>
                    <a:pt x="427" y="343"/>
                    <a:pt x="418" y="343"/>
                    <a:pt x="409" y="343"/>
                  </a:cubicBezTo>
                  <a:lnTo>
                    <a:pt x="334" y="343"/>
                  </a:lnTo>
                  <a:lnTo>
                    <a:pt x="334" y="38"/>
                  </a:lnTo>
                  <a:cubicBezTo>
                    <a:pt x="334" y="30"/>
                    <a:pt x="331" y="18"/>
                    <a:pt x="322" y="12"/>
                  </a:cubicBezTo>
                  <a:cubicBezTo>
                    <a:pt x="314" y="4"/>
                    <a:pt x="302" y="1"/>
                    <a:pt x="290"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8" name="Google Shape;168;p7"/>
            <p:cNvSpPr/>
            <p:nvPr/>
          </p:nvSpPr>
          <p:spPr>
            <a:xfrm>
              <a:off x="1761282" y="2257170"/>
              <a:ext cx="11400" cy="13144"/>
            </a:xfrm>
            <a:custGeom>
              <a:avLst/>
              <a:gdLst/>
              <a:ahLst/>
              <a:cxnLst/>
              <a:rect l="l" t="t" r="r" b="b"/>
              <a:pathLst>
                <a:path w="183" h="211" extrusionOk="0">
                  <a:moveTo>
                    <a:pt x="174" y="1"/>
                  </a:moveTo>
                  <a:cubicBezTo>
                    <a:pt x="173" y="1"/>
                    <a:pt x="172" y="1"/>
                    <a:pt x="171" y="2"/>
                  </a:cubicBezTo>
                  <a:lnTo>
                    <a:pt x="3" y="2"/>
                  </a:lnTo>
                  <a:cubicBezTo>
                    <a:pt x="0" y="11"/>
                    <a:pt x="0" y="16"/>
                    <a:pt x="3" y="22"/>
                  </a:cubicBezTo>
                  <a:cubicBezTo>
                    <a:pt x="6" y="25"/>
                    <a:pt x="9" y="25"/>
                    <a:pt x="12" y="25"/>
                  </a:cubicBezTo>
                  <a:lnTo>
                    <a:pt x="35" y="25"/>
                  </a:lnTo>
                  <a:lnTo>
                    <a:pt x="35" y="187"/>
                  </a:lnTo>
                  <a:lnTo>
                    <a:pt x="12" y="187"/>
                  </a:lnTo>
                  <a:cubicBezTo>
                    <a:pt x="11" y="186"/>
                    <a:pt x="10" y="186"/>
                    <a:pt x="9" y="186"/>
                  </a:cubicBezTo>
                  <a:cubicBezTo>
                    <a:pt x="7" y="186"/>
                    <a:pt x="5" y="187"/>
                    <a:pt x="3" y="187"/>
                  </a:cubicBezTo>
                  <a:cubicBezTo>
                    <a:pt x="0" y="193"/>
                    <a:pt x="0" y="202"/>
                    <a:pt x="3" y="207"/>
                  </a:cubicBezTo>
                  <a:cubicBezTo>
                    <a:pt x="6" y="207"/>
                    <a:pt x="9" y="210"/>
                    <a:pt x="12" y="210"/>
                  </a:cubicBezTo>
                  <a:lnTo>
                    <a:pt x="102" y="210"/>
                  </a:lnTo>
                  <a:cubicBezTo>
                    <a:pt x="105" y="210"/>
                    <a:pt x="108" y="207"/>
                    <a:pt x="111" y="207"/>
                  </a:cubicBezTo>
                  <a:cubicBezTo>
                    <a:pt x="113" y="202"/>
                    <a:pt x="113" y="193"/>
                    <a:pt x="111" y="187"/>
                  </a:cubicBezTo>
                  <a:cubicBezTo>
                    <a:pt x="109" y="187"/>
                    <a:pt x="107" y="186"/>
                    <a:pt x="105" y="186"/>
                  </a:cubicBezTo>
                  <a:cubicBezTo>
                    <a:pt x="104" y="186"/>
                    <a:pt x="103" y="186"/>
                    <a:pt x="102" y="187"/>
                  </a:cubicBezTo>
                  <a:lnTo>
                    <a:pt x="61" y="187"/>
                  </a:lnTo>
                  <a:lnTo>
                    <a:pt x="61" y="118"/>
                  </a:lnTo>
                  <a:lnTo>
                    <a:pt x="105" y="118"/>
                  </a:lnTo>
                  <a:lnTo>
                    <a:pt x="105" y="132"/>
                  </a:lnTo>
                  <a:cubicBezTo>
                    <a:pt x="105" y="135"/>
                    <a:pt x="108" y="138"/>
                    <a:pt x="108" y="141"/>
                  </a:cubicBezTo>
                  <a:cubicBezTo>
                    <a:pt x="111" y="141"/>
                    <a:pt x="116" y="144"/>
                    <a:pt x="119" y="144"/>
                  </a:cubicBezTo>
                  <a:cubicBezTo>
                    <a:pt x="122" y="144"/>
                    <a:pt x="125" y="141"/>
                    <a:pt x="128" y="141"/>
                  </a:cubicBezTo>
                  <a:cubicBezTo>
                    <a:pt x="131" y="138"/>
                    <a:pt x="131" y="135"/>
                    <a:pt x="131" y="132"/>
                  </a:cubicBezTo>
                  <a:lnTo>
                    <a:pt x="131" y="74"/>
                  </a:lnTo>
                  <a:cubicBezTo>
                    <a:pt x="131" y="71"/>
                    <a:pt x="131" y="68"/>
                    <a:pt x="128" y="66"/>
                  </a:cubicBezTo>
                  <a:cubicBezTo>
                    <a:pt x="126" y="66"/>
                    <a:pt x="124" y="64"/>
                    <a:pt x="122" y="64"/>
                  </a:cubicBezTo>
                  <a:cubicBezTo>
                    <a:pt x="121" y="64"/>
                    <a:pt x="120" y="65"/>
                    <a:pt x="119" y="66"/>
                  </a:cubicBezTo>
                  <a:cubicBezTo>
                    <a:pt x="118" y="65"/>
                    <a:pt x="117" y="64"/>
                    <a:pt x="116" y="64"/>
                  </a:cubicBezTo>
                  <a:cubicBezTo>
                    <a:pt x="113" y="64"/>
                    <a:pt x="110" y="66"/>
                    <a:pt x="108" y="66"/>
                  </a:cubicBezTo>
                  <a:cubicBezTo>
                    <a:pt x="108" y="68"/>
                    <a:pt x="105" y="71"/>
                    <a:pt x="105" y="74"/>
                  </a:cubicBezTo>
                  <a:lnTo>
                    <a:pt x="105" y="92"/>
                  </a:lnTo>
                  <a:lnTo>
                    <a:pt x="61" y="92"/>
                  </a:lnTo>
                  <a:lnTo>
                    <a:pt x="61" y="22"/>
                  </a:lnTo>
                  <a:lnTo>
                    <a:pt x="157" y="22"/>
                  </a:lnTo>
                  <a:lnTo>
                    <a:pt x="157" y="60"/>
                  </a:lnTo>
                  <a:cubicBezTo>
                    <a:pt x="154" y="63"/>
                    <a:pt x="157" y="66"/>
                    <a:pt x="160" y="68"/>
                  </a:cubicBezTo>
                  <a:cubicBezTo>
                    <a:pt x="163" y="68"/>
                    <a:pt x="166" y="71"/>
                    <a:pt x="168" y="71"/>
                  </a:cubicBezTo>
                  <a:cubicBezTo>
                    <a:pt x="171" y="71"/>
                    <a:pt x="177" y="68"/>
                    <a:pt x="180" y="68"/>
                  </a:cubicBezTo>
                  <a:cubicBezTo>
                    <a:pt x="180" y="66"/>
                    <a:pt x="183" y="63"/>
                    <a:pt x="183" y="60"/>
                  </a:cubicBezTo>
                  <a:lnTo>
                    <a:pt x="183" y="13"/>
                  </a:lnTo>
                  <a:cubicBezTo>
                    <a:pt x="183" y="11"/>
                    <a:pt x="180" y="5"/>
                    <a:pt x="180" y="2"/>
                  </a:cubicBezTo>
                  <a:cubicBezTo>
                    <a:pt x="178" y="2"/>
                    <a:pt x="176" y="1"/>
                    <a:pt x="174"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9" name="Google Shape;169;p7"/>
            <p:cNvSpPr/>
            <p:nvPr/>
          </p:nvSpPr>
          <p:spPr>
            <a:xfrm>
              <a:off x="1775734" y="2255800"/>
              <a:ext cx="10154" cy="14514"/>
            </a:xfrm>
            <a:custGeom>
              <a:avLst/>
              <a:gdLst/>
              <a:ahLst/>
              <a:cxnLst/>
              <a:rect l="l" t="t" r="r" b="b"/>
              <a:pathLst>
                <a:path w="163" h="233" extrusionOk="0">
                  <a:moveTo>
                    <a:pt x="20" y="1"/>
                  </a:moveTo>
                  <a:cubicBezTo>
                    <a:pt x="18" y="1"/>
                    <a:pt x="15" y="1"/>
                    <a:pt x="12" y="4"/>
                  </a:cubicBezTo>
                  <a:cubicBezTo>
                    <a:pt x="9" y="6"/>
                    <a:pt x="9" y="9"/>
                    <a:pt x="9" y="12"/>
                  </a:cubicBezTo>
                  <a:cubicBezTo>
                    <a:pt x="9" y="15"/>
                    <a:pt x="9" y="18"/>
                    <a:pt x="12" y="21"/>
                  </a:cubicBezTo>
                  <a:cubicBezTo>
                    <a:pt x="15" y="24"/>
                    <a:pt x="18" y="24"/>
                    <a:pt x="20" y="24"/>
                  </a:cubicBezTo>
                  <a:lnTo>
                    <a:pt x="67" y="24"/>
                  </a:lnTo>
                  <a:lnTo>
                    <a:pt x="67" y="206"/>
                  </a:lnTo>
                  <a:lnTo>
                    <a:pt x="12" y="206"/>
                  </a:lnTo>
                  <a:cubicBezTo>
                    <a:pt x="9" y="206"/>
                    <a:pt x="6" y="206"/>
                    <a:pt x="3" y="209"/>
                  </a:cubicBezTo>
                  <a:cubicBezTo>
                    <a:pt x="0" y="215"/>
                    <a:pt x="0" y="224"/>
                    <a:pt x="3" y="229"/>
                  </a:cubicBezTo>
                  <a:cubicBezTo>
                    <a:pt x="6" y="229"/>
                    <a:pt x="9" y="232"/>
                    <a:pt x="12" y="232"/>
                  </a:cubicBezTo>
                  <a:lnTo>
                    <a:pt x="151" y="232"/>
                  </a:lnTo>
                  <a:cubicBezTo>
                    <a:pt x="154" y="232"/>
                    <a:pt x="157" y="229"/>
                    <a:pt x="160" y="229"/>
                  </a:cubicBezTo>
                  <a:cubicBezTo>
                    <a:pt x="162" y="224"/>
                    <a:pt x="162" y="215"/>
                    <a:pt x="160" y="209"/>
                  </a:cubicBezTo>
                  <a:cubicBezTo>
                    <a:pt x="157" y="206"/>
                    <a:pt x="154" y="206"/>
                    <a:pt x="151" y="206"/>
                  </a:cubicBezTo>
                  <a:lnTo>
                    <a:pt x="93" y="206"/>
                  </a:lnTo>
                  <a:lnTo>
                    <a:pt x="93" y="12"/>
                  </a:lnTo>
                  <a:cubicBezTo>
                    <a:pt x="93" y="9"/>
                    <a:pt x="93" y="6"/>
                    <a:pt x="93" y="4"/>
                  </a:cubicBezTo>
                  <a:cubicBezTo>
                    <a:pt x="90" y="1"/>
                    <a:pt x="87" y="1"/>
                    <a:pt x="84"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0" name="Google Shape;170;p7"/>
            <p:cNvSpPr/>
            <p:nvPr/>
          </p:nvSpPr>
          <p:spPr>
            <a:xfrm>
              <a:off x="1789252" y="2255239"/>
              <a:ext cx="10154" cy="14950"/>
            </a:xfrm>
            <a:custGeom>
              <a:avLst/>
              <a:gdLst/>
              <a:ahLst/>
              <a:cxnLst/>
              <a:rect l="l" t="t" r="r" b="b"/>
              <a:pathLst>
                <a:path w="163" h="240" extrusionOk="0">
                  <a:moveTo>
                    <a:pt x="79" y="1"/>
                  </a:moveTo>
                  <a:cubicBezTo>
                    <a:pt x="73" y="1"/>
                    <a:pt x="67" y="1"/>
                    <a:pt x="64" y="4"/>
                  </a:cubicBezTo>
                  <a:cubicBezTo>
                    <a:pt x="61" y="7"/>
                    <a:pt x="61" y="10"/>
                    <a:pt x="61" y="13"/>
                  </a:cubicBezTo>
                  <a:lnTo>
                    <a:pt x="61" y="36"/>
                  </a:lnTo>
                  <a:cubicBezTo>
                    <a:pt x="61" y="39"/>
                    <a:pt x="61" y="42"/>
                    <a:pt x="64" y="44"/>
                  </a:cubicBezTo>
                  <a:cubicBezTo>
                    <a:pt x="67" y="47"/>
                    <a:pt x="73" y="47"/>
                    <a:pt x="79" y="47"/>
                  </a:cubicBezTo>
                  <a:cubicBezTo>
                    <a:pt x="82" y="47"/>
                    <a:pt x="87" y="47"/>
                    <a:pt x="90" y="44"/>
                  </a:cubicBezTo>
                  <a:cubicBezTo>
                    <a:pt x="93" y="42"/>
                    <a:pt x="93" y="39"/>
                    <a:pt x="93" y="36"/>
                  </a:cubicBezTo>
                  <a:lnTo>
                    <a:pt x="93" y="13"/>
                  </a:lnTo>
                  <a:cubicBezTo>
                    <a:pt x="93" y="10"/>
                    <a:pt x="93" y="7"/>
                    <a:pt x="90" y="4"/>
                  </a:cubicBezTo>
                  <a:cubicBezTo>
                    <a:pt x="87" y="1"/>
                    <a:pt x="82" y="1"/>
                    <a:pt x="79" y="1"/>
                  </a:cubicBezTo>
                  <a:close/>
                  <a:moveTo>
                    <a:pt x="24" y="76"/>
                  </a:moveTo>
                  <a:cubicBezTo>
                    <a:pt x="21" y="76"/>
                    <a:pt x="18" y="79"/>
                    <a:pt x="15" y="79"/>
                  </a:cubicBezTo>
                  <a:cubicBezTo>
                    <a:pt x="12" y="82"/>
                    <a:pt x="12" y="88"/>
                    <a:pt x="12" y="91"/>
                  </a:cubicBezTo>
                  <a:cubicBezTo>
                    <a:pt x="12" y="94"/>
                    <a:pt x="12" y="97"/>
                    <a:pt x="15" y="99"/>
                  </a:cubicBezTo>
                  <a:cubicBezTo>
                    <a:pt x="18" y="102"/>
                    <a:pt x="21" y="102"/>
                    <a:pt x="24" y="102"/>
                  </a:cubicBezTo>
                  <a:lnTo>
                    <a:pt x="67" y="102"/>
                  </a:lnTo>
                  <a:lnTo>
                    <a:pt x="67" y="215"/>
                  </a:lnTo>
                  <a:lnTo>
                    <a:pt x="12" y="215"/>
                  </a:lnTo>
                  <a:cubicBezTo>
                    <a:pt x="9" y="215"/>
                    <a:pt x="6" y="215"/>
                    <a:pt x="3" y="218"/>
                  </a:cubicBezTo>
                  <a:cubicBezTo>
                    <a:pt x="0" y="224"/>
                    <a:pt x="0" y="233"/>
                    <a:pt x="3" y="238"/>
                  </a:cubicBezTo>
                  <a:cubicBezTo>
                    <a:pt x="5" y="238"/>
                    <a:pt x="7" y="240"/>
                    <a:pt x="9" y="240"/>
                  </a:cubicBezTo>
                  <a:cubicBezTo>
                    <a:pt x="10" y="240"/>
                    <a:pt x="11" y="239"/>
                    <a:pt x="12" y="238"/>
                  </a:cubicBezTo>
                  <a:lnTo>
                    <a:pt x="151" y="238"/>
                  </a:lnTo>
                  <a:cubicBezTo>
                    <a:pt x="152" y="239"/>
                    <a:pt x="153" y="240"/>
                    <a:pt x="154" y="240"/>
                  </a:cubicBezTo>
                  <a:cubicBezTo>
                    <a:pt x="156" y="240"/>
                    <a:pt x="158" y="238"/>
                    <a:pt x="160" y="238"/>
                  </a:cubicBezTo>
                  <a:cubicBezTo>
                    <a:pt x="163" y="233"/>
                    <a:pt x="163" y="224"/>
                    <a:pt x="160" y="218"/>
                  </a:cubicBezTo>
                  <a:cubicBezTo>
                    <a:pt x="157" y="215"/>
                    <a:pt x="154" y="215"/>
                    <a:pt x="151" y="215"/>
                  </a:cubicBezTo>
                  <a:lnTo>
                    <a:pt x="93" y="215"/>
                  </a:lnTo>
                  <a:lnTo>
                    <a:pt x="93" y="91"/>
                  </a:lnTo>
                  <a:cubicBezTo>
                    <a:pt x="93" y="88"/>
                    <a:pt x="93" y="82"/>
                    <a:pt x="90" y="79"/>
                  </a:cubicBezTo>
                  <a:cubicBezTo>
                    <a:pt x="90" y="79"/>
                    <a:pt x="87" y="76"/>
                    <a:pt x="84" y="76"/>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1" name="Google Shape;171;p7"/>
            <p:cNvSpPr/>
            <p:nvPr/>
          </p:nvSpPr>
          <p:spPr>
            <a:xfrm>
              <a:off x="1802084" y="2259786"/>
              <a:ext cx="11586" cy="15012"/>
            </a:xfrm>
            <a:custGeom>
              <a:avLst/>
              <a:gdLst/>
              <a:ahLst/>
              <a:cxnLst/>
              <a:rect l="l" t="t" r="r" b="b"/>
              <a:pathLst>
                <a:path w="186" h="241" extrusionOk="0">
                  <a:moveTo>
                    <a:pt x="78" y="26"/>
                  </a:moveTo>
                  <a:cubicBezTo>
                    <a:pt x="84" y="26"/>
                    <a:pt x="93" y="29"/>
                    <a:pt x="99" y="32"/>
                  </a:cubicBezTo>
                  <a:cubicBezTo>
                    <a:pt x="107" y="32"/>
                    <a:pt x="113" y="35"/>
                    <a:pt x="116" y="41"/>
                  </a:cubicBezTo>
                  <a:cubicBezTo>
                    <a:pt x="122" y="47"/>
                    <a:pt x="125" y="53"/>
                    <a:pt x="128" y="58"/>
                  </a:cubicBezTo>
                  <a:cubicBezTo>
                    <a:pt x="130" y="67"/>
                    <a:pt x="133" y="73"/>
                    <a:pt x="130" y="81"/>
                  </a:cubicBezTo>
                  <a:cubicBezTo>
                    <a:pt x="133" y="90"/>
                    <a:pt x="130" y="96"/>
                    <a:pt x="128" y="105"/>
                  </a:cubicBezTo>
                  <a:cubicBezTo>
                    <a:pt x="125" y="110"/>
                    <a:pt x="122" y="116"/>
                    <a:pt x="116" y="122"/>
                  </a:cubicBezTo>
                  <a:cubicBezTo>
                    <a:pt x="113" y="128"/>
                    <a:pt x="107" y="131"/>
                    <a:pt x="99" y="131"/>
                  </a:cubicBezTo>
                  <a:cubicBezTo>
                    <a:pt x="93" y="134"/>
                    <a:pt x="84" y="137"/>
                    <a:pt x="78" y="137"/>
                  </a:cubicBezTo>
                  <a:cubicBezTo>
                    <a:pt x="70" y="137"/>
                    <a:pt x="64" y="134"/>
                    <a:pt x="58" y="131"/>
                  </a:cubicBezTo>
                  <a:cubicBezTo>
                    <a:pt x="52" y="131"/>
                    <a:pt x="46" y="125"/>
                    <a:pt x="41" y="119"/>
                  </a:cubicBezTo>
                  <a:cubicBezTo>
                    <a:pt x="38" y="116"/>
                    <a:pt x="35" y="110"/>
                    <a:pt x="32" y="105"/>
                  </a:cubicBezTo>
                  <a:cubicBezTo>
                    <a:pt x="26" y="90"/>
                    <a:pt x="26" y="73"/>
                    <a:pt x="32" y="58"/>
                  </a:cubicBezTo>
                  <a:cubicBezTo>
                    <a:pt x="35" y="53"/>
                    <a:pt x="38" y="47"/>
                    <a:pt x="41" y="44"/>
                  </a:cubicBezTo>
                  <a:cubicBezTo>
                    <a:pt x="46" y="38"/>
                    <a:pt x="52" y="32"/>
                    <a:pt x="58" y="32"/>
                  </a:cubicBezTo>
                  <a:cubicBezTo>
                    <a:pt x="64" y="29"/>
                    <a:pt x="70" y="26"/>
                    <a:pt x="78" y="26"/>
                  </a:cubicBezTo>
                  <a:close/>
                  <a:moveTo>
                    <a:pt x="75" y="0"/>
                  </a:moveTo>
                  <a:cubicBezTo>
                    <a:pt x="67" y="0"/>
                    <a:pt x="55" y="3"/>
                    <a:pt x="46" y="6"/>
                  </a:cubicBezTo>
                  <a:cubicBezTo>
                    <a:pt x="38" y="9"/>
                    <a:pt x="29" y="15"/>
                    <a:pt x="23" y="24"/>
                  </a:cubicBezTo>
                  <a:cubicBezTo>
                    <a:pt x="15" y="29"/>
                    <a:pt x="9" y="38"/>
                    <a:pt x="6" y="47"/>
                  </a:cubicBezTo>
                  <a:cubicBezTo>
                    <a:pt x="3" y="58"/>
                    <a:pt x="0" y="70"/>
                    <a:pt x="0" y="81"/>
                  </a:cubicBezTo>
                  <a:cubicBezTo>
                    <a:pt x="0" y="93"/>
                    <a:pt x="3" y="105"/>
                    <a:pt x="6" y="116"/>
                  </a:cubicBezTo>
                  <a:cubicBezTo>
                    <a:pt x="9" y="125"/>
                    <a:pt x="15" y="134"/>
                    <a:pt x="23" y="139"/>
                  </a:cubicBezTo>
                  <a:cubicBezTo>
                    <a:pt x="29" y="148"/>
                    <a:pt x="38" y="154"/>
                    <a:pt x="46" y="157"/>
                  </a:cubicBezTo>
                  <a:cubicBezTo>
                    <a:pt x="55" y="160"/>
                    <a:pt x="67" y="163"/>
                    <a:pt x="75" y="163"/>
                  </a:cubicBezTo>
                  <a:cubicBezTo>
                    <a:pt x="87" y="163"/>
                    <a:pt x="99" y="160"/>
                    <a:pt x="107" y="154"/>
                  </a:cubicBezTo>
                  <a:cubicBezTo>
                    <a:pt x="116" y="151"/>
                    <a:pt x="125" y="142"/>
                    <a:pt x="130" y="134"/>
                  </a:cubicBezTo>
                  <a:lnTo>
                    <a:pt x="130" y="171"/>
                  </a:lnTo>
                  <a:cubicBezTo>
                    <a:pt x="133" y="177"/>
                    <a:pt x="130" y="183"/>
                    <a:pt x="128" y="189"/>
                  </a:cubicBezTo>
                  <a:cubicBezTo>
                    <a:pt x="128" y="194"/>
                    <a:pt x="125" y="197"/>
                    <a:pt x="122" y="203"/>
                  </a:cubicBezTo>
                  <a:cubicBezTo>
                    <a:pt x="116" y="206"/>
                    <a:pt x="110" y="209"/>
                    <a:pt x="107" y="212"/>
                  </a:cubicBezTo>
                  <a:cubicBezTo>
                    <a:pt x="99" y="212"/>
                    <a:pt x="93" y="215"/>
                    <a:pt x="87" y="215"/>
                  </a:cubicBezTo>
                  <a:cubicBezTo>
                    <a:pt x="78" y="215"/>
                    <a:pt x="70" y="212"/>
                    <a:pt x="61" y="212"/>
                  </a:cubicBezTo>
                  <a:cubicBezTo>
                    <a:pt x="52" y="209"/>
                    <a:pt x="44" y="206"/>
                    <a:pt x="35" y="203"/>
                  </a:cubicBezTo>
                  <a:cubicBezTo>
                    <a:pt x="32" y="203"/>
                    <a:pt x="29" y="203"/>
                    <a:pt x="26" y="206"/>
                  </a:cubicBezTo>
                  <a:cubicBezTo>
                    <a:pt x="23" y="206"/>
                    <a:pt x="20" y="209"/>
                    <a:pt x="20" y="215"/>
                  </a:cubicBezTo>
                  <a:cubicBezTo>
                    <a:pt x="17" y="218"/>
                    <a:pt x="17" y="221"/>
                    <a:pt x="20" y="223"/>
                  </a:cubicBezTo>
                  <a:cubicBezTo>
                    <a:pt x="20" y="226"/>
                    <a:pt x="23" y="229"/>
                    <a:pt x="26" y="229"/>
                  </a:cubicBezTo>
                  <a:cubicBezTo>
                    <a:pt x="35" y="232"/>
                    <a:pt x="46" y="235"/>
                    <a:pt x="55" y="238"/>
                  </a:cubicBezTo>
                  <a:cubicBezTo>
                    <a:pt x="67" y="238"/>
                    <a:pt x="75" y="241"/>
                    <a:pt x="87" y="241"/>
                  </a:cubicBezTo>
                  <a:cubicBezTo>
                    <a:pt x="96" y="241"/>
                    <a:pt x="107" y="238"/>
                    <a:pt x="116" y="235"/>
                  </a:cubicBezTo>
                  <a:cubicBezTo>
                    <a:pt x="125" y="232"/>
                    <a:pt x="133" y="229"/>
                    <a:pt x="139" y="223"/>
                  </a:cubicBezTo>
                  <a:cubicBezTo>
                    <a:pt x="145" y="218"/>
                    <a:pt x="151" y="209"/>
                    <a:pt x="154" y="203"/>
                  </a:cubicBezTo>
                  <a:cubicBezTo>
                    <a:pt x="157" y="192"/>
                    <a:pt x="159" y="183"/>
                    <a:pt x="159" y="174"/>
                  </a:cubicBezTo>
                  <a:lnTo>
                    <a:pt x="159" y="29"/>
                  </a:lnTo>
                  <a:lnTo>
                    <a:pt x="174" y="29"/>
                  </a:lnTo>
                  <a:cubicBezTo>
                    <a:pt x="177" y="29"/>
                    <a:pt x="180" y="29"/>
                    <a:pt x="180" y="26"/>
                  </a:cubicBezTo>
                  <a:cubicBezTo>
                    <a:pt x="183" y="24"/>
                    <a:pt x="186" y="21"/>
                    <a:pt x="183" y="18"/>
                  </a:cubicBezTo>
                  <a:cubicBezTo>
                    <a:pt x="186" y="15"/>
                    <a:pt x="183" y="9"/>
                    <a:pt x="180" y="9"/>
                  </a:cubicBezTo>
                  <a:cubicBezTo>
                    <a:pt x="180" y="7"/>
                    <a:pt x="178" y="5"/>
                    <a:pt x="176" y="5"/>
                  </a:cubicBezTo>
                  <a:cubicBezTo>
                    <a:pt x="176" y="5"/>
                    <a:pt x="175" y="5"/>
                    <a:pt x="174" y="6"/>
                  </a:cubicBezTo>
                  <a:lnTo>
                    <a:pt x="145" y="6"/>
                  </a:lnTo>
                  <a:cubicBezTo>
                    <a:pt x="144" y="5"/>
                    <a:pt x="143" y="5"/>
                    <a:pt x="142" y="5"/>
                  </a:cubicBezTo>
                  <a:cubicBezTo>
                    <a:pt x="140" y="5"/>
                    <a:pt x="138" y="7"/>
                    <a:pt x="136" y="9"/>
                  </a:cubicBezTo>
                  <a:cubicBezTo>
                    <a:pt x="133" y="9"/>
                    <a:pt x="133" y="15"/>
                    <a:pt x="133" y="18"/>
                  </a:cubicBezTo>
                  <a:lnTo>
                    <a:pt x="133" y="32"/>
                  </a:lnTo>
                  <a:cubicBezTo>
                    <a:pt x="128" y="21"/>
                    <a:pt x="119" y="15"/>
                    <a:pt x="107" y="9"/>
                  </a:cubicBezTo>
                  <a:cubicBezTo>
                    <a:pt x="99" y="3"/>
                    <a:pt x="87" y="0"/>
                    <a:pt x="75" y="0"/>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2" name="Google Shape;172;p7"/>
            <p:cNvSpPr/>
            <p:nvPr/>
          </p:nvSpPr>
          <p:spPr>
            <a:xfrm>
              <a:off x="1815041" y="2255800"/>
              <a:ext cx="11960" cy="14514"/>
            </a:xfrm>
            <a:custGeom>
              <a:avLst/>
              <a:gdLst/>
              <a:ahLst/>
              <a:cxnLst/>
              <a:rect l="l" t="t" r="r" b="b"/>
              <a:pathLst>
                <a:path w="192" h="233" extrusionOk="0">
                  <a:moveTo>
                    <a:pt x="12" y="1"/>
                  </a:moveTo>
                  <a:cubicBezTo>
                    <a:pt x="9" y="1"/>
                    <a:pt x="6" y="1"/>
                    <a:pt x="4" y="4"/>
                  </a:cubicBezTo>
                  <a:cubicBezTo>
                    <a:pt x="1" y="6"/>
                    <a:pt x="1" y="9"/>
                    <a:pt x="1" y="12"/>
                  </a:cubicBezTo>
                  <a:cubicBezTo>
                    <a:pt x="1" y="15"/>
                    <a:pt x="1" y="18"/>
                    <a:pt x="4" y="21"/>
                  </a:cubicBezTo>
                  <a:cubicBezTo>
                    <a:pt x="6" y="24"/>
                    <a:pt x="9" y="24"/>
                    <a:pt x="12" y="24"/>
                  </a:cubicBezTo>
                  <a:lnTo>
                    <a:pt x="27" y="24"/>
                  </a:lnTo>
                  <a:lnTo>
                    <a:pt x="27" y="206"/>
                  </a:lnTo>
                  <a:lnTo>
                    <a:pt x="12" y="206"/>
                  </a:lnTo>
                  <a:cubicBezTo>
                    <a:pt x="9" y="206"/>
                    <a:pt x="6" y="206"/>
                    <a:pt x="4" y="209"/>
                  </a:cubicBezTo>
                  <a:cubicBezTo>
                    <a:pt x="1" y="215"/>
                    <a:pt x="1" y="224"/>
                    <a:pt x="4" y="229"/>
                  </a:cubicBezTo>
                  <a:cubicBezTo>
                    <a:pt x="6" y="229"/>
                    <a:pt x="9" y="232"/>
                    <a:pt x="12" y="232"/>
                  </a:cubicBezTo>
                  <a:lnTo>
                    <a:pt x="67" y="232"/>
                  </a:lnTo>
                  <a:cubicBezTo>
                    <a:pt x="70" y="232"/>
                    <a:pt x="76" y="229"/>
                    <a:pt x="76" y="229"/>
                  </a:cubicBezTo>
                  <a:cubicBezTo>
                    <a:pt x="82" y="224"/>
                    <a:pt x="82" y="215"/>
                    <a:pt x="76" y="209"/>
                  </a:cubicBezTo>
                  <a:cubicBezTo>
                    <a:pt x="76" y="206"/>
                    <a:pt x="70" y="206"/>
                    <a:pt x="67" y="206"/>
                  </a:cubicBezTo>
                  <a:lnTo>
                    <a:pt x="53" y="206"/>
                  </a:lnTo>
                  <a:lnTo>
                    <a:pt x="53" y="157"/>
                  </a:lnTo>
                  <a:cubicBezTo>
                    <a:pt x="53" y="148"/>
                    <a:pt x="53" y="140"/>
                    <a:pt x="56" y="131"/>
                  </a:cubicBezTo>
                  <a:cubicBezTo>
                    <a:pt x="59" y="122"/>
                    <a:pt x="64" y="117"/>
                    <a:pt x="70" y="111"/>
                  </a:cubicBezTo>
                  <a:cubicBezTo>
                    <a:pt x="73" y="105"/>
                    <a:pt x="79" y="99"/>
                    <a:pt x="88" y="96"/>
                  </a:cubicBezTo>
                  <a:cubicBezTo>
                    <a:pt x="93" y="93"/>
                    <a:pt x="102" y="90"/>
                    <a:pt x="108" y="90"/>
                  </a:cubicBezTo>
                  <a:cubicBezTo>
                    <a:pt x="114" y="90"/>
                    <a:pt x="117" y="90"/>
                    <a:pt x="119" y="93"/>
                  </a:cubicBezTo>
                  <a:cubicBezTo>
                    <a:pt x="125" y="96"/>
                    <a:pt x="128" y="96"/>
                    <a:pt x="131" y="99"/>
                  </a:cubicBezTo>
                  <a:cubicBezTo>
                    <a:pt x="131" y="102"/>
                    <a:pt x="134" y="108"/>
                    <a:pt x="134" y="111"/>
                  </a:cubicBezTo>
                  <a:cubicBezTo>
                    <a:pt x="137" y="117"/>
                    <a:pt x="137" y="119"/>
                    <a:pt x="137" y="125"/>
                  </a:cubicBezTo>
                  <a:lnTo>
                    <a:pt x="137" y="206"/>
                  </a:lnTo>
                  <a:lnTo>
                    <a:pt x="122" y="206"/>
                  </a:lnTo>
                  <a:cubicBezTo>
                    <a:pt x="117" y="206"/>
                    <a:pt x="114" y="206"/>
                    <a:pt x="114" y="209"/>
                  </a:cubicBezTo>
                  <a:cubicBezTo>
                    <a:pt x="108" y="215"/>
                    <a:pt x="108" y="224"/>
                    <a:pt x="114" y="229"/>
                  </a:cubicBezTo>
                  <a:cubicBezTo>
                    <a:pt x="114" y="229"/>
                    <a:pt x="117" y="232"/>
                    <a:pt x="122" y="232"/>
                  </a:cubicBezTo>
                  <a:lnTo>
                    <a:pt x="180" y="232"/>
                  </a:lnTo>
                  <a:cubicBezTo>
                    <a:pt x="183" y="232"/>
                    <a:pt x="186" y="229"/>
                    <a:pt x="189" y="229"/>
                  </a:cubicBezTo>
                  <a:cubicBezTo>
                    <a:pt x="192" y="224"/>
                    <a:pt x="192" y="215"/>
                    <a:pt x="189" y="209"/>
                  </a:cubicBezTo>
                  <a:cubicBezTo>
                    <a:pt x="186" y="206"/>
                    <a:pt x="183" y="206"/>
                    <a:pt x="180" y="206"/>
                  </a:cubicBezTo>
                  <a:lnTo>
                    <a:pt x="166" y="206"/>
                  </a:lnTo>
                  <a:lnTo>
                    <a:pt x="166" y="122"/>
                  </a:lnTo>
                  <a:cubicBezTo>
                    <a:pt x="166" y="114"/>
                    <a:pt x="166" y="105"/>
                    <a:pt x="163" y="99"/>
                  </a:cubicBezTo>
                  <a:cubicBezTo>
                    <a:pt x="160" y="90"/>
                    <a:pt x="157" y="85"/>
                    <a:pt x="151" y="82"/>
                  </a:cubicBezTo>
                  <a:cubicBezTo>
                    <a:pt x="146" y="76"/>
                    <a:pt x="143" y="70"/>
                    <a:pt x="134" y="70"/>
                  </a:cubicBezTo>
                  <a:cubicBezTo>
                    <a:pt x="128" y="67"/>
                    <a:pt x="119" y="64"/>
                    <a:pt x="114" y="64"/>
                  </a:cubicBezTo>
                  <a:cubicBezTo>
                    <a:pt x="102" y="64"/>
                    <a:pt x="90" y="67"/>
                    <a:pt x="82" y="73"/>
                  </a:cubicBezTo>
                  <a:cubicBezTo>
                    <a:pt x="70" y="82"/>
                    <a:pt x="62" y="90"/>
                    <a:pt x="56" y="99"/>
                  </a:cubicBezTo>
                  <a:lnTo>
                    <a:pt x="56" y="12"/>
                  </a:lnTo>
                  <a:cubicBezTo>
                    <a:pt x="56" y="9"/>
                    <a:pt x="53" y="6"/>
                    <a:pt x="53" y="4"/>
                  </a:cubicBezTo>
                  <a:cubicBezTo>
                    <a:pt x="50" y="1"/>
                    <a:pt x="47" y="1"/>
                    <a:pt x="44"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3" name="Google Shape;173;p7"/>
            <p:cNvSpPr/>
            <p:nvPr/>
          </p:nvSpPr>
          <p:spPr>
            <a:xfrm>
              <a:off x="1828559" y="2256983"/>
              <a:ext cx="10901" cy="13704"/>
            </a:xfrm>
            <a:custGeom>
              <a:avLst/>
              <a:gdLst/>
              <a:ahLst/>
              <a:cxnLst/>
              <a:rect l="l" t="t" r="r" b="b"/>
              <a:pathLst>
                <a:path w="175" h="220" extrusionOk="0">
                  <a:moveTo>
                    <a:pt x="62" y="1"/>
                  </a:moveTo>
                  <a:cubicBezTo>
                    <a:pt x="59" y="1"/>
                    <a:pt x="55" y="3"/>
                    <a:pt x="53" y="5"/>
                  </a:cubicBezTo>
                  <a:cubicBezTo>
                    <a:pt x="53" y="5"/>
                    <a:pt x="50" y="8"/>
                    <a:pt x="50" y="14"/>
                  </a:cubicBezTo>
                  <a:lnTo>
                    <a:pt x="50" y="63"/>
                  </a:lnTo>
                  <a:lnTo>
                    <a:pt x="13" y="66"/>
                  </a:lnTo>
                  <a:cubicBezTo>
                    <a:pt x="10" y="66"/>
                    <a:pt x="7" y="66"/>
                    <a:pt x="4" y="69"/>
                  </a:cubicBezTo>
                  <a:cubicBezTo>
                    <a:pt x="1" y="74"/>
                    <a:pt x="1" y="80"/>
                    <a:pt x="4" y="89"/>
                  </a:cubicBezTo>
                  <a:lnTo>
                    <a:pt x="50" y="89"/>
                  </a:lnTo>
                  <a:lnTo>
                    <a:pt x="50" y="155"/>
                  </a:lnTo>
                  <a:cubicBezTo>
                    <a:pt x="50" y="164"/>
                    <a:pt x="50" y="173"/>
                    <a:pt x="53" y="182"/>
                  </a:cubicBezTo>
                  <a:cubicBezTo>
                    <a:pt x="56" y="190"/>
                    <a:pt x="59" y="196"/>
                    <a:pt x="65" y="202"/>
                  </a:cubicBezTo>
                  <a:cubicBezTo>
                    <a:pt x="68" y="208"/>
                    <a:pt x="73" y="210"/>
                    <a:pt x="82" y="213"/>
                  </a:cubicBezTo>
                  <a:cubicBezTo>
                    <a:pt x="91" y="216"/>
                    <a:pt x="99" y="219"/>
                    <a:pt x="108" y="219"/>
                  </a:cubicBezTo>
                  <a:cubicBezTo>
                    <a:pt x="111" y="219"/>
                    <a:pt x="117" y="216"/>
                    <a:pt x="123" y="216"/>
                  </a:cubicBezTo>
                  <a:cubicBezTo>
                    <a:pt x="128" y="216"/>
                    <a:pt x="134" y="213"/>
                    <a:pt x="140" y="213"/>
                  </a:cubicBezTo>
                  <a:lnTo>
                    <a:pt x="154" y="205"/>
                  </a:lnTo>
                  <a:lnTo>
                    <a:pt x="169" y="199"/>
                  </a:lnTo>
                  <a:cubicBezTo>
                    <a:pt x="172" y="196"/>
                    <a:pt x="175" y="193"/>
                    <a:pt x="175" y="193"/>
                  </a:cubicBezTo>
                  <a:cubicBezTo>
                    <a:pt x="175" y="187"/>
                    <a:pt x="175" y="184"/>
                    <a:pt x="172" y="182"/>
                  </a:cubicBezTo>
                  <a:cubicBezTo>
                    <a:pt x="172" y="179"/>
                    <a:pt x="169" y="176"/>
                    <a:pt x="166" y="173"/>
                  </a:cubicBezTo>
                  <a:lnTo>
                    <a:pt x="157" y="173"/>
                  </a:lnTo>
                  <a:cubicBezTo>
                    <a:pt x="149" y="179"/>
                    <a:pt x="140" y="182"/>
                    <a:pt x="131" y="187"/>
                  </a:cubicBezTo>
                  <a:cubicBezTo>
                    <a:pt x="125" y="190"/>
                    <a:pt x="117" y="190"/>
                    <a:pt x="108" y="190"/>
                  </a:cubicBezTo>
                  <a:cubicBezTo>
                    <a:pt x="102" y="190"/>
                    <a:pt x="97" y="190"/>
                    <a:pt x="94" y="187"/>
                  </a:cubicBezTo>
                  <a:cubicBezTo>
                    <a:pt x="88" y="187"/>
                    <a:pt x="85" y="184"/>
                    <a:pt x="82" y="182"/>
                  </a:cubicBezTo>
                  <a:cubicBezTo>
                    <a:pt x="79" y="179"/>
                    <a:pt x="79" y="173"/>
                    <a:pt x="76" y="170"/>
                  </a:cubicBezTo>
                  <a:cubicBezTo>
                    <a:pt x="76" y="164"/>
                    <a:pt x="76" y="158"/>
                    <a:pt x="76" y="153"/>
                  </a:cubicBezTo>
                  <a:lnTo>
                    <a:pt x="76" y="89"/>
                  </a:lnTo>
                  <a:lnTo>
                    <a:pt x="149" y="89"/>
                  </a:lnTo>
                  <a:cubicBezTo>
                    <a:pt x="154" y="89"/>
                    <a:pt x="157" y="89"/>
                    <a:pt x="157" y="86"/>
                  </a:cubicBezTo>
                  <a:cubicBezTo>
                    <a:pt x="163" y="80"/>
                    <a:pt x="163" y="74"/>
                    <a:pt x="157" y="69"/>
                  </a:cubicBezTo>
                  <a:cubicBezTo>
                    <a:pt x="157" y="67"/>
                    <a:pt x="156" y="64"/>
                    <a:pt x="153" y="64"/>
                  </a:cubicBezTo>
                  <a:cubicBezTo>
                    <a:pt x="152" y="64"/>
                    <a:pt x="150" y="65"/>
                    <a:pt x="149" y="66"/>
                  </a:cubicBezTo>
                  <a:lnTo>
                    <a:pt x="76" y="66"/>
                  </a:lnTo>
                  <a:lnTo>
                    <a:pt x="76" y="14"/>
                  </a:lnTo>
                  <a:cubicBezTo>
                    <a:pt x="79" y="8"/>
                    <a:pt x="76" y="5"/>
                    <a:pt x="73" y="5"/>
                  </a:cubicBezTo>
                  <a:cubicBezTo>
                    <a:pt x="71" y="3"/>
                    <a:pt x="69" y="1"/>
                    <a:pt x="67" y="1"/>
                  </a:cubicBezTo>
                  <a:cubicBezTo>
                    <a:pt x="66" y="1"/>
                    <a:pt x="66" y="1"/>
                    <a:pt x="65" y="2"/>
                  </a:cubicBezTo>
                  <a:cubicBezTo>
                    <a:pt x="64" y="1"/>
                    <a:pt x="63" y="1"/>
                    <a:pt x="62"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4" name="Google Shape;174;p7"/>
            <p:cNvSpPr/>
            <p:nvPr/>
          </p:nvSpPr>
          <p:spPr>
            <a:xfrm>
              <a:off x="1790685" y="1960032"/>
              <a:ext cx="91009" cy="106707"/>
            </a:xfrm>
            <a:custGeom>
              <a:avLst/>
              <a:gdLst/>
              <a:ahLst/>
              <a:cxnLst/>
              <a:rect l="l" t="t" r="r" b="b"/>
              <a:pathLst>
                <a:path w="1461" h="1713" extrusionOk="0">
                  <a:moveTo>
                    <a:pt x="725" y="467"/>
                  </a:moveTo>
                  <a:cubicBezTo>
                    <a:pt x="820" y="467"/>
                    <a:pt x="864" y="522"/>
                    <a:pt x="864" y="630"/>
                  </a:cubicBezTo>
                  <a:cubicBezTo>
                    <a:pt x="864" y="737"/>
                    <a:pt x="823" y="800"/>
                    <a:pt x="739" y="800"/>
                  </a:cubicBezTo>
                  <a:lnTo>
                    <a:pt x="594" y="800"/>
                  </a:lnTo>
                  <a:lnTo>
                    <a:pt x="594" y="467"/>
                  </a:lnTo>
                  <a:close/>
                  <a:moveTo>
                    <a:pt x="1" y="1"/>
                  </a:moveTo>
                  <a:lnTo>
                    <a:pt x="1" y="1713"/>
                  </a:lnTo>
                  <a:lnTo>
                    <a:pt x="594" y="1713"/>
                  </a:lnTo>
                  <a:lnTo>
                    <a:pt x="594" y="1270"/>
                  </a:lnTo>
                  <a:lnTo>
                    <a:pt x="739" y="1270"/>
                  </a:lnTo>
                  <a:lnTo>
                    <a:pt x="742" y="1273"/>
                  </a:lnTo>
                  <a:lnTo>
                    <a:pt x="838" y="1713"/>
                  </a:lnTo>
                  <a:lnTo>
                    <a:pt x="1440" y="1713"/>
                  </a:lnTo>
                  <a:lnTo>
                    <a:pt x="1272" y="1131"/>
                  </a:lnTo>
                  <a:cubicBezTo>
                    <a:pt x="1394" y="1029"/>
                    <a:pt x="1461" y="873"/>
                    <a:pt x="1461" y="632"/>
                  </a:cubicBezTo>
                  <a:cubicBezTo>
                    <a:pt x="1461" y="117"/>
                    <a:pt x="1220" y="1"/>
                    <a:pt x="722"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5" name="Google Shape;175;p7"/>
            <p:cNvSpPr/>
            <p:nvPr/>
          </p:nvSpPr>
          <p:spPr>
            <a:xfrm>
              <a:off x="1886865" y="1957914"/>
              <a:ext cx="101848" cy="110818"/>
            </a:xfrm>
            <a:custGeom>
              <a:avLst/>
              <a:gdLst/>
              <a:ahLst/>
              <a:cxnLst/>
              <a:rect l="l" t="t" r="r" b="b"/>
              <a:pathLst>
                <a:path w="1635" h="1779" extrusionOk="0">
                  <a:moveTo>
                    <a:pt x="817" y="481"/>
                  </a:moveTo>
                  <a:cubicBezTo>
                    <a:pt x="1014" y="481"/>
                    <a:pt x="1035" y="626"/>
                    <a:pt x="1035" y="890"/>
                  </a:cubicBezTo>
                  <a:cubicBezTo>
                    <a:pt x="1035" y="1150"/>
                    <a:pt x="1006" y="1298"/>
                    <a:pt x="817" y="1298"/>
                  </a:cubicBezTo>
                  <a:cubicBezTo>
                    <a:pt x="629" y="1298"/>
                    <a:pt x="600" y="1153"/>
                    <a:pt x="600" y="890"/>
                  </a:cubicBezTo>
                  <a:cubicBezTo>
                    <a:pt x="600" y="626"/>
                    <a:pt x="629" y="481"/>
                    <a:pt x="817" y="481"/>
                  </a:cubicBezTo>
                  <a:close/>
                  <a:moveTo>
                    <a:pt x="817" y="0"/>
                  </a:moveTo>
                  <a:cubicBezTo>
                    <a:pt x="247" y="0"/>
                    <a:pt x="1" y="264"/>
                    <a:pt x="1" y="890"/>
                  </a:cubicBezTo>
                  <a:cubicBezTo>
                    <a:pt x="1" y="1512"/>
                    <a:pt x="255" y="1779"/>
                    <a:pt x="817" y="1779"/>
                  </a:cubicBezTo>
                  <a:cubicBezTo>
                    <a:pt x="1388" y="1779"/>
                    <a:pt x="1634" y="1512"/>
                    <a:pt x="1634" y="890"/>
                  </a:cubicBezTo>
                  <a:cubicBezTo>
                    <a:pt x="1634" y="264"/>
                    <a:pt x="1388" y="0"/>
                    <a:pt x="817"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6" name="Google Shape;176;p7"/>
            <p:cNvSpPr/>
            <p:nvPr/>
          </p:nvSpPr>
          <p:spPr>
            <a:xfrm>
              <a:off x="1995878" y="1960032"/>
              <a:ext cx="126703" cy="106707"/>
            </a:xfrm>
            <a:custGeom>
              <a:avLst/>
              <a:gdLst/>
              <a:ahLst/>
              <a:cxnLst/>
              <a:rect l="l" t="t" r="r" b="b"/>
              <a:pathLst>
                <a:path w="2034" h="1713" extrusionOk="0">
                  <a:moveTo>
                    <a:pt x="0" y="1"/>
                  </a:moveTo>
                  <a:lnTo>
                    <a:pt x="0" y="1713"/>
                  </a:lnTo>
                  <a:lnTo>
                    <a:pt x="594" y="1713"/>
                  </a:lnTo>
                  <a:lnTo>
                    <a:pt x="594" y="832"/>
                  </a:lnTo>
                  <a:lnTo>
                    <a:pt x="623" y="832"/>
                  </a:lnTo>
                  <a:lnTo>
                    <a:pt x="768" y="1696"/>
                  </a:lnTo>
                  <a:lnTo>
                    <a:pt x="1263" y="1696"/>
                  </a:lnTo>
                  <a:lnTo>
                    <a:pt x="1411" y="832"/>
                  </a:lnTo>
                  <a:lnTo>
                    <a:pt x="1440" y="832"/>
                  </a:lnTo>
                  <a:lnTo>
                    <a:pt x="1440" y="1713"/>
                  </a:lnTo>
                  <a:lnTo>
                    <a:pt x="2034" y="1713"/>
                  </a:lnTo>
                  <a:lnTo>
                    <a:pt x="2034" y="1"/>
                  </a:lnTo>
                  <a:lnTo>
                    <a:pt x="1127" y="1"/>
                  </a:lnTo>
                  <a:lnTo>
                    <a:pt x="1017" y="656"/>
                  </a:lnTo>
                  <a:lnTo>
                    <a:pt x="884" y="1"/>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7" name="Google Shape;177;p7"/>
            <p:cNvSpPr/>
            <p:nvPr/>
          </p:nvSpPr>
          <p:spPr>
            <a:xfrm>
              <a:off x="1894278" y="2086362"/>
              <a:ext cx="14327" cy="17317"/>
            </a:xfrm>
            <a:custGeom>
              <a:avLst/>
              <a:gdLst/>
              <a:ahLst/>
              <a:cxnLst/>
              <a:rect l="l" t="t" r="r" b="b"/>
              <a:pathLst>
                <a:path w="230" h="278" extrusionOk="0">
                  <a:moveTo>
                    <a:pt x="15" y="1"/>
                  </a:moveTo>
                  <a:cubicBezTo>
                    <a:pt x="12" y="1"/>
                    <a:pt x="6" y="1"/>
                    <a:pt x="3" y="4"/>
                  </a:cubicBezTo>
                  <a:cubicBezTo>
                    <a:pt x="0" y="9"/>
                    <a:pt x="0" y="12"/>
                    <a:pt x="0" y="18"/>
                  </a:cubicBezTo>
                  <a:lnTo>
                    <a:pt x="0" y="105"/>
                  </a:lnTo>
                  <a:cubicBezTo>
                    <a:pt x="0" y="108"/>
                    <a:pt x="3" y="114"/>
                    <a:pt x="6" y="117"/>
                  </a:cubicBezTo>
                  <a:cubicBezTo>
                    <a:pt x="9" y="119"/>
                    <a:pt x="12" y="119"/>
                    <a:pt x="18" y="119"/>
                  </a:cubicBezTo>
                  <a:cubicBezTo>
                    <a:pt x="23" y="119"/>
                    <a:pt x="26" y="119"/>
                    <a:pt x="32" y="117"/>
                  </a:cubicBezTo>
                  <a:cubicBezTo>
                    <a:pt x="35" y="114"/>
                    <a:pt x="35" y="108"/>
                    <a:pt x="35" y="105"/>
                  </a:cubicBezTo>
                  <a:lnTo>
                    <a:pt x="35" y="33"/>
                  </a:lnTo>
                  <a:lnTo>
                    <a:pt x="99" y="33"/>
                  </a:lnTo>
                  <a:lnTo>
                    <a:pt x="99" y="244"/>
                  </a:lnTo>
                  <a:lnTo>
                    <a:pt x="44" y="244"/>
                  </a:lnTo>
                  <a:cubicBezTo>
                    <a:pt x="41" y="244"/>
                    <a:pt x="35" y="247"/>
                    <a:pt x="32" y="250"/>
                  </a:cubicBezTo>
                  <a:cubicBezTo>
                    <a:pt x="29" y="256"/>
                    <a:pt x="29" y="264"/>
                    <a:pt x="32" y="273"/>
                  </a:cubicBezTo>
                  <a:cubicBezTo>
                    <a:pt x="34" y="275"/>
                    <a:pt x="38" y="277"/>
                    <a:pt x="41" y="277"/>
                  </a:cubicBezTo>
                  <a:cubicBezTo>
                    <a:pt x="42" y="277"/>
                    <a:pt x="43" y="277"/>
                    <a:pt x="44" y="276"/>
                  </a:cubicBezTo>
                  <a:lnTo>
                    <a:pt x="189" y="276"/>
                  </a:lnTo>
                  <a:cubicBezTo>
                    <a:pt x="189" y="277"/>
                    <a:pt x="191" y="277"/>
                    <a:pt x="192" y="277"/>
                  </a:cubicBezTo>
                  <a:cubicBezTo>
                    <a:pt x="195" y="277"/>
                    <a:pt x="198" y="275"/>
                    <a:pt x="200" y="273"/>
                  </a:cubicBezTo>
                  <a:cubicBezTo>
                    <a:pt x="203" y="264"/>
                    <a:pt x="203" y="256"/>
                    <a:pt x="200" y="250"/>
                  </a:cubicBezTo>
                  <a:cubicBezTo>
                    <a:pt x="197" y="247"/>
                    <a:pt x="192" y="244"/>
                    <a:pt x="189" y="244"/>
                  </a:cubicBezTo>
                  <a:lnTo>
                    <a:pt x="134" y="244"/>
                  </a:lnTo>
                  <a:lnTo>
                    <a:pt x="134" y="33"/>
                  </a:lnTo>
                  <a:lnTo>
                    <a:pt x="194" y="33"/>
                  </a:lnTo>
                  <a:lnTo>
                    <a:pt x="194" y="105"/>
                  </a:lnTo>
                  <a:cubicBezTo>
                    <a:pt x="194" y="108"/>
                    <a:pt x="197" y="114"/>
                    <a:pt x="200" y="117"/>
                  </a:cubicBezTo>
                  <a:cubicBezTo>
                    <a:pt x="203" y="119"/>
                    <a:pt x="209" y="119"/>
                    <a:pt x="212" y="119"/>
                  </a:cubicBezTo>
                  <a:cubicBezTo>
                    <a:pt x="218" y="119"/>
                    <a:pt x="223" y="119"/>
                    <a:pt x="226" y="117"/>
                  </a:cubicBezTo>
                  <a:cubicBezTo>
                    <a:pt x="229" y="114"/>
                    <a:pt x="229" y="108"/>
                    <a:pt x="229" y="105"/>
                  </a:cubicBezTo>
                  <a:lnTo>
                    <a:pt x="229" y="18"/>
                  </a:lnTo>
                  <a:cubicBezTo>
                    <a:pt x="229" y="12"/>
                    <a:pt x="229" y="9"/>
                    <a:pt x="226" y="4"/>
                  </a:cubicBezTo>
                  <a:cubicBezTo>
                    <a:pt x="223" y="1"/>
                    <a:pt x="220" y="1"/>
                    <a:pt x="215"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8" name="Google Shape;178;p7"/>
            <p:cNvSpPr/>
            <p:nvPr/>
          </p:nvSpPr>
          <p:spPr>
            <a:xfrm>
              <a:off x="1911596" y="2086051"/>
              <a:ext cx="15573" cy="17878"/>
            </a:xfrm>
            <a:custGeom>
              <a:avLst/>
              <a:gdLst/>
              <a:ahLst/>
              <a:cxnLst/>
              <a:rect l="l" t="t" r="r" b="b"/>
              <a:pathLst>
                <a:path w="250" h="287" extrusionOk="0">
                  <a:moveTo>
                    <a:pt x="124" y="35"/>
                  </a:moveTo>
                  <a:cubicBezTo>
                    <a:pt x="136" y="35"/>
                    <a:pt x="148" y="38"/>
                    <a:pt x="160" y="43"/>
                  </a:cubicBezTo>
                  <a:cubicBezTo>
                    <a:pt x="171" y="46"/>
                    <a:pt x="180" y="55"/>
                    <a:pt x="186" y="64"/>
                  </a:cubicBezTo>
                  <a:cubicBezTo>
                    <a:pt x="194" y="75"/>
                    <a:pt x="200" y="87"/>
                    <a:pt x="203" y="98"/>
                  </a:cubicBezTo>
                  <a:cubicBezTo>
                    <a:pt x="209" y="113"/>
                    <a:pt x="209" y="127"/>
                    <a:pt x="209" y="145"/>
                  </a:cubicBezTo>
                  <a:cubicBezTo>
                    <a:pt x="209" y="159"/>
                    <a:pt x="209" y="174"/>
                    <a:pt x="203" y="188"/>
                  </a:cubicBezTo>
                  <a:cubicBezTo>
                    <a:pt x="200" y="203"/>
                    <a:pt x="194" y="214"/>
                    <a:pt x="186" y="226"/>
                  </a:cubicBezTo>
                  <a:cubicBezTo>
                    <a:pt x="180" y="235"/>
                    <a:pt x="171" y="243"/>
                    <a:pt x="160" y="246"/>
                  </a:cubicBezTo>
                  <a:cubicBezTo>
                    <a:pt x="148" y="252"/>
                    <a:pt x="136" y="255"/>
                    <a:pt x="124" y="255"/>
                  </a:cubicBezTo>
                  <a:cubicBezTo>
                    <a:pt x="111" y="255"/>
                    <a:pt x="99" y="252"/>
                    <a:pt x="87" y="246"/>
                  </a:cubicBezTo>
                  <a:cubicBezTo>
                    <a:pt x="76" y="243"/>
                    <a:pt x="67" y="235"/>
                    <a:pt x="61" y="226"/>
                  </a:cubicBezTo>
                  <a:cubicBezTo>
                    <a:pt x="53" y="214"/>
                    <a:pt x="47" y="203"/>
                    <a:pt x="44" y="188"/>
                  </a:cubicBezTo>
                  <a:cubicBezTo>
                    <a:pt x="38" y="174"/>
                    <a:pt x="38" y="159"/>
                    <a:pt x="38" y="145"/>
                  </a:cubicBezTo>
                  <a:cubicBezTo>
                    <a:pt x="38" y="127"/>
                    <a:pt x="38" y="113"/>
                    <a:pt x="44" y="98"/>
                  </a:cubicBezTo>
                  <a:cubicBezTo>
                    <a:pt x="47" y="87"/>
                    <a:pt x="53" y="75"/>
                    <a:pt x="61" y="64"/>
                  </a:cubicBezTo>
                  <a:cubicBezTo>
                    <a:pt x="67" y="55"/>
                    <a:pt x="76" y="46"/>
                    <a:pt x="87" y="43"/>
                  </a:cubicBezTo>
                  <a:cubicBezTo>
                    <a:pt x="99" y="38"/>
                    <a:pt x="111" y="35"/>
                    <a:pt x="124" y="35"/>
                  </a:cubicBezTo>
                  <a:close/>
                  <a:moveTo>
                    <a:pt x="124" y="1"/>
                  </a:moveTo>
                  <a:cubicBezTo>
                    <a:pt x="106" y="1"/>
                    <a:pt x="89" y="4"/>
                    <a:pt x="73" y="11"/>
                  </a:cubicBezTo>
                  <a:cubicBezTo>
                    <a:pt x="58" y="17"/>
                    <a:pt x="44" y="26"/>
                    <a:pt x="35" y="40"/>
                  </a:cubicBezTo>
                  <a:cubicBezTo>
                    <a:pt x="24" y="52"/>
                    <a:pt x="15" y="69"/>
                    <a:pt x="9" y="84"/>
                  </a:cubicBezTo>
                  <a:cubicBezTo>
                    <a:pt x="3" y="104"/>
                    <a:pt x="0" y="124"/>
                    <a:pt x="0" y="145"/>
                  </a:cubicBezTo>
                  <a:cubicBezTo>
                    <a:pt x="0" y="165"/>
                    <a:pt x="3" y="182"/>
                    <a:pt x="9" y="203"/>
                  </a:cubicBezTo>
                  <a:cubicBezTo>
                    <a:pt x="15" y="220"/>
                    <a:pt x="24" y="235"/>
                    <a:pt x="35" y="249"/>
                  </a:cubicBezTo>
                  <a:cubicBezTo>
                    <a:pt x="44" y="261"/>
                    <a:pt x="58" y="269"/>
                    <a:pt x="73" y="278"/>
                  </a:cubicBezTo>
                  <a:cubicBezTo>
                    <a:pt x="89" y="284"/>
                    <a:pt x="106" y="287"/>
                    <a:pt x="124" y="287"/>
                  </a:cubicBezTo>
                  <a:cubicBezTo>
                    <a:pt x="141" y="287"/>
                    <a:pt x="158" y="284"/>
                    <a:pt x="174" y="278"/>
                  </a:cubicBezTo>
                  <a:cubicBezTo>
                    <a:pt x="189" y="269"/>
                    <a:pt x="200" y="261"/>
                    <a:pt x="212" y="249"/>
                  </a:cubicBezTo>
                  <a:cubicBezTo>
                    <a:pt x="223" y="235"/>
                    <a:pt x="232" y="220"/>
                    <a:pt x="238" y="203"/>
                  </a:cubicBezTo>
                  <a:cubicBezTo>
                    <a:pt x="250" y="165"/>
                    <a:pt x="250" y="124"/>
                    <a:pt x="238" y="84"/>
                  </a:cubicBezTo>
                  <a:cubicBezTo>
                    <a:pt x="232" y="69"/>
                    <a:pt x="223" y="52"/>
                    <a:pt x="212" y="40"/>
                  </a:cubicBezTo>
                  <a:cubicBezTo>
                    <a:pt x="200" y="26"/>
                    <a:pt x="189" y="17"/>
                    <a:pt x="174" y="11"/>
                  </a:cubicBezTo>
                  <a:cubicBezTo>
                    <a:pt x="158" y="4"/>
                    <a:pt x="141" y="1"/>
                    <a:pt x="124"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9" name="Google Shape;179;p7"/>
            <p:cNvSpPr/>
            <p:nvPr/>
          </p:nvSpPr>
          <p:spPr>
            <a:xfrm>
              <a:off x="1947165" y="2086362"/>
              <a:ext cx="16445" cy="17380"/>
            </a:xfrm>
            <a:custGeom>
              <a:avLst/>
              <a:gdLst/>
              <a:ahLst/>
              <a:cxnLst/>
              <a:rect l="l" t="t" r="r" b="b"/>
              <a:pathLst>
                <a:path w="264" h="279" extrusionOk="0">
                  <a:moveTo>
                    <a:pt x="130" y="30"/>
                  </a:moveTo>
                  <a:cubicBezTo>
                    <a:pt x="145" y="30"/>
                    <a:pt x="159" y="33"/>
                    <a:pt x="174" y="44"/>
                  </a:cubicBezTo>
                  <a:cubicBezTo>
                    <a:pt x="185" y="53"/>
                    <a:pt x="191" y="64"/>
                    <a:pt x="188" y="79"/>
                  </a:cubicBezTo>
                  <a:cubicBezTo>
                    <a:pt x="188" y="88"/>
                    <a:pt x="188" y="93"/>
                    <a:pt x="185" y="99"/>
                  </a:cubicBezTo>
                  <a:cubicBezTo>
                    <a:pt x="183" y="105"/>
                    <a:pt x="177" y="111"/>
                    <a:pt x="174" y="114"/>
                  </a:cubicBezTo>
                  <a:cubicBezTo>
                    <a:pt x="165" y="119"/>
                    <a:pt x="159" y="122"/>
                    <a:pt x="154" y="122"/>
                  </a:cubicBezTo>
                  <a:cubicBezTo>
                    <a:pt x="145" y="125"/>
                    <a:pt x="136" y="125"/>
                    <a:pt x="128" y="125"/>
                  </a:cubicBezTo>
                  <a:lnTo>
                    <a:pt x="78" y="125"/>
                  </a:lnTo>
                  <a:lnTo>
                    <a:pt x="78" y="33"/>
                  </a:lnTo>
                  <a:lnTo>
                    <a:pt x="130" y="30"/>
                  </a:lnTo>
                  <a:close/>
                  <a:moveTo>
                    <a:pt x="15" y="1"/>
                  </a:moveTo>
                  <a:cubicBezTo>
                    <a:pt x="12" y="1"/>
                    <a:pt x="6" y="1"/>
                    <a:pt x="3" y="4"/>
                  </a:cubicBezTo>
                  <a:cubicBezTo>
                    <a:pt x="0" y="12"/>
                    <a:pt x="0" y="21"/>
                    <a:pt x="3" y="30"/>
                  </a:cubicBezTo>
                  <a:cubicBezTo>
                    <a:pt x="6" y="33"/>
                    <a:pt x="12" y="33"/>
                    <a:pt x="15" y="33"/>
                  </a:cubicBezTo>
                  <a:lnTo>
                    <a:pt x="44" y="33"/>
                  </a:lnTo>
                  <a:lnTo>
                    <a:pt x="44" y="247"/>
                  </a:lnTo>
                  <a:lnTo>
                    <a:pt x="15" y="247"/>
                  </a:lnTo>
                  <a:cubicBezTo>
                    <a:pt x="12" y="247"/>
                    <a:pt x="6" y="247"/>
                    <a:pt x="3" y="250"/>
                  </a:cubicBezTo>
                  <a:cubicBezTo>
                    <a:pt x="0" y="258"/>
                    <a:pt x="0" y="267"/>
                    <a:pt x="3" y="276"/>
                  </a:cubicBezTo>
                  <a:cubicBezTo>
                    <a:pt x="6" y="279"/>
                    <a:pt x="12" y="279"/>
                    <a:pt x="15" y="279"/>
                  </a:cubicBezTo>
                  <a:lnTo>
                    <a:pt x="107" y="279"/>
                  </a:lnTo>
                  <a:cubicBezTo>
                    <a:pt x="113" y="279"/>
                    <a:pt x="116" y="279"/>
                    <a:pt x="119" y="276"/>
                  </a:cubicBezTo>
                  <a:cubicBezTo>
                    <a:pt x="125" y="267"/>
                    <a:pt x="125" y="258"/>
                    <a:pt x="119" y="250"/>
                  </a:cubicBezTo>
                  <a:cubicBezTo>
                    <a:pt x="116" y="247"/>
                    <a:pt x="113" y="247"/>
                    <a:pt x="107" y="247"/>
                  </a:cubicBezTo>
                  <a:lnTo>
                    <a:pt x="78" y="247"/>
                  </a:lnTo>
                  <a:lnTo>
                    <a:pt x="78" y="157"/>
                  </a:lnTo>
                  <a:lnTo>
                    <a:pt x="113" y="157"/>
                  </a:lnTo>
                  <a:cubicBezTo>
                    <a:pt x="122" y="160"/>
                    <a:pt x="133" y="163"/>
                    <a:pt x="142" y="172"/>
                  </a:cubicBezTo>
                  <a:cubicBezTo>
                    <a:pt x="148" y="174"/>
                    <a:pt x="151" y="177"/>
                    <a:pt x="154" y="183"/>
                  </a:cubicBezTo>
                  <a:cubicBezTo>
                    <a:pt x="156" y="189"/>
                    <a:pt x="162" y="192"/>
                    <a:pt x="165" y="198"/>
                  </a:cubicBezTo>
                  <a:lnTo>
                    <a:pt x="174" y="212"/>
                  </a:lnTo>
                  <a:lnTo>
                    <a:pt x="183" y="230"/>
                  </a:lnTo>
                  <a:cubicBezTo>
                    <a:pt x="185" y="235"/>
                    <a:pt x="188" y="238"/>
                    <a:pt x="191" y="244"/>
                  </a:cubicBezTo>
                  <a:cubicBezTo>
                    <a:pt x="197" y="253"/>
                    <a:pt x="203" y="261"/>
                    <a:pt x="212" y="270"/>
                  </a:cubicBezTo>
                  <a:cubicBezTo>
                    <a:pt x="217" y="273"/>
                    <a:pt x="226" y="276"/>
                    <a:pt x="232" y="276"/>
                  </a:cubicBezTo>
                  <a:lnTo>
                    <a:pt x="249" y="276"/>
                  </a:lnTo>
                  <a:cubicBezTo>
                    <a:pt x="250" y="277"/>
                    <a:pt x="251" y="277"/>
                    <a:pt x="252" y="277"/>
                  </a:cubicBezTo>
                  <a:cubicBezTo>
                    <a:pt x="255" y="277"/>
                    <a:pt x="259" y="275"/>
                    <a:pt x="261" y="273"/>
                  </a:cubicBezTo>
                  <a:cubicBezTo>
                    <a:pt x="264" y="264"/>
                    <a:pt x="264" y="256"/>
                    <a:pt x="261" y="250"/>
                  </a:cubicBezTo>
                  <a:cubicBezTo>
                    <a:pt x="255" y="247"/>
                    <a:pt x="252" y="244"/>
                    <a:pt x="249" y="244"/>
                  </a:cubicBezTo>
                  <a:lnTo>
                    <a:pt x="243" y="244"/>
                  </a:lnTo>
                  <a:cubicBezTo>
                    <a:pt x="238" y="244"/>
                    <a:pt x="235" y="244"/>
                    <a:pt x="232" y="241"/>
                  </a:cubicBezTo>
                  <a:cubicBezTo>
                    <a:pt x="226" y="235"/>
                    <a:pt x="223" y="230"/>
                    <a:pt x="220" y="224"/>
                  </a:cubicBezTo>
                  <a:lnTo>
                    <a:pt x="212" y="209"/>
                  </a:lnTo>
                  <a:lnTo>
                    <a:pt x="203" y="195"/>
                  </a:lnTo>
                  <a:cubicBezTo>
                    <a:pt x="200" y="189"/>
                    <a:pt x="197" y="183"/>
                    <a:pt x="194" y="180"/>
                  </a:cubicBezTo>
                  <a:cubicBezTo>
                    <a:pt x="188" y="174"/>
                    <a:pt x="185" y="169"/>
                    <a:pt x="183" y="166"/>
                  </a:cubicBezTo>
                  <a:cubicBezTo>
                    <a:pt x="180" y="163"/>
                    <a:pt x="174" y="160"/>
                    <a:pt x="171" y="157"/>
                  </a:cubicBezTo>
                  <a:cubicBezTo>
                    <a:pt x="168" y="154"/>
                    <a:pt x="165" y="151"/>
                    <a:pt x="159" y="148"/>
                  </a:cubicBezTo>
                  <a:cubicBezTo>
                    <a:pt x="171" y="148"/>
                    <a:pt x="180" y="143"/>
                    <a:pt x="188" y="140"/>
                  </a:cubicBezTo>
                  <a:cubicBezTo>
                    <a:pt x="194" y="137"/>
                    <a:pt x="203" y="131"/>
                    <a:pt x="209" y="125"/>
                  </a:cubicBezTo>
                  <a:cubicBezTo>
                    <a:pt x="214" y="119"/>
                    <a:pt x="217" y="111"/>
                    <a:pt x="220" y="105"/>
                  </a:cubicBezTo>
                  <a:cubicBezTo>
                    <a:pt x="223" y="96"/>
                    <a:pt x="226" y="88"/>
                    <a:pt x="226" y="79"/>
                  </a:cubicBezTo>
                  <a:cubicBezTo>
                    <a:pt x="226" y="67"/>
                    <a:pt x="223" y="56"/>
                    <a:pt x="220" y="47"/>
                  </a:cubicBezTo>
                  <a:cubicBezTo>
                    <a:pt x="214" y="38"/>
                    <a:pt x="209" y="30"/>
                    <a:pt x="203" y="21"/>
                  </a:cubicBezTo>
                  <a:cubicBezTo>
                    <a:pt x="194" y="15"/>
                    <a:pt x="183" y="9"/>
                    <a:pt x="174" y="6"/>
                  </a:cubicBezTo>
                  <a:cubicBezTo>
                    <a:pt x="159" y="1"/>
                    <a:pt x="145" y="1"/>
                    <a:pt x="133"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80" name="Google Shape;180;p7"/>
            <p:cNvSpPr/>
            <p:nvPr/>
          </p:nvSpPr>
          <p:spPr>
            <a:xfrm>
              <a:off x="1964981" y="2085988"/>
              <a:ext cx="15573" cy="17940"/>
            </a:xfrm>
            <a:custGeom>
              <a:avLst/>
              <a:gdLst/>
              <a:ahLst/>
              <a:cxnLst/>
              <a:rect l="l" t="t" r="r" b="b"/>
              <a:pathLst>
                <a:path w="250" h="288" extrusionOk="0">
                  <a:moveTo>
                    <a:pt x="125" y="36"/>
                  </a:moveTo>
                  <a:cubicBezTo>
                    <a:pt x="137" y="36"/>
                    <a:pt x="149" y="39"/>
                    <a:pt x="160" y="44"/>
                  </a:cubicBezTo>
                  <a:cubicBezTo>
                    <a:pt x="172" y="47"/>
                    <a:pt x="180" y="56"/>
                    <a:pt x="189" y="65"/>
                  </a:cubicBezTo>
                  <a:cubicBezTo>
                    <a:pt x="195" y="76"/>
                    <a:pt x="201" y="88"/>
                    <a:pt x="206" y="99"/>
                  </a:cubicBezTo>
                  <a:cubicBezTo>
                    <a:pt x="209" y="114"/>
                    <a:pt x="212" y="128"/>
                    <a:pt x="212" y="146"/>
                  </a:cubicBezTo>
                  <a:cubicBezTo>
                    <a:pt x="212" y="160"/>
                    <a:pt x="209" y="175"/>
                    <a:pt x="206" y="189"/>
                  </a:cubicBezTo>
                  <a:cubicBezTo>
                    <a:pt x="204" y="204"/>
                    <a:pt x="195" y="215"/>
                    <a:pt x="189" y="227"/>
                  </a:cubicBezTo>
                  <a:cubicBezTo>
                    <a:pt x="180" y="236"/>
                    <a:pt x="172" y="244"/>
                    <a:pt x="160" y="247"/>
                  </a:cubicBezTo>
                  <a:cubicBezTo>
                    <a:pt x="149" y="253"/>
                    <a:pt x="137" y="256"/>
                    <a:pt x="125" y="256"/>
                  </a:cubicBezTo>
                  <a:cubicBezTo>
                    <a:pt x="114" y="256"/>
                    <a:pt x="99" y="253"/>
                    <a:pt x="88" y="247"/>
                  </a:cubicBezTo>
                  <a:cubicBezTo>
                    <a:pt x="79" y="244"/>
                    <a:pt x="67" y="236"/>
                    <a:pt x="62" y="227"/>
                  </a:cubicBezTo>
                  <a:cubicBezTo>
                    <a:pt x="53" y="215"/>
                    <a:pt x="47" y="204"/>
                    <a:pt x="44" y="189"/>
                  </a:cubicBezTo>
                  <a:cubicBezTo>
                    <a:pt x="41" y="175"/>
                    <a:pt x="38" y="160"/>
                    <a:pt x="38" y="146"/>
                  </a:cubicBezTo>
                  <a:cubicBezTo>
                    <a:pt x="38" y="128"/>
                    <a:pt x="41" y="114"/>
                    <a:pt x="44" y="99"/>
                  </a:cubicBezTo>
                  <a:cubicBezTo>
                    <a:pt x="47" y="88"/>
                    <a:pt x="53" y="76"/>
                    <a:pt x="62" y="65"/>
                  </a:cubicBezTo>
                  <a:cubicBezTo>
                    <a:pt x="67" y="56"/>
                    <a:pt x="79" y="47"/>
                    <a:pt x="88" y="44"/>
                  </a:cubicBezTo>
                  <a:cubicBezTo>
                    <a:pt x="99" y="39"/>
                    <a:pt x="114" y="36"/>
                    <a:pt x="125" y="36"/>
                  </a:cubicBezTo>
                  <a:close/>
                  <a:moveTo>
                    <a:pt x="125" y="1"/>
                  </a:moveTo>
                  <a:cubicBezTo>
                    <a:pt x="108" y="1"/>
                    <a:pt x="91" y="4"/>
                    <a:pt x="73" y="12"/>
                  </a:cubicBezTo>
                  <a:cubicBezTo>
                    <a:pt x="59" y="18"/>
                    <a:pt x="47" y="27"/>
                    <a:pt x="36" y="41"/>
                  </a:cubicBezTo>
                  <a:cubicBezTo>
                    <a:pt x="24" y="53"/>
                    <a:pt x="15" y="70"/>
                    <a:pt x="10" y="85"/>
                  </a:cubicBezTo>
                  <a:cubicBezTo>
                    <a:pt x="4" y="105"/>
                    <a:pt x="1" y="125"/>
                    <a:pt x="1" y="146"/>
                  </a:cubicBezTo>
                  <a:cubicBezTo>
                    <a:pt x="1" y="166"/>
                    <a:pt x="4" y="183"/>
                    <a:pt x="10" y="204"/>
                  </a:cubicBezTo>
                  <a:cubicBezTo>
                    <a:pt x="15" y="221"/>
                    <a:pt x="24" y="236"/>
                    <a:pt x="36" y="250"/>
                  </a:cubicBezTo>
                  <a:cubicBezTo>
                    <a:pt x="47" y="262"/>
                    <a:pt x="59" y="270"/>
                    <a:pt x="73" y="279"/>
                  </a:cubicBezTo>
                  <a:cubicBezTo>
                    <a:pt x="91" y="285"/>
                    <a:pt x="108" y="288"/>
                    <a:pt x="125" y="288"/>
                  </a:cubicBezTo>
                  <a:cubicBezTo>
                    <a:pt x="143" y="288"/>
                    <a:pt x="160" y="285"/>
                    <a:pt x="175" y="279"/>
                  </a:cubicBezTo>
                  <a:cubicBezTo>
                    <a:pt x="189" y="270"/>
                    <a:pt x="204" y="262"/>
                    <a:pt x="212" y="250"/>
                  </a:cubicBezTo>
                  <a:cubicBezTo>
                    <a:pt x="224" y="236"/>
                    <a:pt x="233" y="221"/>
                    <a:pt x="238" y="204"/>
                  </a:cubicBezTo>
                  <a:cubicBezTo>
                    <a:pt x="250" y="166"/>
                    <a:pt x="250" y="125"/>
                    <a:pt x="238" y="85"/>
                  </a:cubicBezTo>
                  <a:cubicBezTo>
                    <a:pt x="233" y="70"/>
                    <a:pt x="224" y="53"/>
                    <a:pt x="212" y="41"/>
                  </a:cubicBezTo>
                  <a:cubicBezTo>
                    <a:pt x="204" y="27"/>
                    <a:pt x="189" y="18"/>
                    <a:pt x="175" y="12"/>
                  </a:cubicBezTo>
                  <a:cubicBezTo>
                    <a:pt x="160" y="4"/>
                    <a:pt x="143" y="1"/>
                    <a:pt x="125"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81" name="Google Shape;181;p7"/>
            <p:cNvSpPr/>
            <p:nvPr/>
          </p:nvSpPr>
          <p:spPr>
            <a:xfrm>
              <a:off x="1982174" y="2086362"/>
              <a:ext cx="17006" cy="17317"/>
            </a:xfrm>
            <a:custGeom>
              <a:avLst/>
              <a:gdLst/>
              <a:ahLst/>
              <a:cxnLst/>
              <a:rect l="l" t="t" r="r" b="b"/>
              <a:pathLst>
                <a:path w="273" h="278" extrusionOk="0">
                  <a:moveTo>
                    <a:pt x="20" y="1"/>
                  </a:moveTo>
                  <a:cubicBezTo>
                    <a:pt x="17" y="1"/>
                    <a:pt x="12" y="1"/>
                    <a:pt x="9" y="4"/>
                  </a:cubicBezTo>
                  <a:cubicBezTo>
                    <a:pt x="3" y="12"/>
                    <a:pt x="3" y="21"/>
                    <a:pt x="9" y="30"/>
                  </a:cubicBezTo>
                  <a:cubicBezTo>
                    <a:pt x="12" y="33"/>
                    <a:pt x="17" y="33"/>
                    <a:pt x="20" y="33"/>
                  </a:cubicBezTo>
                  <a:lnTo>
                    <a:pt x="32" y="33"/>
                  </a:lnTo>
                  <a:lnTo>
                    <a:pt x="29" y="244"/>
                  </a:lnTo>
                  <a:lnTo>
                    <a:pt x="14" y="244"/>
                  </a:lnTo>
                  <a:cubicBezTo>
                    <a:pt x="12" y="244"/>
                    <a:pt x="6" y="247"/>
                    <a:pt x="3" y="250"/>
                  </a:cubicBezTo>
                  <a:cubicBezTo>
                    <a:pt x="0" y="256"/>
                    <a:pt x="0" y="264"/>
                    <a:pt x="3" y="273"/>
                  </a:cubicBezTo>
                  <a:cubicBezTo>
                    <a:pt x="5" y="275"/>
                    <a:pt x="8" y="277"/>
                    <a:pt x="11" y="277"/>
                  </a:cubicBezTo>
                  <a:cubicBezTo>
                    <a:pt x="13" y="277"/>
                    <a:pt x="14" y="277"/>
                    <a:pt x="14" y="276"/>
                  </a:cubicBezTo>
                  <a:lnTo>
                    <a:pt x="87" y="276"/>
                  </a:lnTo>
                  <a:cubicBezTo>
                    <a:pt x="89" y="277"/>
                    <a:pt x="90" y="277"/>
                    <a:pt x="91" y="277"/>
                  </a:cubicBezTo>
                  <a:cubicBezTo>
                    <a:pt x="94" y="277"/>
                    <a:pt x="96" y="275"/>
                    <a:pt x="99" y="273"/>
                  </a:cubicBezTo>
                  <a:cubicBezTo>
                    <a:pt x="104" y="267"/>
                    <a:pt x="104" y="256"/>
                    <a:pt x="99" y="250"/>
                  </a:cubicBezTo>
                  <a:cubicBezTo>
                    <a:pt x="96" y="247"/>
                    <a:pt x="93" y="244"/>
                    <a:pt x="87" y="244"/>
                  </a:cubicBezTo>
                  <a:lnTo>
                    <a:pt x="61" y="244"/>
                  </a:lnTo>
                  <a:lnTo>
                    <a:pt x="67" y="56"/>
                  </a:lnTo>
                  <a:lnTo>
                    <a:pt x="116" y="186"/>
                  </a:lnTo>
                  <a:cubicBezTo>
                    <a:pt x="116" y="192"/>
                    <a:pt x="119" y="195"/>
                    <a:pt x="122" y="198"/>
                  </a:cubicBezTo>
                  <a:cubicBezTo>
                    <a:pt x="127" y="201"/>
                    <a:pt x="130" y="203"/>
                    <a:pt x="136" y="203"/>
                  </a:cubicBezTo>
                  <a:cubicBezTo>
                    <a:pt x="139" y="203"/>
                    <a:pt x="145" y="201"/>
                    <a:pt x="148" y="198"/>
                  </a:cubicBezTo>
                  <a:cubicBezTo>
                    <a:pt x="154" y="195"/>
                    <a:pt x="156" y="192"/>
                    <a:pt x="156" y="186"/>
                  </a:cubicBezTo>
                  <a:lnTo>
                    <a:pt x="206" y="56"/>
                  </a:lnTo>
                  <a:lnTo>
                    <a:pt x="209" y="244"/>
                  </a:lnTo>
                  <a:lnTo>
                    <a:pt x="183" y="244"/>
                  </a:lnTo>
                  <a:cubicBezTo>
                    <a:pt x="180" y="244"/>
                    <a:pt x="177" y="247"/>
                    <a:pt x="171" y="250"/>
                  </a:cubicBezTo>
                  <a:cubicBezTo>
                    <a:pt x="168" y="256"/>
                    <a:pt x="168" y="264"/>
                    <a:pt x="171" y="273"/>
                  </a:cubicBezTo>
                  <a:cubicBezTo>
                    <a:pt x="175" y="275"/>
                    <a:pt x="178" y="277"/>
                    <a:pt x="180" y="277"/>
                  </a:cubicBezTo>
                  <a:cubicBezTo>
                    <a:pt x="181" y="277"/>
                    <a:pt x="182" y="277"/>
                    <a:pt x="183" y="276"/>
                  </a:cubicBezTo>
                  <a:lnTo>
                    <a:pt x="255" y="276"/>
                  </a:lnTo>
                  <a:cubicBezTo>
                    <a:pt x="257" y="277"/>
                    <a:pt x="258" y="277"/>
                    <a:pt x="259" y="277"/>
                  </a:cubicBezTo>
                  <a:cubicBezTo>
                    <a:pt x="262" y="277"/>
                    <a:pt x="264" y="275"/>
                    <a:pt x="267" y="273"/>
                  </a:cubicBezTo>
                  <a:cubicBezTo>
                    <a:pt x="272" y="267"/>
                    <a:pt x="272" y="256"/>
                    <a:pt x="267" y="250"/>
                  </a:cubicBezTo>
                  <a:cubicBezTo>
                    <a:pt x="264" y="247"/>
                    <a:pt x="261" y="244"/>
                    <a:pt x="255" y="244"/>
                  </a:cubicBezTo>
                  <a:lnTo>
                    <a:pt x="243" y="244"/>
                  </a:lnTo>
                  <a:lnTo>
                    <a:pt x="238" y="33"/>
                  </a:lnTo>
                  <a:lnTo>
                    <a:pt x="249" y="33"/>
                  </a:lnTo>
                  <a:cubicBezTo>
                    <a:pt x="252" y="33"/>
                    <a:pt x="258" y="33"/>
                    <a:pt x="261" y="30"/>
                  </a:cubicBezTo>
                  <a:cubicBezTo>
                    <a:pt x="264" y="21"/>
                    <a:pt x="264" y="12"/>
                    <a:pt x="261" y="4"/>
                  </a:cubicBezTo>
                  <a:cubicBezTo>
                    <a:pt x="258" y="1"/>
                    <a:pt x="252" y="1"/>
                    <a:pt x="249" y="1"/>
                  </a:cubicBezTo>
                  <a:lnTo>
                    <a:pt x="200" y="1"/>
                  </a:lnTo>
                  <a:cubicBezTo>
                    <a:pt x="191" y="1"/>
                    <a:pt x="188" y="4"/>
                    <a:pt x="185" y="9"/>
                  </a:cubicBezTo>
                  <a:lnTo>
                    <a:pt x="133" y="151"/>
                  </a:lnTo>
                  <a:lnTo>
                    <a:pt x="84" y="9"/>
                  </a:lnTo>
                  <a:cubicBezTo>
                    <a:pt x="81" y="4"/>
                    <a:pt x="75" y="1"/>
                    <a:pt x="70"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82" name="Google Shape;182;p7"/>
            <p:cNvSpPr/>
            <p:nvPr/>
          </p:nvSpPr>
          <p:spPr>
            <a:xfrm>
              <a:off x="2000550" y="2086362"/>
              <a:ext cx="15012" cy="17193"/>
            </a:xfrm>
            <a:custGeom>
              <a:avLst/>
              <a:gdLst/>
              <a:ahLst/>
              <a:cxnLst/>
              <a:rect l="l" t="t" r="r" b="b"/>
              <a:pathLst>
                <a:path w="241" h="276" extrusionOk="0">
                  <a:moveTo>
                    <a:pt x="15" y="1"/>
                  </a:moveTo>
                  <a:cubicBezTo>
                    <a:pt x="12" y="1"/>
                    <a:pt x="9" y="1"/>
                    <a:pt x="6" y="4"/>
                  </a:cubicBezTo>
                  <a:cubicBezTo>
                    <a:pt x="0" y="12"/>
                    <a:pt x="0" y="21"/>
                    <a:pt x="6" y="30"/>
                  </a:cubicBezTo>
                  <a:cubicBezTo>
                    <a:pt x="9" y="33"/>
                    <a:pt x="12" y="33"/>
                    <a:pt x="15" y="33"/>
                  </a:cubicBezTo>
                  <a:lnTo>
                    <a:pt x="41" y="33"/>
                  </a:lnTo>
                  <a:lnTo>
                    <a:pt x="41" y="244"/>
                  </a:lnTo>
                  <a:lnTo>
                    <a:pt x="18" y="244"/>
                  </a:lnTo>
                  <a:cubicBezTo>
                    <a:pt x="12" y="244"/>
                    <a:pt x="9" y="244"/>
                    <a:pt x="6" y="247"/>
                  </a:cubicBezTo>
                  <a:cubicBezTo>
                    <a:pt x="0" y="256"/>
                    <a:pt x="0" y="264"/>
                    <a:pt x="6" y="273"/>
                  </a:cubicBezTo>
                  <a:cubicBezTo>
                    <a:pt x="9" y="276"/>
                    <a:pt x="12" y="276"/>
                    <a:pt x="18" y="276"/>
                  </a:cubicBezTo>
                  <a:lnTo>
                    <a:pt x="226" y="276"/>
                  </a:lnTo>
                  <a:cubicBezTo>
                    <a:pt x="229" y="276"/>
                    <a:pt x="232" y="276"/>
                    <a:pt x="235" y="273"/>
                  </a:cubicBezTo>
                  <a:cubicBezTo>
                    <a:pt x="238" y="267"/>
                    <a:pt x="241" y="264"/>
                    <a:pt x="241" y="258"/>
                  </a:cubicBezTo>
                  <a:lnTo>
                    <a:pt x="241" y="192"/>
                  </a:lnTo>
                  <a:cubicBezTo>
                    <a:pt x="241" y="186"/>
                    <a:pt x="238" y="183"/>
                    <a:pt x="235" y="180"/>
                  </a:cubicBezTo>
                  <a:cubicBezTo>
                    <a:pt x="232" y="177"/>
                    <a:pt x="226" y="174"/>
                    <a:pt x="224" y="174"/>
                  </a:cubicBezTo>
                  <a:cubicBezTo>
                    <a:pt x="218" y="174"/>
                    <a:pt x="212" y="174"/>
                    <a:pt x="209" y="180"/>
                  </a:cubicBezTo>
                  <a:cubicBezTo>
                    <a:pt x="206" y="183"/>
                    <a:pt x="203" y="186"/>
                    <a:pt x="206" y="192"/>
                  </a:cubicBezTo>
                  <a:lnTo>
                    <a:pt x="206" y="244"/>
                  </a:lnTo>
                  <a:lnTo>
                    <a:pt x="76" y="244"/>
                  </a:lnTo>
                  <a:lnTo>
                    <a:pt x="76" y="148"/>
                  </a:lnTo>
                  <a:lnTo>
                    <a:pt x="134" y="148"/>
                  </a:lnTo>
                  <a:lnTo>
                    <a:pt x="134" y="169"/>
                  </a:lnTo>
                  <a:cubicBezTo>
                    <a:pt x="134" y="174"/>
                    <a:pt x="134" y="177"/>
                    <a:pt x="137" y="183"/>
                  </a:cubicBezTo>
                  <a:cubicBezTo>
                    <a:pt x="142" y="183"/>
                    <a:pt x="145" y="186"/>
                    <a:pt x="151" y="186"/>
                  </a:cubicBezTo>
                  <a:cubicBezTo>
                    <a:pt x="157" y="186"/>
                    <a:pt x="160" y="183"/>
                    <a:pt x="166" y="183"/>
                  </a:cubicBezTo>
                  <a:cubicBezTo>
                    <a:pt x="168" y="177"/>
                    <a:pt x="168" y="174"/>
                    <a:pt x="168" y="169"/>
                  </a:cubicBezTo>
                  <a:lnTo>
                    <a:pt x="168" y="96"/>
                  </a:lnTo>
                  <a:cubicBezTo>
                    <a:pt x="168" y="93"/>
                    <a:pt x="168" y="88"/>
                    <a:pt x="166" y="85"/>
                  </a:cubicBezTo>
                  <a:cubicBezTo>
                    <a:pt x="163" y="82"/>
                    <a:pt x="157" y="82"/>
                    <a:pt x="151" y="82"/>
                  </a:cubicBezTo>
                  <a:cubicBezTo>
                    <a:pt x="145" y="82"/>
                    <a:pt x="142" y="82"/>
                    <a:pt x="137" y="85"/>
                  </a:cubicBezTo>
                  <a:cubicBezTo>
                    <a:pt x="134" y="88"/>
                    <a:pt x="134" y="93"/>
                    <a:pt x="134" y="96"/>
                  </a:cubicBezTo>
                  <a:lnTo>
                    <a:pt x="134" y="119"/>
                  </a:lnTo>
                  <a:lnTo>
                    <a:pt x="76" y="119"/>
                  </a:lnTo>
                  <a:lnTo>
                    <a:pt x="76" y="33"/>
                  </a:lnTo>
                  <a:lnTo>
                    <a:pt x="200" y="33"/>
                  </a:lnTo>
                  <a:lnTo>
                    <a:pt x="200" y="76"/>
                  </a:lnTo>
                  <a:cubicBezTo>
                    <a:pt x="200" y="79"/>
                    <a:pt x="200" y="85"/>
                    <a:pt x="203" y="88"/>
                  </a:cubicBezTo>
                  <a:cubicBezTo>
                    <a:pt x="209" y="90"/>
                    <a:pt x="212" y="90"/>
                    <a:pt x="218" y="90"/>
                  </a:cubicBezTo>
                  <a:cubicBezTo>
                    <a:pt x="224" y="90"/>
                    <a:pt x="226" y="90"/>
                    <a:pt x="232" y="88"/>
                  </a:cubicBezTo>
                  <a:cubicBezTo>
                    <a:pt x="235" y="85"/>
                    <a:pt x="235" y="79"/>
                    <a:pt x="235" y="76"/>
                  </a:cubicBezTo>
                  <a:lnTo>
                    <a:pt x="235" y="15"/>
                  </a:lnTo>
                  <a:cubicBezTo>
                    <a:pt x="235" y="12"/>
                    <a:pt x="235" y="6"/>
                    <a:pt x="232" y="4"/>
                  </a:cubicBezTo>
                  <a:cubicBezTo>
                    <a:pt x="229" y="1"/>
                    <a:pt x="224" y="1"/>
                    <a:pt x="221"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183" name="Google Shape;183;p7"/>
          <p:cNvSpPr txBox="1">
            <a:spLocks noGrp="1"/>
          </p:cNvSpPr>
          <p:nvPr>
            <p:ph type="title"/>
          </p:nvPr>
        </p:nvSpPr>
        <p:spPr>
          <a:xfrm>
            <a:off x="4049700" y="2421833"/>
            <a:ext cx="4092800" cy="7452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l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84" name="Google Shape;184;p7"/>
          <p:cNvSpPr txBox="1">
            <a:spLocks noGrp="1"/>
          </p:cNvSpPr>
          <p:nvPr>
            <p:ph type="subTitle" idx="1"/>
          </p:nvPr>
        </p:nvSpPr>
        <p:spPr>
          <a:xfrm>
            <a:off x="4526900" y="3215133"/>
            <a:ext cx="3138400" cy="16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6941980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5"/>
        <p:cNvGrpSpPr/>
        <p:nvPr/>
      </p:nvGrpSpPr>
      <p:grpSpPr>
        <a:xfrm>
          <a:off x="0" y="0"/>
          <a:ext cx="0" cy="0"/>
          <a:chOff x="0" y="0"/>
          <a:chExt cx="0" cy="0"/>
        </a:xfrm>
      </p:grpSpPr>
      <p:sp>
        <p:nvSpPr>
          <p:cNvPr id="186" name="Google Shape;186;p8"/>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87" name="Google Shape;187;p8"/>
          <p:cNvSpPr/>
          <p:nvPr/>
        </p:nvSpPr>
        <p:spPr>
          <a:xfrm>
            <a:off x="542869" y="4308317"/>
            <a:ext cx="3165519" cy="3044521"/>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88" name="Google Shape;188;p8"/>
          <p:cNvSpPr/>
          <p:nvPr/>
        </p:nvSpPr>
        <p:spPr>
          <a:xfrm>
            <a:off x="0" y="4606002"/>
            <a:ext cx="12349541" cy="2309172"/>
          </a:xfrm>
          <a:custGeom>
            <a:avLst/>
            <a:gdLst/>
            <a:ahLst/>
            <a:cxnLst/>
            <a:rect l="l" t="t" r="r" b="b"/>
            <a:pathLst>
              <a:path w="28968" h="4272" extrusionOk="0">
                <a:moveTo>
                  <a:pt x="21071" y="0"/>
                </a:moveTo>
                <a:cubicBezTo>
                  <a:pt x="21051" y="0"/>
                  <a:pt x="21031" y="1"/>
                  <a:pt x="21010" y="2"/>
                </a:cubicBezTo>
                <a:cubicBezTo>
                  <a:pt x="20414" y="25"/>
                  <a:pt x="19898" y="430"/>
                  <a:pt x="19730" y="1007"/>
                </a:cubicBezTo>
                <a:cubicBezTo>
                  <a:pt x="19391" y="841"/>
                  <a:pt x="19030" y="761"/>
                  <a:pt x="18672" y="761"/>
                </a:cubicBezTo>
                <a:cubicBezTo>
                  <a:pt x="17958" y="761"/>
                  <a:pt x="17259" y="1079"/>
                  <a:pt x="16790" y="1667"/>
                </a:cubicBezTo>
                <a:cubicBezTo>
                  <a:pt x="16520" y="1393"/>
                  <a:pt x="16174" y="1263"/>
                  <a:pt x="15831" y="1263"/>
                </a:cubicBezTo>
                <a:cubicBezTo>
                  <a:pt x="15316" y="1263"/>
                  <a:pt x="14810" y="1556"/>
                  <a:pt x="14586" y="2090"/>
                </a:cubicBezTo>
                <a:cubicBezTo>
                  <a:pt x="14474" y="2062"/>
                  <a:pt x="14359" y="2048"/>
                  <a:pt x="14245" y="2048"/>
                </a:cubicBezTo>
                <a:cubicBezTo>
                  <a:pt x="14052" y="2048"/>
                  <a:pt x="13860" y="2088"/>
                  <a:pt x="13682" y="2168"/>
                </a:cubicBezTo>
                <a:cubicBezTo>
                  <a:pt x="13276" y="2249"/>
                  <a:pt x="12866" y="2289"/>
                  <a:pt x="12457" y="2289"/>
                </a:cubicBezTo>
                <a:cubicBezTo>
                  <a:pt x="11467" y="2289"/>
                  <a:pt x="10486" y="2055"/>
                  <a:pt x="9595" y="1601"/>
                </a:cubicBezTo>
                <a:cubicBezTo>
                  <a:pt x="8812" y="1601"/>
                  <a:pt x="8120" y="2110"/>
                  <a:pt x="7886" y="2858"/>
                </a:cubicBezTo>
                <a:cubicBezTo>
                  <a:pt x="7458" y="2525"/>
                  <a:pt x="6946" y="2360"/>
                  <a:pt x="6435" y="2360"/>
                </a:cubicBezTo>
                <a:cubicBezTo>
                  <a:pt x="5857" y="2360"/>
                  <a:pt x="5280" y="2571"/>
                  <a:pt x="4830" y="2988"/>
                </a:cubicBezTo>
                <a:cubicBezTo>
                  <a:pt x="4639" y="2432"/>
                  <a:pt x="4122" y="2096"/>
                  <a:pt x="3581" y="2096"/>
                </a:cubicBezTo>
                <a:cubicBezTo>
                  <a:pt x="3363" y="2096"/>
                  <a:pt x="3141" y="2150"/>
                  <a:pt x="2935" y="2267"/>
                </a:cubicBezTo>
                <a:cubicBezTo>
                  <a:pt x="2944" y="2200"/>
                  <a:pt x="2947" y="2134"/>
                  <a:pt x="2947" y="2064"/>
                </a:cubicBezTo>
                <a:cubicBezTo>
                  <a:pt x="2947" y="1366"/>
                  <a:pt x="2561" y="723"/>
                  <a:pt x="1944" y="395"/>
                </a:cubicBezTo>
                <a:cubicBezTo>
                  <a:pt x="1666" y="248"/>
                  <a:pt x="1361" y="174"/>
                  <a:pt x="1056" y="174"/>
                </a:cubicBezTo>
                <a:cubicBezTo>
                  <a:pt x="687" y="174"/>
                  <a:pt x="318" y="282"/>
                  <a:pt x="1" y="497"/>
                </a:cubicBezTo>
                <a:lnTo>
                  <a:pt x="1" y="4271"/>
                </a:lnTo>
                <a:lnTo>
                  <a:pt x="28968" y="4271"/>
                </a:lnTo>
                <a:lnTo>
                  <a:pt x="28968" y="2359"/>
                </a:lnTo>
                <a:cubicBezTo>
                  <a:pt x="28661" y="2122"/>
                  <a:pt x="28284" y="1994"/>
                  <a:pt x="27896" y="1994"/>
                </a:cubicBezTo>
                <a:cubicBezTo>
                  <a:pt x="27586" y="1994"/>
                  <a:pt x="27282" y="2076"/>
                  <a:pt x="27012" y="2232"/>
                </a:cubicBezTo>
                <a:cubicBezTo>
                  <a:pt x="26808" y="2032"/>
                  <a:pt x="26534" y="1923"/>
                  <a:pt x="26253" y="1923"/>
                </a:cubicBezTo>
                <a:cubicBezTo>
                  <a:pt x="26176" y="1923"/>
                  <a:pt x="26099" y="1931"/>
                  <a:pt x="26022" y="1948"/>
                </a:cubicBezTo>
                <a:cubicBezTo>
                  <a:pt x="25590" y="1021"/>
                  <a:pt x="24677" y="492"/>
                  <a:pt x="23736" y="492"/>
                </a:cubicBezTo>
                <a:cubicBezTo>
                  <a:pt x="23269" y="492"/>
                  <a:pt x="22795" y="623"/>
                  <a:pt x="22369" y="900"/>
                </a:cubicBezTo>
                <a:cubicBezTo>
                  <a:pt x="22165" y="357"/>
                  <a:pt x="21647" y="0"/>
                  <a:pt x="2107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89" name="Google Shape;189;p8"/>
          <p:cNvSpPr/>
          <p:nvPr/>
        </p:nvSpPr>
        <p:spPr>
          <a:xfrm>
            <a:off x="3705200" y="5158367"/>
            <a:ext cx="2204000" cy="13004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90" name="Google Shape;190;p8"/>
          <p:cNvSpPr txBox="1">
            <a:spLocks noGrp="1"/>
          </p:cNvSpPr>
          <p:nvPr>
            <p:ph type="title"/>
          </p:nvPr>
        </p:nvSpPr>
        <p:spPr>
          <a:xfrm>
            <a:off x="4317067" y="973267"/>
            <a:ext cx="6475600" cy="3089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333">
                <a:solidFill>
                  <a:schemeClr val="lt1"/>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061754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93" name="Google Shape;193;p9"/>
          <p:cNvSpPr txBox="1">
            <a:spLocks noGrp="1"/>
          </p:cNvSpPr>
          <p:nvPr>
            <p:ph type="title"/>
          </p:nvPr>
        </p:nvSpPr>
        <p:spPr>
          <a:xfrm>
            <a:off x="840567" y="1677967"/>
            <a:ext cx="4788400" cy="22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200"/>
              <a:buNone/>
              <a:defRPr b="0">
                <a:solidFill>
                  <a:schemeClr val="lt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94" name="Google Shape;194;p9"/>
          <p:cNvSpPr txBox="1">
            <a:spLocks noGrp="1"/>
          </p:cNvSpPr>
          <p:nvPr>
            <p:ph type="subTitle" idx="1"/>
          </p:nvPr>
        </p:nvSpPr>
        <p:spPr>
          <a:xfrm>
            <a:off x="1913055" y="3691000"/>
            <a:ext cx="3716400" cy="99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95" name="Google Shape;195;p9"/>
          <p:cNvSpPr/>
          <p:nvPr/>
        </p:nvSpPr>
        <p:spPr>
          <a:xfrm rot="905221" flipH="1">
            <a:off x="6277860" y="3133865"/>
            <a:ext cx="5676645" cy="5323707"/>
          </a:xfrm>
          <a:custGeom>
            <a:avLst/>
            <a:gdLst/>
            <a:ahLst/>
            <a:cxnLst/>
            <a:rect l="l" t="t" r="r" b="b"/>
            <a:pathLst>
              <a:path w="13126" h="12310" extrusionOk="0">
                <a:moveTo>
                  <a:pt x="2325" y="0"/>
                </a:moveTo>
                <a:cubicBezTo>
                  <a:pt x="1430" y="0"/>
                  <a:pt x="591" y="247"/>
                  <a:pt x="1" y="756"/>
                </a:cubicBezTo>
                <a:lnTo>
                  <a:pt x="40" y="12310"/>
                </a:lnTo>
                <a:lnTo>
                  <a:pt x="13125" y="12310"/>
                </a:lnTo>
                <a:cubicBezTo>
                  <a:pt x="10915" y="12077"/>
                  <a:pt x="11982" y="10856"/>
                  <a:pt x="11293" y="9712"/>
                </a:cubicBezTo>
                <a:cubicBezTo>
                  <a:pt x="10915" y="9082"/>
                  <a:pt x="10554" y="8755"/>
                  <a:pt x="10043" y="8755"/>
                </a:cubicBezTo>
                <a:cubicBezTo>
                  <a:pt x="9769" y="8755"/>
                  <a:pt x="9451" y="8850"/>
                  <a:pt x="9064" y="9043"/>
                </a:cubicBezTo>
                <a:cubicBezTo>
                  <a:pt x="9830" y="7350"/>
                  <a:pt x="8612" y="5842"/>
                  <a:pt x="6940" y="5842"/>
                </a:cubicBezTo>
                <a:cubicBezTo>
                  <a:pt x="6899" y="5842"/>
                  <a:pt x="6857" y="5843"/>
                  <a:pt x="6815" y="5844"/>
                </a:cubicBezTo>
                <a:cubicBezTo>
                  <a:pt x="7960" y="2064"/>
                  <a:pt x="4911" y="0"/>
                  <a:pt x="232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42544633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6"/>
        <p:cNvGrpSpPr/>
        <p:nvPr/>
      </p:nvGrpSpPr>
      <p:grpSpPr>
        <a:xfrm>
          <a:off x="0" y="0"/>
          <a:ext cx="0" cy="0"/>
          <a:chOff x="0" y="0"/>
          <a:chExt cx="0" cy="0"/>
        </a:xfrm>
      </p:grpSpPr>
      <p:sp>
        <p:nvSpPr>
          <p:cNvPr id="197" name="Google Shape;197;p10"/>
          <p:cNvSpPr txBox="1">
            <a:spLocks noGrp="1"/>
          </p:cNvSpPr>
          <p:nvPr>
            <p:ph type="title"/>
          </p:nvPr>
        </p:nvSpPr>
        <p:spPr>
          <a:xfrm>
            <a:off x="7234900" y="675900"/>
            <a:ext cx="5348000" cy="3454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b="0">
                <a:solidFill>
                  <a:schemeClr val="lt2"/>
                </a:solidFill>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Tree>
    <p:extLst>
      <p:ext uri="{BB962C8B-B14F-4D97-AF65-F5344CB8AC3E}">
        <p14:creationId xmlns:p14="http://schemas.microsoft.com/office/powerpoint/2010/main" val="1131715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23"/>
        <p:cNvGrpSpPr/>
        <p:nvPr/>
      </p:nvGrpSpPr>
      <p:grpSpPr>
        <a:xfrm>
          <a:off x="0" y="0"/>
          <a:ext cx="0" cy="0"/>
          <a:chOff x="0" y="0"/>
          <a:chExt cx="0" cy="0"/>
        </a:xfrm>
      </p:grpSpPr>
    </p:spTree>
    <p:extLst>
      <p:ext uri="{BB962C8B-B14F-4D97-AF65-F5344CB8AC3E}">
        <p14:creationId xmlns:p14="http://schemas.microsoft.com/office/powerpoint/2010/main" val="3463473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0"/>
        <p:cNvGrpSpPr/>
        <p:nvPr/>
      </p:nvGrpSpPr>
      <p:grpSpPr>
        <a:xfrm>
          <a:off x="0" y="0"/>
          <a:ext cx="0" cy="0"/>
          <a:chOff x="0" y="0"/>
          <a:chExt cx="0" cy="0"/>
        </a:xfrm>
      </p:grpSpPr>
      <p:sp>
        <p:nvSpPr>
          <p:cNvPr id="261" name="Google Shape;261;p14"/>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62" name="Google Shape;262;p14"/>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63" name="Google Shape;263;p14"/>
          <p:cNvSpPr txBox="1">
            <a:spLocks noGrp="1"/>
          </p:cNvSpPr>
          <p:nvPr>
            <p:ph type="subTitle" idx="1"/>
          </p:nvPr>
        </p:nvSpPr>
        <p:spPr>
          <a:xfrm>
            <a:off x="1933928" y="3111133"/>
            <a:ext cx="3597200" cy="12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4" name="Google Shape;264;p14"/>
          <p:cNvSpPr txBox="1">
            <a:spLocks noGrp="1"/>
          </p:cNvSpPr>
          <p:nvPr>
            <p:ph type="subTitle" idx="2"/>
          </p:nvPr>
        </p:nvSpPr>
        <p:spPr>
          <a:xfrm>
            <a:off x="6660884" y="3111133"/>
            <a:ext cx="3597200" cy="12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5" name="Google Shape;265;p14"/>
          <p:cNvSpPr txBox="1">
            <a:spLocks noGrp="1"/>
          </p:cNvSpPr>
          <p:nvPr>
            <p:ph type="title"/>
          </p:nvPr>
        </p:nvSpPr>
        <p:spPr>
          <a:xfrm>
            <a:off x="1698133" y="2329000"/>
            <a:ext cx="4068800" cy="5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6" name="Google Shape;266;p14"/>
          <p:cNvSpPr txBox="1">
            <a:spLocks noGrp="1"/>
          </p:cNvSpPr>
          <p:nvPr>
            <p:ph type="title" idx="3"/>
          </p:nvPr>
        </p:nvSpPr>
        <p:spPr>
          <a:xfrm>
            <a:off x="6425092" y="2329000"/>
            <a:ext cx="4068800" cy="5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67" name="Google Shape;267;p14"/>
          <p:cNvGrpSpPr/>
          <p:nvPr/>
        </p:nvGrpSpPr>
        <p:grpSpPr>
          <a:xfrm rot="-435938">
            <a:off x="9987861" y="4470642"/>
            <a:ext cx="1280425" cy="1664609"/>
            <a:chOff x="2678950" y="3748700"/>
            <a:chExt cx="775550" cy="1008249"/>
          </a:xfrm>
        </p:grpSpPr>
        <p:sp>
          <p:nvSpPr>
            <p:cNvPr id="268" name="Google Shape;268;p14"/>
            <p:cNvSpPr/>
            <p:nvPr/>
          </p:nvSpPr>
          <p:spPr>
            <a:xfrm>
              <a:off x="2682664" y="3811100"/>
              <a:ext cx="771832" cy="871096"/>
            </a:xfrm>
            <a:custGeom>
              <a:avLst/>
              <a:gdLst/>
              <a:ahLst/>
              <a:cxnLst/>
              <a:rect l="l" t="t" r="r" b="b"/>
              <a:pathLst>
                <a:path w="8312" h="9381" extrusionOk="0">
                  <a:moveTo>
                    <a:pt x="4154" y="15"/>
                  </a:moveTo>
                  <a:cubicBezTo>
                    <a:pt x="4361" y="15"/>
                    <a:pt x="4560" y="175"/>
                    <a:pt x="4560" y="418"/>
                  </a:cubicBezTo>
                  <a:cubicBezTo>
                    <a:pt x="4560" y="641"/>
                    <a:pt x="4380" y="824"/>
                    <a:pt x="4157" y="824"/>
                  </a:cubicBezTo>
                  <a:lnTo>
                    <a:pt x="4157" y="821"/>
                  </a:lnTo>
                  <a:cubicBezTo>
                    <a:pt x="3795" y="821"/>
                    <a:pt x="3616" y="386"/>
                    <a:pt x="3871" y="134"/>
                  </a:cubicBezTo>
                  <a:cubicBezTo>
                    <a:pt x="3953" y="52"/>
                    <a:pt x="4055" y="15"/>
                    <a:pt x="4154" y="15"/>
                  </a:cubicBezTo>
                  <a:close/>
                  <a:moveTo>
                    <a:pt x="713" y="1"/>
                  </a:moveTo>
                  <a:cubicBezTo>
                    <a:pt x="713" y="395"/>
                    <a:pt x="395" y="714"/>
                    <a:pt x="1" y="714"/>
                  </a:cubicBezTo>
                  <a:lnTo>
                    <a:pt x="1" y="9380"/>
                  </a:lnTo>
                  <a:lnTo>
                    <a:pt x="8311" y="9354"/>
                  </a:lnTo>
                  <a:lnTo>
                    <a:pt x="8311" y="711"/>
                  </a:lnTo>
                  <a:cubicBezTo>
                    <a:pt x="8294" y="711"/>
                    <a:pt x="8274" y="714"/>
                    <a:pt x="8256" y="714"/>
                  </a:cubicBezTo>
                  <a:cubicBezTo>
                    <a:pt x="7862" y="714"/>
                    <a:pt x="7541" y="395"/>
                    <a:pt x="7541"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69" name="Google Shape;269;p14"/>
            <p:cNvSpPr/>
            <p:nvPr/>
          </p:nvSpPr>
          <p:spPr>
            <a:xfrm>
              <a:off x="2748872" y="3748700"/>
              <a:ext cx="638117" cy="87565"/>
            </a:xfrm>
            <a:custGeom>
              <a:avLst/>
              <a:gdLst/>
              <a:ahLst/>
              <a:cxnLst/>
              <a:rect l="l" t="t" r="r" b="b"/>
              <a:pathLst>
                <a:path w="6872" h="943" extrusionOk="0">
                  <a:moveTo>
                    <a:pt x="0" y="1"/>
                  </a:moveTo>
                  <a:lnTo>
                    <a:pt x="0" y="942"/>
                  </a:lnTo>
                  <a:lnTo>
                    <a:pt x="3071" y="942"/>
                  </a:lnTo>
                  <a:cubicBezTo>
                    <a:pt x="3139" y="773"/>
                    <a:pt x="3292" y="688"/>
                    <a:pt x="3444" y="688"/>
                  </a:cubicBezTo>
                  <a:cubicBezTo>
                    <a:pt x="3597" y="688"/>
                    <a:pt x="3750" y="773"/>
                    <a:pt x="3818" y="942"/>
                  </a:cubicBezTo>
                  <a:lnTo>
                    <a:pt x="6871" y="942"/>
                  </a:lnTo>
                  <a:lnTo>
                    <a:pt x="6871"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0" name="Google Shape;270;p14"/>
            <p:cNvSpPr/>
            <p:nvPr/>
          </p:nvSpPr>
          <p:spPr>
            <a:xfrm>
              <a:off x="2682664" y="4587392"/>
              <a:ext cx="771832" cy="169558"/>
            </a:xfrm>
            <a:custGeom>
              <a:avLst/>
              <a:gdLst/>
              <a:ahLst/>
              <a:cxnLst/>
              <a:rect l="l" t="t" r="r" b="b"/>
              <a:pathLst>
                <a:path w="8312" h="1826" extrusionOk="0">
                  <a:moveTo>
                    <a:pt x="1" y="1"/>
                  </a:moveTo>
                  <a:lnTo>
                    <a:pt x="1" y="1113"/>
                  </a:lnTo>
                  <a:cubicBezTo>
                    <a:pt x="395" y="1113"/>
                    <a:pt x="713" y="1432"/>
                    <a:pt x="713" y="1826"/>
                  </a:cubicBezTo>
                  <a:lnTo>
                    <a:pt x="7659" y="1826"/>
                  </a:lnTo>
                  <a:cubicBezTo>
                    <a:pt x="7657" y="1808"/>
                    <a:pt x="7654" y="1794"/>
                    <a:pt x="7654" y="1776"/>
                  </a:cubicBezTo>
                  <a:cubicBezTo>
                    <a:pt x="7654" y="1403"/>
                    <a:pt x="7940" y="1093"/>
                    <a:pt x="8311" y="1064"/>
                  </a:cubicBezTo>
                  <a:lnTo>
                    <a:pt x="831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1" name="Google Shape;271;p14"/>
            <p:cNvSpPr/>
            <p:nvPr/>
          </p:nvSpPr>
          <p:spPr>
            <a:xfrm>
              <a:off x="2861787" y="4051324"/>
              <a:ext cx="91279" cy="191101"/>
            </a:xfrm>
            <a:custGeom>
              <a:avLst/>
              <a:gdLst/>
              <a:ahLst/>
              <a:cxnLst/>
              <a:rect l="l" t="t" r="r" b="b"/>
              <a:pathLst>
                <a:path w="983" h="2058" extrusionOk="0">
                  <a:moveTo>
                    <a:pt x="494" y="292"/>
                  </a:moveTo>
                  <a:cubicBezTo>
                    <a:pt x="596" y="292"/>
                    <a:pt x="678" y="381"/>
                    <a:pt x="667" y="484"/>
                  </a:cubicBezTo>
                  <a:lnTo>
                    <a:pt x="667" y="739"/>
                  </a:lnTo>
                  <a:cubicBezTo>
                    <a:pt x="678" y="843"/>
                    <a:pt x="596" y="931"/>
                    <a:pt x="494" y="931"/>
                  </a:cubicBezTo>
                  <a:cubicBezTo>
                    <a:pt x="488" y="931"/>
                    <a:pt x="482" y="931"/>
                    <a:pt x="476" y="930"/>
                  </a:cubicBezTo>
                  <a:lnTo>
                    <a:pt x="314" y="928"/>
                  </a:lnTo>
                  <a:lnTo>
                    <a:pt x="314" y="293"/>
                  </a:lnTo>
                  <a:lnTo>
                    <a:pt x="476" y="293"/>
                  </a:lnTo>
                  <a:cubicBezTo>
                    <a:pt x="482" y="293"/>
                    <a:pt x="488" y="292"/>
                    <a:pt x="494" y="292"/>
                  </a:cubicBezTo>
                  <a:close/>
                  <a:moveTo>
                    <a:pt x="1" y="1"/>
                  </a:moveTo>
                  <a:lnTo>
                    <a:pt x="1" y="2057"/>
                  </a:lnTo>
                  <a:lnTo>
                    <a:pt x="314" y="2057"/>
                  </a:lnTo>
                  <a:lnTo>
                    <a:pt x="314" y="1223"/>
                  </a:lnTo>
                  <a:lnTo>
                    <a:pt x="490" y="1223"/>
                  </a:lnTo>
                  <a:cubicBezTo>
                    <a:pt x="638" y="1223"/>
                    <a:pt x="757" y="1180"/>
                    <a:pt x="844" y="1090"/>
                  </a:cubicBezTo>
                  <a:cubicBezTo>
                    <a:pt x="936" y="994"/>
                    <a:pt x="983" y="864"/>
                    <a:pt x="977" y="734"/>
                  </a:cubicBezTo>
                  <a:lnTo>
                    <a:pt x="977" y="493"/>
                  </a:lnTo>
                  <a:cubicBezTo>
                    <a:pt x="983" y="360"/>
                    <a:pt x="936" y="230"/>
                    <a:pt x="844" y="134"/>
                  </a:cubicBezTo>
                  <a:cubicBezTo>
                    <a:pt x="757" y="47"/>
                    <a:pt x="638" y="1"/>
                    <a:pt x="490"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2" name="Google Shape;272;p14"/>
            <p:cNvSpPr/>
            <p:nvPr/>
          </p:nvSpPr>
          <p:spPr>
            <a:xfrm>
              <a:off x="2973681" y="4048538"/>
              <a:ext cx="94250" cy="196579"/>
            </a:xfrm>
            <a:custGeom>
              <a:avLst/>
              <a:gdLst/>
              <a:ahLst/>
              <a:cxnLst/>
              <a:rect l="l" t="t" r="r" b="b"/>
              <a:pathLst>
                <a:path w="1015" h="2117" extrusionOk="0">
                  <a:moveTo>
                    <a:pt x="506" y="295"/>
                  </a:moveTo>
                  <a:cubicBezTo>
                    <a:pt x="556" y="295"/>
                    <a:pt x="605" y="313"/>
                    <a:pt x="644" y="349"/>
                  </a:cubicBezTo>
                  <a:cubicBezTo>
                    <a:pt x="682" y="390"/>
                    <a:pt x="699" y="442"/>
                    <a:pt x="696" y="497"/>
                  </a:cubicBezTo>
                  <a:lnTo>
                    <a:pt x="696" y="1621"/>
                  </a:lnTo>
                  <a:cubicBezTo>
                    <a:pt x="699" y="1676"/>
                    <a:pt x="682" y="1728"/>
                    <a:pt x="644" y="1772"/>
                  </a:cubicBezTo>
                  <a:cubicBezTo>
                    <a:pt x="605" y="1806"/>
                    <a:pt x="556" y="1824"/>
                    <a:pt x="506" y="1824"/>
                  </a:cubicBezTo>
                  <a:cubicBezTo>
                    <a:pt x="457" y="1824"/>
                    <a:pt x="408" y="1806"/>
                    <a:pt x="369" y="1772"/>
                  </a:cubicBezTo>
                  <a:cubicBezTo>
                    <a:pt x="334" y="1728"/>
                    <a:pt x="314" y="1676"/>
                    <a:pt x="319" y="1621"/>
                  </a:cubicBezTo>
                  <a:lnTo>
                    <a:pt x="319" y="497"/>
                  </a:lnTo>
                  <a:cubicBezTo>
                    <a:pt x="314" y="442"/>
                    <a:pt x="334" y="390"/>
                    <a:pt x="369" y="349"/>
                  </a:cubicBezTo>
                  <a:cubicBezTo>
                    <a:pt x="408" y="313"/>
                    <a:pt x="457" y="295"/>
                    <a:pt x="506" y="295"/>
                  </a:cubicBezTo>
                  <a:close/>
                  <a:moveTo>
                    <a:pt x="507" y="1"/>
                  </a:moveTo>
                  <a:cubicBezTo>
                    <a:pt x="377" y="1"/>
                    <a:pt x="248" y="47"/>
                    <a:pt x="146" y="138"/>
                  </a:cubicBezTo>
                  <a:cubicBezTo>
                    <a:pt x="50" y="233"/>
                    <a:pt x="1" y="364"/>
                    <a:pt x="7" y="497"/>
                  </a:cubicBezTo>
                  <a:lnTo>
                    <a:pt x="7" y="1621"/>
                  </a:lnTo>
                  <a:cubicBezTo>
                    <a:pt x="1" y="1754"/>
                    <a:pt x="50" y="1885"/>
                    <a:pt x="146" y="1980"/>
                  </a:cubicBezTo>
                  <a:cubicBezTo>
                    <a:pt x="248" y="2071"/>
                    <a:pt x="377" y="2117"/>
                    <a:pt x="507" y="2117"/>
                  </a:cubicBezTo>
                  <a:cubicBezTo>
                    <a:pt x="636" y="2117"/>
                    <a:pt x="766" y="2071"/>
                    <a:pt x="870" y="1980"/>
                  </a:cubicBezTo>
                  <a:cubicBezTo>
                    <a:pt x="962" y="1885"/>
                    <a:pt x="1015" y="1754"/>
                    <a:pt x="1009" y="1621"/>
                  </a:cubicBezTo>
                  <a:lnTo>
                    <a:pt x="1009" y="497"/>
                  </a:lnTo>
                  <a:cubicBezTo>
                    <a:pt x="1015" y="364"/>
                    <a:pt x="962" y="233"/>
                    <a:pt x="870" y="138"/>
                  </a:cubicBezTo>
                  <a:cubicBezTo>
                    <a:pt x="766" y="47"/>
                    <a:pt x="636" y="1"/>
                    <a:pt x="507"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3" name="Google Shape;273;p14"/>
            <p:cNvSpPr/>
            <p:nvPr/>
          </p:nvSpPr>
          <p:spPr>
            <a:xfrm>
              <a:off x="3089104" y="4051324"/>
              <a:ext cx="87007" cy="191101"/>
            </a:xfrm>
            <a:custGeom>
              <a:avLst/>
              <a:gdLst/>
              <a:ahLst/>
              <a:cxnLst/>
              <a:rect l="l" t="t" r="r" b="b"/>
              <a:pathLst>
                <a:path w="937" h="2058" extrusionOk="0">
                  <a:moveTo>
                    <a:pt x="0" y="1"/>
                  </a:moveTo>
                  <a:lnTo>
                    <a:pt x="0" y="296"/>
                  </a:lnTo>
                  <a:lnTo>
                    <a:pt x="589" y="296"/>
                  </a:lnTo>
                  <a:lnTo>
                    <a:pt x="0" y="1794"/>
                  </a:lnTo>
                  <a:lnTo>
                    <a:pt x="0" y="2057"/>
                  </a:lnTo>
                  <a:lnTo>
                    <a:pt x="936" y="2057"/>
                  </a:lnTo>
                  <a:lnTo>
                    <a:pt x="936" y="1765"/>
                  </a:lnTo>
                  <a:lnTo>
                    <a:pt x="348" y="1765"/>
                  </a:lnTo>
                  <a:lnTo>
                    <a:pt x="936" y="264"/>
                  </a:lnTo>
                  <a:lnTo>
                    <a:pt x="936"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4" name="Google Shape;274;p14"/>
            <p:cNvSpPr/>
            <p:nvPr/>
          </p:nvSpPr>
          <p:spPr>
            <a:xfrm>
              <a:off x="3200441" y="4051324"/>
              <a:ext cx="82179" cy="191101"/>
            </a:xfrm>
            <a:custGeom>
              <a:avLst/>
              <a:gdLst/>
              <a:ahLst/>
              <a:cxnLst/>
              <a:rect l="l" t="t" r="r" b="b"/>
              <a:pathLst>
                <a:path w="885" h="2058" extrusionOk="0">
                  <a:moveTo>
                    <a:pt x="1" y="1"/>
                  </a:moveTo>
                  <a:lnTo>
                    <a:pt x="1" y="2057"/>
                  </a:lnTo>
                  <a:lnTo>
                    <a:pt x="884" y="2057"/>
                  </a:lnTo>
                  <a:lnTo>
                    <a:pt x="884" y="1765"/>
                  </a:lnTo>
                  <a:lnTo>
                    <a:pt x="311" y="1765"/>
                  </a:lnTo>
                  <a:lnTo>
                    <a:pt x="311" y="1162"/>
                  </a:lnTo>
                  <a:lnTo>
                    <a:pt x="768" y="1162"/>
                  </a:lnTo>
                  <a:lnTo>
                    <a:pt x="768" y="870"/>
                  </a:lnTo>
                  <a:lnTo>
                    <a:pt x="311" y="870"/>
                  </a:lnTo>
                  <a:lnTo>
                    <a:pt x="311" y="296"/>
                  </a:lnTo>
                  <a:lnTo>
                    <a:pt x="884" y="296"/>
                  </a:lnTo>
                  <a:lnTo>
                    <a:pt x="884"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5" name="Google Shape;275;p14"/>
            <p:cNvSpPr/>
            <p:nvPr/>
          </p:nvSpPr>
          <p:spPr>
            <a:xfrm>
              <a:off x="2793722" y="4309283"/>
              <a:ext cx="33707" cy="54693"/>
            </a:xfrm>
            <a:custGeom>
              <a:avLst/>
              <a:gdLst/>
              <a:ahLst/>
              <a:cxnLst/>
              <a:rect l="l" t="t" r="r" b="b"/>
              <a:pathLst>
                <a:path w="363" h="589" extrusionOk="0">
                  <a:moveTo>
                    <a:pt x="70" y="1"/>
                  </a:moveTo>
                  <a:lnTo>
                    <a:pt x="36" y="279"/>
                  </a:lnTo>
                  <a:cubicBezTo>
                    <a:pt x="62" y="273"/>
                    <a:pt x="88" y="273"/>
                    <a:pt x="114" y="273"/>
                  </a:cubicBezTo>
                  <a:cubicBezTo>
                    <a:pt x="230" y="273"/>
                    <a:pt x="282" y="325"/>
                    <a:pt x="282" y="400"/>
                  </a:cubicBezTo>
                  <a:cubicBezTo>
                    <a:pt x="279" y="469"/>
                    <a:pt x="224" y="525"/>
                    <a:pt x="153" y="525"/>
                  </a:cubicBezTo>
                  <a:cubicBezTo>
                    <a:pt x="150" y="525"/>
                    <a:pt x="146" y="525"/>
                    <a:pt x="143" y="525"/>
                  </a:cubicBezTo>
                  <a:cubicBezTo>
                    <a:pt x="99" y="525"/>
                    <a:pt x="59" y="513"/>
                    <a:pt x="21" y="493"/>
                  </a:cubicBezTo>
                  <a:lnTo>
                    <a:pt x="1" y="554"/>
                  </a:lnTo>
                  <a:cubicBezTo>
                    <a:pt x="41" y="575"/>
                    <a:pt x="85" y="589"/>
                    <a:pt x="132" y="589"/>
                  </a:cubicBezTo>
                  <a:cubicBezTo>
                    <a:pt x="137" y="589"/>
                    <a:pt x="141" y="589"/>
                    <a:pt x="146" y="589"/>
                  </a:cubicBezTo>
                  <a:cubicBezTo>
                    <a:pt x="270" y="589"/>
                    <a:pt x="360" y="505"/>
                    <a:pt x="360" y="392"/>
                  </a:cubicBezTo>
                  <a:cubicBezTo>
                    <a:pt x="363" y="331"/>
                    <a:pt x="331" y="273"/>
                    <a:pt x="279" y="244"/>
                  </a:cubicBezTo>
                  <a:cubicBezTo>
                    <a:pt x="241" y="221"/>
                    <a:pt x="198" y="212"/>
                    <a:pt x="154" y="212"/>
                  </a:cubicBezTo>
                  <a:cubicBezTo>
                    <a:pt x="137" y="212"/>
                    <a:pt x="123" y="212"/>
                    <a:pt x="105" y="215"/>
                  </a:cubicBezTo>
                  <a:lnTo>
                    <a:pt x="128" y="67"/>
                  </a:lnTo>
                  <a:lnTo>
                    <a:pt x="349" y="67"/>
                  </a:lnTo>
                  <a:lnTo>
                    <a:pt x="349"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6" name="Google Shape;276;p14"/>
            <p:cNvSpPr/>
            <p:nvPr/>
          </p:nvSpPr>
          <p:spPr>
            <a:xfrm>
              <a:off x="2835973" y="4309283"/>
              <a:ext cx="33986" cy="54693"/>
            </a:xfrm>
            <a:custGeom>
              <a:avLst/>
              <a:gdLst/>
              <a:ahLst/>
              <a:cxnLst/>
              <a:rect l="l" t="t" r="r" b="b"/>
              <a:pathLst>
                <a:path w="366" h="589" extrusionOk="0">
                  <a:moveTo>
                    <a:pt x="70" y="1"/>
                  </a:moveTo>
                  <a:lnTo>
                    <a:pt x="35" y="279"/>
                  </a:lnTo>
                  <a:cubicBezTo>
                    <a:pt x="62" y="273"/>
                    <a:pt x="88" y="273"/>
                    <a:pt x="117" y="273"/>
                  </a:cubicBezTo>
                  <a:cubicBezTo>
                    <a:pt x="232" y="273"/>
                    <a:pt x="282" y="325"/>
                    <a:pt x="282" y="400"/>
                  </a:cubicBezTo>
                  <a:cubicBezTo>
                    <a:pt x="282" y="469"/>
                    <a:pt x="224" y="525"/>
                    <a:pt x="156" y="525"/>
                  </a:cubicBezTo>
                  <a:cubicBezTo>
                    <a:pt x="152" y="525"/>
                    <a:pt x="149" y="525"/>
                    <a:pt x="146" y="525"/>
                  </a:cubicBezTo>
                  <a:cubicBezTo>
                    <a:pt x="102" y="525"/>
                    <a:pt x="59" y="513"/>
                    <a:pt x="21" y="493"/>
                  </a:cubicBezTo>
                  <a:lnTo>
                    <a:pt x="1" y="554"/>
                  </a:lnTo>
                  <a:cubicBezTo>
                    <a:pt x="40" y="575"/>
                    <a:pt x="87" y="589"/>
                    <a:pt x="133" y="589"/>
                  </a:cubicBezTo>
                  <a:cubicBezTo>
                    <a:pt x="137" y="589"/>
                    <a:pt x="141" y="589"/>
                    <a:pt x="146" y="589"/>
                  </a:cubicBezTo>
                  <a:cubicBezTo>
                    <a:pt x="273" y="589"/>
                    <a:pt x="363" y="505"/>
                    <a:pt x="363" y="392"/>
                  </a:cubicBezTo>
                  <a:cubicBezTo>
                    <a:pt x="366" y="331"/>
                    <a:pt x="334" y="273"/>
                    <a:pt x="282" y="244"/>
                  </a:cubicBezTo>
                  <a:cubicBezTo>
                    <a:pt x="241" y="221"/>
                    <a:pt x="201" y="212"/>
                    <a:pt x="157" y="212"/>
                  </a:cubicBezTo>
                  <a:cubicBezTo>
                    <a:pt x="140" y="212"/>
                    <a:pt x="125" y="212"/>
                    <a:pt x="108" y="215"/>
                  </a:cubicBezTo>
                  <a:lnTo>
                    <a:pt x="131" y="67"/>
                  </a:lnTo>
                  <a:lnTo>
                    <a:pt x="351" y="67"/>
                  </a:lnTo>
                  <a:lnTo>
                    <a:pt x="34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7" name="Google Shape;277;p14"/>
            <p:cNvSpPr/>
            <p:nvPr/>
          </p:nvSpPr>
          <p:spPr>
            <a:xfrm>
              <a:off x="2877666" y="4308447"/>
              <a:ext cx="37793" cy="55529"/>
            </a:xfrm>
            <a:custGeom>
              <a:avLst/>
              <a:gdLst/>
              <a:ahLst/>
              <a:cxnLst/>
              <a:rect l="l" t="t" r="r" b="b"/>
              <a:pathLst>
                <a:path w="407" h="598" extrusionOk="0">
                  <a:moveTo>
                    <a:pt x="203" y="267"/>
                  </a:moveTo>
                  <a:cubicBezTo>
                    <a:pt x="276" y="267"/>
                    <a:pt x="322" y="317"/>
                    <a:pt x="322" y="401"/>
                  </a:cubicBezTo>
                  <a:cubicBezTo>
                    <a:pt x="322" y="482"/>
                    <a:pt x="276" y="540"/>
                    <a:pt x="209" y="540"/>
                  </a:cubicBezTo>
                  <a:cubicBezTo>
                    <a:pt x="125" y="540"/>
                    <a:pt x="82" y="470"/>
                    <a:pt x="82" y="375"/>
                  </a:cubicBezTo>
                  <a:cubicBezTo>
                    <a:pt x="79" y="363"/>
                    <a:pt x="85" y="348"/>
                    <a:pt x="90" y="340"/>
                  </a:cubicBezTo>
                  <a:cubicBezTo>
                    <a:pt x="111" y="296"/>
                    <a:pt x="154" y="267"/>
                    <a:pt x="203" y="267"/>
                  </a:cubicBezTo>
                  <a:close/>
                  <a:moveTo>
                    <a:pt x="345" y="1"/>
                  </a:moveTo>
                  <a:cubicBezTo>
                    <a:pt x="325" y="1"/>
                    <a:pt x="305" y="1"/>
                    <a:pt x="287" y="4"/>
                  </a:cubicBezTo>
                  <a:cubicBezTo>
                    <a:pt x="218" y="12"/>
                    <a:pt x="151" y="41"/>
                    <a:pt x="102" y="91"/>
                  </a:cubicBezTo>
                  <a:cubicBezTo>
                    <a:pt x="35" y="160"/>
                    <a:pt x="1" y="256"/>
                    <a:pt x="4" y="351"/>
                  </a:cubicBezTo>
                  <a:cubicBezTo>
                    <a:pt x="4" y="502"/>
                    <a:pt x="85" y="598"/>
                    <a:pt x="209" y="598"/>
                  </a:cubicBezTo>
                  <a:cubicBezTo>
                    <a:pt x="319" y="598"/>
                    <a:pt x="406" y="505"/>
                    <a:pt x="400" y="395"/>
                  </a:cubicBezTo>
                  <a:cubicBezTo>
                    <a:pt x="400" y="279"/>
                    <a:pt x="328" y="207"/>
                    <a:pt x="227" y="207"/>
                  </a:cubicBezTo>
                  <a:cubicBezTo>
                    <a:pt x="172" y="207"/>
                    <a:pt x="119" y="230"/>
                    <a:pt x="88" y="273"/>
                  </a:cubicBezTo>
                  <a:lnTo>
                    <a:pt x="85" y="273"/>
                  </a:lnTo>
                  <a:cubicBezTo>
                    <a:pt x="96" y="169"/>
                    <a:pt x="177" y="82"/>
                    <a:pt x="285" y="68"/>
                  </a:cubicBezTo>
                  <a:cubicBezTo>
                    <a:pt x="305" y="65"/>
                    <a:pt x="325" y="65"/>
                    <a:pt x="345" y="65"/>
                  </a:cubicBezTo>
                  <a:lnTo>
                    <a:pt x="345"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8" name="Google Shape;278;p14"/>
            <p:cNvSpPr/>
            <p:nvPr/>
          </p:nvSpPr>
          <p:spPr>
            <a:xfrm>
              <a:off x="2920195" y="4338068"/>
              <a:ext cx="20522" cy="5479"/>
            </a:xfrm>
            <a:custGeom>
              <a:avLst/>
              <a:gdLst/>
              <a:ahLst/>
              <a:cxnLst/>
              <a:rect l="l" t="t" r="r" b="b"/>
              <a:pathLst>
                <a:path w="221" h="59" extrusionOk="0">
                  <a:moveTo>
                    <a:pt x="0" y="1"/>
                  </a:moveTo>
                  <a:lnTo>
                    <a:pt x="0" y="58"/>
                  </a:lnTo>
                  <a:lnTo>
                    <a:pt x="220" y="58"/>
                  </a:lnTo>
                  <a:lnTo>
                    <a:pt x="220"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9" name="Google Shape;279;p14"/>
            <p:cNvSpPr/>
            <p:nvPr/>
          </p:nvSpPr>
          <p:spPr>
            <a:xfrm>
              <a:off x="2946010" y="4308447"/>
              <a:ext cx="37236" cy="55529"/>
            </a:xfrm>
            <a:custGeom>
              <a:avLst/>
              <a:gdLst/>
              <a:ahLst/>
              <a:cxnLst/>
              <a:rect l="l" t="t" r="r" b="b"/>
              <a:pathLst>
                <a:path w="401" h="598" extrusionOk="0">
                  <a:moveTo>
                    <a:pt x="197" y="59"/>
                  </a:moveTo>
                  <a:cubicBezTo>
                    <a:pt x="279" y="59"/>
                    <a:pt x="316" y="134"/>
                    <a:pt x="316" y="236"/>
                  </a:cubicBezTo>
                  <a:cubicBezTo>
                    <a:pt x="316" y="244"/>
                    <a:pt x="313" y="253"/>
                    <a:pt x="307" y="262"/>
                  </a:cubicBezTo>
                  <a:cubicBezTo>
                    <a:pt x="286" y="300"/>
                    <a:pt x="246" y="323"/>
                    <a:pt x="202" y="323"/>
                  </a:cubicBezTo>
                  <a:cubicBezTo>
                    <a:pt x="200" y="323"/>
                    <a:pt x="197" y="323"/>
                    <a:pt x="195" y="322"/>
                  </a:cubicBezTo>
                  <a:cubicBezTo>
                    <a:pt x="128" y="322"/>
                    <a:pt x="76" y="267"/>
                    <a:pt x="84" y="201"/>
                  </a:cubicBezTo>
                  <a:cubicBezTo>
                    <a:pt x="84" y="120"/>
                    <a:pt x="131" y="59"/>
                    <a:pt x="197" y="59"/>
                  </a:cubicBezTo>
                  <a:close/>
                  <a:moveTo>
                    <a:pt x="203" y="1"/>
                  </a:moveTo>
                  <a:cubicBezTo>
                    <a:pt x="90" y="1"/>
                    <a:pt x="0" y="94"/>
                    <a:pt x="6" y="207"/>
                  </a:cubicBezTo>
                  <a:cubicBezTo>
                    <a:pt x="4" y="314"/>
                    <a:pt x="91" y="384"/>
                    <a:pt x="181" y="384"/>
                  </a:cubicBezTo>
                  <a:cubicBezTo>
                    <a:pt x="228" y="384"/>
                    <a:pt x="277" y="364"/>
                    <a:pt x="313" y="320"/>
                  </a:cubicBezTo>
                  <a:lnTo>
                    <a:pt x="316" y="320"/>
                  </a:lnTo>
                  <a:cubicBezTo>
                    <a:pt x="310" y="380"/>
                    <a:pt x="281" y="435"/>
                    <a:pt x="238" y="476"/>
                  </a:cubicBezTo>
                  <a:cubicBezTo>
                    <a:pt x="206" y="505"/>
                    <a:pt x="163" y="525"/>
                    <a:pt x="119" y="531"/>
                  </a:cubicBezTo>
                  <a:cubicBezTo>
                    <a:pt x="96" y="534"/>
                    <a:pt x="76" y="534"/>
                    <a:pt x="55" y="534"/>
                  </a:cubicBezTo>
                  <a:lnTo>
                    <a:pt x="55" y="598"/>
                  </a:lnTo>
                  <a:cubicBezTo>
                    <a:pt x="79" y="598"/>
                    <a:pt x="102" y="598"/>
                    <a:pt x="128" y="592"/>
                  </a:cubicBezTo>
                  <a:cubicBezTo>
                    <a:pt x="189" y="586"/>
                    <a:pt x="250" y="560"/>
                    <a:pt x="296" y="516"/>
                  </a:cubicBezTo>
                  <a:cubicBezTo>
                    <a:pt x="365" y="444"/>
                    <a:pt x="400" y="346"/>
                    <a:pt x="394" y="244"/>
                  </a:cubicBezTo>
                  <a:cubicBezTo>
                    <a:pt x="394" y="96"/>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0" name="Google Shape;280;p14"/>
            <p:cNvSpPr/>
            <p:nvPr/>
          </p:nvSpPr>
          <p:spPr>
            <a:xfrm>
              <a:off x="2988539" y="4308447"/>
              <a:ext cx="36679" cy="55529"/>
            </a:xfrm>
            <a:custGeom>
              <a:avLst/>
              <a:gdLst/>
              <a:ahLst/>
              <a:cxnLst/>
              <a:rect l="l" t="t" r="r" b="b"/>
              <a:pathLst>
                <a:path w="395" h="598" extrusionOk="0">
                  <a:moveTo>
                    <a:pt x="187" y="55"/>
                  </a:moveTo>
                  <a:cubicBezTo>
                    <a:pt x="191" y="55"/>
                    <a:pt x="195" y="55"/>
                    <a:pt x="200" y="56"/>
                  </a:cubicBezTo>
                  <a:cubicBezTo>
                    <a:pt x="202" y="56"/>
                    <a:pt x="203" y="56"/>
                    <a:pt x="205" y="56"/>
                  </a:cubicBezTo>
                  <a:cubicBezTo>
                    <a:pt x="258" y="56"/>
                    <a:pt x="298" y="101"/>
                    <a:pt x="293" y="152"/>
                  </a:cubicBezTo>
                  <a:cubicBezTo>
                    <a:pt x="290" y="204"/>
                    <a:pt x="255" y="247"/>
                    <a:pt x="206" y="259"/>
                  </a:cubicBezTo>
                  <a:cubicBezTo>
                    <a:pt x="139" y="238"/>
                    <a:pt x="96" y="207"/>
                    <a:pt x="96" y="149"/>
                  </a:cubicBezTo>
                  <a:lnTo>
                    <a:pt x="99" y="149"/>
                  </a:lnTo>
                  <a:cubicBezTo>
                    <a:pt x="96" y="98"/>
                    <a:pt x="137" y="55"/>
                    <a:pt x="187" y="55"/>
                  </a:cubicBezTo>
                  <a:close/>
                  <a:moveTo>
                    <a:pt x="185" y="311"/>
                  </a:moveTo>
                  <a:cubicBezTo>
                    <a:pt x="264" y="334"/>
                    <a:pt x="313" y="369"/>
                    <a:pt x="313" y="438"/>
                  </a:cubicBezTo>
                  <a:cubicBezTo>
                    <a:pt x="313" y="496"/>
                    <a:pt x="264" y="543"/>
                    <a:pt x="207" y="543"/>
                  </a:cubicBezTo>
                  <a:cubicBezTo>
                    <a:pt x="204" y="543"/>
                    <a:pt x="200" y="543"/>
                    <a:pt x="197" y="543"/>
                  </a:cubicBezTo>
                  <a:cubicBezTo>
                    <a:pt x="195" y="543"/>
                    <a:pt x="194" y="543"/>
                    <a:pt x="192" y="543"/>
                  </a:cubicBezTo>
                  <a:cubicBezTo>
                    <a:pt x="130" y="543"/>
                    <a:pt x="81" y="494"/>
                    <a:pt x="81" y="432"/>
                  </a:cubicBezTo>
                  <a:cubicBezTo>
                    <a:pt x="81" y="377"/>
                    <a:pt x="119" y="331"/>
                    <a:pt x="185" y="311"/>
                  </a:cubicBezTo>
                  <a:close/>
                  <a:moveTo>
                    <a:pt x="203" y="1"/>
                  </a:moveTo>
                  <a:cubicBezTo>
                    <a:pt x="101" y="1"/>
                    <a:pt x="26" y="62"/>
                    <a:pt x="26" y="154"/>
                  </a:cubicBezTo>
                  <a:cubicBezTo>
                    <a:pt x="26" y="212"/>
                    <a:pt x="64" y="262"/>
                    <a:pt x="116" y="285"/>
                  </a:cubicBezTo>
                  <a:lnTo>
                    <a:pt x="116" y="288"/>
                  </a:lnTo>
                  <a:cubicBezTo>
                    <a:pt x="49" y="308"/>
                    <a:pt x="3" y="372"/>
                    <a:pt x="0" y="441"/>
                  </a:cubicBezTo>
                  <a:cubicBezTo>
                    <a:pt x="0" y="525"/>
                    <a:pt x="75" y="598"/>
                    <a:pt x="197" y="598"/>
                  </a:cubicBezTo>
                  <a:cubicBezTo>
                    <a:pt x="307" y="598"/>
                    <a:pt x="394" y="531"/>
                    <a:pt x="394" y="430"/>
                  </a:cubicBezTo>
                  <a:cubicBezTo>
                    <a:pt x="394" y="360"/>
                    <a:pt x="351" y="308"/>
                    <a:pt x="278" y="282"/>
                  </a:cubicBezTo>
                  <a:lnTo>
                    <a:pt x="278" y="279"/>
                  </a:lnTo>
                  <a:cubicBezTo>
                    <a:pt x="333" y="256"/>
                    <a:pt x="371" y="204"/>
                    <a:pt x="374" y="143"/>
                  </a:cubicBezTo>
                  <a:cubicBezTo>
                    <a:pt x="374" y="73"/>
                    <a:pt x="316"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1" name="Google Shape;281;p14"/>
            <p:cNvSpPr/>
            <p:nvPr/>
          </p:nvSpPr>
          <p:spPr>
            <a:xfrm>
              <a:off x="3032646" y="4309283"/>
              <a:ext cx="34264" cy="53857"/>
            </a:xfrm>
            <a:custGeom>
              <a:avLst/>
              <a:gdLst/>
              <a:ahLst/>
              <a:cxnLst/>
              <a:rect l="l" t="t" r="r" b="b"/>
              <a:pathLst>
                <a:path w="369" h="580" extrusionOk="0">
                  <a:moveTo>
                    <a:pt x="0" y="1"/>
                  </a:moveTo>
                  <a:lnTo>
                    <a:pt x="0" y="67"/>
                  </a:lnTo>
                  <a:lnTo>
                    <a:pt x="284" y="67"/>
                  </a:lnTo>
                  <a:lnTo>
                    <a:pt x="32" y="580"/>
                  </a:lnTo>
                  <a:lnTo>
                    <a:pt x="113" y="580"/>
                  </a:lnTo>
                  <a:lnTo>
                    <a:pt x="368" y="53"/>
                  </a:lnTo>
                  <a:lnTo>
                    <a:pt x="36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2" name="Google Shape;282;p14"/>
            <p:cNvSpPr/>
            <p:nvPr/>
          </p:nvSpPr>
          <p:spPr>
            <a:xfrm>
              <a:off x="3072946" y="4338068"/>
              <a:ext cx="20522" cy="5479"/>
            </a:xfrm>
            <a:custGeom>
              <a:avLst/>
              <a:gdLst/>
              <a:ahLst/>
              <a:cxnLst/>
              <a:rect l="l" t="t" r="r" b="b"/>
              <a:pathLst>
                <a:path w="221" h="59" extrusionOk="0">
                  <a:moveTo>
                    <a:pt x="1" y="1"/>
                  </a:moveTo>
                  <a:lnTo>
                    <a:pt x="1" y="58"/>
                  </a:lnTo>
                  <a:lnTo>
                    <a:pt x="221" y="58"/>
                  </a:lnTo>
                  <a:lnTo>
                    <a:pt x="22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3" name="Google Shape;283;p14"/>
            <p:cNvSpPr/>
            <p:nvPr/>
          </p:nvSpPr>
          <p:spPr>
            <a:xfrm>
              <a:off x="3098761" y="4308447"/>
              <a:ext cx="36679" cy="55529"/>
            </a:xfrm>
            <a:custGeom>
              <a:avLst/>
              <a:gdLst/>
              <a:ahLst/>
              <a:cxnLst/>
              <a:rect l="l" t="t" r="r" b="b"/>
              <a:pathLst>
                <a:path w="395" h="598" extrusionOk="0">
                  <a:moveTo>
                    <a:pt x="198" y="62"/>
                  </a:moveTo>
                  <a:cubicBezTo>
                    <a:pt x="279" y="62"/>
                    <a:pt x="316" y="149"/>
                    <a:pt x="316" y="296"/>
                  </a:cubicBezTo>
                  <a:cubicBezTo>
                    <a:pt x="316" y="444"/>
                    <a:pt x="279" y="540"/>
                    <a:pt x="198" y="540"/>
                  </a:cubicBezTo>
                  <a:cubicBezTo>
                    <a:pt x="125" y="540"/>
                    <a:pt x="79" y="453"/>
                    <a:pt x="79" y="302"/>
                  </a:cubicBezTo>
                  <a:cubicBezTo>
                    <a:pt x="79" y="146"/>
                    <a:pt x="131" y="62"/>
                    <a:pt x="198" y="62"/>
                  </a:cubicBezTo>
                  <a:close/>
                  <a:moveTo>
                    <a:pt x="204" y="1"/>
                  </a:moveTo>
                  <a:cubicBezTo>
                    <a:pt x="85" y="1"/>
                    <a:pt x="1" y="111"/>
                    <a:pt x="1" y="302"/>
                  </a:cubicBezTo>
                  <a:cubicBezTo>
                    <a:pt x="4" y="493"/>
                    <a:pt x="79" y="598"/>
                    <a:pt x="195" y="598"/>
                  </a:cubicBezTo>
                  <a:cubicBezTo>
                    <a:pt x="322" y="598"/>
                    <a:pt x="395" y="490"/>
                    <a:pt x="395" y="293"/>
                  </a:cubicBezTo>
                  <a:cubicBezTo>
                    <a:pt x="395" y="108"/>
                    <a:pt x="322" y="1"/>
                    <a:pt x="20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4" name="Google Shape;284;p14"/>
            <p:cNvSpPr/>
            <p:nvPr/>
          </p:nvSpPr>
          <p:spPr>
            <a:xfrm>
              <a:off x="3141847" y="4308447"/>
              <a:ext cx="33707" cy="55529"/>
            </a:xfrm>
            <a:custGeom>
              <a:avLst/>
              <a:gdLst/>
              <a:ahLst/>
              <a:cxnLst/>
              <a:rect l="l" t="t" r="r" b="b"/>
              <a:pathLst>
                <a:path w="363" h="598" extrusionOk="0">
                  <a:moveTo>
                    <a:pt x="174" y="1"/>
                  </a:moveTo>
                  <a:cubicBezTo>
                    <a:pt x="119" y="1"/>
                    <a:pt x="67" y="15"/>
                    <a:pt x="23" y="44"/>
                  </a:cubicBezTo>
                  <a:lnTo>
                    <a:pt x="44" y="102"/>
                  </a:lnTo>
                  <a:cubicBezTo>
                    <a:pt x="78" y="79"/>
                    <a:pt x="116" y="65"/>
                    <a:pt x="160" y="65"/>
                  </a:cubicBezTo>
                  <a:cubicBezTo>
                    <a:pt x="232" y="65"/>
                    <a:pt x="261" y="105"/>
                    <a:pt x="261" y="152"/>
                  </a:cubicBezTo>
                  <a:cubicBezTo>
                    <a:pt x="261" y="218"/>
                    <a:pt x="189" y="250"/>
                    <a:pt x="131" y="250"/>
                  </a:cubicBezTo>
                  <a:lnTo>
                    <a:pt x="87" y="250"/>
                  </a:lnTo>
                  <a:lnTo>
                    <a:pt x="87" y="308"/>
                  </a:lnTo>
                  <a:lnTo>
                    <a:pt x="131" y="308"/>
                  </a:lnTo>
                  <a:cubicBezTo>
                    <a:pt x="206" y="308"/>
                    <a:pt x="281" y="343"/>
                    <a:pt x="281" y="424"/>
                  </a:cubicBezTo>
                  <a:cubicBezTo>
                    <a:pt x="281" y="470"/>
                    <a:pt x="252" y="537"/>
                    <a:pt x="151" y="537"/>
                  </a:cubicBezTo>
                  <a:cubicBezTo>
                    <a:pt x="105" y="534"/>
                    <a:pt x="61" y="522"/>
                    <a:pt x="21" y="499"/>
                  </a:cubicBezTo>
                  <a:lnTo>
                    <a:pt x="0" y="557"/>
                  </a:lnTo>
                  <a:cubicBezTo>
                    <a:pt x="47" y="583"/>
                    <a:pt x="99" y="598"/>
                    <a:pt x="151" y="598"/>
                  </a:cubicBezTo>
                  <a:cubicBezTo>
                    <a:pt x="290" y="598"/>
                    <a:pt x="362" y="516"/>
                    <a:pt x="362" y="424"/>
                  </a:cubicBezTo>
                  <a:cubicBezTo>
                    <a:pt x="362" y="348"/>
                    <a:pt x="307" y="285"/>
                    <a:pt x="232" y="273"/>
                  </a:cubicBezTo>
                  <a:cubicBezTo>
                    <a:pt x="296" y="259"/>
                    <a:pt x="339" y="201"/>
                    <a:pt x="339" y="137"/>
                  </a:cubicBezTo>
                  <a:cubicBezTo>
                    <a:pt x="339" y="68"/>
                    <a:pt x="287" y="1"/>
                    <a:pt x="17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5" name="Google Shape;285;p14"/>
            <p:cNvSpPr/>
            <p:nvPr/>
          </p:nvSpPr>
          <p:spPr>
            <a:xfrm>
              <a:off x="3215762" y="4306311"/>
              <a:ext cx="28879" cy="60079"/>
            </a:xfrm>
            <a:custGeom>
              <a:avLst/>
              <a:gdLst/>
              <a:ahLst/>
              <a:cxnLst/>
              <a:rect l="l" t="t" r="r" b="b"/>
              <a:pathLst>
                <a:path w="311" h="647" extrusionOk="0">
                  <a:moveTo>
                    <a:pt x="250" y="1"/>
                  </a:moveTo>
                  <a:lnTo>
                    <a:pt x="1" y="647"/>
                  </a:lnTo>
                  <a:lnTo>
                    <a:pt x="62" y="647"/>
                  </a:lnTo>
                  <a:lnTo>
                    <a:pt x="31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6" name="Google Shape;286;p14"/>
            <p:cNvSpPr/>
            <p:nvPr/>
          </p:nvSpPr>
          <p:spPr>
            <a:xfrm>
              <a:off x="3264791" y="4308447"/>
              <a:ext cx="36586" cy="55529"/>
            </a:xfrm>
            <a:custGeom>
              <a:avLst/>
              <a:gdLst/>
              <a:ahLst/>
              <a:cxnLst/>
              <a:rect l="l" t="t" r="r" b="b"/>
              <a:pathLst>
                <a:path w="394" h="598" extrusionOk="0">
                  <a:moveTo>
                    <a:pt x="197" y="62"/>
                  </a:moveTo>
                  <a:cubicBezTo>
                    <a:pt x="281" y="62"/>
                    <a:pt x="316" y="149"/>
                    <a:pt x="316" y="296"/>
                  </a:cubicBezTo>
                  <a:cubicBezTo>
                    <a:pt x="316" y="444"/>
                    <a:pt x="278" y="540"/>
                    <a:pt x="197" y="540"/>
                  </a:cubicBezTo>
                  <a:cubicBezTo>
                    <a:pt x="125" y="540"/>
                    <a:pt x="78" y="453"/>
                    <a:pt x="78" y="302"/>
                  </a:cubicBezTo>
                  <a:cubicBezTo>
                    <a:pt x="78" y="146"/>
                    <a:pt x="130" y="62"/>
                    <a:pt x="197" y="62"/>
                  </a:cubicBezTo>
                  <a:close/>
                  <a:moveTo>
                    <a:pt x="203" y="1"/>
                  </a:moveTo>
                  <a:cubicBezTo>
                    <a:pt x="84" y="1"/>
                    <a:pt x="0" y="111"/>
                    <a:pt x="0" y="302"/>
                  </a:cubicBezTo>
                  <a:cubicBezTo>
                    <a:pt x="3" y="493"/>
                    <a:pt x="78" y="598"/>
                    <a:pt x="194" y="598"/>
                  </a:cubicBezTo>
                  <a:cubicBezTo>
                    <a:pt x="322" y="598"/>
                    <a:pt x="394" y="490"/>
                    <a:pt x="394" y="293"/>
                  </a:cubicBezTo>
                  <a:cubicBezTo>
                    <a:pt x="394" y="108"/>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7" name="Google Shape;287;p14"/>
            <p:cNvSpPr/>
            <p:nvPr/>
          </p:nvSpPr>
          <p:spPr>
            <a:xfrm>
              <a:off x="3307506" y="4308447"/>
              <a:ext cx="36400" cy="55529"/>
            </a:xfrm>
            <a:custGeom>
              <a:avLst/>
              <a:gdLst/>
              <a:ahLst/>
              <a:cxnLst/>
              <a:rect l="l" t="t" r="r" b="b"/>
              <a:pathLst>
                <a:path w="392" h="598" extrusionOk="0">
                  <a:moveTo>
                    <a:pt x="185" y="58"/>
                  </a:moveTo>
                  <a:cubicBezTo>
                    <a:pt x="188" y="58"/>
                    <a:pt x="192" y="58"/>
                    <a:pt x="195" y="59"/>
                  </a:cubicBezTo>
                  <a:cubicBezTo>
                    <a:pt x="198" y="58"/>
                    <a:pt x="201" y="58"/>
                    <a:pt x="205" y="58"/>
                  </a:cubicBezTo>
                  <a:cubicBezTo>
                    <a:pt x="255" y="58"/>
                    <a:pt x="296" y="100"/>
                    <a:pt x="293" y="152"/>
                  </a:cubicBezTo>
                  <a:cubicBezTo>
                    <a:pt x="290" y="204"/>
                    <a:pt x="255" y="247"/>
                    <a:pt x="203" y="259"/>
                  </a:cubicBezTo>
                  <a:cubicBezTo>
                    <a:pt x="137" y="238"/>
                    <a:pt x="93" y="207"/>
                    <a:pt x="93" y="149"/>
                  </a:cubicBezTo>
                  <a:lnTo>
                    <a:pt x="96" y="149"/>
                  </a:lnTo>
                  <a:cubicBezTo>
                    <a:pt x="96" y="100"/>
                    <a:pt x="137" y="58"/>
                    <a:pt x="185" y="58"/>
                  </a:cubicBezTo>
                  <a:close/>
                  <a:moveTo>
                    <a:pt x="183" y="311"/>
                  </a:moveTo>
                  <a:cubicBezTo>
                    <a:pt x="261" y="334"/>
                    <a:pt x="311" y="369"/>
                    <a:pt x="311" y="438"/>
                  </a:cubicBezTo>
                  <a:cubicBezTo>
                    <a:pt x="311" y="496"/>
                    <a:pt x="264" y="543"/>
                    <a:pt x="205" y="543"/>
                  </a:cubicBezTo>
                  <a:cubicBezTo>
                    <a:pt x="201" y="543"/>
                    <a:pt x="198" y="543"/>
                    <a:pt x="195" y="543"/>
                  </a:cubicBezTo>
                  <a:cubicBezTo>
                    <a:pt x="193" y="543"/>
                    <a:pt x="191" y="543"/>
                    <a:pt x="189" y="543"/>
                  </a:cubicBezTo>
                  <a:cubicBezTo>
                    <a:pt x="128" y="543"/>
                    <a:pt x="79" y="494"/>
                    <a:pt x="79" y="432"/>
                  </a:cubicBezTo>
                  <a:cubicBezTo>
                    <a:pt x="79" y="377"/>
                    <a:pt x="116" y="331"/>
                    <a:pt x="183" y="311"/>
                  </a:cubicBezTo>
                  <a:close/>
                  <a:moveTo>
                    <a:pt x="200" y="1"/>
                  </a:moveTo>
                  <a:cubicBezTo>
                    <a:pt x="99" y="1"/>
                    <a:pt x="24" y="62"/>
                    <a:pt x="24" y="154"/>
                  </a:cubicBezTo>
                  <a:cubicBezTo>
                    <a:pt x="24" y="212"/>
                    <a:pt x="61" y="262"/>
                    <a:pt x="114" y="285"/>
                  </a:cubicBezTo>
                  <a:lnTo>
                    <a:pt x="114" y="288"/>
                  </a:lnTo>
                  <a:cubicBezTo>
                    <a:pt x="47" y="308"/>
                    <a:pt x="1" y="372"/>
                    <a:pt x="1" y="441"/>
                  </a:cubicBezTo>
                  <a:cubicBezTo>
                    <a:pt x="1" y="525"/>
                    <a:pt x="73" y="598"/>
                    <a:pt x="195" y="598"/>
                  </a:cubicBezTo>
                  <a:cubicBezTo>
                    <a:pt x="305" y="598"/>
                    <a:pt x="392" y="531"/>
                    <a:pt x="392" y="430"/>
                  </a:cubicBezTo>
                  <a:cubicBezTo>
                    <a:pt x="392" y="360"/>
                    <a:pt x="348" y="308"/>
                    <a:pt x="276" y="282"/>
                  </a:cubicBezTo>
                  <a:lnTo>
                    <a:pt x="276" y="279"/>
                  </a:lnTo>
                  <a:cubicBezTo>
                    <a:pt x="331" y="256"/>
                    <a:pt x="368" y="204"/>
                    <a:pt x="371" y="143"/>
                  </a:cubicBezTo>
                  <a:cubicBezTo>
                    <a:pt x="371" y="73"/>
                    <a:pt x="313" y="1"/>
                    <a:pt x="20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8" name="Google Shape;288;p14"/>
            <p:cNvSpPr/>
            <p:nvPr/>
          </p:nvSpPr>
          <p:spPr>
            <a:xfrm>
              <a:off x="2994110" y="3794479"/>
              <a:ext cx="130093" cy="111429"/>
            </a:xfrm>
            <a:custGeom>
              <a:avLst/>
              <a:gdLst/>
              <a:ahLst/>
              <a:cxnLst/>
              <a:rect l="l" t="t" r="r" b="b"/>
              <a:pathLst>
                <a:path w="1401" h="1200" extrusionOk="0">
                  <a:moveTo>
                    <a:pt x="798" y="194"/>
                  </a:moveTo>
                  <a:cubicBezTo>
                    <a:pt x="1006" y="194"/>
                    <a:pt x="1206" y="357"/>
                    <a:pt x="1206" y="600"/>
                  </a:cubicBezTo>
                  <a:cubicBezTo>
                    <a:pt x="1206" y="823"/>
                    <a:pt x="1023" y="1003"/>
                    <a:pt x="803" y="1003"/>
                  </a:cubicBezTo>
                  <a:cubicBezTo>
                    <a:pt x="441" y="1003"/>
                    <a:pt x="262" y="568"/>
                    <a:pt x="517" y="313"/>
                  </a:cubicBezTo>
                  <a:cubicBezTo>
                    <a:pt x="599" y="231"/>
                    <a:pt x="700" y="194"/>
                    <a:pt x="798" y="194"/>
                  </a:cubicBezTo>
                  <a:close/>
                  <a:moveTo>
                    <a:pt x="803" y="0"/>
                  </a:moveTo>
                  <a:cubicBezTo>
                    <a:pt x="267" y="0"/>
                    <a:pt x="1" y="646"/>
                    <a:pt x="378" y="1023"/>
                  </a:cubicBezTo>
                  <a:cubicBezTo>
                    <a:pt x="500" y="1145"/>
                    <a:pt x="651" y="1199"/>
                    <a:pt x="798" y="1199"/>
                  </a:cubicBezTo>
                  <a:cubicBezTo>
                    <a:pt x="1106" y="1199"/>
                    <a:pt x="1400" y="961"/>
                    <a:pt x="1400" y="600"/>
                  </a:cubicBezTo>
                  <a:cubicBezTo>
                    <a:pt x="1400" y="267"/>
                    <a:pt x="1134" y="0"/>
                    <a:pt x="803" y="0"/>
                  </a:cubicBezTo>
                  <a:close/>
                </a:path>
              </a:pathLst>
            </a:custGeom>
            <a:solidFill>
              <a:srgbClr val="EC542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9" name="Google Shape;289;p14"/>
            <p:cNvSpPr/>
            <p:nvPr/>
          </p:nvSpPr>
          <p:spPr>
            <a:xfrm>
              <a:off x="2678950" y="4576342"/>
              <a:ext cx="26093" cy="22286"/>
            </a:xfrm>
            <a:custGeom>
              <a:avLst/>
              <a:gdLst/>
              <a:ahLst/>
              <a:cxnLst/>
              <a:rect l="l" t="t" r="r" b="b"/>
              <a:pathLst>
                <a:path w="281" h="240" extrusionOk="0">
                  <a:moveTo>
                    <a:pt x="167" y="1"/>
                  </a:moveTo>
                  <a:cubicBezTo>
                    <a:pt x="166" y="1"/>
                    <a:pt x="164" y="1"/>
                    <a:pt x="162" y="1"/>
                  </a:cubicBezTo>
                  <a:cubicBezTo>
                    <a:pt x="55" y="1"/>
                    <a:pt x="0" y="128"/>
                    <a:pt x="75" y="204"/>
                  </a:cubicBezTo>
                  <a:cubicBezTo>
                    <a:pt x="100" y="228"/>
                    <a:pt x="130" y="239"/>
                    <a:pt x="160" y="239"/>
                  </a:cubicBezTo>
                  <a:cubicBezTo>
                    <a:pt x="222" y="239"/>
                    <a:pt x="281" y="192"/>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0" name="Google Shape;290;p14"/>
            <p:cNvSpPr/>
            <p:nvPr/>
          </p:nvSpPr>
          <p:spPr>
            <a:xfrm>
              <a:off x="2711450" y="4576342"/>
              <a:ext cx="26186" cy="22286"/>
            </a:xfrm>
            <a:custGeom>
              <a:avLst/>
              <a:gdLst/>
              <a:ahLst/>
              <a:cxnLst/>
              <a:rect l="l" t="t" r="r" b="b"/>
              <a:pathLst>
                <a:path w="282" h="240" extrusionOk="0">
                  <a:moveTo>
                    <a:pt x="168" y="1"/>
                  </a:moveTo>
                  <a:cubicBezTo>
                    <a:pt x="166" y="1"/>
                    <a:pt x="164" y="1"/>
                    <a:pt x="163" y="1"/>
                  </a:cubicBezTo>
                  <a:cubicBezTo>
                    <a:pt x="56" y="1"/>
                    <a:pt x="1" y="128"/>
                    <a:pt x="76" y="204"/>
                  </a:cubicBezTo>
                  <a:cubicBezTo>
                    <a:pt x="100" y="228"/>
                    <a:pt x="131" y="239"/>
                    <a:pt x="160" y="239"/>
                  </a:cubicBezTo>
                  <a:cubicBezTo>
                    <a:pt x="222" y="239"/>
                    <a:pt x="281" y="192"/>
                    <a:pt x="281" y="120"/>
                  </a:cubicBezTo>
                  <a:cubicBezTo>
                    <a:pt x="281" y="55"/>
                    <a:pt x="232" y="1"/>
                    <a:pt x="168"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1" name="Google Shape;291;p14"/>
            <p:cNvSpPr/>
            <p:nvPr/>
          </p:nvSpPr>
          <p:spPr>
            <a:xfrm>
              <a:off x="2744043" y="4576342"/>
              <a:ext cx="26372" cy="22472"/>
            </a:xfrm>
            <a:custGeom>
              <a:avLst/>
              <a:gdLst/>
              <a:ahLst/>
              <a:cxnLst/>
              <a:rect l="l" t="t" r="r" b="b"/>
              <a:pathLst>
                <a:path w="284" h="242" extrusionOk="0">
                  <a:moveTo>
                    <a:pt x="162" y="1"/>
                  </a:moveTo>
                  <a:cubicBezTo>
                    <a:pt x="55" y="1"/>
                    <a:pt x="0" y="128"/>
                    <a:pt x="75" y="207"/>
                  </a:cubicBezTo>
                  <a:cubicBezTo>
                    <a:pt x="100" y="231"/>
                    <a:pt x="131" y="241"/>
                    <a:pt x="160" y="241"/>
                  </a:cubicBezTo>
                  <a:cubicBezTo>
                    <a:pt x="224" y="241"/>
                    <a:pt x="284" y="193"/>
                    <a:pt x="284" y="120"/>
                  </a:cubicBezTo>
                  <a:cubicBezTo>
                    <a:pt x="284" y="53"/>
                    <a:pt x="229" y="1"/>
                    <a:pt x="162"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2" name="Google Shape;292;p14"/>
            <p:cNvSpPr/>
            <p:nvPr/>
          </p:nvSpPr>
          <p:spPr>
            <a:xfrm>
              <a:off x="2776822" y="4576342"/>
              <a:ext cx="26186" cy="22286"/>
            </a:xfrm>
            <a:custGeom>
              <a:avLst/>
              <a:gdLst/>
              <a:ahLst/>
              <a:cxnLst/>
              <a:rect l="l" t="t" r="r" b="b"/>
              <a:pathLst>
                <a:path w="282" h="240" extrusionOk="0">
                  <a:moveTo>
                    <a:pt x="165" y="1"/>
                  </a:moveTo>
                  <a:cubicBezTo>
                    <a:pt x="163" y="1"/>
                    <a:pt x="161" y="1"/>
                    <a:pt x="160" y="1"/>
                  </a:cubicBezTo>
                  <a:cubicBezTo>
                    <a:pt x="53" y="1"/>
                    <a:pt x="0" y="128"/>
                    <a:pt x="76" y="204"/>
                  </a:cubicBezTo>
                  <a:cubicBezTo>
                    <a:pt x="100" y="228"/>
                    <a:pt x="130" y="239"/>
                    <a:pt x="160" y="239"/>
                  </a:cubicBezTo>
                  <a:cubicBezTo>
                    <a:pt x="221" y="239"/>
                    <a:pt x="279" y="192"/>
                    <a:pt x="281" y="120"/>
                  </a:cubicBezTo>
                  <a:cubicBezTo>
                    <a:pt x="281" y="55"/>
                    <a:pt x="229"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3" name="Google Shape;293;p14"/>
            <p:cNvSpPr/>
            <p:nvPr/>
          </p:nvSpPr>
          <p:spPr>
            <a:xfrm>
              <a:off x="2809323" y="4576342"/>
              <a:ext cx="26186" cy="22286"/>
            </a:xfrm>
            <a:custGeom>
              <a:avLst/>
              <a:gdLst/>
              <a:ahLst/>
              <a:cxnLst/>
              <a:rect l="l" t="t" r="r" b="b"/>
              <a:pathLst>
                <a:path w="282" h="240" extrusionOk="0">
                  <a:moveTo>
                    <a:pt x="165" y="1"/>
                  </a:moveTo>
                  <a:cubicBezTo>
                    <a:pt x="164" y="1"/>
                    <a:pt x="162" y="1"/>
                    <a:pt x="160" y="1"/>
                  </a:cubicBezTo>
                  <a:cubicBezTo>
                    <a:pt x="53" y="1"/>
                    <a:pt x="1" y="128"/>
                    <a:pt x="76" y="204"/>
                  </a:cubicBezTo>
                  <a:cubicBezTo>
                    <a:pt x="101" y="228"/>
                    <a:pt x="131" y="239"/>
                    <a:pt x="161" y="239"/>
                  </a:cubicBezTo>
                  <a:cubicBezTo>
                    <a:pt x="223" y="239"/>
                    <a:pt x="282" y="192"/>
                    <a:pt x="282" y="120"/>
                  </a:cubicBezTo>
                  <a:cubicBezTo>
                    <a:pt x="282" y="55"/>
                    <a:pt x="230"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4" name="Google Shape;294;p14"/>
            <p:cNvSpPr/>
            <p:nvPr/>
          </p:nvSpPr>
          <p:spPr>
            <a:xfrm>
              <a:off x="2841730" y="4576342"/>
              <a:ext cx="26372" cy="22472"/>
            </a:xfrm>
            <a:custGeom>
              <a:avLst/>
              <a:gdLst/>
              <a:ahLst/>
              <a:cxnLst/>
              <a:rect l="l" t="t" r="r" b="b"/>
              <a:pathLst>
                <a:path w="284" h="242" extrusionOk="0">
                  <a:moveTo>
                    <a:pt x="167" y="1"/>
                  </a:moveTo>
                  <a:cubicBezTo>
                    <a:pt x="165" y="1"/>
                    <a:pt x="163" y="1"/>
                    <a:pt x="162" y="1"/>
                  </a:cubicBezTo>
                  <a:cubicBezTo>
                    <a:pt x="161"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5" name="Google Shape;295;p14"/>
            <p:cNvSpPr/>
            <p:nvPr/>
          </p:nvSpPr>
          <p:spPr>
            <a:xfrm>
              <a:off x="2874509" y="4576342"/>
              <a:ext cx="26093" cy="22472"/>
            </a:xfrm>
            <a:custGeom>
              <a:avLst/>
              <a:gdLst/>
              <a:ahLst/>
              <a:cxnLst/>
              <a:rect l="l" t="t" r="r" b="b"/>
              <a:pathLst>
                <a:path w="281" h="242" extrusionOk="0">
                  <a:moveTo>
                    <a:pt x="164" y="1"/>
                  </a:moveTo>
                  <a:cubicBezTo>
                    <a:pt x="163" y="1"/>
                    <a:pt x="161" y="1"/>
                    <a:pt x="159" y="1"/>
                  </a:cubicBezTo>
                  <a:cubicBezTo>
                    <a:pt x="158" y="1"/>
                    <a:pt x="157" y="1"/>
                    <a:pt x="156" y="1"/>
                  </a:cubicBezTo>
                  <a:cubicBezTo>
                    <a:pt x="51" y="1"/>
                    <a:pt x="1" y="129"/>
                    <a:pt x="75" y="207"/>
                  </a:cubicBezTo>
                  <a:cubicBezTo>
                    <a:pt x="99" y="231"/>
                    <a:pt x="129" y="241"/>
                    <a:pt x="158" y="241"/>
                  </a:cubicBezTo>
                  <a:cubicBezTo>
                    <a:pt x="221" y="241"/>
                    <a:pt x="281" y="193"/>
                    <a:pt x="281" y="120"/>
                  </a:cubicBezTo>
                  <a:cubicBezTo>
                    <a:pt x="281" y="55"/>
                    <a:pt x="229"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6" name="Google Shape;296;p14"/>
            <p:cNvSpPr/>
            <p:nvPr/>
          </p:nvSpPr>
          <p:spPr>
            <a:xfrm>
              <a:off x="2907009" y="4576342"/>
              <a:ext cx="26186" cy="22286"/>
            </a:xfrm>
            <a:custGeom>
              <a:avLst/>
              <a:gdLst/>
              <a:ahLst/>
              <a:cxnLst/>
              <a:rect l="l" t="t" r="r" b="b"/>
              <a:pathLst>
                <a:path w="282" h="240" extrusionOk="0">
                  <a:moveTo>
                    <a:pt x="167" y="1"/>
                  </a:moveTo>
                  <a:cubicBezTo>
                    <a:pt x="166" y="1"/>
                    <a:pt x="164" y="1"/>
                    <a:pt x="163" y="1"/>
                  </a:cubicBezTo>
                  <a:cubicBezTo>
                    <a:pt x="55" y="1"/>
                    <a:pt x="0" y="128"/>
                    <a:pt x="76" y="204"/>
                  </a:cubicBezTo>
                  <a:cubicBezTo>
                    <a:pt x="100" y="228"/>
                    <a:pt x="131" y="239"/>
                    <a:pt x="160" y="239"/>
                  </a:cubicBezTo>
                  <a:cubicBezTo>
                    <a:pt x="222" y="239"/>
                    <a:pt x="281" y="192"/>
                    <a:pt x="281" y="120"/>
                  </a:cubicBezTo>
                  <a:cubicBezTo>
                    <a:pt x="281" y="55"/>
                    <a:pt x="229"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7" name="Google Shape;297;p14"/>
            <p:cNvSpPr/>
            <p:nvPr/>
          </p:nvSpPr>
          <p:spPr>
            <a:xfrm>
              <a:off x="2939602"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8" name="Google Shape;298;p14"/>
            <p:cNvSpPr/>
            <p:nvPr/>
          </p:nvSpPr>
          <p:spPr>
            <a:xfrm>
              <a:off x="2972196" y="4576342"/>
              <a:ext cx="26093" cy="22472"/>
            </a:xfrm>
            <a:custGeom>
              <a:avLst/>
              <a:gdLst/>
              <a:ahLst/>
              <a:cxnLst/>
              <a:rect l="l" t="t" r="r" b="b"/>
              <a:pathLst>
                <a:path w="281" h="242" extrusionOk="0">
                  <a:moveTo>
                    <a:pt x="167" y="1"/>
                  </a:moveTo>
                  <a:cubicBezTo>
                    <a:pt x="165" y="1"/>
                    <a:pt x="163" y="1"/>
                    <a:pt x="162" y="1"/>
                  </a:cubicBezTo>
                  <a:cubicBezTo>
                    <a:pt x="160" y="1"/>
                    <a:pt x="159" y="1"/>
                    <a:pt x="158" y="1"/>
                  </a:cubicBezTo>
                  <a:cubicBezTo>
                    <a:pt x="53" y="1"/>
                    <a:pt x="0" y="129"/>
                    <a:pt x="75" y="207"/>
                  </a:cubicBezTo>
                  <a:cubicBezTo>
                    <a:pt x="99" y="231"/>
                    <a:pt x="128" y="241"/>
                    <a:pt x="158" y="241"/>
                  </a:cubicBezTo>
                  <a:cubicBezTo>
                    <a:pt x="220" y="241"/>
                    <a:pt x="280" y="193"/>
                    <a:pt x="280" y="120"/>
                  </a:cubicBezTo>
                  <a:cubicBezTo>
                    <a:pt x="280"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9" name="Google Shape;299;p14"/>
            <p:cNvSpPr/>
            <p:nvPr/>
          </p:nvSpPr>
          <p:spPr>
            <a:xfrm>
              <a:off x="3004696"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0" name="Google Shape;300;p14"/>
            <p:cNvSpPr/>
            <p:nvPr/>
          </p:nvSpPr>
          <p:spPr>
            <a:xfrm>
              <a:off x="3037289"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1" name="Google Shape;301;p14"/>
            <p:cNvSpPr/>
            <p:nvPr/>
          </p:nvSpPr>
          <p:spPr>
            <a:xfrm>
              <a:off x="3069789" y="4576342"/>
              <a:ext cx="26372" cy="22472"/>
            </a:xfrm>
            <a:custGeom>
              <a:avLst/>
              <a:gdLst/>
              <a:ahLst/>
              <a:cxnLst/>
              <a:rect l="l" t="t" r="r" b="b"/>
              <a:pathLst>
                <a:path w="284" h="242" extrusionOk="0">
                  <a:moveTo>
                    <a:pt x="167" y="1"/>
                  </a:moveTo>
                  <a:cubicBezTo>
                    <a:pt x="165" y="1"/>
                    <a:pt x="164" y="1"/>
                    <a:pt x="162" y="1"/>
                  </a:cubicBezTo>
                  <a:cubicBezTo>
                    <a:pt x="161" y="1"/>
                    <a:pt x="160" y="1"/>
                    <a:pt x="159" y="1"/>
                  </a:cubicBezTo>
                  <a:cubicBezTo>
                    <a:pt x="54" y="1"/>
                    <a:pt x="1" y="129"/>
                    <a:pt x="78" y="207"/>
                  </a:cubicBezTo>
                  <a:cubicBezTo>
                    <a:pt x="102" y="231"/>
                    <a:pt x="132" y="241"/>
                    <a:pt x="161" y="241"/>
                  </a:cubicBezTo>
                  <a:cubicBezTo>
                    <a:pt x="223" y="241"/>
                    <a:pt x="284" y="193"/>
                    <a:pt x="284" y="120"/>
                  </a:cubicBezTo>
                  <a:cubicBezTo>
                    <a:pt x="284"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2" name="Google Shape;302;p14"/>
            <p:cNvSpPr/>
            <p:nvPr/>
          </p:nvSpPr>
          <p:spPr>
            <a:xfrm>
              <a:off x="3102382"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3" name="Google Shape;303;p14"/>
            <p:cNvSpPr/>
            <p:nvPr/>
          </p:nvSpPr>
          <p:spPr>
            <a:xfrm>
              <a:off x="3135161" y="4576342"/>
              <a:ext cx="26093" cy="22472"/>
            </a:xfrm>
            <a:custGeom>
              <a:avLst/>
              <a:gdLst/>
              <a:ahLst/>
              <a:cxnLst/>
              <a:rect l="l" t="t" r="r" b="b"/>
              <a:pathLst>
                <a:path w="281" h="242" extrusionOk="0">
                  <a:moveTo>
                    <a:pt x="164" y="1"/>
                  </a:moveTo>
                  <a:cubicBezTo>
                    <a:pt x="162" y="1"/>
                    <a:pt x="161" y="1"/>
                    <a:pt x="159" y="1"/>
                  </a:cubicBezTo>
                  <a:cubicBezTo>
                    <a:pt x="158" y="1"/>
                    <a:pt x="157" y="1"/>
                    <a:pt x="156" y="1"/>
                  </a:cubicBezTo>
                  <a:cubicBezTo>
                    <a:pt x="51" y="1"/>
                    <a:pt x="1" y="129"/>
                    <a:pt x="75" y="207"/>
                  </a:cubicBezTo>
                  <a:cubicBezTo>
                    <a:pt x="99" y="231"/>
                    <a:pt x="129" y="241"/>
                    <a:pt x="158" y="241"/>
                  </a:cubicBezTo>
                  <a:cubicBezTo>
                    <a:pt x="220" y="241"/>
                    <a:pt x="281" y="193"/>
                    <a:pt x="281" y="120"/>
                  </a:cubicBezTo>
                  <a:cubicBezTo>
                    <a:pt x="281" y="55"/>
                    <a:pt x="228"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4" name="Google Shape;304;p14"/>
            <p:cNvSpPr/>
            <p:nvPr/>
          </p:nvSpPr>
          <p:spPr>
            <a:xfrm>
              <a:off x="3167755" y="4576342"/>
              <a:ext cx="26093" cy="22472"/>
            </a:xfrm>
            <a:custGeom>
              <a:avLst/>
              <a:gdLst/>
              <a:ahLst/>
              <a:cxnLst/>
              <a:rect l="l" t="t" r="r" b="b"/>
              <a:pathLst>
                <a:path w="281" h="242" extrusionOk="0">
                  <a:moveTo>
                    <a:pt x="166" y="1"/>
                  </a:moveTo>
                  <a:cubicBezTo>
                    <a:pt x="165" y="1"/>
                    <a:pt x="163" y="1"/>
                    <a:pt x="162" y="1"/>
                  </a:cubicBezTo>
                  <a:cubicBezTo>
                    <a:pt x="160" y="1"/>
                    <a:pt x="159" y="1"/>
                    <a:pt x="158" y="1"/>
                  </a:cubicBezTo>
                  <a:cubicBezTo>
                    <a:pt x="50" y="1"/>
                    <a:pt x="0" y="129"/>
                    <a:pt x="75" y="207"/>
                  </a:cubicBezTo>
                  <a:cubicBezTo>
                    <a:pt x="99" y="231"/>
                    <a:pt x="128" y="241"/>
                    <a:pt x="158" y="241"/>
                  </a:cubicBezTo>
                  <a:cubicBezTo>
                    <a:pt x="220" y="241"/>
                    <a:pt x="280" y="193"/>
                    <a:pt x="280" y="120"/>
                  </a:cubicBezTo>
                  <a:cubicBezTo>
                    <a:pt x="280" y="55"/>
                    <a:pt x="228" y="1"/>
                    <a:pt x="166"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5" name="Google Shape;305;p14"/>
            <p:cNvSpPr/>
            <p:nvPr/>
          </p:nvSpPr>
          <p:spPr>
            <a:xfrm>
              <a:off x="3200255"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6" name="Google Shape;306;p14"/>
            <p:cNvSpPr/>
            <p:nvPr/>
          </p:nvSpPr>
          <p:spPr>
            <a:xfrm>
              <a:off x="3232755" y="4576342"/>
              <a:ext cx="26186" cy="22472"/>
            </a:xfrm>
            <a:custGeom>
              <a:avLst/>
              <a:gdLst/>
              <a:ahLst/>
              <a:cxnLst/>
              <a:rect l="l" t="t" r="r" b="b"/>
              <a:pathLst>
                <a:path w="282" h="242" extrusionOk="0">
                  <a:moveTo>
                    <a:pt x="163" y="1"/>
                  </a:moveTo>
                  <a:cubicBezTo>
                    <a:pt x="55" y="1"/>
                    <a:pt x="0" y="128"/>
                    <a:pt x="76" y="207"/>
                  </a:cubicBezTo>
                  <a:cubicBezTo>
                    <a:pt x="100" y="231"/>
                    <a:pt x="129" y="241"/>
                    <a:pt x="159" y="241"/>
                  </a:cubicBezTo>
                  <a:cubicBezTo>
                    <a:pt x="221" y="241"/>
                    <a:pt x="281" y="193"/>
                    <a:pt x="281" y="120"/>
                  </a:cubicBezTo>
                  <a:cubicBezTo>
                    <a:pt x="281"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7" name="Google Shape;307;p14"/>
            <p:cNvSpPr/>
            <p:nvPr/>
          </p:nvSpPr>
          <p:spPr>
            <a:xfrm>
              <a:off x="3265348"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8" name="Google Shape;308;p14"/>
            <p:cNvSpPr/>
            <p:nvPr/>
          </p:nvSpPr>
          <p:spPr>
            <a:xfrm>
              <a:off x="3297941"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9" name="Google Shape;309;p14"/>
            <p:cNvSpPr/>
            <p:nvPr/>
          </p:nvSpPr>
          <p:spPr>
            <a:xfrm>
              <a:off x="3330627"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0" name="Google Shape;310;p14"/>
            <p:cNvSpPr/>
            <p:nvPr/>
          </p:nvSpPr>
          <p:spPr>
            <a:xfrm>
              <a:off x="3362942" y="4576342"/>
              <a:ext cx="26464" cy="22472"/>
            </a:xfrm>
            <a:custGeom>
              <a:avLst/>
              <a:gdLst/>
              <a:ahLst/>
              <a:cxnLst/>
              <a:rect l="l" t="t" r="r" b="b"/>
              <a:pathLst>
                <a:path w="285" h="242" extrusionOk="0">
                  <a:moveTo>
                    <a:pt x="163" y="1"/>
                  </a:moveTo>
                  <a:cubicBezTo>
                    <a:pt x="55" y="1"/>
                    <a:pt x="0" y="128"/>
                    <a:pt x="79" y="207"/>
                  </a:cubicBezTo>
                  <a:cubicBezTo>
                    <a:pt x="103" y="231"/>
                    <a:pt x="132" y="241"/>
                    <a:pt x="162"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1" name="Google Shape;311;p14"/>
            <p:cNvSpPr/>
            <p:nvPr/>
          </p:nvSpPr>
          <p:spPr>
            <a:xfrm>
              <a:off x="3395721"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2" name="Google Shape;312;p14"/>
            <p:cNvSpPr/>
            <p:nvPr/>
          </p:nvSpPr>
          <p:spPr>
            <a:xfrm>
              <a:off x="3428035" y="4576342"/>
              <a:ext cx="26464" cy="22472"/>
            </a:xfrm>
            <a:custGeom>
              <a:avLst/>
              <a:gdLst/>
              <a:ahLst/>
              <a:cxnLst/>
              <a:rect l="l" t="t" r="r" b="b"/>
              <a:pathLst>
                <a:path w="285" h="242" extrusionOk="0">
                  <a:moveTo>
                    <a:pt x="163" y="1"/>
                  </a:moveTo>
                  <a:cubicBezTo>
                    <a:pt x="55" y="1"/>
                    <a:pt x="0" y="128"/>
                    <a:pt x="76" y="207"/>
                  </a:cubicBezTo>
                  <a:cubicBezTo>
                    <a:pt x="101" y="231"/>
                    <a:pt x="131" y="241"/>
                    <a:pt x="161"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3" name="Google Shape;313;p14"/>
            <p:cNvSpPr/>
            <p:nvPr/>
          </p:nvSpPr>
          <p:spPr>
            <a:xfrm>
              <a:off x="2698822" y="4585813"/>
              <a:ext cx="741374" cy="4086"/>
            </a:xfrm>
            <a:custGeom>
              <a:avLst/>
              <a:gdLst/>
              <a:ahLst/>
              <a:cxnLst/>
              <a:rect l="l" t="t" r="r" b="b"/>
              <a:pathLst>
                <a:path w="7984" h="44" extrusionOk="0">
                  <a:moveTo>
                    <a:pt x="0" y="0"/>
                  </a:moveTo>
                  <a:lnTo>
                    <a:pt x="0" y="44"/>
                  </a:lnTo>
                  <a:lnTo>
                    <a:pt x="7984" y="44"/>
                  </a:lnTo>
                  <a:lnTo>
                    <a:pt x="7984"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4" name="Google Shape;314;p14"/>
            <p:cNvSpPr/>
            <p:nvPr/>
          </p:nvSpPr>
          <p:spPr>
            <a:xfrm>
              <a:off x="2937931" y="4651742"/>
              <a:ext cx="42343" cy="50050"/>
            </a:xfrm>
            <a:custGeom>
              <a:avLst/>
              <a:gdLst/>
              <a:ahLst/>
              <a:cxnLst/>
              <a:rect l="l" t="t" r="r" b="b"/>
              <a:pathLst>
                <a:path w="456" h="539" extrusionOk="0">
                  <a:moveTo>
                    <a:pt x="229" y="122"/>
                  </a:moveTo>
                  <a:cubicBezTo>
                    <a:pt x="261" y="122"/>
                    <a:pt x="273" y="130"/>
                    <a:pt x="273" y="162"/>
                  </a:cubicBezTo>
                  <a:cubicBezTo>
                    <a:pt x="273" y="194"/>
                    <a:pt x="264" y="209"/>
                    <a:pt x="232" y="209"/>
                  </a:cubicBezTo>
                  <a:lnTo>
                    <a:pt x="189" y="209"/>
                  </a:lnTo>
                  <a:lnTo>
                    <a:pt x="189" y="122"/>
                  </a:lnTo>
                  <a:close/>
                  <a:moveTo>
                    <a:pt x="232" y="324"/>
                  </a:moveTo>
                  <a:cubicBezTo>
                    <a:pt x="267" y="324"/>
                    <a:pt x="279" y="330"/>
                    <a:pt x="279" y="368"/>
                  </a:cubicBezTo>
                  <a:cubicBezTo>
                    <a:pt x="279" y="403"/>
                    <a:pt x="267" y="414"/>
                    <a:pt x="232" y="414"/>
                  </a:cubicBezTo>
                  <a:lnTo>
                    <a:pt x="189" y="414"/>
                  </a:lnTo>
                  <a:lnTo>
                    <a:pt x="189" y="324"/>
                  </a:lnTo>
                  <a:close/>
                  <a:moveTo>
                    <a:pt x="1" y="0"/>
                  </a:moveTo>
                  <a:lnTo>
                    <a:pt x="1" y="539"/>
                  </a:lnTo>
                  <a:lnTo>
                    <a:pt x="250" y="539"/>
                  </a:lnTo>
                  <a:cubicBezTo>
                    <a:pt x="360" y="539"/>
                    <a:pt x="455" y="507"/>
                    <a:pt x="455" y="385"/>
                  </a:cubicBezTo>
                  <a:cubicBezTo>
                    <a:pt x="455" y="307"/>
                    <a:pt x="438" y="284"/>
                    <a:pt x="389" y="261"/>
                  </a:cubicBezTo>
                  <a:cubicBezTo>
                    <a:pt x="435" y="229"/>
                    <a:pt x="444" y="197"/>
                    <a:pt x="444" y="133"/>
                  </a:cubicBezTo>
                  <a:cubicBezTo>
                    <a:pt x="444" y="29"/>
                    <a:pt x="354" y="0"/>
                    <a:pt x="247"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5" name="Google Shape;315;p14"/>
            <p:cNvSpPr/>
            <p:nvPr/>
          </p:nvSpPr>
          <p:spPr>
            <a:xfrm>
              <a:off x="2981481" y="4647935"/>
              <a:ext cx="38814" cy="59522"/>
            </a:xfrm>
            <a:custGeom>
              <a:avLst/>
              <a:gdLst/>
              <a:ahLst/>
              <a:cxnLst/>
              <a:rect l="l" t="t" r="r" b="b"/>
              <a:pathLst>
                <a:path w="418" h="641" extrusionOk="0">
                  <a:moveTo>
                    <a:pt x="244" y="0"/>
                  </a:moveTo>
                  <a:lnTo>
                    <a:pt x="1" y="603"/>
                  </a:lnTo>
                  <a:lnTo>
                    <a:pt x="175" y="641"/>
                  </a:lnTo>
                  <a:lnTo>
                    <a:pt x="418" y="35"/>
                  </a:lnTo>
                  <a:lnTo>
                    <a:pt x="244"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6" name="Google Shape;316;p14"/>
            <p:cNvSpPr/>
            <p:nvPr/>
          </p:nvSpPr>
          <p:spPr>
            <a:xfrm>
              <a:off x="3021596" y="4650628"/>
              <a:ext cx="37700" cy="52000"/>
            </a:xfrm>
            <a:custGeom>
              <a:avLst/>
              <a:gdLst/>
              <a:ahLst/>
              <a:cxnLst/>
              <a:rect l="l" t="t" r="r" b="b"/>
              <a:pathLst>
                <a:path w="406" h="560" extrusionOk="0">
                  <a:moveTo>
                    <a:pt x="241" y="0"/>
                  </a:moveTo>
                  <a:cubicBezTo>
                    <a:pt x="53" y="0"/>
                    <a:pt x="0" y="67"/>
                    <a:pt x="0" y="279"/>
                  </a:cubicBezTo>
                  <a:cubicBezTo>
                    <a:pt x="0" y="499"/>
                    <a:pt x="55" y="560"/>
                    <a:pt x="232" y="560"/>
                  </a:cubicBezTo>
                  <a:cubicBezTo>
                    <a:pt x="290" y="560"/>
                    <a:pt x="348" y="554"/>
                    <a:pt x="406" y="539"/>
                  </a:cubicBezTo>
                  <a:lnTo>
                    <a:pt x="403" y="397"/>
                  </a:lnTo>
                  <a:cubicBezTo>
                    <a:pt x="403" y="397"/>
                    <a:pt x="334" y="403"/>
                    <a:pt x="278" y="403"/>
                  </a:cubicBezTo>
                  <a:cubicBezTo>
                    <a:pt x="206" y="403"/>
                    <a:pt x="192" y="386"/>
                    <a:pt x="192" y="279"/>
                  </a:cubicBezTo>
                  <a:cubicBezTo>
                    <a:pt x="192" y="174"/>
                    <a:pt x="206" y="160"/>
                    <a:pt x="278" y="160"/>
                  </a:cubicBezTo>
                  <a:cubicBezTo>
                    <a:pt x="319" y="160"/>
                    <a:pt x="360" y="163"/>
                    <a:pt x="400" y="166"/>
                  </a:cubicBezTo>
                  <a:lnTo>
                    <a:pt x="406" y="21"/>
                  </a:lnTo>
                  <a:cubicBezTo>
                    <a:pt x="351" y="9"/>
                    <a:pt x="296" y="3"/>
                    <a:pt x="241"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7" name="Google Shape;317;p14"/>
            <p:cNvSpPr/>
            <p:nvPr/>
          </p:nvSpPr>
          <p:spPr>
            <a:xfrm>
              <a:off x="3078611" y="4676164"/>
              <a:ext cx="22193" cy="13557"/>
            </a:xfrm>
            <a:custGeom>
              <a:avLst/>
              <a:gdLst/>
              <a:ahLst/>
              <a:cxnLst/>
              <a:rect l="l" t="t" r="r" b="b"/>
              <a:pathLst>
                <a:path w="239" h="146" extrusionOk="0">
                  <a:moveTo>
                    <a:pt x="1" y="1"/>
                  </a:moveTo>
                  <a:lnTo>
                    <a:pt x="1" y="145"/>
                  </a:lnTo>
                  <a:lnTo>
                    <a:pt x="238" y="145"/>
                  </a:lnTo>
                  <a:lnTo>
                    <a:pt x="238"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8" name="Google Shape;318;p14"/>
            <p:cNvSpPr/>
            <p:nvPr/>
          </p:nvSpPr>
          <p:spPr>
            <a:xfrm>
              <a:off x="3122161" y="4652485"/>
              <a:ext cx="31850" cy="49307"/>
            </a:xfrm>
            <a:custGeom>
              <a:avLst/>
              <a:gdLst/>
              <a:ahLst/>
              <a:cxnLst/>
              <a:rect l="l" t="t" r="r" b="b"/>
              <a:pathLst>
                <a:path w="343" h="531" extrusionOk="0">
                  <a:moveTo>
                    <a:pt x="189" y="1"/>
                  </a:moveTo>
                  <a:lnTo>
                    <a:pt x="1" y="108"/>
                  </a:lnTo>
                  <a:lnTo>
                    <a:pt x="50" y="238"/>
                  </a:lnTo>
                  <a:lnTo>
                    <a:pt x="160" y="195"/>
                  </a:lnTo>
                  <a:lnTo>
                    <a:pt x="160" y="531"/>
                  </a:lnTo>
                  <a:lnTo>
                    <a:pt x="343" y="531"/>
                  </a:lnTo>
                  <a:lnTo>
                    <a:pt x="343"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9" name="Google Shape;319;p14"/>
            <p:cNvSpPr/>
            <p:nvPr/>
          </p:nvSpPr>
          <p:spPr>
            <a:xfrm>
              <a:off x="3161440" y="4652485"/>
              <a:ext cx="38536" cy="50422"/>
            </a:xfrm>
            <a:custGeom>
              <a:avLst/>
              <a:gdLst/>
              <a:ahLst/>
              <a:cxnLst/>
              <a:rect l="l" t="t" r="r" b="b"/>
              <a:pathLst>
                <a:path w="415" h="543" extrusionOk="0">
                  <a:moveTo>
                    <a:pt x="27" y="1"/>
                  </a:moveTo>
                  <a:lnTo>
                    <a:pt x="15" y="345"/>
                  </a:lnTo>
                  <a:lnTo>
                    <a:pt x="134" y="360"/>
                  </a:lnTo>
                  <a:cubicBezTo>
                    <a:pt x="154" y="354"/>
                    <a:pt x="177" y="351"/>
                    <a:pt x="198" y="351"/>
                  </a:cubicBezTo>
                  <a:cubicBezTo>
                    <a:pt x="227" y="351"/>
                    <a:pt x="238" y="357"/>
                    <a:pt x="238" y="374"/>
                  </a:cubicBezTo>
                  <a:cubicBezTo>
                    <a:pt x="238" y="389"/>
                    <a:pt x="221" y="395"/>
                    <a:pt x="198" y="395"/>
                  </a:cubicBezTo>
                  <a:cubicBezTo>
                    <a:pt x="137" y="392"/>
                    <a:pt x="76" y="386"/>
                    <a:pt x="15" y="377"/>
                  </a:cubicBezTo>
                  <a:lnTo>
                    <a:pt x="1" y="511"/>
                  </a:lnTo>
                  <a:cubicBezTo>
                    <a:pt x="70" y="528"/>
                    <a:pt x="143" y="537"/>
                    <a:pt x="215" y="542"/>
                  </a:cubicBezTo>
                  <a:cubicBezTo>
                    <a:pt x="334" y="542"/>
                    <a:pt x="415" y="490"/>
                    <a:pt x="415" y="357"/>
                  </a:cubicBezTo>
                  <a:cubicBezTo>
                    <a:pt x="415" y="224"/>
                    <a:pt x="354" y="186"/>
                    <a:pt x="235" y="186"/>
                  </a:cubicBezTo>
                  <a:cubicBezTo>
                    <a:pt x="209" y="186"/>
                    <a:pt x="186" y="189"/>
                    <a:pt x="163" y="198"/>
                  </a:cubicBezTo>
                  <a:lnTo>
                    <a:pt x="166" y="160"/>
                  </a:lnTo>
                  <a:lnTo>
                    <a:pt x="395" y="160"/>
                  </a:lnTo>
                  <a:lnTo>
                    <a:pt x="395"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20" name="Google Shape;320;p14"/>
            <p:cNvSpPr/>
            <p:nvPr/>
          </p:nvSpPr>
          <p:spPr>
            <a:xfrm>
              <a:off x="3014075" y="3809150"/>
              <a:ext cx="95272" cy="81715"/>
            </a:xfrm>
            <a:custGeom>
              <a:avLst/>
              <a:gdLst/>
              <a:ahLst/>
              <a:cxnLst/>
              <a:rect l="l" t="t" r="r" b="b"/>
              <a:pathLst>
                <a:path w="1026" h="880" extrusionOk="0">
                  <a:moveTo>
                    <a:pt x="588" y="74"/>
                  </a:moveTo>
                  <a:cubicBezTo>
                    <a:pt x="791" y="74"/>
                    <a:pt x="953" y="239"/>
                    <a:pt x="953" y="442"/>
                  </a:cubicBezTo>
                  <a:cubicBezTo>
                    <a:pt x="953" y="663"/>
                    <a:pt x="774" y="809"/>
                    <a:pt x="586" y="809"/>
                  </a:cubicBezTo>
                  <a:cubicBezTo>
                    <a:pt x="495" y="809"/>
                    <a:pt x="403" y="775"/>
                    <a:pt x="328" y="700"/>
                  </a:cubicBezTo>
                  <a:cubicBezTo>
                    <a:pt x="96" y="471"/>
                    <a:pt x="261" y="74"/>
                    <a:pt x="588" y="74"/>
                  </a:cubicBezTo>
                  <a:close/>
                  <a:moveTo>
                    <a:pt x="582" y="1"/>
                  </a:moveTo>
                  <a:cubicBezTo>
                    <a:pt x="475" y="1"/>
                    <a:pt x="365" y="41"/>
                    <a:pt x="275" y="129"/>
                  </a:cubicBezTo>
                  <a:cubicBezTo>
                    <a:pt x="0" y="407"/>
                    <a:pt x="194" y="879"/>
                    <a:pt x="588" y="879"/>
                  </a:cubicBezTo>
                  <a:cubicBezTo>
                    <a:pt x="829" y="879"/>
                    <a:pt x="1026" y="682"/>
                    <a:pt x="1026" y="442"/>
                  </a:cubicBezTo>
                  <a:cubicBezTo>
                    <a:pt x="1026" y="177"/>
                    <a:pt x="809" y="1"/>
                    <a:pt x="582"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Tree>
    <p:extLst>
      <p:ext uri="{BB962C8B-B14F-4D97-AF65-F5344CB8AC3E}">
        <p14:creationId xmlns:p14="http://schemas.microsoft.com/office/powerpoint/2010/main" val="13831340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21"/>
        <p:cNvGrpSpPr/>
        <p:nvPr/>
      </p:nvGrpSpPr>
      <p:grpSpPr>
        <a:xfrm>
          <a:off x="0" y="0"/>
          <a:ext cx="0" cy="0"/>
          <a:chOff x="0" y="0"/>
          <a:chExt cx="0" cy="0"/>
        </a:xfrm>
      </p:grpSpPr>
      <p:sp>
        <p:nvSpPr>
          <p:cNvPr id="322" name="Google Shape;322;p15"/>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23" name="Google Shape;323;p15"/>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24" name="Google Shape;324;p15"/>
          <p:cNvSpPr txBox="1">
            <a:spLocks noGrp="1"/>
          </p:cNvSpPr>
          <p:nvPr>
            <p:ph type="title"/>
          </p:nvPr>
        </p:nvSpPr>
        <p:spPr>
          <a:xfrm>
            <a:off x="1467333" y="854467"/>
            <a:ext cx="92572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5" name="Google Shape;325;p15"/>
          <p:cNvSpPr txBox="1">
            <a:spLocks noGrp="1"/>
          </p:cNvSpPr>
          <p:nvPr>
            <p:ph type="subTitle" idx="1"/>
          </p:nvPr>
        </p:nvSpPr>
        <p:spPr>
          <a:xfrm>
            <a:off x="2570735" y="2015767"/>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26" name="Google Shape;326;p15"/>
          <p:cNvSpPr txBox="1">
            <a:spLocks noGrp="1"/>
          </p:cNvSpPr>
          <p:nvPr>
            <p:ph type="subTitle" idx="2"/>
          </p:nvPr>
        </p:nvSpPr>
        <p:spPr>
          <a:xfrm>
            <a:off x="2570735" y="2458833"/>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5"/>
          <p:cNvSpPr txBox="1">
            <a:spLocks noGrp="1"/>
          </p:cNvSpPr>
          <p:nvPr>
            <p:ph type="subTitle" idx="3"/>
          </p:nvPr>
        </p:nvSpPr>
        <p:spPr>
          <a:xfrm>
            <a:off x="8505733" y="2016867"/>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28" name="Google Shape;328;p15"/>
          <p:cNvSpPr txBox="1">
            <a:spLocks noGrp="1"/>
          </p:cNvSpPr>
          <p:nvPr>
            <p:ph type="subTitle" idx="4"/>
          </p:nvPr>
        </p:nvSpPr>
        <p:spPr>
          <a:xfrm>
            <a:off x="8505733" y="2458833"/>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5"/>
          <p:cNvSpPr txBox="1">
            <a:spLocks noGrp="1"/>
          </p:cNvSpPr>
          <p:nvPr>
            <p:ph type="subTitle" idx="5"/>
          </p:nvPr>
        </p:nvSpPr>
        <p:spPr>
          <a:xfrm>
            <a:off x="5592668" y="2016867"/>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30" name="Google Shape;330;p15"/>
          <p:cNvSpPr txBox="1">
            <a:spLocks noGrp="1"/>
          </p:cNvSpPr>
          <p:nvPr>
            <p:ph type="subTitle" idx="6"/>
          </p:nvPr>
        </p:nvSpPr>
        <p:spPr>
          <a:xfrm>
            <a:off x="5592668" y="2458833"/>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31" name="Google Shape;331;p15"/>
          <p:cNvSpPr txBox="1">
            <a:spLocks noGrp="1"/>
          </p:cNvSpPr>
          <p:nvPr>
            <p:ph type="subTitle" idx="7"/>
          </p:nvPr>
        </p:nvSpPr>
        <p:spPr>
          <a:xfrm>
            <a:off x="2570735" y="3902300"/>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32" name="Google Shape;332;p15"/>
          <p:cNvSpPr txBox="1">
            <a:spLocks noGrp="1"/>
          </p:cNvSpPr>
          <p:nvPr>
            <p:ph type="subTitle" idx="8"/>
          </p:nvPr>
        </p:nvSpPr>
        <p:spPr>
          <a:xfrm>
            <a:off x="2570735" y="4345589"/>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33" name="Google Shape;333;p15"/>
          <p:cNvSpPr txBox="1">
            <a:spLocks noGrp="1"/>
          </p:cNvSpPr>
          <p:nvPr>
            <p:ph type="subTitle" idx="9"/>
          </p:nvPr>
        </p:nvSpPr>
        <p:spPr>
          <a:xfrm>
            <a:off x="8505733" y="3902300"/>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34" name="Google Shape;334;p15"/>
          <p:cNvSpPr txBox="1">
            <a:spLocks noGrp="1"/>
          </p:cNvSpPr>
          <p:nvPr>
            <p:ph type="subTitle" idx="13"/>
          </p:nvPr>
        </p:nvSpPr>
        <p:spPr>
          <a:xfrm>
            <a:off x="8505733" y="4345589"/>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35" name="Google Shape;335;p15"/>
          <p:cNvSpPr txBox="1">
            <a:spLocks noGrp="1"/>
          </p:cNvSpPr>
          <p:nvPr>
            <p:ph type="subTitle" idx="14"/>
          </p:nvPr>
        </p:nvSpPr>
        <p:spPr>
          <a:xfrm>
            <a:off x="5592668" y="3902300"/>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36" name="Google Shape;336;p15"/>
          <p:cNvSpPr txBox="1">
            <a:spLocks noGrp="1"/>
          </p:cNvSpPr>
          <p:nvPr>
            <p:ph type="subTitle" idx="15"/>
          </p:nvPr>
        </p:nvSpPr>
        <p:spPr>
          <a:xfrm>
            <a:off x="5592668" y="4345589"/>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673328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337"/>
        <p:cNvGrpSpPr/>
        <p:nvPr/>
      </p:nvGrpSpPr>
      <p:grpSpPr>
        <a:xfrm>
          <a:off x="0" y="0"/>
          <a:ext cx="0" cy="0"/>
          <a:chOff x="0" y="0"/>
          <a:chExt cx="0" cy="0"/>
        </a:xfrm>
      </p:grpSpPr>
      <p:sp>
        <p:nvSpPr>
          <p:cNvPr id="338" name="Google Shape;338;p16"/>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39" name="Google Shape;339;p16"/>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40" name="Google Shape;340;p16"/>
          <p:cNvSpPr txBox="1">
            <a:spLocks noGrp="1"/>
          </p:cNvSpPr>
          <p:nvPr>
            <p:ph type="title"/>
          </p:nvPr>
        </p:nvSpPr>
        <p:spPr>
          <a:xfrm>
            <a:off x="1467333" y="854467"/>
            <a:ext cx="92572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1" name="Google Shape;341;p16"/>
          <p:cNvSpPr txBox="1">
            <a:spLocks noGrp="1"/>
          </p:cNvSpPr>
          <p:nvPr>
            <p:ph type="subTitle" idx="1"/>
          </p:nvPr>
        </p:nvSpPr>
        <p:spPr>
          <a:xfrm>
            <a:off x="1401933" y="2182833"/>
            <a:ext cx="2708800" cy="5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42" name="Google Shape;342;p16"/>
          <p:cNvSpPr txBox="1">
            <a:spLocks noGrp="1"/>
          </p:cNvSpPr>
          <p:nvPr>
            <p:ph type="subTitle" idx="2"/>
          </p:nvPr>
        </p:nvSpPr>
        <p:spPr>
          <a:xfrm>
            <a:off x="1506167" y="2619835"/>
            <a:ext cx="2500400" cy="7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43" name="Google Shape;343;p16"/>
          <p:cNvSpPr txBox="1">
            <a:spLocks noGrp="1"/>
          </p:cNvSpPr>
          <p:nvPr>
            <p:ph type="subTitle" idx="3"/>
          </p:nvPr>
        </p:nvSpPr>
        <p:spPr>
          <a:xfrm>
            <a:off x="5954687" y="2182833"/>
            <a:ext cx="2708800" cy="5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2400">
                <a:solidFill>
                  <a:schemeClr val="dk1"/>
                </a:solidFill>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44" name="Google Shape;344;p16"/>
          <p:cNvSpPr txBox="1">
            <a:spLocks noGrp="1"/>
          </p:cNvSpPr>
          <p:nvPr>
            <p:ph type="subTitle" idx="4"/>
          </p:nvPr>
        </p:nvSpPr>
        <p:spPr>
          <a:xfrm>
            <a:off x="6058928" y="2619835"/>
            <a:ext cx="2500400" cy="7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45" name="Google Shape;345;p16"/>
          <p:cNvSpPr txBox="1">
            <a:spLocks noGrp="1"/>
          </p:cNvSpPr>
          <p:nvPr>
            <p:ph type="subTitle" idx="5"/>
          </p:nvPr>
        </p:nvSpPr>
        <p:spPr>
          <a:xfrm>
            <a:off x="3750567" y="4018605"/>
            <a:ext cx="2708800" cy="5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46" name="Google Shape;346;p16"/>
          <p:cNvSpPr txBox="1">
            <a:spLocks noGrp="1"/>
          </p:cNvSpPr>
          <p:nvPr>
            <p:ph type="subTitle" idx="6"/>
          </p:nvPr>
        </p:nvSpPr>
        <p:spPr>
          <a:xfrm>
            <a:off x="3854800" y="4461008"/>
            <a:ext cx="2500400" cy="7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47" name="Google Shape;347;p16"/>
          <p:cNvSpPr txBox="1">
            <a:spLocks noGrp="1"/>
          </p:cNvSpPr>
          <p:nvPr>
            <p:ph type="subTitle" idx="7"/>
          </p:nvPr>
        </p:nvSpPr>
        <p:spPr>
          <a:xfrm>
            <a:off x="8081287" y="4018605"/>
            <a:ext cx="2708800" cy="5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48" name="Google Shape;348;p16"/>
          <p:cNvSpPr txBox="1">
            <a:spLocks noGrp="1"/>
          </p:cNvSpPr>
          <p:nvPr>
            <p:ph type="subTitle" idx="8"/>
          </p:nvPr>
        </p:nvSpPr>
        <p:spPr>
          <a:xfrm>
            <a:off x="8185528" y="4461008"/>
            <a:ext cx="2500400" cy="7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86719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ullet point list">
  <p:cSld name="Title and bullet point list">
    <p:spTree>
      <p:nvGrpSpPr>
        <p:cNvPr id="1" name="Shape 349"/>
        <p:cNvGrpSpPr/>
        <p:nvPr/>
      </p:nvGrpSpPr>
      <p:grpSpPr>
        <a:xfrm>
          <a:off x="0" y="0"/>
          <a:ext cx="0" cy="0"/>
          <a:chOff x="0" y="0"/>
          <a:chExt cx="0" cy="0"/>
        </a:xfrm>
      </p:grpSpPr>
      <p:sp>
        <p:nvSpPr>
          <p:cNvPr id="350" name="Google Shape;350;p17"/>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1" name="Google Shape;351;p17"/>
          <p:cNvSpPr txBox="1">
            <a:spLocks noGrp="1"/>
          </p:cNvSpPr>
          <p:nvPr>
            <p:ph type="body" idx="1"/>
          </p:nvPr>
        </p:nvSpPr>
        <p:spPr>
          <a:xfrm flipH="1">
            <a:off x="3341200" y="1693033"/>
            <a:ext cx="5509600" cy="3509600"/>
          </a:xfrm>
          <a:prstGeom prst="rect">
            <a:avLst/>
          </a:prstGeom>
        </p:spPr>
        <p:txBody>
          <a:bodyPr spcFirstLastPara="1" wrap="square" lIns="91425" tIns="91425" rIns="91425" bIns="91425" anchor="t" anchorCtr="0">
            <a:noAutofit/>
          </a:bodyPr>
          <a:lstStyle>
            <a:lvl1pPr marL="609570" lvl="0" indent="-423312" rtl="0">
              <a:lnSpc>
                <a:spcPct val="100000"/>
              </a:lnSpc>
              <a:spcBef>
                <a:spcPts val="0"/>
              </a:spcBef>
              <a:spcAft>
                <a:spcPts val="0"/>
              </a:spcAft>
              <a:buClr>
                <a:schemeClr val="lt1"/>
              </a:buClr>
              <a:buSzPts val="1400"/>
              <a:buFont typeface="Montserrat"/>
              <a:buChar char="●"/>
              <a:defRPr>
                <a:solidFill>
                  <a:schemeClr val="lt1"/>
                </a:solidFill>
              </a:defRPr>
            </a:lvl1pPr>
            <a:lvl2pPr marL="1219140" lvl="1" indent="-423312" algn="r" rtl="0">
              <a:lnSpc>
                <a:spcPct val="100000"/>
              </a:lnSpc>
              <a:spcBef>
                <a:spcPts val="2133"/>
              </a:spcBef>
              <a:spcAft>
                <a:spcPts val="0"/>
              </a:spcAft>
              <a:buClr>
                <a:schemeClr val="lt1"/>
              </a:buClr>
              <a:buSzPts val="1400"/>
              <a:buFont typeface="Montserrat"/>
              <a:buChar char="○"/>
              <a:defRPr>
                <a:solidFill>
                  <a:schemeClr val="lt1"/>
                </a:solidFill>
              </a:defRPr>
            </a:lvl2pPr>
            <a:lvl3pPr marL="1828709" lvl="2" indent="-423312" algn="r" rtl="0">
              <a:spcBef>
                <a:spcPts val="2133"/>
              </a:spcBef>
              <a:spcAft>
                <a:spcPts val="0"/>
              </a:spcAft>
              <a:buClr>
                <a:schemeClr val="lt1"/>
              </a:buClr>
              <a:buSzPts val="1400"/>
              <a:buFont typeface="Montserrat"/>
              <a:buChar char="■"/>
              <a:defRPr>
                <a:solidFill>
                  <a:schemeClr val="lt1"/>
                </a:solidFill>
              </a:defRPr>
            </a:lvl3pPr>
            <a:lvl4pPr marL="2438278" lvl="3" indent="-423312" algn="r" rtl="0">
              <a:spcBef>
                <a:spcPts val="2133"/>
              </a:spcBef>
              <a:spcAft>
                <a:spcPts val="0"/>
              </a:spcAft>
              <a:buClr>
                <a:schemeClr val="lt1"/>
              </a:buClr>
              <a:buSzPts val="1400"/>
              <a:buFont typeface="Montserrat"/>
              <a:buChar char="●"/>
              <a:defRPr>
                <a:solidFill>
                  <a:schemeClr val="lt1"/>
                </a:solidFill>
              </a:defRPr>
            </a:lvl4pPr>
            <a:lvl5pPr marL="3047848" lvl="4" indent="-423312" algn="r" rtl="0">
              <a:spcBef>
                <a:spcPts val="2133"/>
              </a:spcBef>
              <a:spcAft>
                <a:spcPts val="0"/>
              </a:spcAft>
              <a:buClr>
                <a:schemeClr val="lt1"/>
              </a:buClr>
              <a:buSzPts val="1400"/>
              <a:buFont typeface="Montserrat"/>
              <a:buChar char="○"/>
              <a:defRPr>
                <a:solidFill>
                  <a:schemeClr val="lt1"/>
                </a:solidFill>
              </a:defRPr>
            </a:lvl5pPr>
            <a:lvl6pPr marL="3657418" lvl="5" indent="-423312" algn="r" rtl="0">
              <a:spcBef>
                <a:spcPts val="2133"/>
              </a:spcBef>
              <a:spcAft>
                <a:spcPts val="0"/>
              </a:spcAft>
              <a:buClr>
                <a:schemeClr val="lt1"/>
              </a:buClr>
              <a:buSzPts val="1400"/>
              <a:buFont typeface="Montserrat"/>
              <a:buChar char="■"/>
              <a:defRPr>
                <a:solidFill>
                  <a:schemeClr val="lt1"/>
                </a:solidFill>
              </a:defRPr>
            </a:lvl6pPr>
            <a:lvl7pPr marL="4266987" lvl="6" indent="-423312" algn="r" rtl="0">
              <a:spcBef>
                <a:spcPts val="2133"/>
              </a:spcBef>
              <a:spcAft>
                <a:spcPts val="0"/>
              </a:spcAft>
              <a:buClr>
                <a:schemeClr val="lt1"/>
              </a:buClr>
              <a:buSzPts val="1400"/>
              <a:buFont typeface="Montserrat"/>
              <a:buChar char="●"/>
              <a:defRPr>
                <a:solidFill>
                  <a:schemeClr val="lt1"/>
                </a:solidFill>
              </a:defRPr>
            </a:lvl7pPr>
            <a:lvl8pPr marL="4876557" lvl="7" indent="-423312" algn="r" rtl="0">
              <a:spcBef>
                <a:spcPts val="2133"/>
              </a:spcBef>
              <a:spcAft>
                <a:spcPts val="0"/>
              </a:spcAft>
              <a:buClr>
                <a:schemeClr val="lt1"/>
              </a:buClr>
              <a:buSzPts val="1400"/>
              <a:buFont typeface="Montserrat"/>
              <a:buChar char="○"/>
              <a:defRPr>
                <a:solidFill>
                  <a:schemeClr val="lt1"/>
                </a:solidFill>
              </a:defRPr>
            </a:lvl8pPr>
            <a:lvl9pPr marL="5486126" lvl="8" indent="-423312" algn="r" rtl="0">
              <a:spcBef>
                <a:spcPts val="2133"/>
              </a:spcBef>
              <a:spcAft>
                <a:spcPts val="2133"/>
              </a:spcAft>
              <a:buClr>
                <a:schemeClr val="lt1"/>
              </a:buClr>
              <a:buSzPts val="1400"/>
              <a:buFont typeface="Montserrat"/>
              <a:buChar char="■"/>
              <a:defRPr>
                <a:solidFill>
                  <a:schemeClr val="lt1"/>
                </a:solidFill>
              </a:defRPr>
            </a:lvl9pPr>
          </a:lstStyle>
          <a:p>
            <a:endParaRPr/>
          </a:p>
        </p:txBody>
      </p:sp>
      <p:sp>
        <p:nvSpPr>
          <p:cNvPr id="352" name="Google Shape;352;p17"/>
          <p:cNvSpPr txBox="1">
            <a:spLocks noGrp="1"/>
          </p:cNvSpPr>
          <p:nvPr>
            <p:ph type="title"/>
          </p:nvPr>
        </p:nvSpPr>
        <p:spPr>
          <a:xfrm flipH="1">
            <a:off x="3606200" y="853440"/>
            <a:ext cx="4979600" cy="68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200"/>
              <a:buNone/>
              <a:defRPr sz="32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grpSp>
        <p:nvGrpSpPr>
          <p:cNvPr id="353" name="Google Shape;353;p17"/>
          <p:cNvGrpSpPr/>
          <p:nvPr/>
        </p:nvGrpSpPr>
        <p:grpSpPr>
          <a:xfrm rot="-492451">
            <a:off x="929177" y="1313395"/>
            <a:ext cx="1223987" cy="513312"/>
            <a:chOff x="7036389" y="1157700"/>
            <a:chExt cx="635554" cy="266555"/>
          </a:xfrm>
        </p:grpSpPr>
        <p:sp>
          <p:nvSpPr>
            <p:cNvPr id="354" name="Google Shape;354;p17"/>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5" name="Google Shape;355;p17"/>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6" name="Google Shape;356;p17"/>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7" name="Google Shape;357;p17"/>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8" name="Google Shape;358;p17"/>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9" name="Google Shape;359;p17"/>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0" name="Google Shape;360;p17"/>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1" name="Google Shape;361;p17"/>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2" name="Google Shape;362;p17"/>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3" name="Google Shape;363;p17"/>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4" name="Google Shape;364;p17"/>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5" name="Google Shape;365;p17"/>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6" name="Google Shape;366;p17"/>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7" name="Google Shape;367;p17"/>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8" name="Google Shape;368;p17"/>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9" name="Google Shape;369;p17"/>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0" name="Google Shape;370;p17"/>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1" name="Google Shape;371;p17"/>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2" name="Google Shape;372;p17"/>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3" name="Google Shape;373;p17"/>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374" name="Google Shape;374;p17"/>
          <p:cNvSpPr/>
          <p:nvPr/>
        </p:nvSpPr>
        <p:spPr>
          <a:xfrm flipH="1">
            <a:off x="-924866" y="2728503"/>
            <a:ext cx="5957121" cy="4859740"/>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5" name="Google Shape;375;p17"/>
          <p:cNvSpPr/>
          <p:nvPr/>
        </p:nvSpPr>
        <p:spPr>
          <a:xfrm rot="10800000" flipH="1">
            <a:off x="8270902" y="-323392"/>
            <a:ext cx="4642055" cy="3786877"/>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280259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76"/>
        <p:cNvGrpSpPr/>
        <p:nvPr/>
      </p:nvGrpSpPr>
      <p:grpSpPr>
        <a:xfrm>
          <a:off x="0" y="0"/>
          <a:ext cx="0" cy="0"/>
          <a:chOff x="0" y="0"/>
          <a:chExt cx="0" cy="0"/>
        </a:xfrm>
      </p:grpSpPr>
      <p:sp>
        <p:nvSpPr>
          <p:cNvPr id="377" name="Google Shape;377;p18"/>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8" name="Google Shape;378;p18"/>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379" name="Google Shape;379;p18"/>
          <p:cNvGrpSpPr/>
          <p:nvPr/>
        </p:nvGrpSpPr>
        <p:grpSpPr>
          <a:xfrm>
            <a:off x="616063" y="956076"/>
            <a:ext cx="1445368" cy="1953339"/>
            <a:chOff x="309647" y="640856"/>
            <a:chExt cx="1084026" cy="1465004"/>
          </a:xfrm>
        </p:grpSpPr>
        <p:sp>
          <p:nvSpPr>
            <p:cNvPr id="380" name="Google Shape;380;p18"/>
            <p:cNvSpPr/>
            <p:nvPr/>
          </p:nvSpPr>
          <p:spPr>
            <a:xfrm rot="759590">
              <a:off x="444277" y="713953"/>
              <a:ext cx="813359" cy="1318808"/>
            </a:xfrm>
            <a:custGeom>
              <a:avLst/>
              <a:gdLst/>
              <a:ahLst/>
              <a:cxnLst/>
              <a:rect l="l" t="t" r="r" b="b"/>
              <a:pathLst>
                <a:path w="6765" h="10969" extrusionOk="0">
                  <a:moveTo>
                    <a:pt x="3392" y="746"/>
                  </a:moveTo>
                  <a:cubicBezTo>
                    <a:pt x="3637" y="746"/>
                    <a:pt x="3874" y="937"/>
                    <a:pt x="3874" y="1223"/>
                  </a:cubicBezTo>
                  <a:cubicBezTo>
                    <a:pt x="3874" y="1487"/>
                    <a:pt x="3659" y="1701"/>
                    <a:pt x="3396" y="1701"/>
                  </a:cubicBezTo>
                  <a:cubicBezTo>
                    <a:pt x="2970" y="1701"/>
                    <a:pt x="2758" y="1185"/>
                    <a:pt x="3060" y="887"/>
                  </a:cubicBezTo>
                  <a:cubicBezTo>
                    <a:pt x="3156" y="790"/>
                    <a:pt x="3275" y="746"/>
                    <a:pt x="3392" y="746"/>
                  </a:cubicBezTo>
                  <a:close/>
                  <a:moveTo>
                    <a:pt x="1" y="1"/>
                  </a:moveTo>
                  <a:lnTo>
                    <a:pt x="1" y="10849"/>
                  </a:lnTo>
                  <a:lnTo>
                    <a:pt x="21" y="10849"/>
                  </a:lnTo>
                  <a:cubicBezTo>
                    <a:pt x="72" y="10928"/>
                    <a:pt x="155" y="10968"/>
                    <a:pt x="238" y="10968"/>
                  </a:cubicBezTo>
                  <a:cubicBezTo>
                    <a:pt x="322" y="10968"/>
                    <a:pt x="405" y="10928"/>
                    <a:pt x="455" y="10849"/>
                  </a:cubicBezTo>
                  <a:cubicBezTo>
                    <a:pt x="506" y="10928"/>
                    <a:pt x="589" y="10968"/>
                    <a:pt x="673" y="10968"/>
                  </a:cubicBezTo>
                  <a:cubicBezTo>
                    <a:pt x="756" y="10968"/>
                    <a:pt x="839" y="10928"/>
                    <a:pt x="890" y="10849"/>
                  </a:cubicBezTo>
                  <a:cubicBezTo>
                    <a:pt x="941" y="10928"/>
                    <a:pt x="1024" y="10968"/>
                    <a:pt x="1107" y="10968"/>
                  </a:cubicBezTo>
                  <a:cubicBezTo>
                    <a:pt x="1191" y="10968"/>
                    <a:pt x="1274" y="10928"/>
                    <a:pt x="1324" y="10849"/>
                  </a:cubicBezTo>
                  <a:cubicBezTo>
                    <a:pt x="1375" y="10928"/>
                    <a:pt x="1458" y="10968"/>
                    <a:pt x="1542" y="10968"/>
                  </a:cubicBezTo>
                  <a:cubicBezTo>
                    <a:pt x="1625" y="10968"/>
                    <a:pt x="1708" y="10928"/>
                    <a:pt x="1759" y="10849"/>
                  </a:cubicBezTo>
                  <a:cubicBezTo>
                    <a:pt x="1810" y="10928"/>
                    <a:pt x="1893" y="10968"/>
                    <a:pt x="1976" y="10968"/>
                  </a:cubicBezTo>
                  <a:cubicBezTo>
                    <a:pt x="2060" y="10968"/>
                    <a:pt x="2143" y="10928"/>
                    <a:pt x="2193" y="10849"/>
                  </a:cubicBezTo>
                  <a:cubicBezTo>
                    <a:pt x="2244" y="10928"/>
                    <a:pt x="2327" y="10968"/>
                    <a:pt x="2411" y="10968"/>
                  </a:cubicBezTo>
                  <a:cubicBezTo>
                    <a:pt x="2494" y="10968"/>
                    <a:pt x="2577" y="10928"/>
                    <a:pt x="2628" y="10849"/>
                  </a:cubicBezTo>
                  <a:cubicBezTo>
                    <a:pt x="2679" y="10928"/>
                    <a:pt x="2762" y="10968"/>
                    <a:pt x="2845" y="10968"/>
                  </a:cubicBezTo>
                  <a:cubicBezTo>
                    <a:pt x="2929" y="10968"/>
                    <a:pt x="3012" y="10928"/>
                    <a:pt x="3063" y="10849"/>
                  </a:cubicBezTo>
                  <a:cubicBezTo>
                    <a:pt x="3113" y="10928"/>
                    <a:pt x="3196" y="10968"/>
                    <a:pt x="3280" y="10968"/>
                  </a:cubicBezTo>
                  <a:cubicBezTo>
                    <a:pt x="3363" y="10968"/>
                    <a:pt x="3446" y="10928"/>
                    <a:pt x="3497" y="10849"/>
                  </a:cubicBezTo>
                  <a:cubicBezTo>
                    <a:pt x="3548" y="10928"/>
                    <a:pt x="3631" y="10968"/>
                    <a:pt x="3714" y="10968"/>
                  </a:cubicBezTo>
                  <a:cubicBezTo>
                    <a:pt x="3798" y="10968"/>
                    <a:pt x="3881" y="10928"/>
                    <a:pt x="3932" y="10849"/>
                  </a:cubicBezTo>
                  <a:cubicBezTo>
                    <a:pt x="3982" y="10928"/>
                    <a:pt x="4065" y="10968"/>
                    <a:pt x="4149" y="10968"/>
                  </a:cubicBezTo>
                  <a:cubicBezTo>
                    <a:pt x="4232" y="10968"/>
                    <a:pt x="4315" y="10928"/>
                    <a:pt x="4366" y="10849"/>
                  </a:cubicBezTo>
                  <a:cubicBezTo>
                    <a:pt x="4417" y="10928"/>
                    <a:pt x="4500" y="10968"/>
                    <a:pt x="4583" y="10968"/>
                  </a:cubicBezTo>
                  <a:cubicBezTo>
                    <a:pt x="4667" y="10968"/>
                    <a:pt x="4750" y="10928"/>
                    <a:pt x="4801" y="10849"/>
                  </a:cubicBezTo>
                  <a:cubicBezTo>
                    <a:pt x="4851" y="10928"/>
                    <a:pt x="4934" y="10968"/>
                    <a:pt x="5018" y="10968"/>
                  </a:cubicBezTo>
                  <a:cubicBezTo>
                    <a:pt x="5101" y="10968"/>
                    <a:pt x="5184" y="10928"/>
                    <a:pt x="5235" y="10849"/>
                  </a:cubicBezTo>
                  <a:cubicBezTo>
                    <a:pt x="5286" y="10928"/>
                    <a:pt x="5370" y="10968"/>
                    <a:pt x="5453" y="10968"/>
                  </a:cubicBezTo>
                  <a:cubicBezTo>
                    <a:pt x="5537" y="10968"/>
                    <a:pt x="5620" y="10928"/>
                    <a:pt x="5670" y="10849"/>
                  </a:cubicBezTo>
                  <a:cubicBezTo>
                    <a:pt x="5720" y="10928"/>
                    <a:pt x="5804" y="10968"/>
                    <a:pt x="5887" y="10968"/>
                  </a:cubicBezTo>
                  <a:cubicBezTo>
                    <a:pt x="5970" y="10968"/>
                    <a:pt x="6053" y="10928"/>
                    <a:pt x="6104" y="10849"/>
                  </a:cubicBezTo>
                  <a:cubicBezTo>
                    <a:pt x="6155" y="10928"/>
                    <a:pt x="6238" y="10968"/>
                    <a:pt x="6321" y="10968"/>
                  </a:cubicBezTo>
                  <a:cubicBezTo>
                    <a:pt x="6405" y="10968"/>
                    <a:pt x="6488" y="10928"/>
                    <a:pt x="6539" y="10849"/>
                  </a:cubicBezTo>
                  <a:cubicBezTo>
                    <a:pt x="6628" y="10849"/>
                    <a:pt x="6709" y="10895"/>
                    <a:pt x="6756" y="10967"/>
                  </a:cubicBezTo>
                  <a:cubicBezTo>
                    <a:pt x="6759" y="10965"/>
                    <a:pt x="6762" y="10962"/>
                    <a:pt x="6764" y="10959"/>
                  </a:cubicBezTo>
                  <a:lnTo>
                    <a:pt x="6764" y="4"/>
                  </a:lnTo>
                  <a:lnTo>
                    <a:pt x="1"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81" name="Google Shape;381;p18"/>
            <p:cNvSpPr/>
            <p:nvPr/>
          </p:nvSpPr>
          <p:spPr>
            <a:xfrm rot="759590">
              <a:off x="557090" y="726628"/>
              <a:ext cx="814802" cy="289154"/>
            </a:xfrm>
            <a:custGeom>
              <a:avLst/>
              <a:gdLst/>
              <a:ahLst/>
              <a:cxnLst/>
              <a:rect l="l" t="t" r="r" b="b"/>
              <a:pathLst>
                <a:path w="6777" h="2405" extrusionOk="0">
                  <a:moveTo>
                    <a:pt x="3392" y="746"/>
                  </a:moveTo>
                  <a:cubicBezTo>
                    <a:pt x="3637" y="746"/>
                    <a:pt x="3874" y="937"/>
                    <a:pt x="3874" y="1223"/>
                  </a:cubicBezTo>
                  <a:cubicBezTo>
                    <a:pt x="3874" y="1487"/>
                    <a:pt x="3659" y="1701"/>
                    <a:pt x="3396" y="1701"/>
                  </a:cubicBezTo>
                  <a:cubicBezTo>
                    <a:pt x="2970" y="1701"/>
                    <a:pt x="2758" y="1185"/>
                    <a:pt x="3060" y="887"/>
                  </a:cubicBezTo>
                  <a:cubicBezTo>
                    <a:pt x="3156" y="790"/>
                    <a:pt x="3275" y="746"/>
                    <a:pt x="3392" y="746"/>
                  </a:cubicBezTo>
                  <a:close/>
                  <a:moveTo>
                    <a:pt x="1" y="1"/>
                  </a:moveTo>
                  <a:lnTo>
                    <a:pt x="1" y="2405"/>
                  </a:lnTo>
                  <a:lnTo>
                    <a:pt x="6776" y="2405"/>
                  </a:lnTo>
                  <a:lnTo>
                    <a:pt x="6776"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82" name="Google Shape;382;p18"/>
            <p:cNvSpPr/>
            <p:nvPr/>
          </p:nvSpPr>
          <p:spPr>
            <a:xfrm rot="759590">
              <a:off x="356743" y="1632668"/>
              <a:ext cx="28735" cy="24527"/>
            </a:xfrm>
            <a:custGeom>
              <a:avLst/>
              <a:gdLst/>
              <a:ahLst/>
              <a:cxnLst/>
              <a:rect l="l" t="t" r="r" b="b"/>
              <a:pathLst>
                <a:path w="239" h="204" extrusionOk="0">
                  <a:moveTo>
                    <a:pt x="137" y="1"/>
                  </a:moveTo>
                  <a:cubicBezTo>
                    <a:pt x="44" y="1"/>
                    <a:pt x="1" y="111"/>
                    <a:pt x="64" y="175"/>
                  </a:cubicBezTo>
                  <a:cubicBezTo>
                    <a:pt x="84" y="195"/>
                    <a:pt x="109" y="203"/>
                    <a:pt x="133" y="203"/>
                  </a:cubicBezTo>
                  <a:cubicBezTo>
                    <a:pt x="186" y="203"/>
                    <a:pt x="238" y="161"/>
                    <a:pt x="238" y="99"/>
                  </a:cubicBezTo>
                  <a:cubicBezTo>
                    <a:pt x="235"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83" name="Google Shape;383;p18"/>
            <p:cNvSpPr/>
            <p:nvPr/>
          </p:nvSpPr>
          <p:spPr>
            <a:xfrm rot="759590">
              <a:off x="391482" y="1640443"/>
              <a:ext cx="28495" cy="24407"/>
            </a:xfrm>
            <a:custGeom>
              <a:avLst/>
              <a:gdLst/>
              <a:ahLst/>
              <a:cxnLst/>
              <a:rect l="l" t="t" r="r" b="b"/>
              <a:pathLst>
                <a:path w="237" h="203" extrusionOk="0">
                  <a:moveTo>
                    <a:pt x="133" y="1"/>
                  </a:moveTo>
                  <a:cubicBezTo>
                    <a:pt x="43" y="1"/>
                    <a:pt x="0" y="111"/>
                    <a:pt x="64" y="175"/>
                  </a:cubicBezTo>
                  <a:cubicBezTo>
                    <a:pt x="84" y="194"/>
                    <a:pt x="108" y="202"/>
                    <a:pt x="132" y="202"/>
                  </a:cubicBezTo>
                  <a:cubicBezTo>
                    <a:pt x="185" y="202"/>
                    <a:pt x="237" y="161"/>
                    <a:pt x="235" y="99"/>
                  </a:cubicBezTo>
                  <a:cubicBezTo>
                    <a:pt x="235" y="44"/>
                    <a:pt x="188" y="1"/>
                    <a:pt x="133"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84" name="Google Shape;384;p18"/>
            <p:cNvSpPr/>
            <p:nvPr/>
          </p:nvSpPr>
          <p:spPr>
            <a:xfrm rot="759590">
              <a:off x="425716" y="1648188"/>
              <a:ext cx="28976" cy="24527"/>
            </a:xfrm>
            <a:custGeom>
              <a:avLst/>
              <a:gdLst/>
              <a:ahLst/>
              <a:cxnLst/>
              <a:rect l="l" t="t" r="r" b="b"/>
              <a:pathLst>
                <a:path w="241" h="204" extrusionOk="0">
                  <a:moveTo>
                    <a:pt x="137" y="1"/>
                  </a:moveTo>
                  <a:cubicBezTo>
                    <a:pt x="47" y="1"/>
                    <a:pt x="1" y="111"/>
                    <a:pt x="64" y="175"/>
                  </a:cubicBezTo>
                  <a:cubicBezTo>
                    <a:pt x="85" y="195"/>
                    <a:pt x="110" y="203"/>
                    <a:pt x="135" y="203"/>
                  </a:cubicBezTo>
                  <a:cubicBezTo>
                    <a:pt x="189" y="203"/>
                    <a:pt x="240"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85" name="Google Shape;385;p18"/>
            <p:cNvSpPr/>
            <p:nvPr/>
          </p:nvSpPr>
          <p:spPr>
            <a:xfrm rot="759590">
              <a:off x="460457" y="1655950"/>
              <a:ext cx="28615" cy="24407"/>
            </a:xfrm>
            <a:custGeom>
              <a:avLst/>
              <a:gdLst/>
              <a:ahLst/>
              <a:cxnLst/>
              <a:rect l="l" t="t" r="r" b="b"/>
              <a:pathLst>
                <a:path w="238" h="203" extrusionOk="0">
                  <a:moveTo>
                    <a:pt x="136" y="1"/>
                  </a:moveTo>
                  <a:cubicBezTo>
                    <a:pt x="44" y="1"/>
                    <a:pt x="0" y="111"/>
                    <a:pt x="64" y="175"/>
                  </a:cubicBezTo>
                  <a:cubicBezTo>
                    <a:pt x="84" y="194"/>
                    <a:pt x="108" y="202"/>
                    <a:pt x="132" y="202"/>
                  </a:cubicBezTo>
                  <a:cubicBezTo>
                    <a:pt x="186" y="202"/>
                    <a:pt x="238" y="161"/>
                    <a:pt x="238" y="99"/>
                  </a:cubicBezTo>
                  <a:cubicBezTo>
                    <a:pt x="235" y="44"/>
                    <a:pt x="191" y="1"/>
                    <a:pt x="136"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86" name="Google Shape;386;p18"/>
            <p:cNvSpPr/>
            <p:nvPr/>
          </p:nvSpPr>
          <p:spPr>
            <a:xfrm rot="759590">
              <a:off x="495063" y="1663723"/>
              <a:ext cx="28615" cy="24407"/>
            </a:xfrm>
            <a:custGeom>
              <a:avLst/>
              <a:gdLst/>
              <a:ahLst/>
              <a:cxnLst/>
              <a:rect l="l" t="t" r="r" b="b"/>
              <a:pathLst>
                <a:path w="238" h="203" extrusionOk="0">
                  <a:moveTo>
                    <a:pt x="134" y="1"/>
                  </a:moveTo>
                  <a:cubicBezTo>
                    <a:pt x="44" y="1"/>
                    <a:pt x="1" y="111"/>
                    <a:pt x="64" y="175"/>
                  </a:cubicBezTo>
                  <a:cubicBezTo>
                    <a:pt x="84" y="194"/>
                    <a:pt x="109" y="202"/>
                    <a:pt x="133" y="202"/>
                  </a:cubicBezTo>
                  <a:cubicBezTo>
                    <a:pt x="186" y="202"/>
                    <a:pt x="237" y="161"/>
                    <a:pt x="235" y="99"/>
                  </a:cubicBezTo>
                  <a:cubicBezTo>
                    <a:pt x="235" y="44"/>
                    <a:pt x="189" y="1"/>
                    <a:pt x="134"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87" name="Google Shape;387;p18"/>
            <p:cNvSpPr/>
            <p:nvPr/>
          </p:nvSpPr>
          <p:spPr>
            <a:xfrm rot="759590">
              <a:off x="529434" y="1671443"/>
              <a:ext cx="28615" cy="24407"/>
            </a:xfrm>
            <a:custGeom>
              <a:avLst/>
              <a:gdLst/>
              <a:ahLst/>
              <a:cxnLst/>
              <a:rect l="l" t="t" r="r" b="b"/>
              <a:pathLst>
                <a:path w="238" h="203" extrusionOk="0">
                  <a:moveTo>
                    <a:pt x="136" y="1"/>
                  </a:moveTo>
                  <a:cubicBezTo>
                    <a:pt x="46" y="1"/>
                    <a:pt x="0" y="111"/>
                    <a:pt x="67" y="175"/>
                  </a:cubicBezTo>
                  <a:cubicBezTo>
                    <a:pt x="87" y="194"/>
                    <a:pt x="111" y="202"/>
                    <a:pt x="135" y="202"/>
                  </a:cubicBezTo>
                  <a:cubicBezTo>
                    <a:pt x="187" y="202"/>
                    <a:pt x="238" y="161"/>
                    <a:pt x="238" y="99"/>
                  </a:cubicBezTo>
                  <a:cubicBezTo>
                    <a:pt x="238" y="44"/>
                    <a:pt x="191" y="1"/>
                    <a:pt x="136"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88" name="Google Shape;388;p18"/>
            <p:cNvSpPr/>
            <p:nvPr/>
          </p:nvSpPr>
          <p:spPr>
            <a:xfrm rot="759590">
              <a:off x="564038" y="1679230"/>
              <a:ext cx="28735" cy="24407"/>
            </a:xfrm>
            <a:custGeom>
              <a:avLst/>
              <a:gdLst/>
              <a:ahLst/>
              <a:cxnLst/>
              <a:rect l="l" t="t" r="r" b="b"/>
              <a:pathLst>
                <a:path w="239" h="203" extrusionOk="0">
                  <a:moveTo>
                    <a:pt x="137" y="1"/>
                  </a:moveTo>
                  <a:cubicBezTo>
                    <a:pt x="47" y="1"/>
                    <a:pt x="1" y="111"/>
                    <a:pt x="64" y="175"/>
                  </a:cubicBezTo>
                  <a:cubicBezTo>
                    <a:pt x="85" y="194"/>
                    <a:pt x="110" y="202"/>
                    <a:pt x="134" y="202"/>
                  </a:cubicBezTo>
                  <a:cubicBezTo>
                    <a:pt x="187" y="202"/>
                    <a:pt x="238" y="161"/>
                    <a:pt x="238" y="99"/>
                  </a:cubicBezTo>
                  <a:cubicBezTo>
                    <a:pt x="235"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89" name="Google Shape;389;p18"/>
            <p:cNvSpPr/>
            <p:nvPr/>
          </p:nvSpPr>
          <p:spPr>
            <a:xfrm rot="759590">
              <a:off x="598764" y="1687003"/>
              <a:ext cx="28495" cy="24407"/>
            </a:xfrm>
            <a:custGeom>
              <a:avLst/>
              <a:gdLst/>
              <a:ahLst/>
              <a:cxnLst/>
              <a:rect l="l" t="t" r="r" b="b"/>
              <a:pathLst>
                <a:path w="237" h="203" extrusionOk="0">
                  <a:moveTo>
                    <a:pt x="133" y="1"/>
                  </a:moveTo>
                  <a:cubicBezTo>
                    <a:pt x="43" y="1"/>
                    <a:pt x="0" y="111"/>
                    <a:pt x="64" y="175"/>
                  </a:cubicBezTo>
                  <a:cubicBezTo>
                    <a:pt x="84" y="194"/>
                    <a:pt x="108" y="202"/>
                    <a:pt x="132" y="202"/>
                  </a:cubicBezTo>
                  <a:cubicBezTo>
                    <a:pt x="185" y="202"/>
                    <a:pt x="237" y="161"/>
                    <a:pt x="235" y="99"/>
                  </a:cubicBezTo>
                  <a:cubicBezTo>
                    <a:pt x="235" y="44"/>
                    <a:pt x="188" y="1"/>
                    <a:pt x="133"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90" name="Google Shape;390;p18"/>
            <p:cNvSpPr/>
            <p:nvPr/>
          </p:nvSpPr>
          <p:spPr>
            <a:xfrm rot="759590">
              <a:off x="633012" y="1694750"/>
              <a:ext cx="28976" cy="24407"/>
            </a:xfrm>
            <a:custGeom>
              <a:avLst/>
              <a:gdLst/>
              <a:ahLst/>
              <a:cxnLst/>
              <a:rect l="l" t="t" r="r" b="b"/>
              <a:pathLst>
                <a:path w="241" h="203" extrusionOk="0">
                  <a:moveTo>
                    <a:pt x="137" y="1"/>
                  </a:moveTo>
                  <a:cubicBezTo>
                    <a:pt x="47" y="1"/>
                    <a:pt x="1" y="111"/>
                    <a:pt x="67" y="175"/>
                  </a:cubicBezTo>
                  <a:cubicBezTo>
                    <a:pt x="87" y="194"/>
                    <a:pt x="112" y="202"/>
                    <a:pt x="136" y="202"/>
                  </a:cubicBezTo>
                  <a:cubicBezTo>
                    <a:pt x="189" y="202"/>
                    <a:pt x="240"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91" name="Google Shape;391;p18"/>
            <p:cNvSpPr/>
            <p:nvPr/>
          </p:nvSpPr>
          <p:spPr>
            <a:xfrm rot="759590">
              <a:off x="667726" y="1702508"/>
              <a:ext cx="28615" cy="24527"/>
            </a:xfrm>
            <a:custGeom>
              <a:avLst/>
              <a:gdLst/>
              <a:ahLst/>
              <a:cxnLst/>
              <a:rect l="l" t="t" r="r" b="b"/>
              <a:pathLst>
                <a:path w="238" h="204" extrusionOk="0">
                  <a:moveTo>
                    <a:pt x="136" y="1"/>
                  </a:moveTo>
                  <a:cubicBezTo>
                    <a:pt x="43" y="1"/>
                    <a:pt x="0" y="111"/>
                    <a:pt x="64" y="175"/>
                  </a:cubicBezTo>
                  <a:cubicBezTo>
                    <a:pt x="85" y="195"/>
                    <a:pt x="110" y="203"/>
                    <a:pt x="134" y="203"/>
                  </a:cubicBezTo>
                  <a:cubicBezTo>
                    <a:pt x="187" y="203"/>
                    <a:pt x="238" y="161"/>
                    <a:pt x="238" y="99"/>
                  </a:cubicBezTo>
                  <a:cubicBezTo>
                    <a:pt x="238" y="44"/>
                    <a:pt x="191" y="1"/>
                    <a:pt x="136"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92" name="Google Shape;392;p18"/>
            <p:cNvSpPr/>
            <p:nvPr/>
          </p:nvSpPr>
          <p:spPr>
            <a:xfrm rot="759590">
              <a:off x="702345" y="1710283"/>
              <a:ext cx="28615" cy="24407"/>
            </a:xfrm>
            <a:custGeom>
              <a:avLst/>
              <a:gdLst/>
              <a:ahLst/>
              <a:cxnLst/>
              <a:rect l="l" t="t" r="r" b="b"/>
              <a:pathLst>
                <a:path w="238" h="203" extrusionOk="0">
                  <a:moveTo>
                    <a:pt x="137" y="1"/>
                  </a:moveTo>
                  <a:cubicBezTo>
                    <a:pt x="44" y="1"/>
                    <a:pt x="0" y="111"/>
                    <a:pt x="64" y="175"/>
                  </a:cubicBezTo>
                  <a:cubicBezTo>
                    <a:pt x="84" y="194"/>
                    <a:pt x="109" y="202"/>
                    <a:pt x="133" y="202"/>
                  </a:cubicBezTo>
                  <a:cubicBezTo>
                    <a:pt x="186" y="202"/>
                    <a:pt x="237" y="161"/>
                    <a:pt x="235" y="99"/>
                  </a:cubicBezTo>
                  <a:cubicBezTo>
                    <a:pt x="235"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93" name="Google Shape;393;p18"/>
            <p:cNvSpPr/>
            <p:nvPr/>
          </p:nvSpPr>
          <p:spPr>
            <a:xfrm rot="759590">
              <a:off x="736950" y="1718056"/>
              <a:ext cx="28615" cy="24407"/>
            </a:xfrm>
            <a:custGeom>
              <a:avLst/>
              <a:gdLst/>
              <a:ahLst/>
              <a:cxnLst/>
              <a:rect l="l" t="t" r="r" b="b"/>
              <a:pathLst>
                <a:path w="238" h="203" extrusionOk="0">
                  <a:moveTo>
                    <a:pt x="134" y="1"/>
                  </a:moveTo>
                  <a:cubicBezTo>
                    <a:pt x="44" y="1"/>
                    <a:pt x="1" y="111"/>
                    <a:pt x="65" y="175"/>
                  </a:cubicBezTo>
                  <a:cubicBezTo>
                    <a:pt x="85" y="194"/>
                    <a:pt x="109" y="202"/>
                    <a:pt x="133" y="202"/>
                  </a:cubicBezTo>
                  <a:cubicBezTo>
                    <a:pt x="186" y="202"/>
                    <a:pt x="238" y="161"/>
                    <a:pt x="236" y="99"/>
                  </a:cubicBezTo>
                  <a:cubicBezTo>
                    <a:pt x="236" y="44"/>
                    <a:pt x="189" y="1"/>
                    <a:pt x="134"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94" name="Google Shape;394;p18"/>
            <p:cNvSpPr/>
            <p:nvPr/>
          </p:nvSpPr>
          <p:spPr>
            <a:xfrm rot="759590">
              <a:off x="771320" y="1725790"/>
              <a:ext cx="28735" cy="24407"/>
            </a:xfrm>
            <a:custGeom>
              <a:avLst/>
              <a:gdLst/>
              <a:ahLst/>
              <a:cxnLst/>
              <a:rect l="l" t="t" r="r" b="b"/>
              <a:pathLst>
                <a:path w="239" h="203" extrusionOk="0">
                  <a:moveTo>
                    <a:pt x="137" y="1"/>
                  </a:moveTo>
                  <a:cubicBezTo>
                    <a:pt x="47" y="1"/>
                    <a:pt x="1" y="111"/>
                    <a:pt x="64" y="175"/>
                  </a:cubicBezTo>
                  <a:cubicBezTo>
                    <a:pt x="85" y="194"/>
                    <a:pt x="110" y="202"/>
                    <a:pt x="134" y="202"/>
                  </a:cubicBezTo>
                  <a:cubicBezTo>
                    <a:pt x="187" y="202"/>
                    <a:pt x="238"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95" name="Google Shape;395;p18"/>
            <p:cNvSpPr/>
            <p:nvPr/>
          </p:nvSpPr>
          <p:spPr>
            <a:xfrm rot="759590">
              <a:off x="805926" y="1733563"/>
              <a:ext cx="28735" cy="24407"/>
            </a:xfrm>
            <a:custGeom>
              <a:avLst/>
              <a:gdLst/>
              <a:ahLst/>
              <a:cxnLst/>
              <a:rect l="l" t="t" r="r" b="b"/>
              <a:pathLst>
                <a:path w="239" h="203" extrusionOk="0">
                  <a:moveTo>
                    <a:pt x="137" y="1"/>
                  </a:moveTo>
                  <a:cubicBezTo>
                    <a:pt x="44" y="1"/>
                    <a:pt x="1" y="111"/>
                    <a:pt x="65" y="175"/>
                  </a:cubicBezTo>
                  <a:cubicBezTo>
                    <a:pt x="85" y="194"/>
                    <a:pt x="109" y="202"/>
                    <a:pt x="133" y="202"/>
                  </a:cubicBezTo>
                  <a:cubicBezTo>
                    <a:pt x="187" y="202"/>
                    <a:pt x="239" y="161"/>
                    <a:pt x="239" y="99"/>
                  </a:cubicBezTo>
                  <a:cubicBezTo>
                    <a:pt x="236"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96" name="Google Shape;396;p18"/>
            <p:cNvSpPr/>
            <p:nvPr/>
          </p:nvSpPr>
          <p:spPr>
            <a:xfrm rot="759590">
              <a:off x="840294" y="1741310"/>
              <a:ext cx="28976" cy="24407"/>
            </a:xfrm>
            <a:custGeom>
              <a:avLst/>
              <a:gdLst/>
              <a:ahLst/>
              <a:cxnLst/>
              <a:rect l="l" t="t" r="r" b="b"/>
              <a:pathLst>
                <a:path w="241" h="203" extrusionOk="0">
                  <a:moveTo>
                    <a:pt x="137" y="1"/>
                  </a:moveTo>
                  <a:cubicBezTo>
                    <a:pt x="47" y="1"/>
                    <a:pt x="1" y="111"/>
                    <a:pt x="67" y="175"/>
                  </a:cubicBezTo>
                  <a:cubicBezTo>
                    <a:pt x="87" y="194"/>
                    <a:pt x="112" y="202"/>
                    <a:pt x="136" y="202"/>
                  </a:cubicBezTo>
                  <a:cubicBezTo>
                    <a:pt x="189" y="202"/>
                    <a:pt x="240"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97" name="Google Shape;397;p18"/>
            <p:cNvSpPr/>
            <p:nvPr/>
          </p:nvSpPr>
          <p:spPr>
            <a:xfrm rot="759590">
              <a:off x="875021" y="1749070"/>
              <a:ext cx="28615" cy="24407"/>
            </a:xfrm>
            <a:custGeom>
              <a:avLst/>
              <a:gdLst/>
              <a:ahLst/>
              <a:cxnLst/>
              <a:rect l="l" t="t" r="r" b="b"/>
              <a:pathLst>
                <a:path w="238" h="203" extrusionOk="0">
                  <a:moveTo>
                    <a:pt x="136" y="1"/>
                  </a:moveTo>
                  <a:cubicBezTo>
                    <a:pt x="46" y="1"/>
                    <a:pt x="0" y="111"/>
                    <a:pt x="67" y="175"/>
                  </a:cubicBezTo>
                  <a:cubicBezTo>
                    <a:pt x="87" y="194"/>
                    <a:pt x="111" y="202"/>
                    <a:pt x="135" y="202"/>
                  </a:cubicBezTo>
                  <a:cubicBezTo>
                    <a:pt x="187" y="202"/>
                    <a:pt x="238" y="161"/>
                    <a:pt x="238" y="99"/>
                  </a:cubicBezTo>
                  <a:cubicBezTo>
                    <a:pt x="238" y="44"/>
                    <a:pt x="191" y="1"/>
                    <a:pt x="136"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98" name="Google Shape;398;p18"/>
            <p:cNvSpPr/>
            <p:nvPr/>
          </p:nvSpPr>
          <p:spPr>
            <a:xfrm rot="759590">
              <a:off x="909614" y="1756841"/>
              <a:ext cx="28615" cy="24527"/>
            </a:xfrm>
            <a:custGeom>
              <a:avLst/>
              <a:gdLst/>
              <a:ahLst/>
              <a:cxnLst/>
              <a:rect l="l" t="t" r="r" b="b"/>
              <a:pathLst>
                <a:path w="238" h="204" extrusionOk="0">
                  <a:moveTo>
                    <a:pt x="137" y="1"/>
                  </a:moveTo>
                  <a:cubicBezTo>
                    <a:pt x="44" y="1"/>
                    <a:pt x="0" y="111"/>
                    <a:pt x="64" y="175"/>
                  </a:cubicBezTo>
                  <a:cubicBezTo>
                    <a:pt x="85" y="195"/>
                    <a:pt x="110" y="203"/>
                    <a:pt x="134" y="203"/>
                  </a:cubicBezTo>
                  <a:cubicBezTo>
                    <a:pt x="188" y="203"/>
                    <a:pt x="238" y="161"/>
                    <a:pt x="238" y="99"/>
                  </a:cubicBezTo>
                  <a:cubicBezTo>
                    <a:pt x="235"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99" name="Google Shape;399;p18"/>
            <p:cNvSpPr/>
            <p:nvPr/>
          </p:nvSpPr>
          <p:spPr>
            <a:xfrm rot="759590">
              <a:off x="944232" y="1764616"/>
              <a:ext cx="28615" cy="24407"/>
            </a:xfrm>
            <a:custGeom>
              <a:avLst/>
              <a:gdLst/>
              <a:ahLst/>
              <a:cxnLst/>
              <a:rect l="l" t="t" r="r" b="b"/>
              <a:pathLst>
                <a:path w="238" h="203" extrusionOk="0">
                  <a:moveTo>
                    <a:pt x="134" y="1"/>
                  </a:moveTo>
                  <a:cubicBezTo>
                    <a:pt x="44" y="1"/>
                    <a:pt x="1" y="111"/>
                    <a:pt x="65" y="175"/>
                  </a:cubicBezTo>
                  <a:cubicBezTo>
                    <a:pt x="85" y="194"/>
                    <a:pt x="109" y="202"/>
                    <a:pt x="133" y="202"/>
                  </a:cubicBezTo>
                  <a:cubicBezTo>
                    <a:pt x="186" y="202"/>
                    <a:pt x="238" y="161"/>
                    <a:pt x="236" y="99"/>
                  </a:cubicBezTo>
                  <a:cubicBezTo>
                    <a:pt x="236" y="44"/>
                    <a:pt x="189" y="1"/>
                    <a:pt x="134"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00" name="Google Shape;400;p18"/>
            <p:cNvSpPr/>
            <p:nvPr/>
          </p:nvSpPr>
          <p:spPr>
            <a:xfrm rot="759590">
              <a:off x="978599" y="1772376"/>
              <a:ext cx="28976" cy="24407"/>
            </a:xfrm>
            <a:custGeom>
              <a:avLst/>
              <a:gdLst/>
              <a:ahLst/>
              <a:cxnLst/>
              <a:rect l="l" t="t" r="r" b="b"/>
              <a:pathLst>
                <a:path w="241" h="203" extrusionOk="0">
                  <a:moveTo>
                    <a:pt x="137" y="1"/>
                  </a:moveTo>
                  <a:cubicBezTo>
                    <a:pt x="47" y="1"/>
                    <a:pt x="1" y="111"/>
                    <a:pt x="67" y="175"/>
                  </a:cubicBezTo>
                  <a:cubicBezTo>
                    <a:pt x="87" y="194"/>
                    <a:pt x="112" y="202"/>
                    <a:pt x="136" y="202"/>
                  </a:cubicBezTo>
                  <a:cubicBezTo>
                    <a:pt x="189" y="202"/>
                    <a:pt x="240"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01" name="Google Shape;401;p18"/>
            <p:cNvSpPr/>
            <p:nvPr/>
          </p:nvSpPr>
          <p:spPr>
            <a:xfrm rot="759590">
              <a:off x="1013208" y="1780123"/>
              <a:ext cx="28735" cy="24407"/>
            </a:xfrm>
            <a:custGeom>
              <a:avLst/>
              <a:gdLst/>
              <a:ahLst/>
              <a:cxnLst/>
              <a:rect l="l" t="t" r="r" b="b"/>
              <a:pathLst>
                <a:path w="239" h="203" extrusionOk="0">
                  <a:moveTo>
                    <a:pt x="137" y="1"/>
                  </a:moveTo>
                  <a:cubicBezTo>
                    <a:pt x="47" y="1"/>
                    <a:pt x="1" y="111"/>
                    <a:pt x="65" y="175"/>
                  </a:cubicBezTo>
                  <a:cubicBezTo>
                    <a:pt x="86" y="194"/>
                    <a:pt x="110" y="202"/>
                    <a:pt x="135" y="202"/>
                  </a:cubicBezTo>
                  <a:cubicBezTo>
                    <a:pt x="188" y="202"/>
                    <a:pt x="238" y="161"/>
                    <a:pt x="238" y="99"/>
                  </a:cubicBezTo>
                  <a:cubicBezTo>
                    <a:pt x="236"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02" name="Google Shape;402;p18"/>
            <p:cNvSpPr/>
            <p:nvPr/>
          </p:nvSpPr>
          <p:spPr>
            <a:xfrm rot="759590">
              <a:off x="1047932" y="1787909"/>
              <a:ext cx="28615" cy="24407"/>
            </a:xfrm>
            <a:custGeom>
              <a:avLst/>
              <a:gdLst/>
              <a:ahLst/>
              <a:cxnLst/>
              <a:rect l="l" t="t" r="r" b="b"/>
              <a:pathLst>
                <a:path w="238" h="203" extrusionOk="0">
                  <a:moveTo>
                    <a:pt x="137" y="1"/>
                  </a:moveTo>
                  <a:cubicBezTo>
                    <a:pt x="44" y="1"/>
                    <a:pt x="0" y="111"/>
                    <a:pt x="64" y="175"/>
                  </a:cubicBezTo>
                  <a:cubicBezTo>
                    <a:pt x="84" y="194"/>
                    <a:pt x="109" y="202"/>
                    <a:pt x="133" y="202"/>
                  </a:cubicBezTo>
                  <a:cubicBezTo>
                    <a:pt x="186" y="202"/>
                    <a:pt x="237" y="161"/>
                    <a:pt x="235" y="99"/>
                  </a:cubicBezTo>
                  <a:cubicBezTo>
                    <a:pt x="235"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03" name="Google Shape;403;p18"/>
            <p:cNvSpPr/>
            <p:nvPr/>
          </p:nvSpPr>
          <p:spPr>
            <a:xfrm rot="759590">
              <a:off x="1082536" y="1795696"/>
              <a:ext cx="28735" cy="24407"/>
            </a:xfrm>
            <a:custGeom>
              <a:avLst/>
              <a:gdLst/>
              <a:ahLst/>
              <a:cxnLst/>
              <a:rect l="l" t="t" r="r" b="b"/>
              <a:pathLst>
                <a:path w="239" h="203" extrusionOk="0">
                  <a:moveTo>
                    <a:pt x="137" y="1"/>
                  </a:moveTo>
                  <a:cubicBezTo>
                    <a:pt x="44" y="1"/>
                    <a:pt x="1" y="111"/>
                    <a:pt x="65" y="175"/>
                  </a:cubicBezTo>
                  <a:cubicBezTo>
                    <a:pt x="85" y="194"/>
                    <a:pt x="109" y="202"/>
                    <a:pt x="133" y="202"/>
                  </a:cubicBezTo>
                  <a:cubicBezTo>
                    <a:pt x="186" y="202"/>
                    <a:pt x="238" y="161"/>
                    <a:pt x="238" y="99"/>
                  </a:cubicBezTo>
                  <a:cubicBezTo>
                    <a:pt x="236"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04" name="Google Shape;404;p18"/>
            <p:cNvSpPr/>
            <p:nvPr/>
          </p:nvSpPr>
          <p:spPr>
            <a:xfrm rot="759590">
              <a:off x="1116909" y="1803403"/>
              <a:ext cx="28615" cy="24407"/>
            </a:xfrm>
            <a:custGeom>
              <a:avLst/>
              <a:gdLst/>
              <a:ahLst/>
              <a:cxnLst/>
              <a:rect l="l" t="t" r="r" b="b"/>
              <a:pathLst>
                <a:path w="238" h="203" extrusionOk="0">
                  <a:moveTo>
                    <a:pt x="137" y="1"/>
                  </a:moveTo>
                  <a:cubicBezTo>
                    <a:pt x="47" y="1"/>
                    <a:pt x="0" y="111"/>
                    <a:pt x="64" y="175"/>
                  </a:cubicBezTo>
                  <a:cubicBezTo>
                    <a:pt x="85" y="194"/>
                    <a:pt x="110" y="202"/>
                    <a:pt x="134" y="202"/>
                  </a:cubicBezTo>
                  <a:cubicBezTo>
                    <a:pt x="187" y="202"/>
                    <a:pt x="238" y="161"/>
                    <a:pt x="238" y="99"/>
                  </a:cubicBezTo>
                  <a:cubicBezTo>
                    <a:pt x="238"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05" name="Google Shape;405;p18"/>
            <p:cNvSpPr/>
            <p:nvPr/>
          </p:nvSpPr>
          <p:spPr>
            <a:xfrm rot="759590">
              <a:off x="1151514" y="1811176"/>
              <a:ext cx="28615" cy="24407"/>
            </a:xfrm>
            <a:custGeom>
              <a:avLst/>
              <a:gdLst/>
              <a:ahLst/>
              <a:cxnLst/>
              <a:rect l="l" t="t" r="r" b="b"/>
              <a:pathLst>
                <a:path w="238" h="203" extrusionOk="0">
                  <a:moveTo>
                    <a:pt x="137" y="1"/>
                  </a:moveTo>
                  <a:cubicBezTo>
                    <a:pt x="44" y="1"/>
                    <a:pt x="1" y="111"/>
                    <a:pt x="65" y="175"/>
                  </a:cubicBezTo>
                  <a:cubicBezTo>
                    <a:pt x="85" y="194"/>
                    <a:pt x="109" y="202"/>
                    <a:pt x="133" y="202"/>
                  </a:cubicBezTo>
                  <a:cubicBezTo>
                    <a:pt x="186" y="202"/>
                    <a:pt x="238" y="161"/>
                    <a:pt x="236" y="99"/>
                  </a:cubicBezTo>
                  <a:cubicBezTo>
                    <a:pt x="236" y="44"/>
                    <a:pt x="192" y="1"/>
                    <a:pt x="137"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06" name="Google Shape;406;p18"/>
            <p:cNvSpPr/>
            <p:nvPr/>
          </p:nvSpPr>
          <p:spPr>
            <a:xfrm rot="759590">
              <a:off x="368409" y="1732687"/>
              <a:ext cx="806025" cy="4328"/>
            </a:xfrm>
            <a:custGeom>
              <a:avLst/>
              <a:gdLst/>
              <a:ahLst/>
              <a:cxnLst/>
              <a:rect l="l" t="t" r="r" b="b"/>
              <a:pathLst>
                <a:path w="6704" h="36" extrusionOk="0">
                  <a:moveTo>
                    <a:pt x="0" y="1"/>
                  </a:moveTo>
                  <a:lnTo>
                    <a:pt x="0" y="36"/>
                  </a:lnTo>
                  <a:lnTo>
                    <a:pt x="6703" y="36"/>
                  </a:lnTo>
                  <a:lnTo>
                    <a:pt x="6703" y="1"/>
                  </a:ln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07" name="Google Shape;407;p18"/>
            <p:cNvSpPr/>
            <p:nvPr/>
          </p:nvSpPr>
          <p:spPr>
            <a:xfrm rot="759590">
              <a:off x="513309" y="1055413"/>
              <a:ext cx="814802" cy="21401"/>
            </a:xfrm>
            <a:custGeom>
              <a:avLst/>
              <a:gdLst/>
              <a:ahLst/>
              <a:cxnLst/>
              <a:rect l="l" t="t" r="r" b="b"/>
              <a:pathLst>
                <a:path w="6777" h="178" extrusionOk="0">
                  <a:moveTo>
                    <a:pt x="1" y="1"/>
                  </a:moveTo>
                  <a:lnTo>
                    <a:pt x="1" y="177"/>
                  </a:lnTo>
                  <a:lnTo>
                    <a:pt x="6776" y="177"/>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08" name="Google Shape;408;p18"/>
            <p:cNvSpPr/>
            <p:nvPr/>
          </p:nvSpPr>
          <p:spPr>
            <a:xfrm rot="759590">
              <a:off x="495299" y="1135653"/>
              <a:ext cx="814802" cy="21281"/>
            </a:xfrm>
            <a:custGeom>
              <a:avLst/>
              <a:gdLst/>
              <a:ahLst/>
              <a:cxnLst/>
              <a:rect l="l" t="t" r="r" b="b"/>
              <a:pathLst>
                <a:path w="6777" h="177"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09" name="Google Shape;409;p18"/>
            <p:cNvSpPr/>
            <p:nvPr/>
          </p:nvSpPr>
          <p:spPr>
            <a:xfrm rot="759590">
              <a:off x="477289" y="1215774"/>
              <a:ext cx="814802" cy="21401"/>
            </a:xfrm>
            <a:custGeom>
              <a:avLst/>
              <a:gdLst/>
              <a:ahLst/>
              <a:cxnLst/>
              <a:rect l="l" t="t" r="r" b="b"/>
              <a:pathLst>
                <a:path w="6777" h="178" extrusionOk="0">
                  <a:moveTo>
                    <a:pt x="1" y="1"/>
                  </a:moveTo>
                  <a:lnTo>
                    <a:pt x="1" y="178"/>
                  </a:lnTo>
                  <a:lnTo>
                    <a:pt x="6776" y="178"/>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10" name="Google Shape;410;p18"/>
            <p:cNvSpPr/>
            <p:nvPr/>
          </p:nvSpPr>
          <p:spPr>
            <a:xfrm rot="759590">
              <a:off x="459266" y="1296012"/>
              <a:ext cx="814802" cy="21401"/>
            </a:xfrm>
            <a:custGeom>
              <a:avLst/>
              <a:gdLst/>
              <a:ahLst/>
              <a:cxnLst/>
              <a:rect l="l" t="t" r="r" b="b"/>
              <a:pathLst>
                <a:path w="6777" h="178"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11" name="Google Shape;411;p18"/>
            <p:cNvSpPr/>
            <p:nvPr/>
          </p:nvSpPr>
          <p:spPr>
            <a:xfrm rot="759590">
              <a:off x="441256" y="1376253"/>
              <a:ext cx="814802" cy="21281"/>
            </a:xfrm>
            <a:custGeom>
              <a:avLst/>
              <a:gdLst/>
              <a:ahLst/>
              <a:cxnLst/>
              <a:rect l="l" t="t" r="r" b="b"/>
              <a:pathLst>
                <a:path w="6777" h="177"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12" name="Google Shape;412;p18"/>
            <p:cNvSpPr/>
            <p:nvPr/>
          </p:nvSpPr>
          <p:spPr>
            <a:xfrm rot="759590">
              <a:off x="423245" y="1456373"/>
              <a:ext cx="814802" cy="21401"/>
            </a:xfrm>
            <a:custGeom>
              <a:avLst/>
              <a:gdLst/>
              <a:ahLst/>
              <a:cxnLst/>
              <a:rect l="l" t="t" r="r" b="b"/>
              <a:pathLst>
                <a:path w="6777" h="178" extrusionOk="0">
                  <a:moveTo>
                    <a:pt x="1" y="1"/>
                  </a:moveTo>
                  <a:lnTo>
                    <a:pt x="1" y="177"/>
                  </a:lnTo>
                  <a:lnTo>
                    <a:pt x="6776" y="177"/>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13" name="Google Shape;413;p18"/>
            <p:cNvSpPr/>
            <p:nvPr/>
          </p:nvSpPr>
          <p:spPr>
            <a:xfrm rot="759590">
              <a:off x="405222" y="1536612"/>
              <a:ext cx="814802" cy="21401"/>
            </a:xfrm>
            <a:custGeom>
              <a:avLst/>
              <a:gdLst/>
              <a:ahLst/>
              <a:cxnLst/>
              <a:rect l="l" t="t" r="r" b="b"/>
              <a:pathLst>
                <a:path w="6777" h="178"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14" name="Google Shape;414;p18"/>
            <p:cNvSpPr/>
            <p:nvPr/>
          </p:nvSpPr>
          <p:spPr>
            <a:xfrm rot="759590">
              <a:off x="387225" y="1616733"/>
              <a:ext cx="814802" cy="21401"/>
            </a:xfrm>
            <a:custGeom>
              <a:avLst/>
              <a:gdLst/>
              <a:ahLst/>
              <a:cxnLst/>
              <a:rect l="l" t="t" r="r" b="b"/>
              <a:pathLst>
                <a:path w="6777" h="178" extrusionOk="0">
                  <a:moveTo>
                    <a:pt x="1" y="1"/>
                  </a:moveTo>
                  <a:lnTo>
                    <a:pt x="1" y="178"/>
                  </a:lnTo>
                  <a:lnTo>
                    <a:pt x="6776" y="178"/>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15" name="Google Shape;415;p18"/>
            <p:cNvSpPr/>
            <p:nvPr/>
          </p:nvSpPr>
          <p:spPr>
            <a:xfrm rot="759590">
              <a:off x="369202" y="1696972"/>
              <a:ext cx="814802" cy="21401"/>
            </a:xfrm>
            <a:custGeom>
              <a:avLst/>
              <a:gdLst/>
              <a:ahLst/>
              <a:cxnLst/>
              <a:rect l="l" t="t" r="r" b="b"/>
              <a:pathLst>
                <a:path w="6777" h="178" extrusionOk="0">
                  <a:moveTo>
                    <a:pt x="1" y="1"/>
                  </a:moveTo>
                  <a:lnTo>
                    <a:pt x="1" y="177"/>
                  </a:lnTo>
                  <a:lnTo>
                    <a:pt x="6776" y="177"/>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16" name="Google Shape;416;p18"/>
            <p:cNvSpPr/>
            <p:nvPr/>
          </p:nvSpPr>
          <p:spPr>
            <a:xfrm rot="759590">
              <a:off x="351191" y="1777213"/>
              <a:ext cx="814802" cy="21281"/>
            </a:xfrm>
            <a:custGeom>
              <a:avLst/>
              <a:gdLst/>
              <a:ahLst/>
              <a:cxnLst/>
              <a:rect l="l" t="t" r="r" b="b"/>
              <a:pathLst>
                <a:path w="6777" h="177"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17" name="Google Shape;417;p18"/>
            <p:cNvSpPr/>
            <p:nvPr/>
          </p:nvSpPr>
          <p:spPr>
            <a:xfrm rot="759590">
              <a:off x="333181" y="1857333"/>
              <a:ext cx="814802" cy="21401"/>
            </a:xfrm>
            <a:custGeom>
              <a:avLst/>
              <a:gdLst/>
              <a:ahLst/>
              <a:cxnLst/>
              <a:rect l="l" t="t" r="r" b="b"/>
              <a:pathLst>
                <a:path w="6777" h="178" extrusionOk="0">
                  <a:moveTo>
                    <a:pt x="1" y="1"/>
                  </a:moveTo>
                  <a:lnTo>
                    <a:pt x="1" y="177"/>
                  </a:lnTo>
                  <a:lnTo>
                    <a:pt x="6776" y="177"/>
                  </a:lnTo>
                  <a:lnTo>
                    <a:pt x="6776" y="1"/>
                  </a:lnTo>
                  <a:close/>
                </a:path>
              </a:pathLst>
            </a:custGeom>
            <a:solidFill>
              <a:srgbClr val="F6AD12">
                <a:alpha val="1696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18" name="Google Shape;418;p18"/>
            <p:cNvSpPr/>
            <p:nvPr/>
          </p:nvSpPr>
          <p:spPr>
            <a:xfrm rot="759590">
              <a:off x="314806" y="1937493"/>
              <a:ext cx="814802" cy="21401"/>
            </a:xfrm>
            <a:custGeom>
              <a:avLst/>
              <a:gdLst/>
              <a:ahLst/>
              <a:cxnLst/>
              <a:rect l="l" t="t" r="r" b="b"/>
              <a:pathLst>
                <a:path w="6777" h="178" extrusionOk="0">
                  <a:moveTo>
                    <a:pt x="1" y="0"/>
                  </a:moveTo>
                  <a:lnTo>
                    <a:pt x="1" y="177"/>
                  </a:lnTo>
                  <a:lnTo>
                    <a:pt x="6776" y="177"/>
                  </a:lnTo>
                  <a:lnTo>
                    <a:pt x="6776" y="0"/>
                  </a:lnTo>
                  <a:close/>
                </a:path>
              </a:pathLst>
            </a:custGeom>
            <a:solidFill>
              <a:srgbClr val="F6AD12">
                <a:alpha val="1696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19" name="Google Shape;419;p18"/>
            <p:cNvSpPr/>
            <p:nvPr/>
          </p:nvSpPr>
          <p:spPr>
            <a:xfrm rot="759590">
              <a:off x="645983" y="1204036"/>
              <a:ext cx="131773" cy="246713"/>
            </a:xfrm>
            <a:custGeom>
              <a:avLst/>
              <a:gdLst/>
              <a:ahLst/>
              <a:cxnLst/>
              <a:rect l="l" t="t" r="r" b="b"/>
              <a:pathLst>
                <a:path w="1096" h="2052" extrusionOk="0">
                  <a:moveTo>
                    <a:pt x="545" y="441"/>
                  </a:moveTo>
                  <a:lnTo>
                    <a:pt x="670" y="1299"/>
                  </a:lnTo>
                  <a:lnTo>
                    <a:pt x="418" y="1299"/>
                  </a:lnTo>
                  <a:lnTo>
                    <a:pt x="545" y="441"/>
                  </a:lnTo>
                  <a:close/>
                  <a:moveTo>
                    <a:pt x="340" y="1"/>
                  </a:moveTo>
                  <a:lnTo>
                    <a:pt x="1" y="2052"/>
                  </a:lnTo>
                  <a:lnTo>
                    <a:pt x="311" y="2052"/>
                  </a:lnTo>
                  <a:lnTo>
                    <a:pt x="377" y="1597"/>
                  </a:lnTo>
                  <a:lnTo>
                    <a:pt x="711" y="1597"/>
                  </a:lnTo>
                  <a:lnTo>
                    <a:pt x="780" y="2052"/>
                  </a:lnTo>
                  <a:lnTo>
                    <a:pt x="1096" y="2052"/>
                  </a:lnTo>
                  <a:lnTo>
                    <a:pt x="757"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20" name="Google Shape;420;p18"/>
            <p:cNvSpPr/>
            <p:nvPr/>
          </p:nvSpPr>
          <p:spPr>
            <a:xfrm rot="759590">
              <a:off x="794290" y="1232619"/>
              <a:ext cx="120711" cy="253566"/>
            </a:xfrm>
            <a:custGeom>
              <a:avLst/>
              <a:gdLst/>
              <a:ahLst/>
              <a:cxnLst/>
              <a:rect l="l" t="t" r="r" b="b"/>
              <a:pathLst>
                <a:path w="1004" h="2109" extrusionOk="0">
                  <a:moveTo>
                    <a:pt x="487" y="1"/>
                  </a:moveTo>
                  <a:cubicBezTo>
                    <a:pt x="343" y="1"/>
                    <a:pt x="227" y="47"/>
                    <a:pt x="143" y="137"/>
                  </a:cubicBezTo>
                  <a:cubicBezTo>
                    <a:pt x="59" y="227"/>
                    <a:pt x="18" y="348"/>
                    <a:pt x="18" y="505"/>
                  </a:cubicBezTo>
                  <a:cubicBezTo>
                    <a:pt x="15" y="615"/>
                    <a:pt x="44" y="722"/>
                    <a:pt x="99" y="818"/>
                  </a:cubicBezTo>
                  <a:cubicBezTo>
                    <a:pt x="157" y="913"/>
                    <a:pt x="259" y="1032"/>
                    <a:pt x="412" y="1177"/>
                  </a:cubicBezTo>
                  <a:cubicBezTo>
                    <a:pt x="496" y="1252"/>
                    <a:pt x="574" y="1336"/>
                    <a:pt x="638" y="1429"/>
                  </a:cubicBezTo>
                  <a:cubicBezTo>
                    <a:pt x="676" y="1484"/>
                    <a:pt x="696" y="1551"/>
                    <a:pt x="696" y="1620"/>
                  </a:cubicBezTo>
                  <a:cubicBezTo>
                    <a:pt x="699" y="1672"/>
                    <a:pt x="679" y="1724"/>
                    <a:pt x="641" y="1765"/>
                  </a:cubicBezTo>
                  <a:cubicBezTo>
                    <a:pt x="606" y="1798"/>
                    <a:pt x="558" y="1817"/>
                    <a:pt x="507" y="1817"/>
                  </a:cubicBezTo>
                  <a:cubicBezTo>
                    <a:pt x="503" y="1817"/>
                    <a:pt x="500" y="1817"/>
                    <a:pt x="496" y="1817"/>
                  </a:cubicBezTo>
                  <a:cubicBezTo>
                    <a:pt x="493" y="1817"/>
                    <a:pt x="491" y="1817"/>
                    <a:pt x="488" y="1817"/>
                  </a:cubicBezTo>
                  <a:cubicBezTo>
                    <a:pt x="436" y="1817"/>
                    <a:pt x="387" y="1792"/>
                    <a:pt x="351" y="1753"/>
                  </a:cubicBezTo>
                  <a:cubicBezTo>
                    <a:pt x="314" y="1701"/>
                    <a:pt x="296" y="1640"/>
                    <a:pt x="299" y="1577"/>
                  </a:cubicBezTo>
                  <a:lnTo>
                    <a:pt x="299" y="1501"/>
                  </a:lnTo>
                  <a:lnTo>
                    <a:pt x="1" y="1533"/>
                  </a:lnTo>
                  <a:lnTo>
                    <a:pt x="1" y="1606"/>
                  </a:lnTo>
                  <a:cubicBezTo>
                    <a:pt x="1" y="1695"/>
                    <a:pt x="21" y="1785"/>
                    <a:pt x="65" y="1866"/>
                  </a:cubicBezTo>
                  <a:cubicBezTo>
                    <a:pt x="105" y="1942"/>
                    <a:pt x="166" y="2002"/>
                    <a:pt x="241" y="2043"/>
                  </a:cubicBezTo>
                  <a:lnTo>
                    <a:pt x="238" y="2043"/>
                  </a:lnTo>
                  <a:cubicBezTo>
                    <a:pt x="321" y="2086"/>
                    <a:pt x="411" y="2108"/>
                    <a:pt x="500" y="2108"/>
                  </a:cubicBezTo>
                  <a:cubicBezTo>
                    <a:pt x="590" y="2108"/>
                    <a:pt x="679" y="2086"/>
                    <a:pt x="760" y="2043"/>
                  </a:cubicBezTo>
                  <a:cubicBezTo>
                    <a:pt x="835" y="2002"/>
                    <a:pt x="896" y="1942"/>
                    <a:pt x="936" y="1866"/>
                  </a:cubicBezTo>
                  <a:cubicBezTo>
                    <a:pt x="980" y="1785"/>
                    <a:pt x="1003" y="1695"/>
                    <a:pt x="1000" y="1606"/>
                  </a:cubicBezTo>
                  <a:cubicBezTo>
                    <a:pt x="1000" y="1498"/>
                    <a:pt x="971" y="1391"/>
                    <a:pt x="916" y="1299"/>
                  </a:cubicBezTo>
                  <a:cubicBezTo>
                    <a:pt x="861" y="1206"/>
                    <a:pt x="757" y="1084"/>
                    <a:pt x="606" y="931"/>
                  </a:cubicBezTo>
                  <a:cubicBezTo>
                    <a:pt x="522" y="853"/>
                    <a:pt x="447" y="768"/>
                    <a:pt x="380" y="676"/>
                  </a:cubicBezTo>
                  <a:cubicBezTo>
                    <a:pt x="343" y="621"/>
                    <a:pt x="322" y="557"/>
                    <a:pt x="322" y="490"/>
                  </a:cubicBezTo>
                  <a:cubicBezTo>
                    <a:pt x="317" y="438"/>
                    <a:pt x="334" y="386"/>
                    <a:pt x="366" y="343"/>
                  </a:cubicBezTo>
                  <a:cubicBezTo>
                    <a:pt x="395" y="310"/>
                    <a:pt x="437" y="293"/>
                    <a:pt x="480" y="293"/>
                  </a:cubicBezTo>
                  <a:cubicBezTo>
                    <a:pt x="484" y="293"/>
                    <a:pt x="487" y="293"/>
                    <a:pt x="490" y="293"/>
                  </a:cubicBezTo>
                  <a:cubicBezTo>
                    <a:pt x="493" y="293"/>
                    <a:pt x="496" y="293"/>
                    <a:pt x="499" y="293"/>
                  </a:cubicBezTo>
                  <a:cubicBezTo>
                    <a:pt x="545" y="293"/>
                    <a:pt x="590" y="316"/>
                    <a:pt x="618" y="354"/>
                  </a:cubicBezTo>
                  <a:cubicBezTo>
                    <a:pt x="650" y="409"/>
                    <a:pt x="664" y="470"/>
                    <a:pt x="661" y="534"/>
                  </a:cubicBezTo>
                  <a:lnTo>
                    <a:pt x="661" y="592"/>
                  </a:lnTo>
                  <a:lnTo>
                    <a:pt x="960" y="560"/>
                  </a:lnTo>
                  <a:lnTo>
                    <a:pt x="960" y="508"/>
                  </a:lnTo>
                  <a:cubicBezTo>
                    <a:pt x="960" y="351"/>
                    <a:pt x="916" y="230"/>
                    <a:pt x="832" y="137"/>
                  </a:cubicBezTo>
                  <a:cubicBezTo>
                    <a:pt x="748" y="47"/>
                    <a:pt x="635" y="1"/>
                    <a:pt x="487"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21" name="Google Shape;421;p18"/>
            <p:cNvSpPr/>
            <p:nvPr/>
          </p:nvSpPr>
          <p:spPr>
            <a:xfrm rot="759590">
              <a:off x="942823" y="1269147"/>
              <a:ext cx="117826" cy="246713"/>
            </a:xfrm>
            <a:custGeom>
              <a:avLst/>
              <a:gdLst/>
              <a:ahLst/>
              <a:cxnLst/>
              <a:rect l="l" t="t" r="r" b="b"/>
              <a:pathLst>
                <a:path w="980" h="2052" extrusionOk="0">
                  <a:moveTo>
                    <a:pt x="491" y="292"/>
                  </a:moveTo>
                  <a:cubicBezTo>
                    <a:pt x="590" y="292"/>
                    <a:pt x="672" y="381"/>
                    <a:pt x="661" y="485"/>
                  </a:cubicBezTo>
                  <a:lnTo>
                    <a:pt x="661" y="1568"/>
                  </a:lnTo>
                  <a:cubicBezTo>
                    <a:pt x="672" y="1672"/>
                    <a:pt x="590" y="1757"/>
                    <a:pt x="491" y="1757"/>
                  </a:cubicBezTo>
                  <a:cubicBezTo>
                    <a:pt x="485" y="1757"/>
                    <a:pt x="479" y="1757"/>
                    <a:pt x="473" y="1756"/>
                  </a:cubicBezTo>
                  <a:lnTo>
                    <a:pt x="311" y="1756"/>
                  </a:lnTo>
                  <a:lnTo>
                    <a:pt x="311" y="293"/>
                  </a:lnTo>
                  <a:lnTo>
                    <a:pt x="473" y="293"/>
                  </a:lnTo>
                  <a:cubicBezTo>
                    <a:pt x="479" y="293"/>
                    <a:pt x="485" y="292"/>
                    <a:pt x="491" y="292"/>
                  </a:cubicBezTo>
                  <a:close/>
                  <a:moveTo>
                    <a:pt x="1" y="1"/>
                  </a:moveTo>
                  <a:lnTo>
                    <a:pt x="1" y="2052"/>
                  </a:lnTo>
                  <a:lnTo>
                    <a:pt x="487" y="2052"/>
                  </a:lnTo>
                  <a:cubicBezTo>
                    <a:pt x="635" y="2052"/>
                    <a:pt x="754" y="2005"/>
                    <a:pt x="841" y="1918"/>
                  </a:cubicBezTo>
                  <a:cubicBezTo>
                    <a:pt x="931" y="1820"/>
                    <a:pt x="980" y="1693"/>
                    <a:pt x="974" y="1562"/>
                  </a:cubicBezTo>
                  <a:lnTo>
                    <a:pt x="974" y="490"/>
                  </a:lnTo>
                  <a:cubicBezTo>
                    <a:pt x="980" y="357"/>
                    <a:pt x="931" y="230"/>
                    <a:pt x="841" y="134"/>
                  </a:cubicBezTo>
                  <a:cubicBezTo>
                    <a:pt x="754" y="47"/>
                    <a:pt x="635" y="1"/>
                    <a:pt x="487"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22" name="Google Shape;422;p18"/>
            <p:cNvSpPr/>
            <p:nvPr/>
          </p:nvSpPr>
          <p:spPr>
            <a:xfrm rot="759590">
              <a:off x="565519" y="1828308"/>
              <a:ext cx="56148" cy="84762"/>
            </a:xfrm>
            <a:custGeom>
              <a:avLst/>
              <a:gdLst/>
              <a:ahLst/>
              <a:cxnLst/>
              <a:rect l="l" t="t" r="r" b="b"/>
              <a:pathLst>
                <a:path w="467" h="705" extrusionOk="0">
                  <a:moveTo>
                    <a:pt x="235" y="70"/>
                  </a:moveTo>
                  <a:cubicBezTo>
                    <a:pt x="331" y="70"/>
                    <a:pt x="374" y="180"/>
                    <a:pt x="374" y="348"/>
                  </a:cubicBezTo>
                  <a:cubicBezTo>
                    <a:pt x="374" y="522"/>
                    <a:pt x="328" y="635"/>
                    <a:pt x="235" y="635"/>
                  </a:cubicBezTo>
                  <a:cubicBezTo>
                    <a:pt x="151" y="635"/>
                    <a:pt x="96" y="534"/>
                    <a:pt x="96" y="354"/>
                  </a:cubicBezTo>
                  <a:cubicBezTo>
                    <a:pt x="96" y="169"/>
                    <a:pt x="154" y="70"/>
                    <a:pt x="235" y="70"/>
                  </a:cubicBezTo>
                  <a:close/>
                  <a:moveTo>
                    <a:pt x="241" y="1"/>
                  </a:moveTo>
                  <a:cubicBezTo>
                    <a:pt x="102" y="1"/>
                    <a:pt x="1" y="128"/>
                    <a:pt x="3" y="354"/>
                  </a:cubicBezTo>
                  <a:cubicBezTo>
                    <a:pt x="6" y="580"/>
                    <a:pt x="96" y="705"/>
                    <a:pt x="229" y="705"/>
                  </a:cubicBezTo>
                  <a:cubicBezTo>
                    <a:pt x="380" y="705"/>
                    <a:pt x="467" y="577"/>
                    <a:pt x="467" y="346"/>
                  </a:cubicBezTo>
                  <a:cubicBezTo>
                    <a:pt x="467" y="128"/>
                    <a:pt x="380" y="1"/>
                    <a:pt x="241"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23" name="Google Shape;423;p18"/>
            <p:cNvSpPr/>
            <p:nvPr/>
          </p:nvSpPr>
          <p:spPr>
            <a:xfrm rot="759590">
              <a:off x="629977" y="1843342"/>
              <a:ext cx="51338" cy="83680"/>
            </a:xfrm>
            <a:custGeom>
              <a:avLst/>
              <a:gdLst/>
              <a:ahLst/>
              <a:cxnLst/>
              <a:rect l="l" t="t" r="r" b="b"/>
              <a:pathLst>
                <a:path w="427" h="696" extrusionOk="0">
                  <a:moveTo>
                    <a:pt x="82" y="1"/>
                  </a:moveTo>
                  <a:lnTo>
                    <a:pt x="39" y="328"/>
                  </a:lnTo>
                  <a:cubicBezTo>
                    <a:pt x="70" y="322"/>
                    <a:pt x="102" y="319"/>
                    <a:pt x="134" y="319"/>
                  </a:cubicBezTo>
                  <a:cubicBezTo>
                    <a:pt x="270" y="319"/>
                    <a:pt x="331" y="383"/>
                    <a:pt x="331" y="473"/>
                  </a:cubicBezTo>
                  <a:cubicBezTo>
                    <a:pt x="328" y="553"/>
                    <a:pt x="261" y="621"/>
                    <a:pt x="179" y="621"/>
                  </a:cubicBezTo>
                  <a:cubicBezTo>
                    <a:pt x="176" y="621"/>
                    <a:pt x="172" y="621"/>
                    <a:pt x="169" y="620"/>
                  </a:cubicBezTo>
                  <a:cubicBezTo>
                    <a:pt x="117" y="620"/>
                    <a:pt x="68" y="606"/>
                    <a:pt x="24" y="583"/>
                  </a:cubicBezTo>
                  <a:lnTo>
                    <a:pt x="1" y="652"/>
                  </a:lnTo>
                  <a:cubicBezTo>
                    <a:pt x="53" y="681"/>
                    <a:pt x="111" y="696"/>
                    <a:pt x="172" y="696"/>
                  </a:cubicBezTo>
                  <a:cubicBezTo>
                    <a:pt x="320" y="696"/>
                    <a:pt x="424" y="594"/>
                    <a:pt x="424" y="461"/>
                  </a:cubicBezTo>
                  <a:cubicBezTo>
                    <a:pt x="427" y="392"/>
                    <a:pt x="389" y="322"/>
                    <a:pt x="325" y="287"/>
                  </a:cubicBezTo>
                  <a:cubicBezTo>
                    <a:pt x="282" y="261"/>
                    <a:pt x="230" y="250"/>
                    <a:pt x="181" y="250"/>
                  </a:cubicBezTo>
                  <a:cubicBezTo>
                    <a:pt x="160" y="250"/>
                    <a:pt x="143" y="253"/>
                    <a:pt x="123" y="255"/>
                  </a:cubicBezTo>
                  <a:lnTo>
                    <a:pt x="152" y="79"/>
                  </a:lnTo>
                  <a:lnTo>
                    <a:pt x="409" y="79"/>
                  </a:lnTo>
                  <a:lnTo>
                    <a:pt x="409" y="1"/>
                  </a:ln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24" name="Google Shape;424;p18"/>
            <p:cNvSpPr/>
            <p:nvPr/>
          </p:nvSpPr>
          <p:spPr>
            <a:xfrm rot="759590">
              <a:off x="690426" y="1898694"/>
              <a:ext cx="31140" cy="8536"/>
            </a:xfrm>
            <a:custGeom>
              <a:avLst/>
              <a:gdLst/>
              <a:ahLst/>
              <a:cxnLst/>
              <a:rect l="l" t="t" r="r" b="b"/>
              <a:pathLst>
                <a:path w="259" h="71" extrusionOk="0">
                  <a:moveTo>
                    <a:pt x="0" y="1"/>
                  </a:moveTo>
                  <a:lnTo>
                    <a:pt x="0" y="70"/>
                  </a:lnTo>
                  <a:lnTo>
                    <a:pt x="258" y="70"/>
                  </a:lnTo>
                  <a:lnTo>
                    <a:pt x="258" y="1"/>
                  </a:ln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25" name="Google Shape;425;p18"/>
            <p:cNvSpPr/>
            <p:nvPr/>
          </p:nvSpPr>
          <p:spPr>
            <a:xfrm rot="759590">
              <a:off x="730746" y="1864882"/>
              <a:ext cx="51338" cy="84762"/>
            </a:xfrm>
            <a:custGeom>
              <a:avLst/>
              <a:gdLst/>
              <a:ahLst/>
              <a:cxnLst/>
              <a:rect l="l" t="t" r="r" b="b"/>
              <a:pathLst>
                <a:path w="427" h="705" extrusionOk="0">
                  <a:moveTo>
                    <a:pt x="206" y="1"/>
                  </a:moveTo>
                  <a:cubicBezTo>
                    <a:pt x="142" y="1"/>
                    <a:pt x="81" y="18"/>
                    <a:pt x="26" y="53"/>
                  </a:cubicBezTo>
                  <a:lnTo>
                    <a:pt x="52" y="120"/>
                  </a:lnTo>
                  <a:cubicBezTo>
                    <a:pt x="90" y="91"/>
                    <a:pt x="139" y="76"/>
                    <a:pt x="189" y="73"/>
                  </a:cubicBezTo>
                  <a:cubicBezTo>
                    <a:pt x="273" y="73"/>
                    <a:pt x="307" y="123"/>
                    <a:pt x="307" y="178"/>
                  </a:cubicBezTo>
                  <a:cubicBezTo>
                    <a:pt x="307" y="259"/>
                    <a:pt x="223" y="293"/>
                    <a:pt x="157" y="293"/>
                  </a:cubicBezTo>
                  <a:lnTo>
                    <a:pt x="105" y="293"/>
                  </a:lnTo>
                  <a:lnTo>
                    <a:pt x="105" y="363"/>
                  </a:lnTo>
                  <a:lnTo>
                    <a:pt x="157" y="363"/>
                  </a:lnTo>
                  <a:cubicBezTo>
                    <a:pt x="244" y="363"/>
                    <a:pt x="331" y="404"/>
                    <a:pt x="331" y="499"/>
                  </a:cubicBezTo>
                  <a:cubicBezTo>
                    <a:pt x="333" y="554"/>
                    <a:pt x="296" y="629"/>
                    <a:pt x="177" y="629"/>
                  </a:cubicBezTo>
                  <a:cubicBezTo>
                    <a:pt x="125" y="629"/>
                    <a:pt x="73" y="615"/>
                    <a:pt x="26" y="589"/>
                  </a:cubicBezTo>
                  <a:lnTo>
                    <a:pt x="0" y="658"/>
                  </a:lnTo>
                  <a:cubicBezTo>
                    <a:pt x="55" y="690"/>
                    <a:pt x="116" y="705"/>
                    <a:pt x="177" y="705"/>
                  </a:cubicBezTo>
                  <a:cubicBezTo>
                    <a:pt x="342" y="705"/>
                    <a:pt x="426" y="609"/>
                    <a:pt x="426" y="499"/>
                  </a:cubicBezTo>
                  <a:cubicBezTo>
                    <a:pt x="426" y="412"/>
                    <a:pt x="362" y="337"/>
                    <a:pt x="276" y="325"/>
                  </a:cubicBezTo>
                  <a:lnTo>
                    <a:pt x="276" y="322"/>
                  </a:lnTo>
                  <a:cubicBezTo>
                    <a:pt x="360" y="293"/>
                    <a:pt x="400" y="233"/>
                    <a:pt x="400" y="163"/>
                  </a:cubicBezTo>
                  <a:cubicBezTo>
                    <a:pt x="400" y="79"/>
                    <a:pt x="339" y="1"/>
                    <a:pt x="206" y="1"/>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26" name="Google Shape;426;p18"/>
            <p:cNvSpPr/>
            <p:nvPr/>
          </p:nvSpPr>
          <p:spPr>
            <a:xfrm rot="759590">
              <a:off x="792499" y="1879374"/>
              <a:ext cx="56869" cy="84762"/>
            </a:xfrm>
            <a:custGeom>
              <a:avLst/>
              <a:gdLst/>
              <a:ahLst/>
              <a:cxnLst/>
              <a:rect l="l" t="t" r="r" b="b"/>
              <a:pathLst>
                <a:path w="473" h="705" extrusionOk="0">
                  <a:moveTo>
                    <a:pt x="238" y="314"/>
                  </a:moveTo>
                  <a:cubicBezTo>
                    <a:pt x="322" y="314"/>
                    <a:pt x="380" y="372"/>
                    <a:pt x="380" y="470"/>
                  </a:cubicBezTo>
                  <a:cubicBezTo>
                    <a:pt x="380" y="569"/>
                    <a:pt x="325" y="635"/>
                    <a:pt x="247" y="635"/>
                  </a:cubicBezTo>
                  <a:cubicBezTo>
                    <a:pt x="148" y="635"/>
                    <a:pt x="99" y="551"/>
                    <a:pt x="96" y="438"/>
                  </a:cubicBezTo>
                  <a:cubicBezTo>
                    <a:pt x="96" y="424"/>
                    <a:pt x="99" y="409"/>
                    <a:pt x="105" y="398"/>
                  </a:cubicBezTo>
                  <a:cubicBezTo>
                    <a:pt x="131" y="348"/>
                    <a:pt x="183" y="314"/>
                    <a:pt x="238" y="314"/>
                  </a:cubicBezTo>
                  <a:close/>
                  <a:moveTo>
                    <a:pt x="403" y="1"/>
                  </a:moveTo>
                  <a:cubicBezTo>
                    <a:pt x="383" y="1"/>
                    <a:pt x="360" y="4"/>
                    <a:pt x="337" y="7"/>
                  </a:cubicBezTo>
                  <a:cubicBezTo>
                    <a:pt x="255" y="15"/>
                    <a:pt x="180" y="50"/>
                    <a:pt x="119" y="108"/>
                  </a:cubicBezTo>
                  <a:cubicBezTo>
                    <a:pt x="41" y="192"/>
                    <a:pt x="1" y="302"/>
                    <a:pt x="3" y="415"/>
                  </a:cubicBezTo>
                  <a:cubicBezTo>
                    <a:pt x="3" y="592"/>
                    <a:pt x="105" y="705"/>
                    <a:pt x="247" y="705"/>
                  </a:cubicBezTo>
                  <a:cubicBezTo>
                    <a:pt x="389" y="705"/>
                    <a:pt x="473" y="589"/>
                    <a:pt x="473" y="464"/>
                  </a:cubicBezTo>
                  <a:cubicBezTo>
                    <a:pt x="473" y="331"/>
                    <a:pt x="389" y="244"/>
                    <a:pt x="267" y="244"/>
                  </a:cubicBezTo>
                  <a:cubicBezTo>
                    <a:pt x="203" y="244"/>
                    <a:pt x="142" y="273"/>
                    <a:pt x="102" y="322"/>
                  </a:cubicBezTo>
                  <a:lnTo>
                    <a:pt x="99" y="322"/>
                  </a:lnTo>
                  <a:cubicBezTo>
                    <a:pt x="114" y="198"/>
                    <a:pt x="212" y="96"/>
                    <a:pt x="337" y="82"/>
                  </a:cubicBezTo>
                  <a:cubicBezTo>
                    <a:pt x="360" y="76"/>
                    <a:pt x="383" y="76"/>
                    <a:pt x="406" y="76"/>
                  </a:cubicBezTo>
                  <a:lnTo>
                    <a:pt x="403" y="1"/>
                  </a:ln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27" name="Google Shape;427;p18"/>
            <p:cNvSpPr/>
            <p:nvPr/>
          </p:nvSpPr>
          <p:spPr>
            <a:xfrm rot="759590">
              <a:off x="851160" y="785664"/>
              <a:ext cx="199342" cy="170367"/>
            </a:xfrm>
            <a:custGeom>
              <a:avLst/>
              <a:gdLst/>
              <a:ahLst/>
              <a:cxnLst/>
              <a:rect l="l" t="t" r="r" b="b"/>
              <a:pathLst>
                <a:path w="1658" h="1417" extrusionOk="0">
                  <a:moveTo>
                    <a:pt x="944" y="230"/>
                  </a:moveTo>
                  <a:cubicBezTo>
                    <a:pt x="1189" y="230"/>
                    <a:pt x="1426" y="421"/>
                    <a:pt x="1426" y="707"/>
                  </a:cubicBezTo>
                  <a:cubicBezTo>
                    <a:pt x="1426" y="971"/>
                    <a:pt x="1211" y="1185"/>
                    <a:pt x="948" y="1185"/>
                  </a:cubicBezTo>
                  <a:cubicBezTo>
                    <a:pt x="522" y="1185"/>
                    <a:pt x="310" y="669"/>
                    <a:pt x="612" y="371"/>
                  </a:cubicBezTo>
                  <a:cubicBezTo>
                    <a:pt x="708" y="274"/>
                    <a:pt x="827" y="230"/>
                    <a:pt x="944" y="230"/>
                  </a:cubicBezTo>
                  <a:close/>
                  <a:moveTo>
                    <a:pt x="948" y="0"/>
                  </a:moveTo>
                  <a:cubicBezTo>
                    <a:pt x="316" y="0"/>
                    <a:pt x="0" y="762"/>
                    <a:pt x="446" y="1208"/>
                  </a:cubicBezTo>
                  <a:cubicBezTo>
                    <a:pt x="591" y="1352"/>
                    <a:pt x="768" y="1417"/>
                    <a:pt x="943" y="1417"/>
                  </a:cubicBezTo>
                  <a:cubicBezTo>
                    <a:pt x="1307" y="1417"/>
                    <a:pt x="1657" y="1134"/>
                    <a:pt x="1657" y="707"/>
                  </a:cubicBezTo>
                  <a:cubicBezTo>
                    <a:pt x="1654" y="316"/>
                    <a:pt x="1339" y="0"/>
                    <a:pt x="948" y="0"/>
                  </a:cubicBezTo>
                  <a:close/>
                </a:path>
              </a:pathLst>
            </a:custGeom>
            <a:solidFill>
              <a:srgbClr val="F6AD1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428" name="Google Shape;428;p18"/>
          <p:cNvSpPr txBox="1">
            <a:spLocks noGrp="1"/>
          </p:cNvSpPr>
          <p:nvPr>
            <p:ph type="title"/>
          </p:nvPr>
        </p:nvSpPr>
        <p:spPr>
          <a:xfrm>
            <a:off x="1467333" y="854467"/>
            <a:ext cx="92572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9" name="Google Shape;429;p18"/>
          <p:cNvSpPr txBox="1">
            <a:spLocks noGrp="1"/>
          </p:cNvSpPr>
          <p:nvPr>
            <p:ph type="subTitle" idx="1"/>
          </p:nvPr>
        </p:nvSpPr>
        <p:spPr>
          <a:xfrm>
            <a:off x="1858235" y="3172233"/>
            <a:ext cx="2276800" cy="5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430" name="Google Shape;430;p18"/>
          <p:cNvSpPr txBox="1">
            <a:spLocks noGrp="1"/>
          </p:cNvSpPr>
          <p:nvPr>
            <p:ph type="subTitle" idx="2"/>
          </p:nvPr>
        </p:nvSpPr>
        <p:spPr>
          <a:xfrm>
            <a:off x="1945851" y="3607289"/>
            <a:ext cx="2101600" cy="10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31" name="Google Shape;431;p18"/>
          <p:cNvSpPr txBox="1">
            <a:spLocks noGrp="1"/>
          </p:cNvSpPr>
          <p:nvPr>
            <p:ph type="subTitle" idx="3"/>
          </p:nvPr>
        </p:nvSpPr>
        <p:spPr>
          <a:xfrm>
            <a:off x="8056967" y="3172233"/>
            <a:ext cx="2276800" cy="5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432" name="Google Shape;432;p18"/>
          <p:cNvSpPr txBox="1">
            <a:spLocks noGrp="1"/>
          </p:cNvSpPr>
          <p:nvPr>
            <p:ph type="subTitle" idx="4"/>
          </p:nvPr>
        </p:nvSpPr>
        <p:spPr>
          <a:xfrm>
            <a:off x="8144551" y="3603233"/>
            <a:ext cx="2101600" cy="10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33" name="Google Shape;433;p18"/>
          <p:cNvSpPr txBox="1">
            <a:spLocks noGrp="1"/>
          </p:cNvSpPr>
          <p:nvPr>
            <p:ph type="subTitle" idx="5"/>
          </p:nvPr>
        </p:nvSpPr>
        <p:spPr>
          <a:xfrm>
            <a:off x="4957584" y="3173333"/>
            <a:ext cx="2276800" cy="5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434" name="Google Shape;434;p18"/>
          <p:cNvSpPr txBox="1">
            <a:spLocks noGrp="1"/>
          </p:cNvSpPr>
          <p:nvPr>
            <p:ph type="subTitle" idx="6"/>
          </p:nvPr>
        </p:nvSpPr>
        <p:spPr>
          <a:xfrm>
            <a:off x="5045200" y="3604333"/>
            <a:ext cx="2101600" cy="10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4037166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0"/>
        <p:cNvGrpSpPr/>
        <p:nvPr/>
      </p:nvGrpSpPr>
      <p:grpSpPr>
        <a:xfrm>
          <a:off x="0" y="0"/>
          <a:ext cx="0" cy="0"/>
          <a:chOff x="0" y="0"/>
          <a:chExt cx="0" cy="0"/>
        </a:xfrm>
      </p:grpSpPr>
      <p:sp>
        <p:nvSpPr>
          <p:cNvPr id="131" name="Google Shape;131;p7"/>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2" name="Google Shape;132;p7"/>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133" name="Google Shape;133;p7"/>
          <p:cNvGrpSpPr/>
          <p:nvPr/>
        </p:nvGrpSpPr>
        <p:grpSpPr>
          <a:xfrm rot="611736">
            <a:off x="8669587" y="3807897"/>
            <a:ext cx="1321128" cy="2323096"/>
            <a:chOff x="1725900" y="1728738"/>
            <a:chExt cx="460217" cy="809187"/>
          </a:xfrm>
        </p:grpSpPr>
        <p:sp>
          <p:nvSpPr>
            <p:cNvPr id="134" name="Google Shape;134;p7"/>
            <p:cNvSpPr/>
            <p:nvPr/>
          </p:nvSpPr>
          <p:spPr>
            <a:xfrm>
              <a:off x="1725900" y="1728738"/>
              <a:ext cx="460217" cy="809180"/>
            </a:xfrm>
            <a:custGeom>
              <a:avLst/>
              <a:gdLst/>
              <a:ahLst/>
              <a:cxnLst/>
              <a:rect l="l" t="t" r="r" b="b"/>
              <a:pathLst>
                <a:path w="7388" h="12990" extrusionOk="0">
                  <a:moveTo>
                    <a:pt x="3694" y="916"/>
                  </a:moveTo>
                  <a:cubicBezTo>
                    <a:pt x="3981" y="916"/>
                    <a:pt x="4123" y="1261"/>
                    <a:pt x="3920" y="1463"/>
                  </a:cubicBezTo>
                  <a:cubicBezTo>
                    <a:pt x="3855" y="1528"/>
                    <a:pt x="3774" y="1557"/>
                    <a:pt x="3696" y="1557"/>
                  </a:cubicBezTo>
                  <a:cubicBezTo>
                    <a:pt x="3531" y="1557"/>
                    <a:pt x="3372" y="1429"/>
                    <a:pt x="3372" y="1234"/>
                  </a:cubicBezTo>
                  <a:cubicBezTo>
                    <a:pt x="3372" y="1058"/>
                    <a:pt x="3517" y="916"/>
                    <a:pt x="3694" y="916"/>
                  </a:cubicBezTo>
                  <a:close/>
                  <a:moveTo>
                    <a:pt x="1377" y="0"/>
                  </a:moveTo>
                  <a:cubicBezTo>
                    <a:pt x="1377" y="765"/>
                    <a:pt x="765" y="1394"/>
                    <a:pt x="1" y="1417"/>
                  </a:cubicBezTo>
                  <a:lnTo>
                    <a:pt x="1" y="7439"/>
                  </a:lnTo>
                  <a:cubicBezTo>
                    <a:pt x="154" y="7439"/>
                    <a:pt x="282" y="7564"/>
                    <a:pt x="282" y="7717"/>
                  </a:cubicBezTo>
                  <a:cubicBezTo>
                    <a:pt x="282" y="7874"/>
                    <a:pt x="154" y="7998"/>
                    <a:pt x="1" y="7998"/>
                  </a:cubicBezTo>
                  <a:lnTo>
                    <a:pt x="1" y="12989"/>
                  </a:lnTo>
                  <a:lnTo>
                    <a:pt x="7387" y="12989"/>
                  </a:lnTo>
                  <a:lnTo>
                    <a:pt x="7387" y="7998"/>
                  </a:lnTo>
                  <a:cubicBezTo>
                    <a:pt x="7231" y="7998"/>
                    <a:pt x="7106" y="7874"/>
                    <a:pt x="7106" y="7717"/>
                  </a:cubicBezTo>
                  <a:cubicBezTo>
                    <a:pt x="7106" y="7564"/>
                    <a:pt x="7231" y="7439"/>
                    <a:pt x="7387" y="7439"/>
                  </a:cubicBezTo>
                  <a:lnTo>
                    <a:pt x="7387" y="1417"/>
                  </a:lnTo>
                  <a:cubicBezTo>
                    <a:pt x="6605" y="1417"/>
                    <a:pt x="5968" y="783"/>
                    <a:pt x="5971"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5" name="Google Shape;135;p7"/>
            <p:cNvSpPr/>
            <p:nvPr/>
          </p:nvSpPr>
          <p:spPr>
            <a:xfrm>
              <a:off x="1725900" y="2468344"/>
              <a:ext cx="460217" cy="69581"/>
            </a:xfrm>
            <a:custGeom>
              <a:avLst/>
              <a:gdLst/>
              <a:ahLst/>
              <a:cxnLst/>
              <a:rect l="l" t="t" r="r" b="b"/>
              <a:pathLst>
                <a:path w="7388" h="1117" extrusionOk="0">
                  <a:moveTo>
                    <a:pt x="1" y="1"/>
                  </a:moveTo>
                  <a:lnTo>
                    <a:pt x="1" y="1116"/>
                  </a:lnTo>
                  <a:lnTo>
                    <a:pt x="7387" y="1116"/>
                  </a:lnTo>
                  <a:lnTo>
                    <a:pt x="7387"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6" name="Google Shape;136;p7"/>
            <p:cNvSpPr/>
            <p:nvPr/>
          </p:nvSpPr>
          <p:spPr>
            <a:xfrm>
              <a:off x="1725900" y="2139934"/>
              <a:ext cx="460217" cy="69581"/>
            </a:xfrm>
            <a:custGeom>
              <a:avLst/>
              <a:gdLst/>
              <a:ahLst/>
              <a:cxnLst/>
              <a:rect l="l" t="t" r="r" b="b"/>
              <a:pathLst>
                <a:path w="7388" h="1117" extrusionOk="0">
                  <a:moveTo>
                    <a:pt x="1" y="1"/>
                  </a:moveTo>
                  <a:lnTo>
                    <a:pt x="1" y="838"/>
                  </a:lnTo>
                  <a:cubicBezTo>
                    <a:pt x="1" y="992"/>
                    <a:pt x="125" y="1116"/>
                    <a:pt x="282" y="1116"/>
                  </a:cubicBezTo>
                  <a:lnTo>
                    <a:pt x="7106" y="1116"/>
                  </a:lnTo>
                  <a:cubicBezTo>
                    <a:pt x="7260" y="1116"/>
                    <a:pt x="7387" y="992"/>
                    <a:pt x="7387" y="838"/>
                  </a:cubicBezTo>
                  <a:lnTo>
                    <a:pt x="7387"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7" name="Google Shape;137;p7"/>
            <p:cNvSpPr/>
            <p:nvPr/>
          </p:nvSpPr>
          <p:spPr>
            <a:xfrm>
              <a:off x="1725900" y="1728738"/>
              <a:ext cx="460217" cy="157974"/>
            </a:xfrm>
            <a:custGeom>
              <a:avLst/>
              <a:gdLst/>
              <a:ahLst/>
              <a:cxnLst/>
              <a:rect l="l" t="t" r="r" b="b"/>
              <a:pathLst>
                <a:path w="7388" h="2536" extrusionOk="0">
                  <a:moveTo>
                    <a:pt x="3691" y="914"/>
                  </a:moveTo>
                  <a:cubicBezTo>
                    <a:pt x="3856" y="914"/>
                    <a:pt x="4016" y="1042"/>
                    <a:pt x="4016" y="1234"/>
                  </a:cubicBezTo>
                  <a:cubicBezTo>
                    <a:pt x="4016" y="1411"/>
                    <a:pt x="3871" y="1556"/>
                    <a:pt x="3694" y="1556"/>
                  </a:cubicBezTo>
                  <a:cubicBezTo>
                    <a:pt x="3407" y="1556"/>
                    <a:pt x="3265" y="1211"/>
                    <a:pt x="3468" y="1009"/>
                  </a:cubicBezTo>
                  <a:cubicBezTo>
                    <a:pt x="3533" y="943"/>
                    <a:pt x="3613" y="914"/>
                    <a:pt x="3691" y="914"/>
                  </a:cubicBezTo>
                  <a:close/>
                  <a:moveTo>
                    <a:pt x="1377" y="0"/>
                  </a:moveTo>
                  <a:cubicBezTo>
                    <a:pt x="1377" y="765"/>
                    <a:pt x="765" y="1394"/>
                    <a:pt x="1" y="1417"/>
                  </a:cubicBezTo>
                  <a:lnTo>
                    <a:pt x="1" y="2535"/>
                  </a:lnTo>
                  <a:lnTo>
                    <a:pt x="7387" y="2535"/>
                  </a:lnTo>
                  <a:lnTo>
                    <a:pt x="7387" y="1417"/>
                  </a:lnTo>
                  <a:cubicBezTo>
                    <a:pt x="6605" y="1417"/>
                    <a:pt x="5968" y="783"/>
                    <a:pt x="5971"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8" name="Google Shape;138;p7"/>
            <p:cNvSpPr/>
            <p:nvPr/>
          </p:nvSpPr>
          <p:spPr>
            <a:xfrm>
              <a:off x="1770502"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9" name="Google Shape;139;p7"/>
            <p:cNvSpPr/>
            <p:nvPr/>
          </p:nvSpPr>
          <p:spPr>
            <a:xfrm>
              <a:off x="1797724"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0" name="Google Shape;140;p7"/>
            <p:cNvSpPr/>
            <p:nvPr/>
          </p:nvSpPr>
          <p:spPr>
            <a:xfrm>
              <a:off x="1824946" y="2208021"/>
              <a:ext cx="17255" cy="3115"/>
            </a:xfrm>
            <a:custGeom>
              <a:avLst/>
              <a:gdLst/>
              <a:ahLst/>
              <a:cxnLst/>
              <a:rect l="l" t="t" r="r" b="b"/>
              <a:pathLst>
                <a:path w="277"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1" name="Google Shape;141;p7"/>
            <p:cNvSpPr/>
            <p:nvPr/>
          </p:nvSpPr>
          <p:spPr>
            <a:xfrm>
              <a:off x="1852230" y="2208021"/>
              <a:ext cx="17193" cy="3115"/>
            </a:xfrm>
            <a:custGeom>
              <a:avLst/>
              <a:gdLst/>
              <a:ahLst/>
              <a:cxnLst/>
              <a:rect l="l" t="t" r="r" b="b"/>
              <a:pathLst>
                <a:path w="276" h="50" extrusionOk="0">
                  <a:moveTo>
                    <a:pt x="0" y="0"/>
                  </a:moveTo>
                  <a:lnTo>
                    <a:pt x="0"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2" name="Google Shape;142;p7"/>
            <p:cNvSpPr/>
            <p:nvPr/>
          </p:nvSpPr>
          <p:spPr>
            <a:xfrm>
              <a:off x="1879266" y="2208021"/>
              <a:ext cx="17255" cy="3115"/>
            </a:xfrm>
            <a:custGeom>
              <a:avLst/>
              <a:gdLst/>
              <a:ahLst/>
              <a:cxnLst/>
              <a:rect l="l" t="t" r="r" b="b"/>
              <a:pathLst>
                <a:path w="277"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3" name="Google Shape;143;p7"/>
            <p:cNvSpPr/>
            <p:nvPr/>
          </p:nvSpPr>
          <p:spPr>
            <a:xfrm>
              <a:off x="1906550"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4" name="Google Shape;144;p7"/>
            <p:cNvSpPr/>
            <p:nvPr/>
          </p:nvSpPr>
          <p:spPr>
            <a:xfrm>
              <a:off x="1933772"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5" name="Google Shape;145;p7"/>
            <p:cNvSpPr/>
            <p:nvPr/>
          </p:nvSpPr>
          <p:spPr>
            <a:xfrm>
              <a:off x="1960870"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6" name="Google Shape;146;p7"/>
            <p:cNvSpPr/>
            <p:nvPr/>
          </p:nvSpPr>
          <p:spPr>
            <a:xfrm>
              <a:off x="1988092"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7" name="Google Shape;147;p7"/>
            <p:cNvSpPr/>
            <p:nvPr/>
          </p:nvSpPr>
          <p:spPr>
            <a:xfrm>
              <a:off x="2015376"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8" name="Google Shape;148;p7"/>
            <p:cNvSpPr/>
            <p:nvPr/>
          </p:nvSpPr>
          <p:spPr>
            <a:xfrm>
              <a:off x="2042598" y="2208021"/>
              <a:ext cx="17193" cy="3115"/>
            </a:xfrm>
            <a:custGeom>
              <a:avLst/>
              <a:gdLst/>
              <a:ahLst/>
              <a:cxnLst/>
              <a:rect l="l" t="t" r="r" b="b"/>
              <a:pathLst>
                <a:path w="276" h="50" extrusionOk="0">
                  <a:moveTo>
                    <a:pt x="0" y="0"/>
                  </a:moveTo>
                  <a:lnTo>
                    <a:pt x="0"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9" name="Google Shape;149;p7"/>
            <p:cNvSpPr/>
            <p:nvPr/>
          </p:nvSpPr>
          <p:spPr>
            <a:xfrm>
              <a:off x="2069820"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0" name="Google Shape;150;p7"/>
            <p:cNvSpPr/>
            <p:nvPr/>
          </p:nvSpPr>
          <p:spPr>
            <a:xfrm>
              <a:off x="2096918"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1" name="Google Shape;151;p7"/>
            <p:cNvSpPr/>
            <p:nvPr/>
          </p:nvSpPr>
          <p:spPr>
            <a:xfrm>
              <a:off x="2124140"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2" name="Google Shape;152;p7"/>
            <p:cNvSpPr/>
            <p:nvPr/>
          </p:nvSpPr>
          <p:spPr>
            <a:xfrm>
              <a:off x="2151424"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3" name="Google Shape;153;p7"/>
            <p:cNvSpPr/>
            <p:nvPr/>
          </p:nvSpPr>
          <p:spPr>
            <a:xfrm>
              <a:off x="1894278" y="2227394"/>
              <a:ext cx="14327" cy="17317"/>
            </a:xfrm>
            <a:custGeom>
              <a:avLst/>
              <a:gdLst/>
              <a:ahLst/>
              <a:cxnLst/>
              <a:rect l="l" t="t" r="r" b="b"/>
              <a:pathLst>
                <a:path w="230" h="278" extrusionOk="0">
                  <a:moveTo>
                    <a:pt x="12" y="1"/>
                  </a:moveTo>
                  <a:cubicBezTo>
                    <a:pt x="9" y="1"/>
                    <a:pt x="5" y="3"/>
                    <a:pt x="3" y="5"/>
                  </a:cubicBezTo>
                  <a:cubicBezTo>
                    <a:pt x="0" y="8"/>
                    <a:pt x="0" y="11"/>
                    <a:pt x="0" y="16"/>
                  </a:cubicBezTo>
                  <a:lnTo>
                    <a:pt x="0" y="103"/>
                  </a:lnTo>
                  <a:cubicBezTo>
                    <a:pt x="0" y="109"/>
                    <a:pt x="3" y="112"/>
                    <a:pt x="6" y="115"/>
                  </a:cubicBezTo>
                  <a:cubicBezTo>
                    <a:pt x="8" y="117"/>
                    <a:pt x="10" y="119"/>
                    <a:pt x="13" y="119"/>
                  </a:cubicBezTo>
                  <a:cubicBezTo>
                    <a:pt x="15" y="119"/>
                    <a:pt x="16" y="119"/>
                    <a:pt x="18" y="118"/>
                  </a:cubicBezTo>
                  <a:cubicBezTo>
                    <a:pt x="19" y="119"/>
                    <a:pt x="21" y="119"/>
                    <a:pt x="22" y="119"/>
                  </a:cubicBezTo>
                  <a:cubicBezTo>
                    <a:pt x="25" y="119"/>
                    <a:pt x="28" y="117"/>
                    <a:pt x="32" y="115"/>
                  </a:cubicBezTo>
                  <a:cubicBezTo>
                    <a:pt x="35" y="112"/>
                    <a:pt x="35" y="109"/>
                    <a:pt x="35" y="103"/>
                  </a:cubicBezTo>
                  <a:lnTo>
                    <a:pt x="35" y="31"/>
                  </a:lnTo>
                  <a:lnTo>
                    <a:pt x="99" y="31"/>
                  </a:lnTo>
                  <a:lnTo>
                    <a:pt x="99" y="245"/>
                  </a:lnTo>
                  <a:lnTo>
                    <a:pt x="44" y="245"/>
                  </a:lnTo>
                  <a:cubicBezTo>
                    <a:pt x="41" y="245"/>
                    <a:pt x="35" y="245"/>
                    <a:pt x="32" y="248"/>
                  </a:cubicBezTo>
                  <a:cubicBezTo>
                    <a:pt x="29" y="257"/>
                    <a:pt x="29" y="265"/>
                    <a:pt x="32" y="274"/>
                  </a:cubicBezTo>
                  <a:cubicBezTo>
                    <a:pt x="35" y="274"/>
                    <a:pt x="41" y="277"/>
                    <a:pt x="44" y="277"/>
                  </a:cubicBezTo>
                  <a:lnTo>
                    <a:pt x="189" y="277"/>
                  </a:lnTo>
                  <a:cubicBezTo>
                    <a:pt x="192" y="277"/>
                    <a:pt x="197" y="274"/>
                    <a:pt x="200" y="274"/>
                  </a:cubicBezTo>
                  <a:cubicBezTo>
                    <a:pt x="203" y="265"/>
                    <a:pt x="203" y="257"/>
                    <a:pt x="200" y="248"/>
                  </a:cubicBezTo>
                  <a:cubicBezTo>
                    <a:pt x="197" y="245"/>
                    <a:pt x="192" y="245"/>
                    <a:pt x="189" y="245"/>
                  </a:cubicBezTo>
                  <a:lnTo>
                    <a:pt x="134" y="245"/>
                  </a:lnTo>
                  <a:lnTo>
                    <a:pt x="134" y="31"/>
                  </a:lnTo>
                  <a:lnTo>
                    <a:pt x="194" y="31"/>
                  </a:lnTo>
                  <a:lnTo>
                    <a:pt x="194" y="103"/>
                  </a:lnTo>
                  <a:cubicBezTo>
                    <a:pt x="194" y="109"/>
                    <a:pt x="197" y="112"/>
                    <a:pt x="200" y="115"/>
                  </a:cubicBezTo>
                  <a:cubicBezTo>
                    <a:pt x="203" y="118"/>
                    <a:pt x="209" y="121"/>
                    <a:pt x="212" y="121"/>
                  </a:cubicBezTo>
                  <a:cubicBezTo>
                    <a:pt x="218" y="121"/>
                    <a:pt x="223" y="118"/>
                    <a:pt x="226" y="115"/>
                  </a:cubicBezTo>
                  <a:cubicBezTo>
                    <a:pt x="229" y="112"/>
                    <a:pt x="229" y="109"/>
                    <a:pt x="229" y="103"/>
                  </a:cubicBezTo>
                  <a:lnTo>
                    <a:pt x="229" y="16"/>
                  </a:lnTo>
                  <a:cubicBezTo>
                    <a:pt x="229" y="11"/>
                    <a:pt x="229" y="8"/>
                    <a:pt x="226" y="5"/>
                  </a:cubicBezTo>
                  <a:cubicBezTo>
                    <a:pt x="224" y="3"/>
                    <a:pt x="222" y="1"/>
                    <a:pt x="219" y="1"/>
                  </a:cubicBezTo>
                  <a:cubicBezTo>
                    <a:pt x="218" y="1"/>
                    <a:pt x="216" y="1"/>
                    <a:pt x="215" y="2"/>
                  </a:cubicBezTo>
                  <a:lnTo>
                    <a:pt x="15" y="2"/>
                  </a:lnTo>
                  <a:cubicBezTo>
                    <a:pt x="14" y="1"/>
                    <a:pt x="13" y="1"/>
                    <a:pt x="12"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4" name="Google Shape;154;p7"/>
            <p:cNvSpPr/>
            <p:nvPr/>
          </p:nvSpPr>
          <p:spPr>
            <a:xfrm>
              <a:off x="1911596" y="2226958"/>
              <a:ext cx="15573" cy="18065"/>
            </a:xfrm>
            <a:custGeom>
              <a:avLst/>
              <a:gdLst/>
              <a:ahLst/>
              <a:cxnLst/>
              <a:rect l="l" t="t" r="r" b="b"/>
              <a:pathLst>
                <a:path w="250" h="290" extrusionOk="0">
                  <a:moveTo>
                    <a:pt x="124" y="35"/>
                  </a:moveTo>
                  <a:cubicBezTo>
                    <a:pt x="136" y="35"/>
                    <a:pt x="148" y="38"/>
                    <a:pt x="160" y="44"/>
                  </a:cubicBezTo>
                  <a:cubicBezTo>
                    <a:pt x="171" y="49"/>
                    <a:pt x="180" y="55"/>
                    <a:pt x="186" y="64"/>
                  </a:cubicBezTo>
                  <a:cubicBezTo>
                    <a:pt x="194" y="75"/>
                    <a:pt x="200" y="87"/>
                    <a:pt x="203" y="99"/>
                  </a:cubicBezTo>
                  <a:cubicBezTo>
                    <a:pt x="209" y="113"/>
                    <a:pt x="209" y="131"/>
                    <a:pt x="209" y="145"/>
                  </a:cubicBezTo>
                  <a:cubicBezTo>
                    <a:pt x="209" y="159"/>
                    <a:pt x="209" y="174"/>
                    <a:pt x="203" y="191"/>
                  </a:cubicBezTo>
                  <a:cubicBezTo>
                    <a:pt x="200" y="203"/>
                    <a:pt x="194" y="215"/>
                    <a:pt x="186" y="226"/>
                  </a:cubicBezTo>
                  <a:cubicBezTo>
                    <a:pt x="180" y="235"/>
                    <a:pt x="171" y="244"/>
                    <a:pt x="160" y="249"/>
                  </a:cubicBezTo>
                  <a:cubicBezTo>
                    <a:pt x="148" y="254"/>
                    <a:pt x="136" y="256"/>
                    <a:pt x="124" y="256"/>
                  </a:cubicBezTo>
                  <a:cubicBezTo>
                    <a:pt x="111" y="256"/>
                    <a:pt x="99" y="254"/>
                    <a:pt x="87" y="249"/>
                  </a:cubicBezTo>
                  <a:cubicBezTo>
                    <a:pt x="76" y="244"/>
                    <a:pt x="67" y="235"/>
                    <a:pt x="61" y="226"/>
                  </a:cubicBezTo>
                  <a:cubicBezTo>
                    <a:pt x="53" y="215"/>
                    <a:pt x="47" y="203"/>
                    <a:pt x="44" y="191"/>
                  </a:cubicBezTo>
                  <a:cubicBezTo>
                    <a:pt x="38" y="174"/>
                    <a:pt x="38" y="159"/>
                    <a:pt x="38" y="145"/>
                  </a:cubicBezTo>
                  <a:cubicBezTo>
                    <a:pt x="38" y="131"/>
                    <a:pt x="38" y="113"/>
                    <a:pt x="44" y="99"/>
                  </a:cubicBezTo>
                  <a:cubicBezTo>
                    <a:pt x="47" y="87"/>
                    <a:pt x="53" y="75"/>
                    <a:pt x="61" y="64"/>
                  </a:cubicBezTo>
                  <a:cubicBezTo>
                    <a:pt x="67" y="55"/>
                    <a:pt x="76" y="49"/>
                    <a:pt x="87" y="44"/>
                  </a:cubicBezTo>
                  <a:cubicBezTo>
                    <a:pt x="99" y="38"/>
                    <a:pt x="111" y="35"/>
                    <a:pt x="124" y="35"/>
                  </a:cubicBezTo>
                  <a:close/>
                  <a:moveTo>
                    <a:pt x="124" y="1"/>
                  </a:moveTo>
                  <a:cubicBezTo>
                    <a:pt x="106" y="1"/>
                    <a:pt x="89" y="5"/>
                    <a:pt x="73" y="12"/>
                  </a:cubicBezTo>
                  <a:cubicBezTo>
                    <a:pt x="58" y="18"/>
                    <a:pt x="44" y="29"/>
                    <a:pt x="35" y="41"/>
                  </a:cubicBezTo>
                  <a:cubicBezTo>
                    <a:pt x="24" y="55"/>
                    <a:pt x="15" y="70"/>
                    <a:pt x="9" y="87"/>
                  </a:cubicBezTo>
                  <a:cubicBezTo>
                    <a:pt x="3" y="104"/>
                    <a:pt x="0" y="125"/>
                    <a:pt x="0" y="145"/>
                  </a:cubicBezTo>
                  <a:cubicBezTo>
                    <a:pt x="0" y="165"/>
                    <a:pt x="3" y="186"/>
                    <a:pt x="9" y="203"/>
                  </a:cubicBezTo>
                  <a:cubicBezTo>
                    <a:pt x="15" y="220"/>
                    <a:pt x="24" y="235"/>
                    <a:pt x="35" y="249"/>
                  </a:cubicBezTo>
                  <a:cubicBezTo>
                    <a:pt x="44" y="261"/>
                    <a:pt x="58" y="272"/>
                    <a:pt x="73" y="278"/>
                  </a:cubicBezTo>
                  <a:cubicBezTo>
                    <a:pt x="89" y="286"/>
                    <a:pt x="106" y="289"/>
                    <a:pt x="124" y="289"/>
                  </a:cubicBezTo>
                  <a:cubicBezTo>
                    <a:pt x="141" y="289"/>
                    <a:pt x="158" y="286"/>
                    <a:pt x="174" y="278"/>
                  </a:cubicBezTo>
                  <a:cubicBezTo>
                    <a:pt x="189" y="272"/>
                    <a:pt x="200" y="261"/>
                    <a:pt x="212" y="249"/>
                  </a:cubicBezTo>
                  <a:cubicBezTo>
                    <a:pt x="223" y="235"/>
                    <a:pt x="232" y="220"/>
                    <a:pt x="238" y="203"/>
                  </a:cubicBezTo>
                  <a:cubicBezTo>
                    <a:pt x="250" y="165"/>
                    <a:pt x="250" y="125"/>
                    <a:pt x="238" y="87"/>
                  </a:cubicBezTo>
                  <a:cubicBezTo>
                    <a:pt x="232" y="70"/>
                    <a:pt x="223" y="55"/>
                    <a:pt x="212" y="41"/>
                  </a:cubicBezTo>
                  <a:cubicBezTo>
                    <a:pt x="200" y="29"/>
                    <a:pt x="189" y="18"/>
                    <a:pt x="174" y="12"/>
                  </a:cubicBezTo>
                  <a:cubicBezTo>
                    <a:pt x="158" y="5"/>
                    <a:pt x="141" y="1"/>
                    <a:pt x="124"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5" name="Google Shape;155;p7"/>
            <p:cNvSpPr/>
            <p:nvPr/>
          </p:nvSpPr>
          <p:spPr>
            <a:xfrm>
              <a:off x="1947165" y="2227269"/>
              <a:ext cx="16445" cy="17442"/>
            </a:xfrm>
            <a:custGeom>
              <a:avLst/>
              <a:gdLst/>
              <a:ahLst/>
              <a:cxnLst/>
              <a:rect l="l" t="t" r="r" b="b"/>
              <a:pathLst>
                <a:path w="264" h="280" extrusionOk="0">
                  <a:moveTo>
                    <a:pt x="130" y="33"/>
                  </a:moveTo>
                  <a:cubicBezTo>
                    <a:pt x="145" y="33"/>
                    <a:pt x="159" y="36"/>
                    <a:pt x="174" y="44"/>
                  </a:cubicBezTo>
                  <a:cubicBezTo>
                    <a:pt x="185" y="53"/>
                    <a:pt x="191" y="68"/>
                    <a:pt x="188" y="82"/>
                  </a:cubicBezTo>
                  <a:cubicBezTo>
                    <a:pt x="188" y="88"/>
                    <a:pt x="188" y="94"/>
                    <a:pt x="185" y="102"/>
                  </a:cubicBezTo>
                  <a:cubicBezTo>
                    <a:pt x="183" y="108"/>
                    <a:pt x="177" y="114"/>
                    <a:pt x="174" y="117"/>
                  </a:cubicBezTo>
                  <a:cubicBezTo>
                    <a:pt x="165" y="120"/>
                    <a:pt x="159" y="123"/>
                    <a:pt x="154" y="126"/>
                  </a:cubicBezTo>
                  <a:cubicBezTo>
                    <a:pt x="145" y="126"/>
                    <a:pt x="136" y="128"/>
                    <a:pt x="128" y="128"/>
                  </a:cubicBezTo>
                  <a:lnTo>
                    <a:pt x="78" y="128"/>
                  </a:lnTo>
                  <a:lnTo>
                    <a:pt x="78" y="33"/>
                  </a:lnTo>
                  <a:close/>
                  <a:moveTo>
                    <a:pt x="15" y="1"/>
                  </a:moveTo>
                  <a:cubicBezTo>
                    <a:pt x="12" y="1"/>
                    <a:pt x="6" y="1"/>
                    <a:pt x="3" y="4"/>
                  </a:cubicBezTo>
                  <a:cubicBezTo>
                    <a:pt x="0" y="13"/>
                    <a:pt x="0" y="21"/>
                    <a:pt x="3" y="30"/>
                  </a:cubicBezTo>
                  <a:cubicBezTo>
                    <a:pt x="6" y="33"/>
                    <a:pt x="12" y="33"/>
                    <a:pt x="15" y="33"/>
                  </a:cubicBezTo>
                  <a:lnTo>
                    <a:pt x="44" y="33"/>
                  </a:lnTo>
                  <a:lnTo>
                    <a:pt x="44" y="247"/>
                  </a:lnTo>
                  <a:lnTo>
                    <a:pt x="15" y="247"/>
                  </a:lnTo>
                  <a:cubicBezTo>
                    <a:pt x="12" y="247"/>
                    <a:pt x="6" y="247"/>
                    <a:pt x="3" y="250"/>
                  </a:cubicBezTo>
                  <a:cubicBezTo>
                    <a:pt x="0" y="259"/>
                    <a:pt x="0" y="267"/>
                    <a:pt x="3" y="276"/>
                  </a:cubicBezTo>
                  <a:cubicBezTo>
                    <a:pt x="6" y="279"/>
                    <a:pt x="12" y="279"/>
                    <a:pt x="15" y="279"/>
                  </a:cubicBezTo>
                  <a:lnTo>
                    <a:pt x="107" y="279"/>
                  </a:lnTo>
                  <a:cubicBezTo>
                    <a:pt x="113" y="279"/>
                    <a:pt x="116" y="279"/>
                    <a:pt x="119" y="276"/>
                  </a:cubicBezTo>
                  <a:cubicBezTo>
                    <a:pt x="125" y="267"/>
                    <a:pt x="125" y="259"/>
                    <a:pt x="119" y="250"/>
                  </a:cubicBezTo>
                  <a:cubicBezTo>
                    <a:pt x="116" y="247"/>
                    <a:pt x="113" y="247"/>
                    <a:pt x="107" y="247"/>
                  </a:cubicBezTo>
                  <a:lnTo>
                    <a:pt x="78" y="247"/>
                  </a:lnTo>
                  <a:lnTo>
                    <a:pt x="78" y="160"/>
                  </a:lnTo>
                  <a:lnTo>
                    <a:pt x="93" y="160"/>
                  </a:lnTo>
                  <a:cubicBezTo>
                    <a:pt x="96" y="159"/>
                    <a:pt x="99" y="158"/>
                    <a:pt x="102" y="158"/>
                  </a:cubicBezTo>
                  <a:cubicBezTo>
                    <a:pt x="105" y="158"/>
                    <a:pt x="109" y="159"/>
                    <a:pt x="113" y="160"/>
                  </a:cubicBezTo>
                  <a:cubicBezTo>
                    <a:pt x="122" y="160"/>
                    <a:pt x="133" y="166"/>
                    <a:pt x="142" y="172"/>
                  </a:cubicBezTo>
                  <a:cubicBezTo>
                    <a:pt x="148" y="175"/>
                    <a:pt x="151" y="181"/>
                    <a:pt x="154" y="183"/>
                  </a:cubicBezTo>
                  <a:cubicBezTo>
                    <a:pt x="156" y="189"/>
                    <a:pt x="162" y="192"/>
                    <a:pt x="165" y="198"/>
                  </a:cubicBezTo>
                  <a:lnTo>
                    <a:pt x="174" y="212"/>
                  </a:lnTo>
                  <a:lnTo>
                    <a:pt x="183" y="230"/>
                  </a:lnTo>
                  <a:cubicBezTo>
                    <a:pt x="185" y="236"/>
                    <a:pt x="188" y="241"/>
                    <a:pt x="191" y="244"/>
                  </a:cubicBezTo>
                  <a:cubicBezTo>
                    <a:pt x="197" y="256"/>
                    <a:pt x="203" y="265"/>
                    <a:pt x="212" y="270"/>
                  </a:cubicBezTo>
                  <a:cubicBezTo>
                    <a:pt x="217" y="276"/>
                    <a:pt x="226" y="276"/>
                    <a:pt x="232" y="279"/>
                  </a:cubicBezTo>
                  <a:lnTo>
                    <a:pt x="249" y="279"/>
                  </a:lnTo>
                  <a:cubicBezTo>
                    <a:pt x="252" y="279"/>
                    <a:pt x="258" y="276"/>
                    <a:pt x="261" y="273"/>
                  </a:cubicBezTo>
                  <a:cubicBezTo>
                    <a:pt x="264" y="267"/>
                    <a:pt x="264" y="259"/>
                    <a:pt x="261" y="250"/>
                  </a:cubicBezTo>
                  <a:cubicBezTo>
                    <a:pt x="255" y="247"/>
                    <a:pt x="252" y="247"/>
                    <a:pt x="249" y="247"/>
                  </a:cubicBezTo>
                  <a:lnTo>
                    <a:pt x="243" y="247"/>
                  </a:lnTo>
                  <a:cubicBezTo>
                    <a:pt x="238" y="247"/>
                    <a:pt x="235" y="244"/>
                    <a:pt x="232" y="241"/>
                  </a:cubicBezTo>
                  <a:cubicBezTo>
                    <a:pt x="226" y="236"/>
                    <a:pt x="223" y="230"/>
                    <a:pt x="220" y="227"/>
                  </a:cubicBezTo>
                  <a:lnTo>
                    <a:pt x="212" y="212"/>
                  </a:lnTo>
                  <a:lnTo>
                    <a:pt x="203" y="195"/>
                  </a:lnTo>
                  <a:cubicBezTo>
                    <a:pt x="200" y="192"/>
                    <a:pt x="197" y="186"/>
                    <a:pt x="194" y="181"/>
                  </a:cubicBezTo>
                  <a:cubicBezTo>
                    <a:pt x="188" y="175"/>
                    <a:pt x="185" y="172"/>
                    <a:pt x="183" y="166"/>
                  </a:cubicBezTo>
                  <a:cubicBezTo>
                    <a:pt x="180" y="163"/>
                    <a:pt x="174" y="160"/>
                    <a:pt x="171" y="157"/>
                  </a:cubicBezTo>
                  <a:cubicBezTo>
                    <a:pt x="168" y="154"/>
                    <a:pt x="165" y="152"/>
                    <a:pt x="159" y="152"/>
                  </a:cubicBezTo>
                  <a:cubicBezTo>
                    <a:pt x="171" y="149"/>
                    <a:pt x="180" y="146"/>
                    <a:pt x="188" y="140"/>
                  </a:cubicBezTo>
                  <a:cubicBezTo>
                    <a:pt x="194" y="137"/>
                    <a:pt x="203" y="131"/>
                    <a:pt x="209" y="126"/>
                  </a:cubicBezTo>
                  <a:cubicBezTo>
                    <a:pt x="214" y="120"/>
                    <a:pt x="217" y="111"/>
                    <a:pt x="220" y="105"/>
                  </a:cubicBezTo>
                  <a:cubicBezTo>
                    <a:pt x="223" y="97"/>
                    <a:pt x="226" y="88"/>
                    <a:pt x="226" y="79"/>
                  </a:cubicBezTo>
                  <a:cubicBezTo>
                    <a:pt x="226" y="68"/>
                    <a:pt x="223" y="59"/>
                    <a:pt x="220" y="47"/>
                  </a:cubicBezTo>
                  <a:cubicBezTo>
                    <a:pt x="214" y="39"/>
                    <a:pt x="209" y="30"/>
                    <a:pt x="203" y="24"/>
                  </a:cubicBezTo>
                  <a:cubicBezTo>
                    <a:pt x="194" y="15"/>
                    <a:pt x="183" y="10"/>
                    <a:pt x="174" y="7"/>
                  </a:cubicBezTo>
                  <a:cubicBezTo>
                    <a:pt x="159" y="4"/>
                    <a:pt x="145" y="1"/>
                    <a:pt x="133"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6" name="Google Shape;156;p7"/>
            <p:cNvSpPr/>
            <p:nvPr/>
          </p:nvSpPr>
          <p:spPr>
            <a:xfrm>
              <a:off x="1964981" y="2226958"/>
              <a:ext cx="15573" cy="17878"/>
            </a:xfrm>
            <a:custGeom>
              <a:avLst/>
              <a:gdLst/>
              <a:ahLst/>
              <a:cxnLst/>
              <a:rect l="l" t="t" r="r" b="b"/>
              <a:pathLst>
                <a:path w="250" h="287" extrusionOk="0">
                  <a:moveTo>
                    <a:pt x="125" y="35"/>
                  </a:moveTo>
                  <a:cubicBezTo>
                    <a:pt x="137" y="35"/>
                    <a:pt x="149" y="38"/>
                    <a:pt x="160" y="44"/>
                  </a:cubicBezTo>
                  <a:cubicBezTo>
                    <a:pt x="172" y="49"/>
                    <a:pt x="180" y="55"/>
                    <a:pt x="189" y="64"/>
                  </a:cubicBezTo>
                  <a:cubicBezTo>
                    <a:pt x="195" y="75"/>
                    <a:pt x="201" y="87"/>
                    <a:pt x="206" y="99"/>
                  </a:cubicBezTo>
                  <a:cubicBezTo>
                    <a:pt x="209" y="113"/>
                    <a:pt x="212" y="131"/>
                    <a:pt x="212" y="145"/>
                  </a:cubicBezTo>
                  <a:cubicBezTo>
                    <a:pt x="212" y="159"/>
                    <a:pt x="209" y="174"/>
                    <a:pt x="206" y="191"/>
                  </a:cubicBezTo>
                  <a:cubicBezTo>
                    <a:pt x="204" y="203"/>
                    <a:pt x="195" y="215"/>
                    <a:pt x="189" y="226"/>
                  </a:cubicBezTo>
                  <a:cubicBezTo>
                    <a:pt x="180" y="235"/>
                    <a:pt x="172" y="244"/>
                    <a:pt x="160" y="249"/>
                  </a:cubicBezTo>
                  <a:cubicBezTo>
                    <a:pt x="149" y="252"/>
                    <a:pt x="137" y="255"/>
                    <a:pt x="125" y="255"/>
                  </a:cubicBezTo>
                  <a:cubicBezTo>
                    <a:pt x="114" y="255"/>
                    <a:pt x="99" y="252"/>
                    <a:pt x="88" y="249"/>
                  </a:cubicBezTo>
                  <a:cubicBezTo>
                    <a:pt x="79" y="244"/>
                    <a:pt x="67" y="235"/>
                    <a:pt x="62" y="226"/>
                  </a:cubicBezTo>
                  <a:cubicBezTo>
                    <a:pt x="53" y="215"/>
                    <a:pt x="47" y="203"/>
                    <a:pt x="44" y="191"/>
                  </a:cubicBezTo>
                  <a:cubicBezTo>
                    <a:pt x="41" y="174"/>
                    <a:pt x="38" y="159"/>
                    <a:pt x="38" y="145"/>
                  </a:cubicBezTo>
                  <a:cubicBezTo>
                    <a:pt x="38" y="131"/>
                    <a:pt x="41" y="113"/>
                    <a:pt x="44" y="99"/>
                  </a:cubicBezTo>
                  <a:cubicBezTo>
                    <a:pt x="47" y="87"/>
                    <a:pt x="53" y="75"/>
                    <a:pt x="62" y="64"/>
                  </a:cubicBezTo>
                  <a:cubicBezTo>
                    <a:pt x="67" y="55"/>
                    <a:pt x="79" y="49"/>
                    <a:pt x="88" y="44"/>
                  </a:cubicBezTo>
                  <a:cubicBezTo>
                    <a:pt x="99" y="38"/>
                    <a:pt x="114" y="35"/>
                    <a:pt x="125" y="35"/>
                  </a:cubicBezTo>
                  <a:close/>
                  <a:moveTo>
                    <a:pt x="125" y="0"/>
                  </a:moveTo>
                  <a:cubicBezTo>
                    <a:pt x="108" y="0"/>
                    <a:pt x="91" y="3"/>
                    <a:pt x="73" y="12"/>
                  </a:cubicBezTo>
                  <a:cubicBezTo>
                    <a:pt x="59" y="18"/>
                    <a:pt x="47" y="29"/>
                    <a:pt x="36" y="41"/>
                  </a:cubicBezTo>
                  <a:cubicBezTo>
                    <a:pt x="24" y="55"/>
                    <a:pt x="15" y="70"/>
                    <a:pt x="10" y="87"/>
                  </a:cubicBezTo>
                  <a:cubicBezTo>
                    <a:pt x="4" y="104"/>
                    <a:pt x="1" y="125"/>
                    <a:pt x="1" y="145"/>
                  </a:cubicBezTo>
                  <a:cubicBezTo>
                    <a:pt x="1" y="165"/>
                    <a:pt x="4" y="186"/>
                    <a:pt x="10" y="203"/>
                  </a:cubicBezTo>
                  <a:cubicBezTo>
                    <a:pt x="15" y="220"/>
                    <a:pt x="24" y="235"/>
                    <a:pt x="36" y="249"/>
                  </a:cubicBezTo>
                  <a:cubicBezTo>
                    <a:pt x="47" y="261"/>
                    <a:pt x="59" y="272"/>
                    <a:pt x="73" y="278"/>
                  </a:cubicBezTo>
                  <a:cubicBezTo>
                    <a:pt x="91" y="284"/>
                    <a:pt x="108" y="287"/>
                    <a:pt x="125" y="287"/>
                  </a:cubicBezTo>
                  <a:cubicBezTo>
                    <a:pt x="143" y="287"/>
                    <a:pt x="160" y="284"/>
                    <a:pt x="175" y="278"/>
                  </a:cubicBezTo>
                  <a:cubicBezTo>
                    <a:pt x="189" y="272"/>
                    <a:pt x="204" y="261"/>
                    <a:pt x="212" y="249"/>
                  </a:cubicBezTo>
                  <a:cubicBezTo>
                    <a:pt x="224" y="235"/>
                    <a:pt x="233" y="220"/>
                    <a:pt x="238" y="203"/>
                  </a:cubicBezTo>
                  <a:cubicBezTo>
                    <a:pt x="250" y="165"/>
                    <a:pt x="250" y="125"/>
                    <a:pt x="238" y="87"/>
                  </a:cubicBezTo>
                  <a:cubicBezTo>
                    <a:pt x="233" y="70"/>
                    <a:pt x="224" y="55"/>
                    <a:pt x="212" y="41"/>
                  </a:cubicBezTo>
                  <a:cubicBezTo>
                    <a:pt x="204" y="29"/>
                    <a:pt x="189" y="18"/>
                    <a:pt x="175" y="12"/>
                  </a:cubicBezTo>
                  <a:cubicBezTo>
                    <a:pt x="160" y="3"/>
                    <a:pt x="143" y="0"/>
                    <a:pt x="125" y="0"/>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7" name="Google Shape;157;p7"/>
            <p:cNvSpPr/>
            <p:nvPr/>
          </p:nvSpPr>
          <p:spPr>
            <a:xfrm>
              <a:off x="1982174" y="2227269"/>
              <a:ext cx="17006" cy="17442"/>
            </a:xfrm>
            <a:custGeom>
              <a:avLst/>
              <a:gdLst/>
              <a:ahLst/>
              <a:cxnLst/>
              <a:rect l="l" t="t" r="r" b="b"/>
              <a:pathLst>
                <a:path w="273" h="280" extrusionOk="0">
                  <a:moveTo>
                    <a:pt x="20" y="1"/>
                  </a:moveTo>
                  <a:cubicBezTo>
                    <a:pt x="17" y="1"/>
                    <a:pt x="12" y="1"/>
                    <a:pt x="9" y="4"/>
                  </a:cubicBezTo>
                  <a:cubicBezTo>
                    <a:pt x="3" y="13"/>
                    <a:pt x="3" y="21"/>
                    <a:pt x="9" y="30"/>
                  </a:cubicBezTo>
                  <a:cubicBezTo>
                    <a:pt x="12" y="33"/>
                    <a:pt x="17" y="33"/>
                    <a:pt x="20" y="33"/>
                  </a:cubicBezTo>
                  <a:lnTo>
                    <a:pt x="32" y="33"/>
                  </a:lnTo>
                  <a:lnTo>
                    <a:pt x="29" y="247"/>
                  </a:lnTo>
                  <a:lnTo>
                    <a:pt x="14" y="247"/>
                  </a:lnTo>
                  <a:cubicBezTo>
                    <a:pt x="12" y="247"/>
                    <a:pt x="6" y="247"/>
                    <a:pt x="3" y="250"/>
                  </a:cubicBezTo>
                  <a:cubicBezTo>
                    <a:pt x="0" y="259"/>
                    <a:pt x="0" y="267"/>
                    <a:pt x="3" y="273"/>
                  </a:cubicBezTo>
                  <a:cubicBezTo>
                    <a:pt x="6" y="276"/>
                    <a:pt x="12" y="279"/>
                    <a:pt x="14" y="279"/>
                  </a:cubicBezTo>
                  <a:lnTo>
                    <a:pt x="87" y="279"/>
                  </a:lnTo>
                  <a:cubicBezTo>
                    <a:pt x="93" y="279"/>
                    <a:pt x="96" y="276"/>
                    <a:pt x="99" y="273"/>
                  </a:cubicBezTo>
                  <a:cubicBezTo>
                    <a:pt x="104" y="267"/>
                    <a:pt x="104" y="256"/>
                    <a:pt x="99" y="250"/>
                  </a:cubicBezTo>
                  <a:cubicBezTo>
                    <a:pt x="96" y="247"/>
                    <a:pt x="93" y="247"/>
                    <a:pt x="87" y="247"/>
                  </a:cubicBezTo>
                  <a:lnTo>
                    <a:pt x="61" y="247"/>
                  </a:lnTo>
                  <a:lnTo>
                    <a:pt x="67" y="56"/>
                  </a:lnTo>
                  <a:lnTo>
                    <a:pt x="116" y="189"/>
                  </a:lnTo>
                  <a:cubicBezTo>
                    <a:pt x="116" y="192"/>
                    <a:pt x="119" y="198"/>
                    <a:pt x="122" y="201"/>
                  </a:cubicBezTo>
                  <a:cubicBezTo>
                    <a:pt x="127" y="204"/>
                    <a:pt x="130" y="204"/>
                    <a:pt x="136" y="204"/>
                  </a:cubicBezTo>
                  <a:cubicBezTo>
                    <a:pt x="139" y="204"/>
                    <a:pt x="145" y="204"/>
                    <a:pt x="148" y="201"/>
                  </a:cubicBezTo>
                  <a:cubicBezTo>
                    <a:pt x="154" y="198"/>
                    <a:pt x="156" y="192"/>
                    <a:pt x="156" y="189"/>
                  </a:cubicBezTo>
                  <a:lnTo>
                    <a:pt x="206" y="56"/>
                  </a:lnTo>
                  <a:lnTo>
                    <a:pt x="209" y="247"/>
                  </a:lnTo>
                  <a:lnTo>
                    <a:pt x="183" y="247"/>
                  </a:lnTo>
                  <a:cubicBezTo>
                    <a:pt x="180" y="247"/>
                    <a:pt x="177" y="247"/>
                    <a:pt x="171" y="250"/>
                  </a:cubicBezTo>
                  <a:cubicBezTo>
                    <a:pt x="168" y="259"/>
                    <a:pt x="168" y="267"/>
                    <a:pt x="171" y="273"/>
                  </a:cubicBezTo>
                  <a:cubicBezTo>
                    <a:pt x="177" y="276"/>
                    <a:pt x="180" y="279"/>
                    <a:pt x="183" y="279"/>
                  </a:cubicBezTo>
                  <a:lnTo>
                    <a:pt x="255" y="279"/>
                  </a:lnTo>
                  <a:cubicBezTo>
                    <a:pt x="261" y="279"/>
                    <a:pt x="264" y="276"/>
                    <a:pt x="267" y="273"/>
                  </a:cubicBezTo>
                  <a:cubicBezTo>
                    <a:pt x="272" y="267"/>
                    <a:pt x="272" y="256"/>
                    <a:pt x="267" y="250"/>
                  </a:cubicBezTo>
                  <a:cubicBezTo>
                    <a:pt x="264" y="247"/>
                    <a:pt x="261" y="247"/>
                    <a:pt x="255" y="247"/>
                  </a:cubicBezTo>
                  <a:lnTo>
                    <a:pt x="243" y="247"/>
                  </a:lnTo>
                  <a:lnTo>
                    <a:pt x="238" y="33"/>
                  </a:lnTo>
                  <a:lnTo>
                    <a:pt x="249" y="33"/>
                  </a:lnTo>
                  <a:cubicBezTo>
                    <a:pt x="252" y="33"/>
                    <a:pt x="258" y="33"/>
                    <a:pt x="261" y="30"/>
                  </a:cubicBezTo>
                  <a:cubicBezTo>
                    <a:pt x="264" y="21"/>
                    <a:pt x="264" y="13"/>
                    <a:pt x="261" y="4"/>
                  </a:cubicBezTo>
                  <a:cubicBezTo>
                    <a:pt x="258" y="1"/>
                    <a:pt x="252" y="1"/>
                    <a:pt x="249" y="1"/>
                  </a:cubicBezTo>
                  <a:lnTo>
                    <a:pt x="200" y="1"/>
                  </a:lnTo>
                  <a:cubicBezTo>
                    <a:pt x="191" y="1"/>
                    <a:pt x="188" y="4"/>
                    <a:pt x="185" y="10"/>
                  </a:cubicBezTo>
                  <a:lnTo>
                    <a:pt x="133" y="152"/>
                  </a:lnTo>
                  <a:lnTo>
                    <a:pt x="84" y="10"/>
                  </a:lnTo>
                  <a:cubicBezTo>
                    <a:pt x="81" y="4"/>
                    <a:pt x="75" y="1"/>
                    <a:pt x="70"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8" name="Google Shape;158;p7"/>
            <p:cNvSpPr/>
            <p:nvPr/>
          </p:nvSpPr>
          <p:spPr>
            <a:xfrm>
              <a:off x="2000550" y="2227269"/>
              <a:ext cx="15012" cy="17255"/>
            </a:xfrm>
            <a:custGeom>
              <a:avLst/>
              <a:gdLst/>
              <a:ahLst/>
              <a:cxnLst/>
              <a:rect l="l" t="t" r="r" b="b"/>
              <a:pathLst>
                <a:path w="241" h="277" extrusionOk="0">
                  <a:moveTo>
                    <a:pt x="15" y="1"/>
                  </a:moveTo>
                  <a:cubicBezTo>
                    <a:pt x="12" y="1"/>
                    <a:pt x="9" y="1"/>
                    <a:pt x="6" y="4"/>
                  </a:cubicBezTo>
                  <a:cubicBezTo>
                    <a:pt x="0" y="13"/>
                    <a:pt x="0" y="21"/>
                    <a:pt x="6" y="30"/>
                  </a:cubicBezTo>
                  <a:cubicBezTo>
                    <a:pt x="9" y="33"/>
                    <a:pt x="12" y="33"/>
                    <a:pt x="15" y="33"/>
                  </a:cubicBezTo>
                  <a:lnTo>
                    <a:pt x="41" y="33"/>
                  </a:lnTo>
                  <a:lnTo>
                    <a:pt x="41" y="244"/>
                  </a:lnTo>
                  <a:lnTo>
                    <a:pt x="18" y="244"/>
                  </a:lnTo>
                  <a:cubicBezTo>
                    <a:pt x="12" y="244"/>
                    <a:pt x="9" y="244"/>
                    <a:pt x="6" y="247"/>
                  </a:cubicBezTo>
                  <a:cubicBezTo>
                    <a:pt x="0" y="256"/>
                    <a:pt x="0" y="265"/>
                    <a:pt x="6" y="273"/>
                  </a:cubicBezTo>
                  <a:cubicBezTo>
                    <a:pt x="9" y="276"/>
                    <a:pt x="12" y="276"/>
                    <a:pt x="18" y="276"/>
                  </a:cubicBezTo>
                  <a:lnTo>
                    <a:pt x="226" y="276"/>
                  </a:lnTo>
                  <a:cubicBezTo>
                    <a:pt x="229" y="276"/>
                    <a:pt x="232" y="276"/>
                    <a:pt x="235" y="273"/>
                  </a:cubicBezTo>
                  <a:cubicBezTo>
                    <a:pt x="238" y="270"/>
                    <a:pt x="241" y="265"/>
                    <a:pt x="241" y="262"/>
                  </a:cubicBezTo>
                  <a:lnTo>
                    <a:pt x="241" y="192"/>
                  </a:lnTo>
                  <a:cubicBezTo>
                    <a:pt x="241" y="186"/>
                    <a:pt x="238" y="183"/>
                    <a:pt x="235" y="181"/>
                  </a:cubicBezTo>
                  <a:cubicBezTo>
                    <a:pt x="233" y="179"/>
                    <a:pt x="230" y="176"/>
                    <a:pt x="227" y="176"/>
                  </a:cubicBezTo>
                  <a:cubicBezTo>
                    <a:pt x="225" y="176"/>
                    <a:pt x="224" y="177"/>
                    <a:pt x="224" y="178"/>
                  </a:cubicBezTo>
                  <a:cubicBezTo>
                    <a:pt x="222" y="177"/>
                    <a:pt x="220" y="176"/>
                    <a:pt x="219" y="176"/>
                  </a:cubicBezTo>
                  <a:cubicBezTo>
                    <a:pt x="215" y="176"/>
                    <a:pt x="211" y="179"/>
                    <a:pt x="209" y="181"/>
                  </a:cubicBezTo>
                  <a:cubicBezTo>
                    <a:pt x="206" y="183"/>
                    <a:pt x="203" y="186"/>
                    <a:pt x="206" y="192"/>
                  </a:cubicBezTo>
                  <a:lnTo>
                    <a:pt x="206" y="244"/>
                  </a:lnTo>
                  <a:lnTo>
                    <a:pt x="76" y="244"/>
                  </a:lnTo>
                  <a:lnTo>
                    <a:pt x="76" y="149"/>
                  </a:lnTo>
                  <a:lnTo>
                    <a:pt x="134" y="149"/>
                  </a:lnTo>
                  <a:lnTo>
                    <a:pt x="134" y="172"/>
                  </a:lnTo>
                  <a:cubicBezTo>
                    <a:pt x="134" y="175"/>
                    <a:pt x="134" y="181"/>
                    <a:pt x="137" y="183"/>
                  </a:cubicBezTo>
                  <a:cubicBezTo>
                    <a:pt x="142" y="186"/>
                    <a:pt x="145" y="186"/>
                    <a:pt x="151" y="186"/>
                  </a:cubicBezTo>
                  <a:cubicBezTo>
                    <a:pt x="157" y="186"/>
                    <a:pt x="160" y="186"/>
                    <a:pt x="166" y="183"/>
                  </a:cubicBezTo>
                  <a:cubicBezTo>
                    <a:pt x="168" y="181"/>
                    <a:pt x="168" y="175"/>
                    <a:pt x="168" y="172"/>
                  </a:cubicBezTo>
                  <a:lnTo>
                    <a:pt x="168" y="99"/>
                  </a:lnTo>
                  <a:cubicBezTo>
                    <a:pt x="168" y="94"/>
                    <a:pt x="168" y="91"/>
                    <a:pt x="166" y="88"/>
                  </a:cubicBezTo>
                  <a:cubicBezTo>
                    <a:pt x="163" y="85"/>
                    <a:pt x="157" y="82"/>
                    <a:pt x="151" y="82"/>
                  </a:cubicBezTo>
                  <a:cubicBezTo>
                    <a:pt x="145" y="82"/>
                    <a:pt x="142" y="85"/>
                    <a:pt x="137" y="88"/>
                  </a:cubicBezTo>
                  <a:cubicBezTo>
                    <a:pt x="134" y="91"/>
                    <a:pt x="134" y="94"/>
                    <a:pt x="134" y="99"/>
                  </a:cubicBezTo>
                  <a:lnTo>
                    <a:pt x="134" y="120"/>
                  </a:lnTo>
                  <a:lnTo>
                    <a:pt x="76" y="120"/>
                  </a:lnTo>
                  <a:lnTo>
                    <a:pt x="76" y="33"/>
                  </a:lnTo>
                  <a:lnTo>
                    <a:pt x="200" y="33"/>
                  </a:lnTo>
                  <a:lnTo>
                    <a:pt x="200" y="76"/>
                  </a:lnTo>
                  <a:cubicBezTo>
                    <a:pt x="200" y="79"/>
                    <a:pt x="200" y="85"/>
                    <a:pt x="203" y="88"/>
                  </a:cubicBezTo>
                  <a:cubicBezTo>
                    <a:pt x="209" y="91"/>
                    <a:pt x="212" y="91"/>
                    <a:pt x="218" y="91"/>
                  </a:cubicBezTo>
                  <a:cubicBezTo>
                    <a:pt x="224" y="91"/>
                    <a:pt x="226" y="91"/>
                    <a:pt x="232" y="88"/>
                  </a:cubicBezTo>
                  <a:cubicBezTo>
                    <a:pt x="235" y="85"/>
                    <a:pt x="235" y="79"/>
                    <a:pt x="235" y="76"/>
                  </a:cubicBezTo>
                  <a:lnTo>
                    <a:pt x="235" y="18"/>
                  </a:lnTo>
                  <a:cubicBezTo>
                    <a:pt x="235" y="13"/>
                    <a:pt x="235" y="10"/>
                    <a:pt x="232" y="4"/>
                  </a:cubicBezTo>
                  <a:cubicBezTo>
                    <a:pt x="229" y="1"/>
                    <a:pt x="224" y="1"/>
                    <a:pt x="221"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9" name="Google Shape;159;p7"/>
            <p:cNvSpPr/>
            <p:nvPr/>
          </p:nvSpPr>
          <p:spPr>
            <a:xfrm>
              <a:off x="1793239" y="2333417"/>
              <a:ext cx="24419" cy="36005"/>
            </a:xfrm>
            <a:custGeom>
              <a:avLst/>
              <a:gdLst/>
              <a:ahLst/>
              <a:cxnLst/>
              <a:rect l="l" t="t" r="r" b="b"/>
              <a:pathLst>
                <a:path w="392" h="578" extrusionOk="0">
                  <a:moveTo>
                    <a:pt x="78" y="0"/>
                  </a:moveTo>
                  <a:cubicBezTo>
                    <a:pt x="70" y="0"/>
                    <a:pt x="58" y="3"/>
                    <a:pt x="49" y="9"/>
                  </a:cubicBezTo>
                  <a:cubicBezTo>
                    <a:pt x="44" y="15"/>
                    <a:pt x="41" y="23"/>
                    <a:pt x="41" y="32"/>
                  </a:cubicBezTo>
                  <a:lnTo>
                    <a:pt x="32" y="270"/>
                  </a:lnTo>
                  <a:cubicBezTo>
                    <a:pt x="32" y="278"/>
                    <a:pt x="35" y="287"/>
                    <a:pt x="41" y="296"/>
                  </a:cubicBezTo>
                  <a:cubicBezTo>
                    <a:pt x="48" y="300"/>
                    <a:pt x="57" y="302"/>
                    <a:pt x="66" y="302"/>
                  </a:cubicBezTo>
                  <a:cubicBezTo>
                    <a:pt x="75" y="302"/>
                    <a:pt x="84" y="300"/>
                    <a:pt x="93" y="296"/>
                  </a:cubicBezTo>
                  <a:cubicBezTo>
                    <a:pt x="107" y="287"/>
                    <a:pt x="125" y="278"/>
                    <a:pt x="142" y="273"/>
                  </a:cubicBezTo>
                  <a:cubicBezTo>
                    <a:pt x="159" y="267"/>
                    <a:pt x="180" y="264"/>
                    <a:pt x="200" y="264"/>
                  </a:cubicBezTo>
                  <a:cubicBezTo>
                    <a:pt x="217" y="264"/>
                    <a:pt x="235" y="267"/>
                    <a:pt x="249" y="273"/>
                  </a:cubicBezTo>
                  <a:cubicBezTo>
                    <a:pt x="264" y="278"/>
                    <a:pt x="275" y="287"/>
                    <a:pt x="284" y="296"/>
                  </a:cubicBezTo>
                  <a:cubicBezTo>
                    <a:pt x="296" y="307"/>
                    <a:pt x="304" y="322"/>
                    <a:pt x="307" y="336"/>
                  </a:cubicBezTo>
                  <a:cubicBezTo>
                    <a:pt x="313" y="351"/>
                    <a:pt x="316" y="368"/>
                    <a:pt x="316" y="383"/>
                  </a:cubicBezTo>
                  <a:cubicBezTo>
                    <a:pt x="316" y="400"/>
                    <a:pt x="313" y="417"/>
                    <a:pt x="307" y="435"/>
                  </a:cubicBezTo>
                  <a:cubicBezTo>
                    <a:pt x="304" y="449"/>
                    <a:pt x="296" y="461"/>
                    <a:pt x="284" y="472"/>
                  </a:cubicBezTo>
                  <a:cubicBezTo>
                    <a:pt x="272" y="484"/>
                    <a:pt x="258" y="493"/>
                    <a:pt x="243" y="498"/>
                  </a:cubicBezTo>
                  <a:cubicBezTo>
                    <a:pt x="226" y="504"/>
                    <a:pt x="209" y="507"/>
                    <a:pt x="191" y="507"/>
                  </a:cubicBezTo>
                  <a:cubicBezTo>
                    <a:pt x="165" y="507"/>
                    <a:pt x="142" y="501"/>
                    <a:pt x="119" y="496"/>
                  </a:cubicBezTo>
                  <a:cubicBezTo>
                    <a:pt x="96" y="484"/>
                    <a:pt x="73" y="472"/>
                    <a:pt x="52" y="458"/>
                  </a:cubicBezTo>
                  <a:cubicBezTo>
                    <a:pt x="47" y="452"/>
                    <a:pt x="38" y="452"/>
                    <a:pt x="29" y="452"/>
                  </a:cubicBezTo>
                  <a:cubicBezTo>
                    <a:pt x="12" y="461"/>
                    <a:pt x="0" y="481"/>
                    <a:pt x="0" y="501"/>
                  </a:cubicBezTo>
                  <a:cubicBezTo>
                    <a:pt x="3" y="507"/>
                    <a:pt x="9" y="516"/>
                    <a:pt x="15" y="519"/>
                  </a:cubicBezTo>
                  <a:cubicBezTo>
                    <a:pt x="41" y="536"/>
                    <a:pt x="67" y="551"/>
                    <a:pt x="96" y="562"/>
                  </a:cubicBezTo>
                  <a:cubicBezTo>
                    <a:pt x="128" y="574"/>
                    <a:pt x="157" y="577"/>
                    <a:pt x="188" y="577"/>
                  </a:cubicBezTo>
                  <a:cubicBezTo>
                    <a:pt x="193" y="577"/>
                    <a:pt x="198" y="577"/>
                    <a:pt x="203" y="577"/>
                  </a:cubicBezTo>
                  <a:cubicBezTo>
                    <a:pt x="227" y="577"/>
                    <a:pt x="251" y="572"/>
                    <a:pt x="272" y="562"/>
                  </a:cubicBezTo>
                  <a:cubicBezTo>
                    <a:pt x="296" y="553"/>
                    <a:pt x="319" y="539"/>
                    <a:pt x="336" y="522"/>
                  </a:cubicBezTo>
                  <a:cubicBezTo>
                    <a:pt x="354" y="504"/>
                    <a:pt x="368" y="484"/>
                    <a:pt x="377" y="461"/>
                  </a:cubicBezTo>
                  <a:cubicBezTo>
                    <a:pt x="385" y="435"/>
                    <a:pt x="391" y="409"/>
                    <a:pt x="391" y="383"/>
                  </a:cubicBezTo>
                  <a:cubicBezTo>
                    <a:pt x="391" y="357"/>
                    <a:pt x="385" y="330"/>
                    <a:pt x="377" y="307"/>
                  </a:cubicBezTo>
                  <a:cubicBezTo>
                    <a:pt x="371" y="284"/>
                    <a:pt x="356" y="264"/>
                    <a:pt x="342" y="246"/>
                  </a:cubicBezTo>
                  <a:cubicBezTo>
                    <a:pt x="325" y="229"/>
                    <a:pt x="304" y="215"/>
                    <a:pt x="284" y="206"/>
                  </a:cubicBezTo>
                  <a:cubicBezTo>
                    <a:pt x="259" y="197"/>
                    <a:pt x="232" y="193"/>
                    <a:pt x="206" y="193"/>
                  </a:cubicBezTo>
                  <a:cubicBezTo>
                    <a:pt x="188" y="193"/>
                    <a:pt x="169" y="195"/>
                    <a:pt x="151" y="200"/>
                  </a:cubicBezTo>
                  <a:cubicBezTo>
                    <a:pt x="133" y="203"/>
                    <a:pt x="119" y="212"/>
                    <a:pt x="102" y="220"/>
                  </a:cubicBezTo>
                  <a:lnTo>
                    <a:pt x="110" y="67"/>
                  </a:lnTo>
                  <a:lnTo>
                    <a:pt x="330" y="67"/>
                  </a:lnTo>
                  <a:cubicBezTo>
                    <a:pt x="339" y="67"/>
                    <a:pt x="348" y="64"/>
                    <a:pt x="354" y="58"/>
                  </a:cubicBezTo>
                  <a:cubicBezTo>
                    <a:pt x="359" y="52"/>
                    <a:pt x="362" y="44"/>
                    <a:pt x="362" y="35"/>
                  </a:cubicBezTo>
                  <a:cubicBezTo>
                    <a:pt x="362" y="23"/>
                    <a:pt x="359" y="15"/>
                    <a:pt x="354" y="9"/>
                  </a:cubicBezTo>
                  <a:cubicBezTo>
                    <a:pt x="348" y="3"/>
                    <a:pt x="339" y="0"/>
                    <a:pt x="330"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0" name="Google Shape;160;p7"/>
            <p:cNvSpPr/>
            <p:nvPr/>
          </p:nvSpPr>
          <p:spPr>
            <a:xfrm>
              <a:off x="1830366" y="2332669"/>
              <a:ext cx="24294" cy="36628"/>
            </a:xfrm>
            <a:custGeom>
              <a:avLst/>
              <a:gdLst/>
              <a:ahLst/>
              <a:cxnLst/>
              <a:rect l="l" t="t" r="r" b="b"/>
              <a:pathLst>
                <a:path w="390" h="588" extrusionOk="0">
                  <a:moveTo>
                    <a:pt x="195" y="72"/>
                  </a:moveTo>
                  <a:cubicBezTo>
                    <a:pt x="209" y="72"/>
                    <a:pt x="222" y="74"/>
                    <a:pt x="236" y="79"/>
                  </a:cubicBezTo>
                  <a:cubicBezTo>
                    <a:pt x="247" y="85"/>
                    <a:pt x="259" y="90"/>
                    <a:pt x="270" y="96"/>
                  </a:cubicBezTo>
                  <a:cubicBezTo>
                    <a:pt x="279" y="105"/>
                    <a:pt x="285" y="114"/>
                    <a:pt x="291" y="125"/>
                  </a:cubicBezTo>
                  <a:cubicBezTo>
                    <a:pt x="296" y="137"/>
                    <a:pt x="299" y="148"/>
                    <a:pt x="299" y="163"/>
                  </a:cubicBezTo>
                  <a:cubicBezTo>
                    <a:pt x="299" y="174"/>
                    <a:pt x="296" y="186"/>
                    <a:pt x="291" y="195"/>
                  </a:cubicBezTo>
                  <a:cubicBezTo>
                    <a:pt x="285" y="206"/>
                    <a:pt x="279" y="215"/>
                    <a:pt x="270" y="224"/>
                  </a:cubicBezTo>
                  <a:cubicBezTo>
                    <a:pt x="259" y="232"/>
                    <a:pt x="247" y="238"/>
                    <a:pt x="236" y="241"/>
                  </a:cubicBezTo>
                  <a:cubicBezTo>
                    <a:pt x="222" y="245"/>
                    <a:pt x="209" y="248"/>
                    <a:pt x="195" y="248"/>
                  </a:cubicBezTo>
                  <a:cubicBezTo>
                    <a:pt x="181" y="248"/>
                    <a:pt x="167" y="245"/>
                    <a:pt x="154" y="241"/>
                  </a:cubicBezTo>
                  <a:cubicBezTo>
                    <a:pt x="143" y="238"/>
                    <a:pt x="131" y="232"/>
                    <a:pt x="123" y="224"/>
                  </a:cubicBezTo>
                  <a:cubicBezTo>
                    <a:pt x="114" y="215"/>
                    <a:pt x="105" y="206"/>
                    <a:pt x="102" y="195"/>
                  </a:cubicBezTo>
                  <a:cubicBezTo>
                    <a:pt x="96" y="186"/>
                    <a:pt x="94" y="174"/>
                    <a:pt x="94" y="163"/>
                  </a:cubicBezTo>
                  <a:lnTo>
                    <a:pt x="94" y="160"/>
                  </a:lnTo>
                  <a:cubicBezTo>
                    <a:pt x="94" y="148"/>
                    <a:pt x="96" y="137"/>
                    <a:pt x="102" y="125"/>
                  </a:cubicBezTo>
                  <a:cubicBezTo>
                    <a:pt x="105" y="114"/>
                    <a:pt x="114" y="105"/>
                    <a:pt x="123" y="96"/>
                  </a:cubicBezTo>
                  <a:cubicBezTo>
                    <a:pt x="131" y="90"/>
                    <a:pt x="143" y="85"/>
                    <a:pt x="154" y="79"/>
                  </a:cubicBezTo>
                  <a:cubicBezTo>
                    <a:pt x="167" y="74"/>
                    <a:pt x="181" y="72"/>
                    <a:pt x="195" y="72"/>
                  </a:cubicBezTo>
                  <a:close/>
                  <a:moveTo>
                    <a:pt x="195" y="313"/>
                  </a:moveTo>
                  <a:cubicBezTo>
                    <a:pt x="209" y="313"/>
                    <a:pt x="227" y="316"/>
                    <a:pt x="241" y="322"/>
                  </a:cubicBezTo>
                  <a:cubicBezTo>
                    <a:pt x="256" y="325"/>
                    <a:pt x="267" y="334"/>
                    <a:pt x="279" y="342"/>
                  </a:cubicBezTo>
                  <a:cubicBezTo>
                    <a:pt x="288" y="351"/>
                    <a:pt x="296" y="360"/>
                    <a:pt x="302" y="374"/>
                  </a:cubicBezTo>
                  <a:cubicBezTo>
                    <a:pt x="314" y="400"/>
                    <a:pt x="314" y="429"/>
                    <a:pt x="302" y="455"/>
                  </a:cubicBezTo>
                  <a:cubicBezTo>
                    <a:pt x="296" y="470"/>
                    <a:pt x="288" y="479"/>
                    <a:pt x="279" y="490"/>
                  </a:cubicBezTo>
                  <a:cubicBezTo>
                    <a:pt x="267" y="499"/>
                    <a:pt x="256" y="505"/>
                    <a:pt x="241" y="510"/>
                  </a:cubicBezTo>
                  <a:cubicBezTo>
                    <a:pt x="227" y="516"/>
                    <a:pt x="209" y="516"/>
                    <a:pt x="195" y="516"/>
                  </a:cubicBezTo>
                  <a:cubicBezTo>
                    <a:pt x="178" y="516"/>
                    <a:pt x="163" y="516"/>
                    <a:pt x="146" y="510"/>
                  </a:cubicBezTo>
                  <a:cubicBezTo>
                    <a:pt x="134" y="505"/>
                    <a:pt x="120" y="499"/>
                    <a:pt x="111" y="490"/>
                  </a:cubicBezTo>
                  <a:cubicBezTo>
                    <a:pt x="99" y="479"/>
                    <a:pt x="91" y="470"/>
                    <a:pt x="85" y="455"/>
                  </a:cubicBezTo>
                  <a:cubicBezTo>
                    <a:pt x="79" y="444"/>
                    <a:pt x="76" y="429"/>
                    <a:pt x="76" y="415"/>
                  </a:cubicBezTo>
                  <a:cubicBezTo>
                    <a:pt x="76" y="400"/>
                    <a:pt x="79" y="386"/>
                    <a:pt x="85" y="374"/>
                  </a:cubicBezTo>
                  <a:cubicBezTo>
                    <a:pt x="91" y="360"/>
                    <a:pt x="99" y="351"/>
                    <a:pt x="111" y="342"/>
                  </a:cubicBezTo>
                  <a:cubicBezTo>
                    <a:pt x="120" y="331"/>
                    <a:pt x="134" y="325"/>
                    <a:pt x="146" y="322"/>
                  </a:cubicBezTo>
                  <a:cubicBezTo>
                    <a:pt x="163" y="316"/>
                    <a:pt x="178" y="313"/>
                    <a:pt x="195" y="313"/>
                  </a:cubicBezTo>
                  <a:close/>
                  <a:moveTo>
                    <a:pt x="195" y="1"/>
                  </a:moveTo>
                  <a:cubicBezTo>
                    <a:pt x="172" y="1"/>
                    <a:pt x="149" y="4"/>
                    <a:pt x="125" y="12"/>
                  </a:cubicBezTo>
                  <a:cubicBezTo>
                    <a:pt x="105" y="21"/>
                    <a:pt x="85" y="32"/>
                    <a:pt x="70" y="47"/>
                  </a:cubicBezTo>
                  <a:cubicBezTo>
                    <a:pt x="53" y="61"/>
                    <a:pt x="41" y="76"/>
                    <a:pt x="33" y="96"/>
                  </a:cubicBezTo>
                  <a:cubicBezTo>
                    <a:pt x="24" y="117"/>
                    <a:pt x="18" y="137"/>
                    <a:pt x="21" y="157"/>
                  </a:cubicBezTo>
                  <a:cubicBezTo>
                    <a:pt x="18" y="172"/>
                    <a:pt x="21" y="183"/>
                    <a:pt x="24" y="195"/>
                  </a:cubicBezTo>
                  <a:cubicBezTo>
                    <a:pt x="30" y="206"/>
                    <a:pt x="36" y="218"/>
                    <a:pt x="41" y="227"/>
                  </a:cubicBezTo>
                  <a:cubicBezTo>
                    <a:pt x="50" y="238"/>
                    <a:pt x="56" y="247"/>
                    <a:pt x="68" y="256"/>
                  </a:cubicBezTo>
                  <a:cubicBezTo>
                    <a:pt x="76" y="261"/>
                    <a:pt x="88" y="270"/>
                    <a:pt x="96" y="276"/>
                  </a:cubicBezTo>
                  <a:cubicBezTo>
                    <a:pt x="85" y="282"/>
                    <a:pt x="70" y="290"/>
                    <a:pt x="59" y="299"/>
                  </a:cubicBezTo>
                  <a:cubicBezTo>
                    <a:pt x="47" y="308"/>
                    <a:pt x="36" y="316"/>
                    <a:pt x="27" y="331"/>
                  </a:cubicBezTo>
                  <a:cubicBezTo>
                    <a:pt x="18" y="342"/>
                    <a:pt x="12" y="354"/>
                    <a:pt x="7" y="369"/>
                  </a:cubicBezTo>
                  <a:cubicBezTo>
                    <a:pt x="4" y="383"/>
                    <a:pt x="1" y="397"/>
                    <a:pt x="1" y="412"/>
                  </a:cubicBezTo>
                  <a:cubicBezTo>
                    <a:pt x="1" y="461"/>
                    <a:pt x="21" y="505"/>
                    <a:pt x="56" y="537"/>
                  </a:cubicBezTo>
                  <a:cubicBezTo>
                    <a:pt x="73" y="554"/>
                    <a:pt x="94" y="565"/>
                    <a:pt x="117" y="574"/>
                  </a:cubicBezTo>
                  <a:cubicBezTo>
                    <a:pt x="143" y="583"/>
                    <a:pt x="169" y="587"/>
                    <a:pt x="195" y="587"/>
                  </a:cubicBezTo>
                  <a:cubicBezTo>
                    <a:pt x="221" y="587"/>
                    <a:pt x="247" y="583"/>
                    <a:pt x="273" y="574"/>
                  </a:cubicBezTo>
                  <a:cubicBezTo>
                    <a:pt x="296" y="565"/>
                    <a:pt x="317" y="554"/>
                    <a:pt x="334" y="537"/>
                  </a:cubicBezTo>
                  <a:cubicBezTo>
                    <a:pt x="369" y="505"/>
                    <a:pt x="389" y="461"/>
                    <a:pt x="389" y="412"/>
                  </a:cubicBezTo>
                  <a:cubicBezTo>
                    <a:pt x="389" y="397"/>
                    <a:pt x="386" y="383"/>
                    <a:pt x="383" y="369"/>
                  </a:cubicBezTo>
                  <a:cubicBezTo>
                    <a:pt x="377" y="354"/>
                    <a:pt x="372" y="342"/>
                    <a:pt x="363" y="331"/>
                  </a:cubicBezTo>
                  <a:cubicBezTo>
                    <a:pt x="354" y="319"/>
                    <a:pt x="343" y="308"/>
                    <a:pt x="331" y="299"/>
                  </a:cubicBezTo>
                  <a:cubicBezTo>
                    <a:pt x="320" y="290"/>
                    <a:pt x="305" y="282"/>
                    <a:pt x="291" y="276"/>
                  </a:cubicBezTo>
                  <a:cubicBezTo>
                    <a:pt x="302" y="270"/>
                    <a:pt x="314" y="261"/>
                    <a:pt x="322" y="256"/>
                  </a:cubicBezTo>
                  <a:cubicBezTo>
                    <a:pt x="331" y="247"/>
                    <a:pt x="340" y="238"/>
                    <a:pt x="348" y="227"/>
                  </a:cubicBezTo>
                  <a:cubicBezTo>
                    <a:pt x="354" y="218"/>
                    <a:pt x="360" y="206"/>
                    <a:pt x="366" y="195"/>
                  </a:cubicBezTo>
                  <a:cubicBezTo>
                    <a:pt x="369" y="183"/>
                    <a:pt x="372" y="172"/>
                    <a:pt x="372" y="157"/>
                  </a:cubicBezTo>
                  <a:cubicBezTo>
                    <a:pt x="372" y="137"/>
                    <a:pt x="366" y="117"/>
                    <a:pt x="357" y="96"/>
                  </a:cubicBezTo>
                  <a:cubicBezTo>
                    <a:pt x="348" y="76"/>
                    <a:pt x="337" y="61"/>
                    <a:pt x="322" y="47"/>
                  </a:cubicBezTo>
                  <a:cubicBezTo>
                    <a:pt x="305" y="32"/>
                    <a:pt x="285" y="21"/>
                    <a:pt x="264" y="12"/>
                  </a:cubicBezTo>
                  <a:cubicBezTo>
                    <a:pt x="244" y="4"/>
                    <a:pt x="218" y="1"/>
                    <a:pt x="195"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1" name="Google Shape;161;p7"/>
            <p:cNvSpPr/>
            <p:nvPr/>
          </p:nvSpPr>
          <p:spPr>
            <a:xfrm>
              <a:off x="1865748" y="2349301"/>
              <a:ext cx="26412" cy="4049"/>
            </a:xfrm>
            <a:custGeom>
              <a:avLst/>
              <a:gdLst/>
              <a:ahLst/>
              <a:cxnLst/>
              <a:rect l="l" t="t" r="r" b="b"/>
              <a:pathLst>
                <a:path w="424" h="65" extrusionOk="0">
                  <a:moveTo>
                    <a:pt x="33" y="0"/>
                  </a:moveTo>
                  <a:cubicBezTo>
                    <a:pt x="24" y="0"/>
                    <a:pt x="15" y="3"/>
                    <a:pt x="6" y="9"/>
                  </a:cubicBezTo>
                  <a:cubicBezTo>
                    <a:pt x="4" y="15"/>
                    <a:pt x="1" y="23"/>
                    <a:pt x="1" y="32"/>
                  </a:cubicBezTo>
                  <a:cubicBezTo>
                    <a:pt x="1" y="41"/>
                    <a:pt x="4" y="49"/>
                    <a:pt x="6" y="58"/>
                  </a:cubicBezTo>
                  <a:cubicBezTo>
                    <a:pt x="13" y="62"/>
                    <a:pt x="19" y="65"/>
                    <a:pt x="26" y="65"/>
                  </a:cubicBezTo>
                  <a:cubicBezTo>
                    <a:pt x="28" y="65"/>
                    <a:pt x="30" y="65"/>
                    <a:pt x="33" y="64"/>
                  </a:cubicBezTo>
                  <a:lnTo>
                    <a:pt x="395" y="64"/>
                  </a:lnTo>
                  <a:cubicBezTo>
                    <a:pt x="396" y="65"/>
                    <a:pt x="398" y="65"/>
                    <a:pt x="400" y="65"/>
                  </a:cubicBezTo>
                  <a:cubicBezTo>
                    <a:pt x="405" y="65"/>
                    <a:pt x="411" y="62"/>
                    <a:pt x="418" y="58"/>
                  </a:cubicBezTo>
                  <a:cubicBezTo>
                    <a:pt x="421" y="49"/>
                    <a:pt x="424" y="41"/>
                    <a:pt x="424" y="32"/>
                  </a:cubicBezTo>
                  <a:cubicBezTo>
                    <a:pt x="424" y="23"/>
                    <a:pt x="421" y="15"/>
                    <a:pt x="418" y="9"/>
                  </a:cubicBezTo>
                  <a:cubicBezTo>
                    <a:pt x="409" y="3"/>
                    <a:pt x="400" y="0"/>
                    <a:pt x="395"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2" name="Google Shape;162;p7"/>
            <p:cNvSpPr/>
            <p:nvPr/>
          </p:nvSpPr>
          <p:spPr>
            <a:xfrm>
              <a:off x="1902750" y="2333417"/>
              <a:ext cx="24419" cy="36005"/>
            </a:xfrm>
            <a:custGeom>
              <a:avLst/>
              <a:gdLst/>
              <a:ahLst/>
              <a:cxnLst/>
              <a:rect l="l" t="t" r="r" b="b"/>
              <a:pathLst>
                <a:path w="392" h="578" extrusionOk="0">
                  <a:moveTo>
                    <a:pt x="79" y="0"/>
                  </a:moveTo>
                  <a:cubicBezTo>
                    <a:pt x="70" y="0"/>
                    <a:pt x="58" y="3"/>
                    <a:pt x="53" y="9"/>
                  </a:cubicBezTo>
                  <a:cubicBezTo>
                    <a:pt x="47" y="15"/>
                    <a:pt x="44" y="23"/>
                    <a:pt x="44" y="32"/>
                  </a:cubicBezTo>
                  <a:lnTo>
                    <a:pt x="32" y="270"/>
                  </a:lnTo>
                  <a:cubicBezTo>
                    <a:pt x="32" y="278"/>
                    <a:pt x="35" y="287"/>
                    <a:pt x="41" y="296"/>
                  </a:cubicBezTo>
                  <a:cubicBezTo>
                    <a:pt x="50" y="300"/>
                    <a:pt x="58" y="302"/>
                    <a:pt x="67" y="302"/>
                  </a:cubicBezTo>
                  <a:cubicBezTo>
                    <a:pt x="76" y="302"/>
                    <a:pt x="84" y="300"/>
                    <a:pt x="93" y="296"/>
                  </a:cubicBezTo>
                  <a:cubicBezTo>
                    <a:pt x="108" y="287"/>
                    <a:pt x="125" y="278"/>
                    <a:pt x="142" y="273"/>
                  </a:cubicBezTo>
                  <a:cubicBezTo>
                    <a:pt x="163" y="267"/>
                    <a:pt x="183" y="264"/>
                    <a:pt x="200" y="264"/>
                  </a:cubicBezTo>
                  <a:cubicBezTo>
                    <a:pt x="218" y="264"/>
                    <a:pt x="235" y="267"/>
                    <a:pt x="250" y="273"/>
                  </a:cubicBezTo>
                  <a:cubicBezTo>
                    <a:pt x="264" y="278"/>
                    <a:pt x="276" y="287"/>
                    <a:pt x="287" y="296"/>
                  </a:cubicBezTo>
                  <a:cubicBezTo>
                    <a:pt x="296" y="307"/>
                    <a:pt x="305" y="322"/>
                    <a:pt x="310" y="336"/>
                  </a:cubicBezTo>
                  <a:cubicBezTo>
                    <a:pt x="316" y="351"/>
                    <a:pt x="319" y="368"/>
                    <a:pt x="316" y="383"/>
                  </a:cubicBezTo>
                  <a:cubicBezTo>
                    <a:pt x="319" y="400"/>
                    <a:pt x="316" y="417"/>
                    <a:pt x="310" y="435"/>
                  </a:cubicBezTo>
                  <a:cubicBezTo>
                    <a:pt x="305" y="449"/>
                    <a:pt x="296" y="461"/>
                    <a:pt x="284" y="472"/>
                  </a:cubicBezTo>
                  <a:cubicBezTo>
                    <a:pt x="273" y="484"/>
                    <a:pt x="261" y="493"/>
                    <a:pt x="244" y="498"/>
                  </a:cubicBezTo>
                  <a:cubicBezTo>
                    <a:pt x="226" y="504"/>
                    <a:pt x="209" y="507"/>
                    <a:pt x="192" y="507"/>
                  </a:cubicBezTo>
                  <a:cubicBezTo>
                    <a:pt x="166" y="507"/>
                    <a:pt x="142" y="501"/>
                    <a:pt x="119" y="496"/>
                  </a:cubicBezTo>
                  <a:cubicBezTo>
                    <a:pt x="96" y="484"/>
                    <a:pt x="73" y="472"/>
                    <a:pt x="53" y="458"/>
                  </a:cubicBezTo>
                  <a:cubicBezTo>
                    <a:pt x="47" y="452"/>
                    <a:pt x="38" y="452"/>
                    <a:pt x="29" y="452"/>
                  </a:cubicBezTo>
                  <a:cubicBezTo>
                    <a:pt x="21" y="455"/>
                    <a:pt x="15" y="464"/>
                    <a:pt x="9" y="472"/>
                  </a:cubicBezTo>
                  <a:cubicBezTo>
                    <a:pt x="3" y="481"/>
                    <a:pt x="0" y="490"/>
                    <a:pt x="3" y="501"/>
                  </a:cubicBezTo>
                  <a:cubicBezTo>
                    <a:pt x="3" y="507"/>
                    <a:pt x="9" y="516"/>
                    <a:pt x="18" y="519"/>
                  </a:cubicBezTo>
                  <a:cubicBezTo>
                    <a:pt x="41" y="536"/>
                    <a:pt x="70" y="551"/>
                    <a:pt x="96" y="562"/>
                  </a:cubicBezTo>
                  <a:cubicBezTo>
                    <a:pt x="128" y="574"/>
                    <a:pt x="160" y="577"/>
                    <a:pt x="189" y="577"/>
                  </a:cubicBezTo>
                  <a:cubicBezTo>
                    <a:pt x="194" y="577"/>
                    <a:pt x="199" y="577"/>
                    <a:pt x="204" y="577"/>
                  </a:cubicBezTo>
                  <a:cubicBezTo>
                    <a:pt x="228" y="577"/>
                    <a:pt x="251" y="572"/>
                    <a:pt x="273" y="562"/>
                  </a:cubicBezTo>
                  <a:cubicBezTo>
                    <a:pt x="299" y="553"/>
                    <a:pt x="319" y="539"/>
                    <a:pt x="336" y="522"/>
                  </a:cubicBezTo>
                  <a:cubicBezTo>
                    <a:pt x="354" y="504"/>
                    <a:pt x="368" y="484"/>
                    <a:pt x="377" y="461"/>
                  </a:cubicBezTo>
                  <a:cubicBezTo>
                    <a:pt x="389" y="435"/>
                    <a:pt x="392" y="409"/>
                    <a:pt x="392" y="383"/>
                  </a:cubicBezTo>
                  <a:cubicBezTo>
                    <a:pt x="392" y="357"/>
                    <a:pt x="389" y="330"/>
                    <a:pt x="380" y="307"/>
                  </a:cubicBezTo>
                  <a:cubicBezTo>
                    <a:pt x="371" y="284"/>
                    <a:pt x="360" y="264"/>
                    <a:pt x="342" y="246"/>
                  </a:cubicBezTo>
                  <a:cubicBezTo>
                    <a:pt x="328" y="229"/>
                    <a:pt x="308" y="215"/>
                    <a:pt x="284" y="206"/>
                  </a:cubicBezTo>
                  <a:cubicBezTo>
                    <a:pt x="259" y="197"/>
                    <a:pt x="233" y="193"/>
                    <a:pt x="207" y="193"/>
                  </a:cubicBezTo>
                  <a:cubicBezTo>
                    <a:pt x="188" y="193"/>
                    <a:pt x="169" y="195"/>
                    <a:pt x="151" y="200"/>
                  </a:cubicBezTo>
                  <a:cubicBezTo>
                    <a:pt x="137" y="203"/>
                    <a:pt x="119" y="212"/>
                    <a:pt x="105" y="220"/>
                  </a:cubicBezTo>
                  <a:lnTo>
                    <a:pt x="111" y="67"/>
                  </a:lnTo>
                  <a:lnTo>
                    <a:pt x="334" y="67"/>
                  </a:lnTo>
                  <a:cubicBezTo>
                    <a:pt x="342" y="67"/>
                    <a:pt x="348" y="64"/>
                    <a:pt x="357" y="58"/>
                  </a:cubicBezTo>
                  <a:cubicBezTo>
                    <a:pt x="360" y="52"/>
                    <a:pt x="363" y="44"/>
                    <a:pt x="363" y="35"/>
                  </a:cubicBezTo>
                  <a:cubicBezTo>
                    <a:pt x="363" y="23"/>
                    <a:pt x="360" y="15"/>
                    <a:pt x="357" y="9"/>
                  </a:cubicBezTo>
                  <a:cubicBezTo>
                    <a:pt x="348" y="3"/>
                    <a:pt x="342" y="0"/>
                    <a:pt x="334"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3" name="Google Shape;163;p7"/>
            <p:cNvSpPr/>
            <p:nvPr/>
          </p:nvSpPr>
          <p:spPr>
            <a:xfrm>
              <a:off x="1940624" y="2332607"/>
              <a:ext cx="24107" cy="36130"/>
            </a:xfrm>
            <a:custGeom>
              <a:avLst/>
              <a:gdLst/>
              <a:ahLst/>
              <a:cxnLst/>
              <a:rect l="l" t="t" r="r" b="b"/>
              <a:pathLst>
                <a:path w="387" h="580" extrusionOk="0">
                  <a:moveTo>
                    <a:pt x="205" y="0"/>
                  </a:moveTo>
                  <a:cubicBezTo>
                    <a:pt x="202" y="0"/>
                    <a:pt x="200" y="1"/>
                    <a:pt x="198" y="2"/>
                  </a:cubicBezTo>
                  <a:lnTo>
                    <a:pt x="24" y="65"/>
                  </a:lnTo>
                  <a:cubicBezTo>
                    <a:pt x="15" y="68"/>
                    <a:pt x="9" y="71"/>
                    <a:pt x="7" y="80"/>
                  </a:cubicBezTo>
                  <a:cubicBezTo>
                    <a:pt x="4" y="89"/>
                    <a:pt x="4" y="97"/>
                    <a:pt x="7" y="106"/>
                  </a:cubicBezTo>
                  <a:cubicBezTo>
                    <a:pt x="9" y="115"/>
                    <a:pt x="15" y="123"/>
                    <a:pt x="21" y="129"/>
                  </a:cubicBezTo>
                  <a:cubicBezTo>
                    <a:pt x="25" y="131"/>
                    <a:pt x="29" y="131"/>
                    <a:pt x="32" y="131"/>
                  </a:cubicBezTo>
                  <a:cubicBezTo>
                    <a:pt x="36" y="131"/>
                    <a:pt x="38" y="131"/>
                    <a:pt x="41" y="129"/>
                  </a:cubicBezTo>
                  <a:lnTo>
                    <a:pt x="160" y="86"/>
                  </a:lnTo>
                  <a:lnTo>
                    <a:pt x="160" y="514"/>
                  </a:lnTo>
                  <a:lnTo>
                    <a:pt x="33" y="514"/>
                  </a:lnTo>
                  <a:cubicBezTo>
                    <a:pt x="24" y="514"/>
                    <a:pt x="15" y="517"/>
                    <a:pt x="9" y="523"/>
                  </a:cubicBezTo>
                  <a:cubicBezTo>
                    <a:pt x="1" y="538"/>
                    <a:pt x="1" y="558"/>
                    <a:pt x="9" y="572"/>
                  </a:cubicBezTo>
                  <a:cubicBezTo>
                    <a:pt x="16" y="577"/>
                    <a:pt x="21" y="579"/>
                    <a:pt x="26" y="579"/>
                  </a:cubicBezTo>
                  <a:cubicBezTo>
                    <a:pt x="28" y="579"/>
                    <a:pt x="30" y="579"/>
                    <a:pt x="33" y="578"/>
                  </a:cubicBezTo>
                  <a:lnTo>
                    <a:pt x="354" y="578"/>
                  </a:lnTo>
                  <a:cubicBezTo>
                    <a:pt x="357" y="579"/>
                    <a:pt x="359" y="579"/>
                    <a:pt x="361" y="579"/>
                  </a:cubicBezTo>
                  <a:cubicBezTo>
                    <a:pt x="367" y="579"/>
                    <a:pt x="373" y="577"/>
                    <a:pt x="377" y="572"/>
                  </a:cubicBezTo>
                  <a:cubicBezTo>
                    <a:pt x="386" y="558"/>
                    <a:pt x="386" y="538"/>
                    <a:pt x="377" y="523"/>
                  </a:cubicBezTo>
                  <a:cubicBezTo>
                    <a:pt x="372" y="517"/>
                    <a:pt x="363" y="514"/>
                    <a:pt x="354" y="514"/>
                  </a:cubicBezTo>
                  <a:lnTo>
                    <a:pt x="233" y="514"/>
                  </a:lnTo>
                  <a:lnTo>
                    <a:pt x="233" y="33"/>
                  </a:lnTo>
                  <a:cubicBezTo>
                    <a:pt x="235" y="22"/>
                    <a:pt x="230" y="13"/>
                    <a:pt x="224" y="7"/>
                  </a:cubicBezTo>
                  <a:cubicBezTo>
                    <a:pt x="217" y="3"/>
                    <a:pt x="211" y="0"/>
                    <a:pt x="205"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4" name="Google Shape;164;p7"/>
            <p:cNvSpPr/>
            <p:nvPr/>
          </p:nvSpPr>
          <p:spPr>
            <a:xfrm>
              <a:off x="1977253" y="2332607"/>
              <a:ext cx="24107" cy="36130"/>
            </a:xfrm>
            <a:custGeom>
              <a:avLst/>
              <a:gdLst/>
              <a:ahLst/>
              <a:cxnLst/>
              <a:rect l="l" t="t" r="r" b="b"/>
              <a:pathLst>
                <a:path w="387" h="580" extrusionOk="0">
                  <a:moveTo>
                    <a:pt x="205" y="0"/>
                  </a:moveTo>
                  <a:cubicBezTo>
                    <a:pt x="202" y="0"/>
                    <a:pt x="200" y="1"/>
                    <a:pt x="198" y="2"/>
                  </a:cubicBezTo>
                  <a:lnTo>
                    <a:pt x="24" y="65"/>
                  </a:lnTo>
                  <a:cubicBezTo>
                    <a:pt x="15" y="68"/>
                    <a:pt x="9" y="71"/>
                    <a:pt x="7" y="80"/>
                  </a:cubicBezTo>
                  <a:cubicBezTo>
                    <a:pt x="4" y="89"/>
                    <a:pt x="4" y="97"/>
                    <a:pt x="7" y="106"/>
                  </a:cubicBezTo>
                  <a:cubicBezTo>
                    <a:pt x="9" y="115"/>
                    <a:pt x="15" y="123"/>
                    <a:pt x="21" y="129"/>
                  </a:cubicBezTo>
                  <a:cubicBezTo>
                    <a:pt x="24" y="131"/>
                    <a:pt x="28" y="131"/>
                    <a:pt x="31" y="131"/>
                  </a:cubicBezTo>
                  <a:cubicBezTo>
                    <a:pt x="35" y="131"/>
                    <a:pt x="38" y="131"/>
                    <a:pt x="41" y="129"/>
                  </a:cubicBezTo>
                  <a:lnTo>
                    <a:pt x="160" y="86"/>
                  </a:lnTo>
                  <a:lnTo>
                    <a:pt x="160" y="514"/>
                  </a:lnTo>
                  <a:lnTo>
                    <a:pt x="33" y="514"/>
                  </a:lnTo>
                  <a:cubicBezTo>
                    <a:pt x="24" y="514"/>
                    <a:pt x="15" y="517"/>
                    <a:pt x="9" y="523"/>
                  </a:cubicBezTo>
                  <a:cubicBezTo>
                    <a:pt x="1" y="538"/>
                    <a:pt x="1" y="558"/>
                    <a:pt x="9" y="572"/>
                  </a:cubicBezTo>
                  <a:cubicBezTo>
                    <a:pt x="14" y="577"/>
                    <a:pt x="20" y="579"/>
                    <a:pt x="26" y="579"/>
                  </a:cubicBezTo>
                  <a:cubicBezTo>
                    <a:pt x="28" y="579"/>
                    <a:pt x="30" y="579"/>
                    <a:pt x="33" y="578"/>
                  </a:cubicBezTo>
                  <a:lnTo>
                    <a:pt x="354" y="578"/>
                  </a:lnTo>
                  <a:cubicBezTo>
                    <a:pt x="357" y="579"/>
                    <a:pt x="359" y="579"/>
                    <a:pt x="361" y="579"/>
                  </a:cubicBezTo>
                  <a:cubicBezTo>
                    <a:pt x="367" y="579"/>
                    <a:pt x="373" y="577"/>
                    <a:pt x="377" y="572"/>
                  </a:cubicBezTo>
                  <a:cubicBezTo>
                    <a:pt x="386" y="558"/>
                    <a:pt x="386" y="538"/>
                    <a:pt x="377" y="523"/>
                  </a:cubicBezTo>
                  <a:cubicBezTo>
                    <a:pt x="372" y="517"/>
                    <a:pt x="363" y="514"/>
                    <a:pt x="354" y="514"/>
                  </a:cubicBezTo>
                  <a:lnTo>
                    <a:pt x="233" y="514"/>
                  </a:lnTo>
                  <a:lnTo>
                    <a:pt x="233" y="33"/>
                  </a:lnTo>
                  <a:cubicBezTo>
                    <a:pt x="235" y="22"/>
                    <a:pt x="230" y="13"/>
                    <a:pt x="224" y="7"/>
                  </a:cubicBezTo>
                  <a:cubicBezTo>
                    <a:pt x="217" y="3"/>
                    <a:pt x="211" y="0"/>
                    <a:pt x="205"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5" name="Google Shape;165;p7"/>
            <p:cNvSpPr/>
            <p:nvPr/>
          </p:nvSpPr>
          <p:spPr>
            <a:xfrm>
              <a:off x="2011763" y="2349301"/>
              <a:ext cx="26537" cy="4049"/>
            </a:xfrm>
            <a:custGeom>
              <a:avLst/>
              <a:gdLst/>
              <a:ahLst/>
              <a:cxnLst/>
              <a:rect l="l" t="t" r="r" b="b"/>
              <a:pathLst>
                <a:path w="426" h="65" extrusionOk="0">
                  <a:moveTo>
                    <a:pt x="32" y="0"/>
                  </a:moveTo>
                  <a:cubicBezTo>
                    <a:pt x="23" y="0"/>
                    <a:pt x="15" y="3"/>
                    <a:pt x="9" y="9"/>
                  </a:cubicBezTo>
                  <a:cubicBezTo>
                    <a:pt x="3" y="15"/>
                    <a:pt x="0" y="23"/>
                    <a:pt x="3" y="32"/>
                  </a:cubicBezTo>
                  <a:cubicBezTo>
                    <a:pt x="0" y="41"/>
                    <a:pt x="3" y="49"/>
                    <a:pt x="9" y="58"/>
                  </a:cubicBezTo>
                  <a:cubicBezTo>
                    <a:pt x="13" y="62"/>
                    <a:pt x="19" y="65"/>
                    <a:pt x="25" y="65"/>
                  </a:cubicBezTo>
                  <a:cubicBezTo>
                    <a:pt x="27" y="65"/>
                    <a:pt x="30" y="65"/>
                    <a:pt x="32" y="64"/>
                  </a:cubicBezTo>
                  <a:lnTo>
                    <a:pt x="394" y="64"/>
                  </a:lnTo>
                  <a:cubicBezTo>
                    <a:pt x="396" y="65"/>
                    <a:pt x="399" y="65"/>
                    <a:pt x="401" y="65"/>
                  </a:cubicBezTo>
                  <a:cubicBezTo>
                    <a:pt x="407" y="65"/>
                    <a:pt x="413" y="62"/>
                    <a:pt x="417" y="58"/>
                  </a:cubicBezTo>
                  <a:cubicBezTo>
                    <a:pt x="423" y="49"/>
                    <a:pt x="426" y="41"/>
                    <a:pt x="423" y="32"/>
                  </a:cubicBezTo>
                  <a:cubicBezTo>
                    <a:pt x="426" y="23"/>
                    <a:pt x="423" y="15"/>
                    <a:pt x="417" y="9"/>
                  </a:cubicBezTo>
                  <a:cubicBezTo>
                    <a:pt x="411" y="3"/>
                    <a:pt x="403" y="0"/>
                    <a:pt x="394"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6" name="Google Shape;166;p7"/>
            <p:cNvSpPr/>
            <p:nvPr/>
          </p:nvSpPr>
          <p:spPr>
            <a:xfrm>
              <a:off x="2050011" y="2333354"/>
              <a:ext cx="24045" cy="36005"/>
            </a:xfrm>
            <a:custGeom>
              <a:avLst/>
              <a:gdLst/>
              <a:ahLst/>
              <a:cxnLst/>
              <a:rect l="l" t="t" r="r" b="b"/>
              <a:pathLst>
                <a:path w="386" h="578" extrusionOk="0">
                  <a:moveTo>
                    <a:pt x="25" y="0"/>
                  </a:moveTo>
                  <a:cubicBezTo>
                    <a:pt x="19" y="0"/>
                    <a:pt x="13" y="3"/>
                    <a:pt x="9" y="7"/>
                  </a:cubicBezTo>
                  <a:cubicBezTo>
                    <a:pt x="3" y="16"/>
                    <a:pt x="0" y="24"/>
                    <a:pt x="0" y="33"/>
                  </a:cubicBezTo>
                  <a:lnTo>
                    <a:pt x="0" y="134"/>
                  </a:lnTo>
                  <a:cubicBezTo>
                    <a:pt x="0" y="143"/>
                    <a:pt x="3" y="152"/>
                    <a:pt x="9" y="158"/>
                  </a:cubicBezTo>
                  <a:cubicBezTo>
                    <a:pt x="18" y="163"/>
                    <a:pt x="26" y="166"/>
                    <a:pt x="38" y="166"/>
                  </a:cubicBezTo>
                  <a:cubicBezTo>
                    <a:pt x="47" y="166"/>
                    <a:pt x="58" y="163"/>
                    <a:pt x="64" y="158"/>
                  </a:cubicBezTo>
                  <a:cubicBezTo>
                    <a:pt x="70" y="152"/>
                    <a:pt x="73" y="143"/>
                    <a:pt x="73" y="134"/>
                  </a:cubicBezTo>
                  <a:lnTo>
                    <a:pt x="73" y="65"/>
                  </a:lnTo>
                  <a:lnTo>
                    <a:pt x="299" y="65"/>
                  </a:lnTo>
                  <a:lnTo>
                    <a:pt x="104" y="540"/>
                  </a:lnTo>
                  <a:cubicBezTo>
                    <a:pt x="102" y="546"/>
                    <a:pt x="102" y="557"/>
                    <a:pt x="104" y="563"/>
                  </a:cubicBezTo>
                  <a:cubicBezTo>
                    <a:pt x="110" y="572"/>
                    <a:pt x="119" y="575"/>
                    <a:pt x="128" y="578"/>
                  </a:cubicBezTo>
                  <a:cubicBezTo>
                    <a:pt x="139" y="578"/>
                    <a:pt x="148" y="578"/>
                    <a:pt x="159" y="575"/>
                  </a:cubicBezTo>
                  <a:cubicBezTo>
                    <a:pt x="165" y="569"/>
                    <a:pt x="174" y="563"/>
                    <a:pt x="177" y="554"/>
                  </a:cubicBezTo>
                  <a:lnTo>
                    <a:pt x="383" y="53"/>
                  </a:lnTo>
                  <a:cubicBezTo>
                    <a:pt x="383" y="50"/>
                    <a:pt x="383" y="48"/>
                    <a:pt x="383" y="45"/>
                  </a:cubicBezTo>
                  <a:cubicBezTo>
                    <a:pt x="383" y="39"/>
                    <a:pt x="383" y="36"/>
                    <a:pt x="383" y="33"/>
                  </a:cubicBezTo>
                  <a:cubicBezTo>
                    <a:pt x="385" y="24"/>
                    <a:pt x="383" y="16"/>
                    <a:pt x="377" y="7"/>
                  </a:cubicBezTo>
                  <a:cubicBezTo>
                    <a:pt x="372" y="3"/>
                    <a:pt x="367" y="0"/>
                    <a:pt x="360" y="0"/>
                  </a:cubicBezTo>
                  <a:cubicBezTo>
                    <a:pt x="358" y="0"/>
                    <a:pt x="356" y="0"/>
                    <a:pt x="354" y="1"/>
                  </a:cubicBezTo>
                  <a:lnTo>
                    <a:pt x="32" y="1"/>
                  </a:lnTo>
                  <a:cubicBezTo>
                    <a:pt x="30" y="0"/>
                    <a:pt x="27" y="0"/>
                    <a:pt x="25"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7" name="Google Shape;167;p7"/>
            <p:cNvSpPr/>
            <p:nvPr/>
          </p:nvSpPr>
          <p:spPr>
            <a:xfrm>
              <a:off x="2083899" y="2332482"/>
              <a:ext cx="27533" cy="36192"/>
            </a:xfrm>
            <a:custGeom>
              <a:avLst/>
              <a:gdLst/>
              <a:ahLst/>
              <a:cxnLst/>
              <a:rect l="l" t="t" r="r" b="b"/>
              <a:pathLst>
                <a:path w="442" h="581" extrusionOk="0">
                  <a:moveTo>
                    <a:pt x="264" y="108"/>
                  </a:moveTo>
                  <a:lnTo>
                    <a:pt x="261" y="345"/>
                  </a:lnTo>
                  <a:lnTo>
                    <a:pt x="99" y="345"/>
                  </a:lnTo>
                  <a:lnTo>
                    <a:pt x="264" y="108"/>
                  </a:lnTo>
                  <a:close/>
                  <a:moveTo>
                    <a:pt x="290" y="1"/>
                  </a:moveTo>
                  <a:cubicBezTo>
                    <a:pt x="282" y="1"/>
                    <a:pt x="270" y="4"/>
                    <a:pt x="261" y="9"/>
                  </a:cubicBezTo>
                  <a:cubicBezTo>
                    <a:pt x="253" y="15"/>
                    <a:pt x="244" y="21"/>
                    <a:pt x="238" y="33"/>
                  </a:cubicBezTo>
                  <a:lnTo>
                    <a:pt x="7" y="351"/>
                  </a:lnTo>
                  <a:cubicBezTo>
                    <a:pt x="4" y="360"/>
                    <a:pt x="1" y="366"/>
                    <a:pt x="4" y="374"/>
                  </a:cubicBezTo>
                  <a:cubicBezTo>
                    <a:pt x="1" y="383"/>
                    <a:pt x="4" y="392"/>
                    <a:pt x="9" y="400"/>
                  </a:cubicBezTo>
                  <a:cubicBezTo>
                    <a:pt x="14" y="405"/>
                    <a:pt x="19" y="407"/>
                    <a:pt x="26" y="407"/>
                  </a:cubicBezTo>
                  <a:cubicBezTo>
                    <a:pt x="28" y="407"/>
                    <a:pt x="30" y="407"/>
                    <a:pt x="33" y="406"/>
                  </a:cubicBezTo>
                  <a:lnTo>
                    <a:pt x="261" y="406"/>
                  </a:lnTo>
                  <a:lnTo>
                    <a:pt x="261" y="516"/>
                  </a:lnTo>
                  <a:lnTo>
                    <a:pt x="192" y="516"/>
                  </a:lnTo>
                  <a:cubicBezTo>
                    <a:pt x="190" y="516"/>
                    <a:pt x="187" y="515"/>
                    <a:pt x="185" y="515"/>
                  </a:cubicBezTo>
                  <a:cubicBezTo>
                    <a:pt x="179" y="515"/>
                    <a:pt x="172" y="518"/>
                    <a:pt x="166" y="522"/>
                  </a:cubicBezTo>
                  <a:cubicBezTo>
                    <a:pt x="157" y="540"/>
                    <a:pt x="157" y="557"/>
                    <a:pt x="166" y="574"/>
                  </a:cubicBezTo>
                  <a:cubicBezTo>
                    <a:pt x="175" y="580"/>
                    <a:pt x="183" y="580"/>
                    <a:pt x="192" y="580"/>
                  </a:cubicBezTo>
                  <a:lnTo>
                    <a:pt x="395" y="580"/>
                  </a:lnTo>
                  <a:cubicBezTo>
                    <a:pt x="403" y="580"/>
                    <a:pt x="412" y="580"/>
                    <a:pt x="418" y="574"/>
                  </a:cubicBezTo>
                  <a:cubicBezTo>
                    <a:pt x="429" y="557"/>
                    <a:pt x="429" y="540"/>
                    <a:pt x="418" y="522"/>
                  </a:cubicBezTo>
                  <a:cubicBezTo>
                    <a:pt x="414" y="518"/>
                    <a:pt x="408" y="515"/>
                    <a:pt x="402" y="515"/>
                  </a:cubicBezTo>
                  <a:cubicBezTo>
                    <a:pt x="399" y="515"/>
                    <a:pt x="397" y="516"/>
                    <a:pt x="395" y="516"/>
                  </a:cubicBezTo>
                  <a:lnTo>
                    <a:pt x="334" y="516"/>
                  </a:lnTo>
                  <a:lnTo>
                    <a:pt x="334" y="406"/>
                  </a:lnTo>
                  <a:lnTo>
                    <a:pt x="409" y="406"/>
                  </a:lnTo>
                  <a:cubicBezTo>
                    <a:pt x="412" y="407"/>
                    <a:pt x="414" y="407"/>
                    <a:pt x="416" y="407"/>
                  </a:cubicBezTo>
                  <a:cubicBezTo>
                    <a:pt x="422" y="407"/>
                    <a:pt x="428" y="405"/>
                    <a:pt x="432" y="400"/>
                  </a:cubicBezTo>
                  <a:cubicBezTo>
                    <a:pt x="438" y="392"/>
                    <a:pt x="441" y="383"/>
                    <a:pt x="441" y="374"/>
                  </a:cubicBezTo>
                  <a:cubicBezTo>
                    <a:pt x="441" y="366"/>
                    <a:pt x="438" y="357"/>
                    <a:pt x="432" y="348"/>
                  </a:cubicBezTo>
                  <a:cubicBezTo>
                    <a:pt x="427" y="343"/>
                    <a:pt x="418" y="343"/>
                    <a:pt x="409" y="343"/>
                  </a:cubicBezTo>
                  <a:lnTo>
                    <a:pt x="334" y="343"/>
                  </a:lnTo>
                  <a:lnTo>
                    <a:pt x="334" y="38"/>
                  </a:lnTo>
                  <a:cubicBezTo>
                    <a:pt x="334" y="30"/>
                    <a:pt x="331" y="18"/>
                    <a:pt x="322" y="12"/>
                  </a:cubicBezTo>
                  <a:cubicBezTo>
                    <a:pt x="314" y="4"/>
                    <a:pt x="302" y="1"/>
                    <a:pt x="290"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8" name="Google Shape;168;p7"/>
            <p:cNvSpPr/>
            <p:nvPr/>
          </p:nvSpPr>
          <p:spPr>
            <a:xfrm>
              <a:off x="1761282" y="2257170"/>
              <a:ext cx="11400" cy="13144"/>
            </a:xfrm>
            <a:custGeom>
              <a:avLst/>
              <a:gdLst/>
              <a:ahLst/>
              <a:cxnLst/>
              <a:rect l="l" t="t" r="r" b="b"/>
              <a:pathLst>
                <a:path w="183" h="211" extrusionOk="0">
                  <a:moveTo>
                    <a:pt x="174" y="1"/>
                  </a:moveTo>
                  <a:cubicBezTo>
                    <a:pt x="173" y="1"/>
                    <a:pt x="172" y="1"/>
                    <a:pt x="171" y="2"/>
                  </a:cubicBezTo>
                  <a:lnTo>
                    <a:pt x="3" y="2"/>
                  </a:lnTo>
                  <a:cubicBezTo>
                    <a:pt x="0" y="11"/>
                    <a:pt x="0" y="16"/>
                    <a:pt x="3" y="22"/>
                  </a:cubicBezTo>
                  <a:cubicBezTo>
                    <a:pt x="6" y="25"/>
                    <a:pt x="9" y="25"/>
                    <a:pt x="12" y="25"/>
                  </a:cubicBezTo>
                  <a:lnTo>
                    <a:pt x="35" y="25"/>
                  </a:lnTo>
                  <a:lnTo>
                    <a:pt x="35" y="187"/>
                  </a:lnTo>
                  <a:lnTo>
                    <a:pt x="12" y="187"/>
                  </a:lnTo>
                  <a:cubicBezTo>
                    <a:pt x="11" y="186"/>
                    <a:pt x="10" y="186"/>
                    <a:pt x="9" y="186"/>
                  </a:cubicBezTo>
                  <a:cubicBezTo>
                    <a:pt x="7" y="186"/>
                    <a:pt x="5" y="187"/>
                    <a:pt x="3" y="187"/>
                  </a:cubicBezTo>
                  <a:cubicBezTo>
                    <a:pt x="0" y="193"/>
                    <a:pt x="0" y="202"/>
                    <a:pt x="3" y="207"/>
                  </a:cubicBezTo>
                  <a:cubicBezTo>
                    <a:pt x="6" y="207"/>
                    <a:pt x="9" y="210"/>
                    <a:pt x="12" y="210"/>
                  </a:cubicBezTo>
                  <a:lnTo>
                    <a:pt x="102" y="210"/>
                  </a:lnTo>
                  <a:cubicBezTo>
                    <a:pt x="105" y="210"/>
                    <a:pt x="108" y="207"/>
                    <a:pt x="111" y="207"/>
                  </a:cubicBezTo>
                  <a:cubicBezTo>
                    <a:pt x="113" y="202"/>
                    <a:pt x="113" y="193"/>
                    <a:pt x="111" y="187"/>
                  </a:cubicBezTo>
                  <a:cubicBezTo>
                    <a:pt x="109" y="187"/>
                    <a:pt x="107" y="186"/>
                    <a:pt x="105" y="186"/>
                  </a:cubicBezTo>
                  <a:cubicBezTo>
                    <a:pt x="104" y="186"/>
                    <a:pt x="103" y="186"/>
                    <a:pt x="102" y="187"/>
                  </a:cubicBezTo>
                  <a:lnTo>
                    <a:pt x="61" y="187"/>
                  </a:lnTo>
                  <a:lnTo>
                    <a:pt x="61" y="118"/>
                  </a:lnTo>
                  <a:lnTo>
                    <a:pt x="105" y="118"/>
                  </a:lnTo>
                  <a:lnTo>
                    <a:pt x="105" y="132"/>
                  </a:lnTo>
                  <a:cubicBezTo>
                    <a:pt x="105" y="135"/>
                    <a:pt x="108" y="138"/>
                    <a:pt x="108" y="141"/>
                  </a:cubicBezTo>
                  <a:cubicBezTo>
                    <a:pt x="111" y="141"/>
                    <a:pt x="116" y="144"/>
                    <a:pt x="119" y="144"/>
                  </a:cubicBezTo>
                  <a:cubicBezTo>
                    <a:pt x="122" y="144"/>
                    <a:pt x="125" y="141"/>
                    <a:pt x="128" y="141"/>
                  </a:cubicBezTo>
                  <a:cubicBezTo>
                    <a:pt x="131" y="138"/>
                    <a:pt x="131" y="135"/>
                    <a:pt x="131" y="132"/>
                  </a:cubicBezTo>
                  <a:lnTo>
                    <a:pt x="131" y="74"/>
                  </a:lnTo>
                  <a:cubicBezTo>
                    <a:pt x="131" y="71"/>
                    <a:pt x="131" y="68"/>
                    <a:pt x="128" y="66"/>
                  </a:cubicBezTo>
                  <a:cubicBezTo>
                    <a:pt x="126" y="66"/>
                    <a:pt x="124" y="64"/>
                    <a:pt x="122" y="64"/>
                  </a:cubicBezTo>
                  <a:cubicBezTo>
                    <a:pt x="121" y="64"/>
                    <a:pt x="120" y="65"/>
                    <a:pt x="119" y="66"/>
                  </a:cubicBezTo>
                  <a:cubicBezTo>
                    <a:pt x="118" y="65"/>
                    <a:pt x="117" y="64"/>
                    <a:pt x="116" y="64"/>
                  </a:cubicBezTo>
                  <a:cubicBezTo>
                    <a:pt x="113" y="64"/>
                    <a:pt x="110" y="66"/>
                    <a:pt x="108" y="66"/>
                  </a:cubicBezTo>
                  <a:cubicBezTo>
                    <a:pt x="108" y="68"/>
                    <a:pt x="105" y="71"/>
                    <a:pt x="105" y="74"/>
                  </a:cubicBezTo>
                  <a:lnTo>
                    <a:pt x="105" y="92"/>
                  </a:lnTo>
                  <a:lnTo>
                    <a:pt x="61" y="92"/>
                  </a:lnTo>
                  <a:lnTo>
                    <a:pt x="61" y="22"/>
                  </a:lnTo>
                  <a:lnTo>
                    <a:pt x="157" y="22"/>
                  </a:lnTo>
                  <a:lnTo>
                    <a:pt x="157" y="60"/>
                  </a:lnTo>
                  <a:cubicBezTo>
                    <a:pt x="154" y="63"/>
                    <a:pt x="157" y="66"/>
                    <a:pt x="160" y="68"/>
                  </a:cubicBezTo>
                  <a:cubicBezTo>
                    <a:pt x="163" y="68"/>
                    <a:pt x="166" y="71"/>
                    <a:pt x="168" y="71"/>
                  </a:cubicBezTo>
                  <a:cubicBezTo>
                    <a:pt x="171" y="71"/>
                    <a:pt x="177" y="68"/>
                    <a:pt x="180" y="68"/>
                  </a:cubicBezTo>
                  <a:cubicBezTo>
                    <a:pt x="180" y="66"/>
                    <a:pt x="183" y="63"/>
                    <a:pt x="183" y="60"/>
                  </a:cubicBezTo>
                  <a:lnTo>
                    <a:pt x="183" y="13"/>
                  </a:lnTo>
                  <a:cubicBezTo>
                    <a:pt x="183" y="11"/>
                    <a:pt x="180" y="5"/>
                    <a:pt x="180" y="2"/>
                  </a:cubicBezTo>
                  <a:cubicBezTo>
                    <a:pt x="178" y="2"/>
                    <a:pt x="176" y="1"/>
                    <a:pt x="174"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9" name="Google Shape;169;p7"/>
            <p:cNvSpPr/>
            <p:nvPr/>
          </p:nvSpPr>
          <p:spPr>
            <a:xfrm>
              <a:off x="1775734" y="2255800"/>
              <a:ext cx="10154" cy="14514"/>
            </a:xfrm>
            <a:custGeom>
              <a:avLst/>
              <a:gdLst/>
              <a:ahLst/>
              <a:cxnLst/>
              <a:rect l="l" t="t" r="r" b="b"/>
              <a:pathLst>
                <a:path w="163" h="233" extrusionOk="0">
                  <a:moveTo>
                    <a:pt x="20" y="1"/>
                  </a:moveTo>
                  <a:cubicBezTo>
                    <a:pt x="18" y="1"/>
                    <a:pt x="15" y="1"/>
                    <a:pt x="12" y="4"/>
                  </a:cubicBezTo>
                  <a:cubicBezTo>
                    <a:pt x="9" y="6"/>
                    <a:pt x="9" y="9"/>
                    <a:pt x="9" y="12"/>
                  </a:cubicBezTo>
                  <a:cubicBezTo>
                    <a:pt x="9" y="15"/>
                    <a:pt x="9" y="18"/>
                    <a:pt x="12" y="21"/>
                  </a:cubicBezTo>
                  <a:cubicBezTo>
                    <a:pt x="15" y="24"/>
                    <a:pt x="18" y="24"/>
                    <a:pt x="20" y="24"/>
                  </a:cubicBezTo>
                  <a:lnTo>
                    <a:pt x="67" y="24"/>
                  </a:lnTo>
                  <a:lnTo>
                    <a:pt x="67" y="206"/>
                  </a:lnTo>
                  <a:lnTo>
                    <a:pt x="12" y="206"/>
                  </a:lnTo>
                  <a:cubicBezTo>
                    <a:pt x="9" y="206"/>
                    <a:pt x="6" y="206"/>
                    <a:pt x="3" y="209"/>
                  </a:cubicBezTo>
                  <a:cubicBezTo>
                    <a:pt x="0" y="215"/>
                    <a:pt x="0" y="224"/>
                    <a:pt x="3" y="229"/>
                  </a:cubicBezTo>
                  <a:cubicBezTo>
                    <a:pt x="6" y="229"/>
                    <a:pt x="9" y="232"/>
                    <a:pt x="12" y="232"/>
                  </a:cubicBezTo>
                  <a:lnTo>
                    <a:pt x="151" y="232"/>
                  </a:lnTo>
                  <a:cubicBezTo>
                    <a:pt x="154" y="232"/>
                    <a:pt x="157" y="229"/>
                    <a:pt x="160" y="229"/>
                  </a:cubicBezTo>
                  <a:cubicBezTo>
                    <a:pt x="162" y="224"/>
                    <a:pt x="162" y="215"/>
                    <a:pt x="160" y="209"/>
                  </a:cubicBezTo>
                  <a:cubicBezTo>
                    <a:pt x="157" y="206"/>
                    <a:pt x="154" y="206"/>
                    <a:pt x="151" y="206"/>
                  </a:cubicBezTo>
                  <a:lnTo>
                    <a:pt x="93" y="206"/>
                  </a:lnTo>
                  <a:lnTo>
                    <a:pt x="93" y="12"/>
                  </a:lnTo>
                  <a:cubicBezTo>
                    <a:pt x="93" y="9"/>
                    <a:pt x="93" y="6"/>
                    <a:pt x="93" y="4"/>
                  </a:cubicBezTo>
                  <a:cubicBezTo>
                    <a:pt x="90" y="1"/>
                    <a:pt x="87" y="1"/>
                    <a:pt x="84"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0" name="Google Shape;170;p7"/>
            <p:cNvSpPr/>
            <p:nvPr/>
          </p:nvSpPr>
          <p:spPr>
            <a:xfrm>
              <a:off x="1789252" y="2255239"/>
              <a:ext cx="10154" cy="14950"/>
            </a:xfrm>
            <a:custGeom>
              <a:avLst/>
              <a:gdLst/>
              <a:ahLst/>
              <a:cxnLst/>
              <a:rect l="l" t="t" r="r" b="b"/>
              <a:pathLst>
                <a:path w="163" h="240" extrusionOk="0">
                  <a:moveTo>
                    <a:pt x="79" y="1"/>
                  </a:moveTo>
                  <a:cubicBezTo>
                    <a:pt x="73" y="1"/>
                    <a:pt x="67" y="1"/>
                    <a:pt x="64" y="4"/>
                  </a:cubicBezTo>
                  <a:cubicBezTo>
                    <a:pt x="61" y="7"/>
                    <a:pt x="61" y="10"/>
                    <a:pt x="61" y="13"/>
                  </a:cubicBezTo>
                  <a:lnTo>
                    <a:pt x="61" y="36"/>
                  </a:lnTo>
                  <a:cubicBezTo>
                    <a:pt x="61" y="39"/>
                    <a:pt x="61" y="42"/>
                    <a:pt x="64" y="44"/>
                  </a:cubicBezTo>
                  <a:cubicBezTo>
                    <a:pt x="67" y="47"/>
                    <a:pt x="73" y="47"/>
                    <a:pt x="79" y="47"/>
                  </a:cubicBezTo>
                  <a:cubicBezTo>
                    <a:pt x="82" y="47"/>
                    <a:pt x="87" y="47"/>
                    <a:pt x="90" y="44"/>
                  </a:cubicBezTo>
                  <a:cubicBezTo>
                    <a:pt x="93" y="42"/>
                    <a:pt x="93" y="39"/>
                    <a:pt x="93" y="36"/>
                  </a:cubicBezTo>
                  <a:lnTo>
                    <a:pt x="93" y="13"/>
                  </a:lnTo>
                  <a:cubicBezTo>
                    <a:pt x="93" y="10"/>
                    <a:pt x="93" y="7"/>
                    <a:pt x="90" y="4"/>
                  </a:cubicBezTo>
                  <a:cubicBezTo>
                    <a:pt x="87" y="1"/>
                    <a:pt x="82" y="1"/>
                    <a:pt x="79" y="1"/>
                  </a:cubicBezTo>
                  <a:close/>
                  <a:moveTo>
                    <a:pt x="24" y="76"/>
                  </a:moveTo>
                  <a:cubicBezTo>
                    <a:pt x="21" y="76"/>
                    <a:pt x="18" y="79"/>
                    <a:pt x="15" y="79"/>
                  </a:cubicBezTo>
                  <a:cubicBezTo>
                    <a:pt x="12" y="82"/>
                    <a:pt x="12" y="88"/>
                    <a:pt x="12" y="91"/>
                  </a:cubicBezTo>
                  <a:cubicBezTo>
                    <a:pt x="12" y="94"/>
                    <a:pt x="12" y="97"/>
                    <a:pt x="15" y="99"/>
                  </a:cubicBezTo>
                  <a:cubicBezTo>
                    <a:pt x="18" y="102"/>
                    <a:pt x="21" y="102"/>
                    <a:pt x="24" y="102"/>
                  </a:cubicBezTo>
                  <a:lnTo>
                    <a:pt x="67" y="102"/>
                  </a:lnTo>
                  <a:lnTo>
                    <a:pt x="67" y="215"/>
                  </a:lnTo>
                  <a:lnTo>
                    <a:pt x="12" y="215"/>
                  </a:lnTo>
                  <a:cubicBezTo>
                    <a:pt x="9" y="215"/>
                    <a:pt x="6" y="215"/>
                    <a:pt x="3" y="218"/>
                  </a:cubicBezTo>
                  <a:cubicBezTo>
                    <a:pt x="0" y="224"/>
                    <a:pt x="0" y="233"/>
                    <a:pt x="3" y="238"/>
                  </a:cubicBezTo>
                  <a:cubicBezTo>
                    <a:pt x="5" y="238"/>
                    <a:pt x="7" y="240"/>
                    <a:pt x="9" y="240"/>
                  </a:cubicBezTo>
                  <a:cubicBezTo>
                    <a:pt x="10" y="240"/>
                    <a:pt x="11" y="239"/>
                    <a:pt x="12" y="238"/>
                  </a:cubicBezTo>
                  <a:lnTo>
                    <a:pt x="151" y="238"/>
                  </a:lnTo>
                  <a:cubicBezTo>
                    <a:pt x="152" y="239"/>
                    <a:pt x="153" y="240"/>
                    <a:pt x="154" y="240"/>
                  </a:cubicBezTo>
                  <a:cubicBezTo>
                    <a:pt x="156" y="240"/>
                    <a:pt x="158" y="238"/>
                    <a:pt x="160" y="238"/>
                  </a:cubicBezTo>
                  <a:cubicBezTo>
                    <a:pt x="163" y="233"/>
                    <a:pt x="163" y="224"/>
                    <a:pt x="160" y="218"/>
                  </a:cubicBezTo>
                  <a:cubicBezTo>
                    <a:pt x="157" y="215"/>
                    <a:pt x="154" y="215"/>
                    <a:pt x="151" y="215"/>
                  </a:cubicBezTo>
                  <a:lnTo>
                    <a:pt x="93" y="215"/>
                  </a:lnTo>
                  <a:lnTo>
                    <a:pt x="93" y="91"/>
                  </a:lnTo>
                  <a:cubicBezTo>
                    <a:pt x="93" y="88"/>
                    <a:pt x="93" y="82"/>
                    <a:pt x="90" y="79"/>
                  </a:cubicBezTo>
                  <a:cubicBezTo>
                    <a:pt x="90" y="79"/>
                    <a:pt x="87" y="76"/>
                    <a:pt x="84" y="76"/>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1" name="Google Shape;171;p7"/>
            <p:cNvSpPr/>
            <p:nvPr/>
          </p:nvSpPr>
          <p:spPr>
            <a:xfrm>
              <a:off x="1802084" y="2259786"/>
              <a:ext cx="11586" cy="15012"/>
            </a:xfrm>
            <a:custGeom>
              <a:avLst/>
              <a:gdLst/>
              <a:ahLst/>
              <a:cxnLst/>
              <a:rect l="l" t="t" r="r" b="b"/>
              <a:pathLst>
                <a:path w="186" h="241" extrusionOk="0">
                  <a:moveTo>
                    <a:pt x="78" y="26"/>
                  </a:moveTo>
                  <a:cubicBezTo>
                    <a:pt x="84" y="26"/>
                    <a:pt x="93" y="29"/>
                    <a:pt x="99" y="32"/>
                  </a:cubicBezTo>
                  <a:cubicBezTo>
                    <a:pt x="107" y="32"/>
                    <a:pt x="113" y="35"/>
                    <a:pt x="116" y="41"/>
                  </a:cubicBezTo>
                  <a:cubicBezTo>
                    <a:pt x="122" y="47"/>
                    <a:pt x="125" y="53"/>
                    <a:pt x="128" y="58"/>
                  </a:cubicBezTo>
                  <a:cubicBezTo>
                    <a:pt x="130" y="67"/>
                    <a:pt x="133" y="73"/>
                    <a:pt x="130" y="81"/>
                  </a:cubicBezTo>
                  <a:cubicBezTo>
                    <a:pt x="133" y="90"/>
                    <a:pt x="130" y="96"/>
                    <a:pt x="128" y="105"/>
                  </a:cubicBezTo>
                  <a:cubicBezTo>
                    <a:pt x="125" y="110"/>
                    <a:pt x="122" y="116"/>
                    <a:pt x="116" y="122"/>
                  </a:cubicBezTo>
                  <a:cubicBezTo>
                    <a:pt x="113" y="128"/>
                    <a:pt x="107" y="131"/>
                    <a:pt x="99" y="131"/>
                  </a:cubicBezTo>
                  <a:cubicBezTo>
                    <a:pt x="93" y="134"/>
                    <a:pt x="84" y="137"/>
                    <a:pt x="78" y="137"/>
                  </a:cubicBezTo>
                  <a:cubicBezTo>
                    <a:pt x="70" y="137"/>
                    <a:pt x="64" y="134"/>
                    <a:pt x="58" y="131"/>
                  </a:cubicBezTo>
                  <a:cubicBezTo>
                    <a:pt x="52" y="131"/>
                    <a:pt x="46" y="125"/>
                    <a:pt x="41" y="119"/>
                  </a:cubicBezTo>
                  <a:cubicBezTo>
                    <a:pt x="38" y="116"/>
                    <a:pt x="35" y="110"/>
                    <a:pt x="32" y="105"/>
                  </a:cubicBezTo>
                  <a:cubicBezTo>
                    <a:pt x="26" y="90"/>
                    <a:pt x="26" y="73"/>
                    <a:pt x="32" y="58"/>
                  </a:cubicBezTo>
                  <a:cubicBezTo>
                    <a:pt x="35" y="53"/>
                    <a:pt x="38" y="47"/>
                    <a:pt x="41" y="44"/>
                  </a:cubicBezTo>
                  <a:cubicBezTo>
                    <a:pt x="46" y="38"/>
                    <a:pt x="52" y="32"/>
                    <a:pt x="58" y="32"/>
                  </a:cubicBezTo>
                  <a:cubicBezTo>
                    <a:pt x="64" y="29"/>
                    <a:pt x="70" y="26"/>
                    <a:pt x="78" y="26"/>
                  </a:cubicBezTo>
                  <a:close/>
                  <a:moveTo>
                    <a:pt x="75" y="0"/>
                  </a:moveTo>
                  <a:cubicBezTo>
                    <a:pt x="67" y="0"/>
                    <a:pt x="55" y="3"/>
                    <a:pt x="46" y="6"/>
                  </a:cubicBezTo>
                  <a:cubicBezTo>
                    <a:pt x="38" y="9"/>
                    <a:pt x="29" y="15"/>
                    <a:pt x="23" y="24"/>
                  </a:cubicBezTo>
                  <a:cubicBezTo>
                    <a:pt x="15" y="29"/>
                    <a:pt x="9" y="38"/>
                    <a:pt x="6" y="47"/>
                  </a:cubicBezTo>
                  <a:cubicBezTo>
                    <a:pt x="3" y="58"/>
                    <a:pt x="0" y="70"/>
                    <a:pt x="0" y="81"/>
                  </a:cubicBezTo>
                  <a:cubicBezTo>
                    <a:pt x="0" y="93"/>
                    <a:pt x="3" y="105"/>
                    <a:pt x="6" y="116"/>
                  </a:cubicBezTo>
                  <a:cubicBezTo>
                    <a:pt x="9" y="125"/>
                    <a:pt x="15" y="134"/>
                    <a:pt x="23" y="139"/>
                  </a:cubicBezTo>
                  <a:cubicBezTo>
                    <a:pt x="29" y="148"/>
                    <a:pt x="38" y="154"/>
                    <a:pt x="46" y="157"/>
                  </a:cubicBezTo>
                  <a:cubicBezTo>
                    <a:pt x="55" y="160"/>
                    <a:pt x="67" y="163"/>
                    <a:pt x="75" y="163"/>
                  </a:cubicBezTo>
                  <a:cubicBezTo>
                    <a:pt x="87" y="163"/>
                    <a:pt x="99" y="160"/>
                    <a:pt x="107" y="154"/>
                  </a:cubicBezTo>
                  <a:cubicBezTo>
                    <a:pt x="116" y="151"/>
                    <a:pt x="125" y="142"/>
                    <a:pt x="130" y="134"/>
                  </a:cubicBezTo>
                  <a:lnTo>
                    <a:pt x="130" y="171"/>
                  </a:lnTo>
                  <a:cubicBezTo>
                    <a:pt x="133" y="177"/>
                    <a:pt x="130" y="183"/>
                    <a:pt x="128" y="189"/>
                  </a:cubicBezTo>
                  <a:cubicBezTo>
                    <a:pt x="128" y="194"/>
                    <a:pt x="125" y="197"/>
                    <a:pt x="122" y="203"/>
                  </a:cubicBezTo>
                  <a:cubicBezTo>
                    <a:pt x="116" y="206"/>
                    <a:pt x="110" y="209"/>
                    <a:pt x="107" y="212"/>
                  </a:cubicBezTo>
                  <a:cubicBezTo>
                    <a:pt x="99" y="212"/>
                    <a:pt x="93" y="215"/>
                    <a:pt x="87" y="215"/>
                  </a:cubicBezTo>
                  <a:cubicBezTo>
                    <a:pt x="78" y="215"/>
                    <a:pt x="70" y="212"/>
                    <a:pt x="61" y="212"/>
                  </a:cubicBezTo>
                  <a:cubicBezTo>
                    <a:pt x="52" y="209"/>
                    <a:pt x="44" y="206"/>
                    <a:pt x="35" y="203"/>
                  </a:cubicBezTo>
                  <a:cubicBezTo>
                    <a:pt x="32" y="203"/>
                    <a:pt x="29" y="203"/>
                    <a:pt x="26" y="206"/>
                  </a:cubicBezTo>
                  <a:cubicBezTo>
                    <a:pt x="23" y="206"/>
                    <a:pt x="20" y="209"/>
                    <a:pt x="20" y="215"/>
                  </a:cubicBezTo>
                  <a:cubicBezTo>
                    <a:pt x="17" y="218"/>
                    <a:pt x="17" y="221"/>
                    <a:pt x="20" y="223"/>
                  </a:cubicBezTo>
                  <a:cubicBezTo>
                    <a:pt x="20" y="226"/>
                    <a:pt x="23" y="229"/>
                    <a:pt x="26" y="229"/>
                  </a:cubicBezTo>
                  <a:cubicBezTo>
                    <a:pt x="35" y="232"/>
                    <a:pt x="46" y="235"/>
                    <a:pt x="55" y="238"/>
                  </a:cubicBezTo>
                  <a:cubicBezTo>
                    <a:pt x="67" y="238"/>
                    <a:pt x="75" y="241"/>
                    <a:pt x="87" y="241"/>
                  </a:cubicBezTo>
                  <a:cubicBezTo>
                    <a:pt x="96" y="241"/>
                    <a:pt x="107" y="238"/>
                    <a:pt x="116" y="235"/>
                  </a:cubicBezTo>
                  <a:cubicBezTo>
                    <a:pt x="125" y="232"/>
                    <a:pt x="133" y="229"/>
                    <a:pt x="139" y="223"/>
                  </a:cubicBezTo>
                  <a:cubicBezTo>
                    <a:pt x="145" y="218"/>
                    <a:pt x="151" y="209"/>
                    <a:pt x="154" y="203"/>
                  </a:cubicBezTo>
                  <a:cubicBezTo>
                    <a:pt x="157" y="192"/>
                    <a:pt x="159" y="183"/>
                    <a:pt x="159" y="174"/>
                  </a:cubicBezTo>
                  <a:lnTo>
                    <a:pt x="159" y="29"/>
                  </a:lnTo>
                  <a:lnTo>
                    <a:pt x="174" y="29"/>
                  </a:lnTo>
                  <a:cubicBezTo>
                    <a:pt x="177" y="29"/>
                    <a:pt x="180" y="29"/>
                    <a:pt x="180" y="26"/>
                  </a:cubicBezTo>
                  <a:cubicBezTo>
                    <a:pt x="183" y="24"/>
                    <a:pt x="186" y="21"/>
                    <a:pt x="183" y="18"/>
                  </a:cubicBezTo>
                  <a:cubicBezTo>
                    <a:pt x="186" y="15"/>
                    <a:pt x="183" y="9"/>
                    <a:pt x="180" y="9"/>
                  </a:cubicBezTo>
                  <a:cubicBezTo>
                    <a:pt x="180" y="7"/>
                    <a:pt x="178" y="5"/>
                    <a:pt x="176" y="5"/>
                  </a:cubicBezTo>
                  <a:cubicBezTo>
                    <a:pt x="176" y="5"/>
                    <a:pt x="175" y="5"/>
                    <a:pt x="174" y="6"/>
                  </a:cubicBezTo>
                  <a:lnTo>
                    <a:pt x="145" y="6"/>
                  </a:lnTo>
                  <a:cubicBezTo>
                    <a:pt x="144" y="5"/>
                    <a:pt x="143" y="5"/>
                    <a:pt x="142" y="5"/>
                  </a:cubicBezTo>
                  <a:cubicBezTo>
                    <a:pt x="140" y="5"/>
                    <a:pt x="138" y="7"/>
                    <a:pt x="136" y="9"/>
                  </a:cubicBezTo>
                  <a:cubicBezTo>
                    <a:pt x="133" y="9"/>
                    <a:pt x="133" y="15"/>
                    <a:pt x="133" y="18"/>
                  </a:cubicBezTo>
                  <a:lnTo>
                    <a:pt x="133" y="32"/>
                  </a:lnTo>
                  <a:cubicBezTo>
                    <a:pt x="128" y="21"/>
                    <a:pt x="119" y="15"/>
                    <a:pt x="107" y="9"/>
                  </a:cubicBezTo>
                  <a:cubicBezTo>
                    <a:pt x="99" y="3"/>
                    <a:pt x="87" y="0"/>
                    <a:pt x="75" y="0"/>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2" name="Google Shape;172;p7"/>
            <p:cNvSpPr/>
            <p:nvPr/>
          </p:nvSpPr>
          <p:spPr>
            <a:xfrm>
              <a:off x="1815041" y="2255800"/>
              <a:ext cx="11960" cy="14514"/>
            </a:xfrm>
            <a:custGeom>
              <a:avLst/>
              <a:gdLst/>
              <a:ahLst/>
              <a:cxnLst/>
              <a:rect l="l" t="t" r="r" b="b"/>
              <a:pathLst>
                <a:path w="192" h="233" extrusionOk="0">
                  <a:moveTo>
                    <a:pt x="12" y="1"/>
                  </a:moveTo>
                  <a:cubicBezTo>
                    <a:pt x="9" y="1"/>
                    <a:pt x="6" y="1"/>
                    <a:pt x="4" y="4"/>
                  </a:cubicBezTo>
                  <a:cubicBezTo>
                    <a:pt x="1" y="6"/>
                    <a:pt x="1" y="9"/>
                    <a:pt x="1" y="12"/>
                  </a:cubicBezTo>
                  <a:cubicBezTo>
                    <a:pt x="1" y="15"/>
                    <a:pt x="1" y="18"/>
                    <a:pt x="4" y="21"/>
                  </a:cubicBezTo>
                  <a:cubicBezTo>
                    <a:pt x="6" y="24"/>
                    <a:pt x="9" y="24"/>
                    <a:pt x="12" y="24"/>
                  </a:cubicBezTo>
                  <a:lnTo>
                    <a:pt x="27" y="24"/>
                  </a:lnTo>
                  <a:lnTo>
                    <a:pt x="27" y="206"/>
                  </a:lnTo>
                  <a:lnTo>
                    <a:pt x="12" y="206"/>
                  </a:lnTo>
                  <a:cubicBezTo>
                    <a:pt x="9" y="206"/>
                    <a:pt x="6" y="206"/>
                    <a:pt x="4" y="209"/>
                  </a:cubicBezTo>
                  <a:cubicBezTo>
                    <a:pt x="1" y="215"/>
                    <a:pt x="1" y="224"/>
                    <a:pt x="4" y="229"/>
                  </a:cubicBezTo>
                  <a:cubicBezTo>
                    <a:pt x="6" y="229"/>
                    <a:pt x="9" y="232"/>
                    <a:pt x="12" y="232"/>
                  </a:cubicBezTo>
                  <a:lnTo>
                    <a:pt x="67" y="232"/>
                  </a:lnTo>
                  <a:cubicBezTo>
                    <a:pt x="70" y="232"/>
                    <a:pt x="76" y="229"/>
                    <a:pt x="76" y="229"/>
                  </a:cubicBezTo>
                  <a:cubicBezTo>
                    <a:pt x="82" y="224"/>
                    <a:pt x="82" y="215"/>
                    <a:pt x="76" y="209"/>
                  </a:cubicBezTo>
                  <a:cubicBezTo>
                    <a:pt x="76" y="206"/>
                    <a:pt x="70" y="206"/>
                    <a:pt x="67" y="206"/>
                  </a:cubicBezTo>
                  <a:lnTo>
                    <a:pt x="53" y="206"/>
                  </a:lnTo>
                  <a:lnTo>
                    <a:pt x="53" y="157"/>
                  </a:lnTo>
                  <a:cubicBezTo>
                    <a:pt x="53" y="148"/>
                    <a:pt x="53" y="140"/>
                    <a:pt x="56" y="131"/>
                  </a:cubicBezTo>
                  <a:cubicBezTo>
                    <a:pt x="59" y="122"/>
                    <a:pt x="64" y="117"/>
                    <a:pt x="70" y="111"/>
                  </a:cubicBezTo>
                  <a:cubicBezTo>
                    <a:pt x="73" y="105"/>
                    <a:pt x="79" y="99"/>
                    <a:pt x="88" y="96"/>
                  </a:cubicBezTo>
                  <a:cubicBezTo>
                    <a:pt x="93" y="93"/>
                    <a:pt x="102" y="90"/>
                    <a:pt x="108" y="90"/>
                  </a:cubicBezTo>
                  <a:cubicBezTo>
                    <a:pt x="114" y="90"/>
                    <a:pt x="117" y="90"/>
                    <a:pt x="119" y="93"/>
                  </a:cubicBezTo>
                  <a:cubicBezTo>
                    <a:pt x="125" y="96"/>
                    <a:pt x="128" y="96"/>
                    <a:pt x="131" y="99"/>
                  </a:cubicBezTo>
                  <a:cubicBezTo>
                    <a:pt x="131" y="102"/>
                    <a:pt x="134" y="108"/>
                    <a:pt x="134" y="111"/>
                  </a:cubicBezTo>
                  <a:cubicBezTo>
                    <a:pt x="137" y="117"/>
                    <a:pt x="137" y="119"/>
                    <a:pt x="137" y="125"/>
                  </a:cubicBezTo>
                  <a:lnTo>
                    <a:pt x="137" y="206"/>
                  </a:lnTo>
                  <a:lnTo>
                    <a:pt x="122" y="206"/>
                  </a:lnTo>
                  <a:cubicBezTo>
                    <a:pt x="117" y="206"/>
                    <a:pt x="114" y="206"/>
                    <a:pt x="114" y="209"/>
                  </a:cubicBezTo>
                  <a:cubicBezTo>
                    <a:pt x="108" y="215"/>
                    <a:pt x="108" y="224"/>
                    <a:pt x="114" y="229"/>
                  </a:cubicBezTo>
                  <a:cubicBezTo>
                    <a:pt x="114" y="229"/>
                    <a:pt x="117" y="232"/>
                    <a:pt x="122" y="232"/>
                  </a:cubicBezTo>
                  <a:lnTo>
                    <a:pt x="180" y="232"/>
                  </a:lnTo>
                  <a:cubicBezTo>
                    <a:pt x="183" y="232"/>
                    <a:pt x="186" y="229"/>
                    <a:pt x="189" y="229"/>
                  </a:cubicBezTo>
                  <a:cubicBezTo>
                    <a:pt x="192" y="224"/>
                    <a:pt x="192" y="215"/>
                    <a:pt x="189" y="209"/>
                  </a:cubicBezTo>
                  <a:cubicBezTo>
                    <a:pt x="186" y="206"/>
                    <a:pt x="183" y="206"/>
                    <a:pt x="180" y="206"/>
                  </a:cubicBezTo>
                  <a:lnTo>
                    <a:pt x="166" y="206"/>
                  </a:lnTo>
                  <a:lnTo>
                    <a:pt x="166" y="122"/>
                  </a:lnTo>
                  <a:cubicBezTo>
                    <a:pt x="166" y="114"/>
                    <a:pt x="166" y="105"/>
                    <a:pt x="163" y="99"/>
                  </a:cubicBezTo>
                  <a:cubicBezTo>
                    <a:pt x="160" y="90"/>
                    <a:pt x="157" y="85"/>
                    <a:pt x="151" y="82"/>
                  </a:cubicBezTo>
                  <a:cubicBezTo>
                    <a:pt x="146" y="76"/>
                    <a:pt x="143" y="70"/>
                    <a:pt x="134" y="70"/>
                  </a:cubicBezTo>
                  <a:cubicBezTo>
                    <a:pt x="128" y="67"/>
                    <a:pt x="119" y="64"/>
                    <a:pt x="114" y="64"/>
                  </a:cubicBezTo>
                  <a:cubicBezTo>
                    <a:pt x="102" y="64"/>
                    <a:pt x="90" y="67"/>
                    <a:pt x="82" y="73"/>
                  </a:cubicBezTo>
                  <a:cubicBezTo>
                    <a:pt x="70" y="82"/>
                    <a:pt x="62" y="90"/>
                    <a:pt x="56" y="99"/>
                  </a:cubicBezTo>
                  <a:lnTo>
                    <a:pt x="56" y="12"/>
                  </a:lnTo>
                  <a:cubicBezTo>
                    <a:pt x="56" y="9"/>
                    <a:pt x="53" y="6"/>
                    <a:pt x="53" y="4"/>
                  </a:cubicBezTo>
                  <a:cubicBezTo>
                    <a:pt x="50" y="1"/>
                    <a:pt x="47" y="1"/>
                    <a:pt x="44"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3" name="Google Shape;173;p7"/>
            <p:cNvSpPr/>
            <p:nvPr/>
          </p:nvSpPr>
          <p:spPr>
            <a:xfrm>
              <a:off x="1828559" y="2256983"/>
              <a:ext cx="10901" cy="13704"/>
            </a:xfrm>
            <a:custGeom>
              <a:avLst/>
              <a:gdLst/>
              <a:ahLst/>
              <a:cxnLst/>
              <a:rect l="l" t="t" r="r" b="b"/>
              <a:pathLst>
                <a:path w="175" h="220" extrusionOk="0">
                  <a:moveTo>
                    <a:pt x="62" y="1"/>
                  </a:moveTo>
                  <a:cubicBezTo>
                    <a:pt x="59" y="1"/>
                    <a:pt x="55" y="3"/>
                    <a:pt x="53" y="5"/>
                  </a:cubicBezTo>
                  <a:cubicBezTo>
                    <a:pt x="53" y="5"/>
                    <a:pt x="50" y="8"/>
                    <a:pt x="50" y="14"/>
                  </a:cubicBezTo>
                  <a:lnTo>
                    <a:pt x="50" y="63"/>
                  </a:lnTo>
                  <a:lnTo>
                    <a:pt x="13" y="66"/>
                  </a:lnTo>
                  <a:cubicBezTo>
                    <a:pt x="10" y="66"/>
                    <a:pt x="7" y="66"/>
                    <a:pt x="4" y="69"/>
                  </a:cubicBezTo>
                  <a:cubicBezTo>
                    <a:pt x="1" y="74"/>
                    <a:pt x="1" y="80"/>
                    <a:pt x="4" y="89"/>
                  </a:cubicBezTo>
                  <a:lnTo>
                    <a:pt x="50" y="89"/>
                  </a:lnTo>
                  <a:lnTo>
                    <a:pt x="50" y="155"/>
                  </a:lnTo>
                  <a:cubicBezTo>
                    <a:pt x="50" y="164"/>
                    <a:pt x="50" y="173"/>
                    <a:pt x="53" y="182"/>
                  </a:cubicBezTo>
                  <a:cubicBezTo>
                    <a:pt x="56" y="190"/>
                    <a:pt x="59" y="196"/>
                    <a:pt x="65" y="202"/>
                  </a:cubicBezTo>
                  <a:cubicBezTo>
                    <a:pt x="68" y="208"/>
                    <a:pt x="73" y="210"/>
                    <a:pt x="82" y="213"/>
                  </a:cubicBezTo>
                  <a:cubicBezTo>
                    <a:pt x="91" y="216"/>
                    <a:pt x="99" y="219"/>
                    <a:pt x="108" y="219"/>
                  </a:cubicBezTo>
                  <a:cubicBezTo>
                    <a:pt x="111" y="219"/>
                    <a:pt x="117" y="216"/>
                    <a:pt x="123" y="216"/>
                  </a:cubicBezTo>
                  <a:cubicBezTo>
                    <a:pt x="128" y="216"/>
                    <a:pt x="134" y="213"/>
                    <a:pt x="140" y="213"/>
                  </a:cubicBezTo>
                  <a:lnTo>
                    <a:pt x="154" y="205"/>
                  </a:lnTo>
                  <a:lnTo>
                    <a:pt x="169" y="199"/>
                  </a:lnTo>
                  <a:cubicBezTo>
                    <a:pt x="172" y="196"/>
                    <a:pt x="175" y="193"/>
                    <a:pt x="175" y="193"/>
                  </a:cubicBezTo>
                  <a:cubicBezTo>
                    <a:pt x="175" y="187"/>
                    <a:pt x="175" y="184"/>
                    <a:pt x="172" y="182"/>
                  </a:cubicBezTo>
                  <a:cubicBezTo>
                    <a:pt x="172" y="179"/>
                    <a:pt x="169" y="176"/>
                    <a:pt x="166" y="173"/>
                  </a:cubicBezTo>
                  <a:lnTo>
                    <a:pt x="157" y="173"/>
                  </a:lnTo>
                  <a:cubicBezTo>
                    <a:pt x="149" y="179"/>
                    <a:pt x="140" y="182"/>
                    <a:pt x="131" y="187"/>
                  </a:cubicBezTo>
                  <a:cubicBezTo>
                    <a:pt x="125" y="190"/>
                    <a:pt x="117" y="190"/>
                    <a:pt x="108" y="190"/>
                  </a:cubicBezTo>
                  <a:cubicBezTo>
                    <a:pt x="102" y="190"/>
                    <a:pt x="97" y="190"/>
                    <a:pt x="94" y="187"/>
                  </a:cubicBezTo>
                  <a:cubicBezTo>
                    <a:pt x="88" y="187"/>
                    <a:pt x="85" y="184"/>
                    <a:pt x="82" y="182"/>
                  </a:cubicBezTo>
                  <a:cubicBezTo>
                    <a:pt x="79" y="179"/>
                    <a:pt x="79" y="173"/>
                    <a:pt x="76" y="170"/>
                  </a:cubicBezTo>
                  <a:cubicBezTo>
                    <a:pt x="76" y="164"/>
                    <a:pt x="76" y="158"/>
                    <a:pt x="76" y="153"/>
                  </a:cubicBezTo>
                  <a:lnTo>
                    <a:pt x="76" y="89"/>
                  </a:lnTo>
                  <a:lnTo>
                    <a:pt x="149" y="89"/>
                  </a:lnTo>
                  <a:cubicBezTo>
                    <a:pt x="154" y="89"/>
                    <a:pt x="157" y="89"/>
                    <a:pt x="157" y="86"/>
                  </a:cubicBezTo>
                  <a:cubicBezTo>
                    <a:pt x="163" y="80"/>
                    <a:pt x="163" y="74"/>
                    <a:pt x="157" y="69"/>
                  </a:cubicBezTo>
                  <a:cubicBezTo>
                    <a:pt x="157" y="67"/>
                    <a:pt x="156" y="64"/>
                    <a:pt x="153" y="64"/>
                  </a:cubicBezTo>
                  <a:cubicBezTo>
                    <a:pt x="152" y="64"/>
                    <a:pt x="150" y="65"/>
                    <a:pt x="149" y="66"/>
                  </a:cubicBezTo>
                  <a:lnTo>
                    <a:pt x="76" y="66"/>
                  </a:lnTo>
                  <a:lnTo>
                    <a:pt x="76" y="14"/>
                  </a:lnTo>
                  <a:cubicBezTo>
                    <a:pt x="79" y="8"/>
                    <a:pt x="76" y="5"/>
                    <a:pt x="73" y="5"/>
                  </a:cubicBezTo>
                  <a:cubicBezTo>
                    <a:pt x="71" y="3"/>
                    <a:pt x="69" y="1"/>
                    <a:pt x="67" y="1"/>
                  </a:cubicBezTo>
                  <a:cubicBezTo>
                    <a:pt x="66" y="1"/>
                    <a:pt x="66" y="1"/>
                    <a:pt x="65" y="2"/>
                  </a:cubicBezTo>
                  <a:cubicBezTo>
                    <a:pt x="64" y="1"/>
                    <a:pt x="63" y="1"/>
                    <a:pt x="62"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4" name="Google Shape;174;p7"/>
            <p:cNvSpPr/>
            <p:nvPr/>
          </p:nvSpPr>
          <p:spPr>
            <a:xfrm>
              <a:off x="1790685" y="1960032"/>
              <a:ext cx="91009" cy="106707"/>
            </a:xfrm>
            <a:custGeom>
              <a:avLst/>
              <a:gdLst/>
              <a:ahLst/>
              <a:cxnLst/>
              <a:rect l="l" t="t" r="r" b="b"/>
              <a:pathLst>
                <a:path w="1461" h="1713" extrusionOk="0">
                  <a:moveTo>
                    <a:pt x="725" y="467"/>
                  </a:moveTo>
                  <a:cubicBezTo>
                    <a:pt x="820" y="467"/>
                    <a:pt x="864" y="522"/>
                    <a:pt x="864" y="630"/>
                  </a:cubicBezTo>
                  <a:cubicBezTo>
                    <a:pt x="864" y="737"/>
                    <a:pt x="823" y="800"/>
                    <a:pt x="739" y="800"/>
                  </a:cubicBezTo>
                  <a:lnTo>
                    <a:pt x="594" y="800"/>
                  </a:lnTo>
                  <a:lnTo>
                    <a:pt x="594" y="467"/>
                  </a:lnTo>
                  <a:close/>
                  <a:moveTo>
                    <a:pt x="1" y="1"/>
                  </a:moveTo>
                  <a:lnTo>
                    <a:pt x="1" y="1713"/>
                  </a:lnTo>
                  <a:lnTo>
                    <a:pt x="594" y="1713"/>
                  </a:lnTo>
                  <a:lnTo>
                    <a:pt x="594" y="1270"/>
                  </a:lnTo>
                  <a:lnTo>
                    <a:pt x="739" y="1270"/>
                  </a:lnTo>
                  <a:lnTo>
                    <a:pt x="742" y="1273"/>
                  </a:lnTo>
                  <a:lnTo>
                    <a:pt x="838" y="1713"/>
                  </a:lnTo>
                  <a:lnTo>
                    <a:pt x="1440" y="1713"/>
                  </a:lnTo>
                  <a:lnTo>
                    <a:pt x="1272" y="1131"/>
                  </a:lnTo>
                  <a:cubicBezTo>
                    <a:pt x="1394" y="1029"/>
                    <a:pt x="1461" y="873"/>
                    <a:pt x="1461" y="632"/>
                  </a:cubicBezTo>
                  <a:cubicBezTo>
                    <a:pt x="1461" y="117"/>
                    <a:pt x="1220" y="1"/>
                    <a:pt x="722"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5" name="Google Shape;175;p7"/>
            <p:cNvSpPr/>
            <p:nvPr/>
          </p:nvSpPr>
          <p:spPr>
            <a:xfrm>
              <a:off x="1886865" y="1957914"/>
              <a:ext cx="101848" cy="110818"/>
            </a:xfrm>
            <a:custGeom>
              <a:avLst/>
              <a:gdLst/>
              <a:ahLst/>
              <a:cxnLst/>
              <a:rect l="l" t="t" r="r" b="b"/>
              <a:pathLst>
                <a:path w="1635" h="1779" extrusionOk="0">
                  <a:moveTo>
                    <a:pt x="817" y="481"/>
                  </a:moveTo>
                  <a:cubicBezTo>
                    <a:pt x="1014" y="481"/>
                    <a:pt x="1035" y="626"/>
                    <a:pt x="1035" y="890"/>
                  </a:cubicBezTo>
                  <a:cubicBezTo>
                    <a:pt x="1035" y="1150"/>
                    <a:pt x="1006" y="1298"/>
                    <a:pt x="817" y="1298"/>
                  </a:cubicBezTo>
                  <a:cubicBezTo>
                    <a:pt x="629" y="1298"/>
                    <a:pt x="600" y="1153"/>
                    <a:pt x="600" y="890"/>
                  </a:cubicBezTo>
                  <a:cubicBezTo>
                    <a:pt x="600" y="626"/>
                    <a:pt x="629" y="481"/>
                    <a:pt x="817" y="481"/>
                  </a:cubicBezTo>
                  <a:close/>
                  <a:moveTo>
                    <a:pt x="817" y="0"/>
                  </a:moveTo>
                  <a:cubicBezTo>
                    <a:pt x="247" y="0"/>
                    <a:pt x="1" y="264"/>
                    <a:pt x="1" y="890"/>
                  </a:cubicBezTo>
                  <a:cubicBezTo>
                    <a:pt x="1" y="1512"/>
                    <a:pt x="255" y="1779"/>
                    <a:pt x="817" y="1779"/>
                  </a:cubicBezTo>
                  <a:cubicBezTo>
                    <a:pt x="1388" y="1779"/>
                    <a:pt x="1634" y="1512"/>
                    <a:pt x="1634" y="890"/>
                  </a:cubicBezTo>
                  <a:cubicBezTo>
                    <a:pt x="1634" y="264"/>
                    <a:pt x="1388" y="0"/>
                    <a:pt x="817"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6" name="Google Shape;176;p7"/>
            <p:cNvSpPr/>
            <p:nvPr/>
          </p:nvSpPr>
          <p:spPr>
            <a:xfrm>
              <a:off x="1995878" y="1960032"/>
              <a:ext cx="126703" cy="106707"/>
            </a:xfrm>
            <a:custGeom>
              <a:avLst/>
              <a:gdLst/>
              <a:ahLst/>
              <a:cxnLst/>
              <a:rect l="l" t="t" r="r" b="b"/>
              <a:pathLst>
                <a:path w="2034" h="1713" extrusionOk="0">
                  <a:moveTo>
                    <a:pt x="0" y="1"/>
                  </a:moveTo>
                  <a:lnTo>
                    <a:pt x="0" y="1713"/>
                  </a:lnTo>
                  <a:lnTo>
                    <a:pt x="594" y="1713"/>
                  </a:lnTo>
                  <a:lnTo>
                    <a:pt x="594" y="832"/>
                  </a:lnTo>
                  <a:lnTo>
                    <a:pt x="623" y="832"/>
                  </a:lnTo>
                  <a:lnTo>
                    <a:pt x="768" y="1696"/>
                  </a:lnTo>
                  <a:lnTo>
                    <a:pt x="1263" y="1696"/>
                  </a:lnTo>
                  <a:lnTo>
                    <a:pt x="1411" y="832"/>
                  </a:lnTo>
                  <a:lnTo>
                    <a:pt x="1440" y="832"/>
                  </a:lnTo>
                  <a:lnTo>
                    <a:pt x="1440" y="1713"/>
                  </a:lnTo>
                  <a:lnTo>
                    <a:pt x="2034" y="1713"/>
                  </a:lnTo>
                  <a:lnTo>
                    <a:pt x="2034" y="1"/>
                  </a:lnTo>
                  <a:lnTo>
                    <a:pt x="1127" y="1"/>
                  </a:lnTo>
                  <a:lnTo>
                    <a:pt x="1017" y="656"/>
                  </a:lnTo>
                  <a:lnTo>
                    <a:pt x="884" y="1"/>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7" name="Google Shape;177;p7"/>
            <p:cNvSpPr/>
            <p:nvPr/>
          </p:nvSpPr>
          <p:spPr>
            <a:xfrm>
              <a:off x="1894278" y="2086362"/>
              <a:ext cx="14327" cy="17317"/>
            </a:xfrm>
            <a:custGeom>
              <a:avLst/>
              <a:gdLst/>
              <a:ahLst/>
              <a:cxnLst/>
              <a:rect l="l" t="t" r="r" b="b"/>
              <a:pathLst>
                <a:path w="230" h="278" extrusionOk="0">
                  <a:moveTo>
                    <a:pt x="15" y="1"/>
                  </a:moveTo>
                  <a:cubicBezTo>
                    <a:pt x="12" y="1"/>
                    <a:pt x="6" y="1"/>
                    <a:pt x="3" y="4"/>
                  </a:cubicBezTo>
                  <a:cubicBezTo>
                    <a:pt x="0" y="9"/>
                    <a:pt x="0" y="12"/>
                    <a:pt x="0" y="18"/>
                  </a:cubicBezTo>
                  <a:lnTo>
                    <a:pt x="0" y="105"/>
                  </a:lnTo>
                  <a:cubicBezTo>
                    <a:pt x="0" y="108"/>
                    <a:pt x="3" y="114"/>
                    <a:pt x="6" y="117"/>
                  </a:cubicBezTo>
                  <a:cubicBezTo>
                    <a:pt x="9" y="119"/>
                    <a:pt x="12" y="119"/>
                    <a:pt x="18" y="119"/>
                  </a:cubicBezTo>
                  <a:cubicBezTo>
                    <a:pt x="23" y="119"/>
                    <a:pt x="26" y="119"/>
                    <a:pt x="32" y="117"/>
                  </a:cubicBezTo>
                  <a:cubicBezTo>
                    <a:pt x="35" y="114"/>
                    <a:pt x="35" y="108"/>
                    <a:pt x="35" y="105"/>
                  </a:cubicBezTo>
                  <a:lnTo>
                    <a:pt x="35" y="33"/>
                  </a:lnTo>
                  <a:lnTo>
                    <a:pt x="99" y="33"/>
                  </a:lnTo>
                  <a:lnTo>
                    <a:pt x="99" y="244"/>
                  </a:lnTo>
                  <a:lnTo>
                    <a:pt x="44" y="244"/>
                  </a:lnTo>
                  <a:cubicBezTo>
                    <a:pt x="41" y="244"/>
                    <a:pt x="35" y="247"/>
                    <a:pt x="32" y="250"/>
                  </a:cubicBezTo>
                  <a:cubicBezTo>
                    <a:pt x="29" y="256"/>
                    <a:pt x="29" y="264"/>
                    <a:pt x="32" y="273"/>
                  </a:cubicBezTo>
                  <a:cubicBezTo>
                    <a:pt x="34" y="275"/>
                    <a:pt x="38" y="277"/>
                    <a:pt x="41" y="277"/>
                  </a:cubicBezTo>
                  <a:cubicBezTo>
                    <a:pt x="42" y="277"/>
                    <a:pt x="43" y="277"/>
                    <a:pt x="44" y="276"/>
                  </a:cubicBezTo>
                  <a:lnTo>
                    <a:pt x="189" y="276"/>
                  </a:lnTo>
                  <a:cubicBezTo>
                    <a:pt x="189" y="277"/>
                    <a:pt x="191" y="277"/>
                    <a:pt x="192" y="277"/>
                  </a:cubicBezTo>
                  <a:cubicBezTo>
                    <a:pt x="195" y="277"/>
                    <a:pt x="198" y="275"/>
                    <a:pt x="200" y="273"/>
                  </a:cubicBezTo>
                  <a:cubicBezTo>
                    <a:pt x="203" y="264"/>
                    <a:pt x="203" y="256"/>
                    <a:pt x="200" y="250"/>
                  </a:cubicBezTo>
                  <a:cubicBezTo>
                    <a:pt x="197" y="247"/>
                    <a:pt x="192" y="244"/>
                    <a:pt x="189" y="244"/>
                  </a:cubicBezTo>
                  <a:lnTo>
                    <a:pt x="134" y="244"/>
                  </a:lnTo>
                  <a:lnTo>
                    <a:pt x="134" y="33"/>
                  </a:lnTo>
                  <a:lnTo>
                    <a:pt x="194" y="33"/>
                  </a:lnTo>
                  <a:lnTo>
                    <a:pt x="194" y="105"/>
                  </a:lnTo>
                  <a:cubicBezTo>
                    <a:pt x="194" y="108"/>
                    <a:pt x="197" y="114"/>
                    <a:pt x="200" y="117"/>
                  </a:cubicBezTo>
                  <a:cubicBezTo>
                    <a:pt x="203" y="119"/>
                    <a:pt x="209" y="119"/>
                    <a:pt x="212" y="119"/>
                  </a:cubicBezTo>
                  <a:cubicBezTo>
                    <a:pt x="218" y="119"/>
                    <a:pt x="223" y="119"/>
                    <a:pt x="226" y="117"/>
                  </a:cubicBezTo>
                  <a:cubicBezTo>
                    <a:pt x="229" y="114"/>
                    <a:pt x="229" y="108"/>
                    <a:pt x="229" y="105"/>
                  </a:cubicBezTo>
                  <a:lnTo>
                    <a:pt x="229" y="18"/>
                  </a:lnTo>
                  <a:cubicBezTo>
                    <a:pt x="229" y="12"/>
                    <a:pt x="229" y="9"/>
                    <a:pt x="226" y="4"/>
                  </a:cubicBezTo>
                  <a:cubicBezTo>
                    <a:pt x="223" y="1"/>
                    <a:pt x="220" y="1"/>
                    <a:pt x="215"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8" name="Google Shape;178;p7"/>
            <p:cNvSpPr/>
            <p:nvPr/>
          </p:nvSpPr>
          <p:spPr>
            <a:xfrm>
              <a:off x="1911596" y="2086051"/>
              <a:ext cx="15573" cy="17878"/>
            </a:xfrm>
            <a:custGeom>
              <a:avLst/>
              <a:gdLst/>
              <a:ahLst/>
              <a:cxnLst/>
              <a:rect l="l" t="t" r="r" b="b"/>
              <a:pathLst>
                <a:path w="250" h="287" extrusionOk="0">
                  <a:moveTo>
                    <a:pt x="124" y="35"/>
                  </a:moveTo>
                  <a:cubicBezTo>
                    <a:pt x="136" y="35"/>
                    <a:pt x="148" y="38"/>
                    <a:pt x="160" y="43"/>
                  </a:cubicBezTo>
                  <a:cubicBezTo>
                    <a:pt x="171" y="46"/>
                    <a:pt x="180" y="55"/>
                    <a:pt x="186" y="64"/>
                  </a:cubicBezTo>
                  <a:cubicBezTo>
                    <a:pt x="194" y="75"/>
                    <a:pt x="200" y="87"/>
                    <a:pt x="203" y="98"/>
                  </a:cubicBezTo>
                  <a:cubicBezTo>
                    <a:pt x="209" y="113"/>
                    <a:pt x="209" y="127"/>
                    <a:pt x="209" y="145"/>
                  </a:cubicBezTo>
                  <a:cubicBezTo>
                    <a:pt x="209" y="159"/>
                    <a:pt x="209" y="174"/>
                    <a:pt x="203" y="188"/>
                  </a:cubicBezTo>
                  <a:cubicBezTo>
                    <a:pt x="200" y="203"/>
                    <a:pt x="194" y="214"/>
                    <a:pt x="186" y="226"/>
                  </a:cubicBezTo>
                  <a:cubicBezTo>
                    <a:pt x="180" y="235"/>
                    <a:pt x="171" y="243"/>
                    <a:pt x="160" y="246"/>
                  </a:cubicBezTo>
                  <a:cubicBezTo>
                    <a:pt x="148" y="252"/>
                    <a:pt x="136" y="255"/>
                    <a:pt x="124" y="255"/>
                  </a:cubicBezTo>
                  <a:cubicBezTo>
                    <a:pt x="111" y="255"/>
                    <a:pt x="99" y="252"/>
                    <a:pt x="87" y="246"/>
                  </a:cubicBezTo>
                  <a:cubicBezTo>
                    <a:pt x="76" y="243"/>
                    <a:pt x="67" y="235"/>
                    <a:pt x="61" y="226"/>
                  </a:cubicBezTo>
                  <a:cubicBezTo>
                    <a:pt x="53" y="214"/>
                    <a:pt x="47" y="203"/>
                    <a:pt x="44" y="188"/>
                  </a:cubicBezTo>
                  <a:cubicBezTo>
                    <a:pt x="38" y="174"/>
                    <a:pt x="38" y="159"/>
                    <a:pt x="38" y="145"/>
                  </a:cubicBezTo>
                  <a:cubicBezTo>
                    <a:pt x="38" y="127"/>
                    <a:pt x="38" y="113"/>
                    <a:pt x="44" y="98"/>
                  </a:cubicBezTo>
                  <a:cubicBezTo>
                    <a:pt x="47" y="87"/>
                    <a:pt x="53" y="75"/>
                    <a:pt x="61" y="64"/>
                  </a:cubicBezTo>
                  <a:cubicBezTo>
                    <a:pt x="67" y="55"/>
                    <a:pt x="76" y="46"/>
                    <a:pt x="87" y="43"/>
                  </a:cubicBezTo>
                  <a:cubicBezTo>
                    <a:pt x="99" y="38"/>
                    <a:pt x="111" y="35"/>
                    <a:pt x="124" y="35"/>
                  </a:cubicBezTo>
                  <a:close/>
                  <a:moveTo>
                    <a:pt x="124" y="1"/>
                  </a:moveTo>
                  <a:cubicBezTo>
                    <a:pt x="106" y="1"/>
                    <a:pt x="89" y="4"/>
                    <a:pt x="73" y="11"/>
                  </a:cubicBezTo>
                  <a:cubicBezTo>
                    <a:pt x="58" y="17"/>
                    <a:pt x="44" y="26"/>
                    <a:pt x="35" y="40"/>
                  </a:cubicBezTo>
                  <a:cubicBezTo>
                    <a:pt x="24" y="52"/>
                    <a:pt x="15" y="69"/>
                    <a:pt x="9" y="84"/>
                  </a:cubicBezTo>
                  <a:cubicBezTo>
                    <a:pt x="3" y="104"/>
                    <a:pt x="0" y="124"/>
                    <a:pt x="0" y="145"/>
                  </a:cubicBezTo>
                  <a:cubicBezTo>
                    <a:pt x="0" y="165"/>
                    <a:pt x="3" y="182"/>
                    <a:pt x="9" y="203"/>
                  </a:cubicBezTo>
                  <a:cubicBezTo>
                    <a:pt x="15" y="220"/>
                    <a:pt x="24" y="235"/>
                    <a:pt x="35" y="249"/>
                  </a:cubicBezTo>
                  <a:cubicBezTo>
                    <a:pt x="44" y="261"/>
                    <a:pt x="58" y="269"/>
                    <a:pt x="73" y="278"/>
                  </a:cubicBezTo>
                  <a:cubicBezTo>
                    <a:pt x="89" y="284"/>
                    <a:pt x="106" y="287"/>
                    <a:pt x="124" y="287"/>
                  </a:cubicBezTo>
                  <a:cubicBezTo>
                    <a:pt x="141" y="287"/>
                    <a:pt x="158" y="284"/>
                    <a:pt x="174" y="278"/>
                  </a:cubicBezTo>
                  <a:cubicBezTo>
                    <a:pt x="189" y="269"/>
                    <a:pt x="200" y="261"/>
                    <a:pt x="212" y="249"/>
                  </a:cubicBezTo>
                  <a:cubicBezTo>
                    <a:pt x="223" y="235"/>
                    <a:pt x="232" y="220"/>
                    <a:pt x="238" y="203"/>
                  </a:cubicBezTo>
                  <a:cubicBezTo>
                    <a:pt x="250" y="165"/>
                    <a:pt x="250" y="124"/>
                    <a:pt x="238" y="84"/>
                  </a:cubicBezTo>
                  <a:cubicBezTo>
                    <a:pt x="232" y="69"/>
                    <a:pt x="223" y="52"/>
                    <a:pt x="212" y="40"/>
                  </a:cubicBezTo>
                  <a:cubicBezTo>
                    <a:pt x="200" y="26"/>
                    <a:pt x="189" y="17"/>
                    <a:pt x="174" y="11"/>
                  </a:cubicBezTo>
                  <a:cubicBezTo>
                    <a:pt x="158" y="4"/>
                    <a:pt x="141" y="1"/>
                    <a:pt x="124"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9" name="Google Shape;179;p7"/>
            <p:cNvSpPr/>
            <p:nvPr/>
          </p:nvSpPr>
          <p:spPr>
            <a:xfrm>
              <a:off x="1947165" y="2086362"/>
              <a:ext cx="16445" cy="17380"/>
            </a:xfrm>
            <a:custGeom>
              <a:avLst/>
              <a:gdLst/>
              <a:ahLst/>
              <a:cxnLst/>
              <a:rect l="l" t="t" r="r" b="b"/>
              <a:pathLst>
                <a:path w="264" h="279" extrusionOk="0">
                  <a:moveTo>
                    <a:pt x="130" y="30"/>
                  </a:moveTo>
                  <a:cubicBezTo>
                    <a:pt x="145" y="30"/>
                    <a:pt x="159" y="33"/>
                    <a:pt x="174" y="44"/>
                  </a:cubicBezTo>
                  <a:cubicBezTo>
                    <a:pt x="185" y="53"/>
                    <a:pt x="191" y="64"/>
                    <a:pt x="188" y="79"/>
                  </a:cubicBezTo>
                  <a:cubicBezTo>
                    <a:pt x="188" y="88"/>
                    <a:pt x="188" y="93"/>
                    <a:pt x="185" y="99"/>
                  </a:cubicBezTo>
                  <a:cubicBezTo>
                    <a:pt x="183" y="105"/>
                    <a:pt x="177" y="111"/>
                    <a:pt x="174" y="114"/>
                  </a:cubicBezTo>
                  <a:cubicBezTo>
                    <a:pt x="165" y="119"/>
                    <a:pt x="159" y="122"/>
                    <a:pt x="154" y="122"/>
                  </a:cubicBezTo>
                  <a:cubicBezTo>
                    <a:pt x="145" y="125"/>
                    <a:pt x="136" y="125"/>
                    <a:pt x="128" y="125"/>
                  </a:cubicBezTo>
                  <a:lnTo>
                    <a:pt x="78" y="125"/>
                  </a:lnTo>
                  <a:lnTo>
                    <a:pt x="78" y="33"/>
                  </a:lnTo>
                  <a:lnTo>
                    <a:pt x="130" y="30"/>
                  </a:lnTo>
                  <a:close/>
                  <a:moveTo>
                    <a:pt x="15" y="1"/>
                  </a:moveTo>
                  <a:cubicBezTo>
                    <a:pt x="12" y="1"/>
                    <a:pt x="6" y="1"/>
                    <a:pt x="3" y="4"/>
                  </a:cubicBezTo>
                  <a:cubicBezTo>
                    <a:pt x="0" y="12"/>
                    <a:pt x="0" y="21"/>
                    <a:pt x="3" y="30"/>
                  </a:cubicBezTo>
                  <a:cubicBezTo>
                    <a:pt x="6" y="33"/>
                    <a:pt x="12" y="33"/>
                    <a:pt x="15" y="33"/>
                  </a:cubicBezTo>
                  <a:lnTo>
                    <a:pt x="44" y="33"/>
                  </a:lnTo>
                  <a:lnTo>
                    <a:pt x="44" y="247"/>
                  </a:lnTo>
                  <a:lnTo>
                    <a:pt x="15" y="247"/>
                  </a:lnTo>
                  <a:cubicBezTo>
                    <a:pt x="12" y="247"/>
                    <a:pt x="6" y="247"/>
                    <a:pt x="3" y="250"/>
                  </a:cubicBezTo>
                  <a:cubicBezTo>
                    <a:pt x="0" y="258"/>
                    <a:pt x="0" y="267"/>
                    <a:pt x="3" y="276"/>
                  </a:cubicBezTo>
                  <a:cubicBezTo>
                    <a:pt x="6" y="279"/>
                    <a:pt x="12" y="279"/>
                    <a:pt x="15" y="279"/>
                  </a:cubicBezTo>
                  <a:lnTo>
                    <a:pt x="107" y="279"/>
                  </a:lnTo>
                  <a:cubicBezTo>
                    <a:pt x="113" y="279"/>
                    <a:pt x="116" y="279"/>
                    <a:pt x="119" y="276"/>
                  </a:cubicBezTo>
                  <a:cubicBezTo>
                    <a:pt x="125" y="267"/>
                    <a:pt x="125" y="258"/>
                    <a:pt x="119" y="250"/>
                  </a:cubicBezTo>
                  <a:cubicBezTo>
                    <a:pt x="116" y="247"/>
                    <a:pt x="113" y="247"/>
                    <a:pt x="107" y="247"/>
                  </a:cubicBezTo>
                  <a:lnTo>
                    <a:pt x="78" y="247"/>
                  </a:lnTo>
                  <a:lnTo>
                    <a:pt x="78" y="157"/>
                  </a:lnTo>
                  <a:lnTo>
                    <a:pt x="113" y="157"/>
                  </a:lnTo>
                  <a:cubicBezTo>
                    <a:pt x="122" y="160"/>
                    <a:pt x="133" y="163"/>
                    <a:pt x="142" y="172"/>
                  </a:cubicBezTo>
                  <a:cubicBezTo>
                    <a:pt x="148" y="174"/>
                    <a:pt x="151" y="177"/>
                    <a:pt x="154" y="183"/>
                  </a:cubicBezTo>
                  <a:cubicBezTo>
                    <a:pt x="156" y="189"/>
                    <a:pt x="162" y="192"/>
                    <a:pt x="165" y="198"/>
                  </a:cubicBezTo>
                  <a:lnTo>
                    <a:pt x="174" y="212"/>
                  </a:lnTo>
                  <a:lnTo>
                    <a:pt x="183" y="230"/>
                  </a:lnTo>
                  <a:cubicBezTo>
                    <a:pt x="185" y="235"/>
                    <a:pt x="188" y="238"/>
                    <a:pt x="191" y="244"/>
                  </a:cubicBezTo>
                  <a:cubicBezTo>
                    <a:pt x="197" y="253"/>
                    <a:pt x="203" y="261"/>
                    <a:pt x="212" y="270"/>
                  </a:cubicBezTo>
                  <a:cubicBezTo>
                    <a:pt x="217" y="273"/>
                    <a:pt x="226" y="276"/>
                    <a:pt x="232" y="276"/>
                  </a:cubicBezTo>
                  <a:lnTo>
                    <a:pt x="249" y="276"/>
                  </a:lnTo>
                  <a:cubicBezTo>
                    <a:pt x="250" y="277"/>
                    <a:pt x="251" y="277"/>
                    <a:pt x="252" y="277"/>
                  </a:cubicBezTo>
                  <a:cubicBezTo>
                    <a:pt x="255" y="277"/>
                    <a:pt x="259" y="275"/>
                    <a:pt x="261" y="273"/>
                  </a:cubicBezTo>
                  <a:cubicBezTo>
                    <a:pt x="264" y="264"/>
                    <a:pt x="264" y="256"/>
                    <a:pt x="261" y="250"/>
                  </a:cubicBezTo>
                  <a:cubicBezTo>
                    <a:pt x="255" y="247"/>
                    <a:pt x="252" y="244"/>
                    <a:pt x="249" y="244"/>
                  </a:cubicBezTo>
                  <a:lnTo>
                    <a:pt x="243" y="244"/>
                  </a:lnTo>
                  <a:cubicBezTo>
                    <a:pt x="238" y="244"/>
                    <a:pt x="235" y="244"/>
                    <a:pt x="232" y="241"/>
                  </a:cubicBezTo>
                  <a:cubicBezTo>
                    <a:pt x="226" y="235"/>
                    <a:pt x="223" y="230"/>
                    <a:pt x="220" y="224"/>
                  </a:cubicBezTo>
                  <a:lnTo>
                    <a:pt x="212" y="209"/>
                  </a:lnTo>
                  <a:lnTo>
                    <a:pt x="203" y="195"/>
                  </a:lnTo>
                  <a:cubicBezTo>
                    <a:pt x="200" y="189"/>
                    <a:pt x="197" y="183"/>
                    <a:pt x="194" y="180"/>
                  </a:cubicBezTo>
                  <a:cubicBezTo>
                    <a:pt x="188" y="174"/>
                    <a:pt x="185" y="169"/>
                    <a:pt x="183" y="166"/>
                  </a:cubicBezTo>
                  <a:cubicBezTo>
                    <a:pt x="180" y="163"/>
                    <a:pt x="174" y="160"/>
                    <a:pt x="171" y="157"/>
                  </a:cubicBezTo>
                  <a:cubicBezTo>
                    <a:pt x="168" y="154"/>
                    <a:pt x="165" y="151"/>
                    <a:pt x="159" y="148"/>
                  </a:cubicBezTo>
                  <a:cubicBezTo>
                    <a:pt x="171" y="148"/>
                    <a:pt x="180" y="143"/>
                    <a:pt x="188" y="140"/>
                  </a:cubicBezTo>
                  <a:cubicBezTo>
                    <a:pt x="194" y="137"/>
                    <a:pt x="203" y="131"/>
                    <a:pt x="209" y="125"/>
                  </a:cubicBezTo>
                  <a:cubicBezTo>
                    <a:pt x="214" y="119"/>
                    <a:pt x="217" y="111"/>
                    <a:pt x="220" y="105"/>
                  </a:cubicBezTo>
                  <a:cubicBezTo>
                    <a:pt x="223" y="96"/>
                    <a:pt x="226" y="88"/>
                    <a:pt x="226" y="79"/>
                  </a:cubicBezTo>
                  <a:cubicBezTo>
                    <a:pt x="226" y="67"/>
                    <a:pt x="223" y="56"/>
                    <a:pt x="220" y="47"/>
                  </a:cubicBezTo>
                  <a:cubicBezTo>
                    <a:pt x="214" y="38"/>
                    <a:pt x="209" y="30"/>
                    <a:pt x="203" y="21"/>
                  </a:cubicBezTo>
                  <a:cubicBezTo>
                    <a:pt x="194" y="15"/>
                    <a:pt x="183" y="9"/>
                    <a:pt x="174" y="6"/>
                  </a:cubicBezTo>
                  <a:cubicBezTo>
                    <a:pt x="159" y="1"/>
                    <a:pt x="145" y="1"/>
                    <a:pt x="133"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80" name="Google Shape;180;p7"/>
            <p:cNvSpPr/>
            <p:nvPr/>
          </p:nvSpPr>
          <p:spPr>
            <a:xfrm>
              <a:off x="1964981" y="2085988"/>
              <a:ext cx="15573" cy="17940"/>
            </a:xfrm>
            <a:custGeom>
              <a:avLst/>
              <a:gdLst/>
              <a:ahLst/>
              <a:cxnLst/>
              <a:rect l="l" t="t" r="r" b="b"/>
              <a:pathLst>
                <a:path w="250" h="288" extrusionOk="0">
                  <a:moveTo>
                    <a:pt x="125" y="36"/>
                  </a:moveTo>
                  <a:cubicBezTo>
                    <a:pt x="137" y="36"/>
                    <a:pt x="149" y="39"/>
                    <a:pt x="160" y="44"/>
                  </a:cubicBezTo>
                  <a:cubicBezTo>
                    <a:pt x="172" y="47"/>
                    <a:pt x="180" y="56"/>
                    <a:pt x="189" y="65"/>
                  </a:cubicBezTo>
                  <a:cubicBezTo>
                    <a:pt x="195" y="76"/>
                    <a:pt x="201" y="88"/>
                    <a:pt x="206" y="99"/>
                  </a:cubicBezTo>
                  <a:cubicBezTo>
                    <a:pt x="209" y="114"/>
                    <a:pt x="212" y="128"/>
                    <a:pt x="212" y="146"/>
                  </a:cubicBezTo>
                  <a:cubicBezTo>
                    <a:pt x="212" y="160"/>
                    <a:pt x="209" y="175"/>
                    <a:pt x="206" y="189"/>
                  </a:cubicBezTo>
                  <a:cubicBezTo>
                    <a:pt x="204" y="204"/>
                    <a:pt x="195" y="215"/>
                    <a:pt x="189" y="227"/>
                  </a:cubicBezTo>
                  <a:cubicBezTo>
                    <a:pt x="180" y="236"/>
                    <a:pt x="172" y="244"/>
                    <a:pt x="160" y="247"/>
                  </a:cubicBezTo>
                  <a:cubicBezTo>
                    <a:pt x="149" y="253"/>
                    <a:pt x="137" y="256"/>
                    <a:pt x="125" y="256"/>
                  </a:cubicBezTo>
                  <a:cubicBezTo>
                    <a:pt x="114" y="256"/>
                    <a:pt x="99" y="253"/>
                    <a:pt x="88" y="247"/>
                  </a:cubicBezTo>
                  <a:cubicBezTo>
                    <a:pt x="79" y="244"/>
                    <a:pt x="67" y="236"/>
                    <a:pt x="62" y="227"/>
                  </a:cubicBezTo>
                  <a:cubicBezTo>
                    <a:pt x="53" y="215"/>
                    <a:pt x="47" y="204"/>
                    <a:pt x="44" y="189"/>
                  </a:cubicBezTo>
                  <a:cubicBezTo>
                    <a:pt x="41" y="175"/>
                    <a:pt x="38" y="160"/>
                    <a:pt x="38" y="146"/>
                  </a:cubicBezTo>
                  <a:cubicBezTo>
                    <a:pt x="38" y="128"/>
                    <a:pt x="41" y="114"/>
                    <a:pt x="44" y="99"/>
                  </a:cubicBezTo>
                  <a:cubicBezTo>
                    <a:pt x="47" y="88"/>
                    <a:pt x="53" y="76"/>
                    <a:pt x="62" y="65"/>
                  </a:cubicBezTo>
                  <a:cubicBezTo>
                    <a:pt x="67" y="56"/>
                    <a:pt x="79" y="47"/>
                    <a:pt x="88" y="44"/>
                  </a:cubicBezTo>
                  <a:cubicBezTo>
                    <a:pt x="99" y="39"/>
                    <a:pt x="114" y="36"/>
                    <a:pt x="125" y="36"/>
                  </a:cubicBezTo>
                  <a:close/>
                  <a:moveTo>
                    <a:pt x="125" y="1"/>
                  </a:moveTo>
                  <a:cubicBezTo>
                    <a:pt x="108" y="1"/>
                    <a:pt x="91" y="4"/>
                    <a:pt x="73" y="12"/>
                  </a:cubicBezTo>
                  <a:cubicBezTo>
                    <a:pt x="59" y="18"/>
                    <a:pt x="47" y="27"/>
                    <a:pt x="36" y="41"/>
                  </a:cubicBezTo>
                  <a:cubicBezTo>
                    <a:pt x="24" y="53"/>
                    <a:pt x="15" y="70"/>
                    <a:pt x="10" y="85"/>
                  </a:cubicBezTo>
                  <a:cubicBezTo>
                    <a:pt x="4" y="105"/>
                    <a:pt x="1" y="125"/>
                    <a:pt x="1" y="146"/>
                  </a:cubicBezTo>
                  <a:cubicBezTo>
                    <a:pt x="1" y="166"/>
                    <a:pt x="4" y="183"/>
                    <a:pt x="10" y="204"/>
                  </a:cubicBezTo>
                  <a:cubicBezTo>
                    <a:pt x="15" y="221"/>
                    <a:pt x="24" y="236"/>
                    <a:pt x="36" y="250"/>
                  </a:cubicBezTo>
                  <a:cubicBezTo>
                    <a:pt x="47" y="262"/>
                    <a:pt x="59" y="270"/>
                    <a:pt x="73" y="279"/>
                  </a:cubicBezTo>
                  <a:cubicBezTo>
                    <a:pt x="91" y="285"/>
                    <a:pt x="108" y="288"/>
                    <a:pt x="125" y="288"/>
                  </a:cubicBezTo>
                  <a:cubicBezTo>
                    <a:pt x="143" y="288"/>
                    <a:pt x="160" y="285"/>
                    <a:pt x="175" y="279"/>
                  </a:cubicBezTo>
                  <a:cubicBezTo>
                    <a:pt x="189" y="270"/>
                    <a:pt x="204" y="262"/>
                    <a:pt x="212" y="250"/>
                  </a:cubicBezTo>
                  <a:cubicBezTo>
                    <a:pt x="224" y="236"/>
                    <a:pt x="233" y="221"/>
                    <a:pt x="238" y="204"/>
                  </a:cubicBezTo>
                  <a:cubicBezTo>
                    <a:pt x="250" y="166"/>
                    <a:pt x="250" y="125"/>
                    <a:pt x="238" y="85"/>
                  </a:cubicBezTo>
                  <a:cubicBezTo>
                    <a:pt x="233" y="70"/>
                    <a:pt x="224" y="53"/>
                    <a:pt x="212" y="41"/>
                  </a:cubicBezTo>
                  <a:cubicBezTo>
                    <a:pt x="204" y="27"/>
                    <a:pt x="189" y="18"/>
                    <a:pt x="175" y="12"/>
                  </a:cubicBezTo>
                  <a:cubicBezTo>
                    <a:pt x="160" y="4"/>
                    <a:pt x="143" y="1"/>
                    <a:pt x="125"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81" name="Google Shape;181;p7"/>
            <p:cNvSpPr/>
            <p:nvPr/>
          </p:nvSpPr>
          <p:spPr>
            <a:xfrm>
              <a:off x="1982174" y="2086362"/>
              <a:ext cx="17006" cy="17317"/>
            </a:xfrm>
            <a:custGeom>
              <a:avLst/>
              <a:gdLst/>
              <a:ahLst/>
              <a:cxnLst/>
              <a:rect l="l" t="t" r="r" b="b"/>
              <a:pathLst>
                <a:path w="273" h="278" extrusionOk="0">
                  <a:moveTo>
                    <a:pt x="20" y="1"/>
                  </a:moveTo>
                  <a:cubicBezTo>
                    <a:pt x="17" y="1"/>
                    <a:pt x="12" y="1"/>
                    <a:pt x="9" y="4"/>
                  </a:cubicBezTo>
                  <a:cubicBezTo>
                    <a:pt x="3" y="12"/>
                    <a:pt x="3" y="21"/>
                    <a:pt x="9" y="30"/>
                  </a:cubicBezTo>
                  <a:cubicBezTo>
                    <a:pt x="12" y="33"/>
                    <a:pt x="17" y="33"/>
                    <a:pt x="20" y="33"/>
                  </a:cubicBezTo>
                  <a:lnTo>
                    <a:pt x="32" y="33"/>
                  </a:lnTo>
                  <a:lnTo>
                    <a:pt x="29" y="244"/>
                  </a:lnTo>
                  <a:lnTo>
                    <a:pt x="14" y="244"/>
                  </a:lnTo>
                  <a:cubicBezTo>
                    <a:pt x="12" y="244"/>
                    <a:pt x="6" y="247"/>
                    <a:pt x="3" y="250"/>
                  </a:cubicBezTo>
                  <a:cubicBezTo>
                    <a:pt x="0" y="256"/>
                    <a:pt x="0" y="264"/>
                    <a:pt x="3" y="273"/>
                  </a:cubicBezTo>
                  <a:cubicBezTo>
                    <a:pt x="5" y="275"/>
                    <a:pt x="8" y="277"/>
                    <a:pt x="11" y="277"/>
                  </a:cubicBezTo>
                  <a:cubicBezTo>
                    <a:pt x="13" y="277"/>
                    <a:pt x="14" y="277"/>
                    <a:pt x="14" y="276"/>
                  </a:cubicBezTo>
                  <a:lnTo>
                    <a:pt x="87" y="276"/>
                  </a:lnTo>
                  <a:cubicBezTo>
                    <a:pt x="89" y="277"/>
                    <a:pt x="90" y="277"/>
                    <a:pt x="91" y="277"/>
                  </a:cubicBezTo>
                  <a:cubicBezTo>
                    <a:pt x="94" y="277"/>
                    <a:pt x="96" y="275"/>
                    <a:pt x="99" y="273"/>
                  </a:cubicBezTo>
                  <a:cubicBezTo>
                    <a:pt x="104" y="267"/>
                    <a:pt x="104" y="256"/>
                    <a:pt x="99" y="250"/>
                  </a:cubicBezTo>
                  <a:cubicBezTo>
                    <a:pt x="96" y="247"/>
                    <a:pt x="93" y="244"/>
                    <a:pt x="87" y="244"/>
                  </a:cubicBezTo>
                  <a:lnTo>
                    <a:pt x="61" y="244"/>
                  </a:lnTo>
                  <a:lnTo>
                    <a:pt x="67" y="56"/>
                  </a:lnTo>
                  <a:lnTo>
                    <a:pt x="116" y="186"/>
                  </a:lnTo>
                  <a:cubicBezTo>
                    <a:pt x="116" y="192"/>
                    <a:pt x="119" y="195"/>
                    <a:pt x="122" y="198"/>
                  </a:cubicBezTo>
                  <a:cubicBezTo>
                    <a:pt x="127" y="201"/>
                    <a:pt x="130" y="203"/>
                    <a:pt x="136" y="203"/>
                  </a:cubicBezTo>
                  <a:cubicBezTo>
                    <a:pt x="139" y="203"/>
                    <a:pt x="145" y="201"/>
                    <a:pt x="148" y="198"/>
                  </a:cubicBezTo>
                  <a:cubicBezTo>
                    <a:pt x="154" y="195"/>
                    <a:pt x="156" y="192"/>
                    <a:pt x="156" y="186"/>
                  </a:cubicBezTo>
                  <a:lnTo>
                    <a:pt x="206" y="56"/>
                  </a:lnTo>
                  <a:lnTo>
                    <a:pt x="209" y="244"/>
                  </a:lnTo>
                  <a:lnTo>
                    <a:pt x="183" y="244"/>
                  </a:lnTo>
                  <a:cubicBezTo>
                    <a:pt x="180" y="244"/>
                    <a:pt x="177" y="247"/>
                    <a:pt x="171" y="250"/>
                  </a:cubicBezTo>
                  <a:cubicBezTo>
                    <a:pt x="168" y="256"/>
                    <a:pt x="168" y="264"/>
                    <a:pt x="171" y="273"/>
                  </a:cubicBezTo>
                  <a:cubicBezTo>
                    <a:pt x="175" y="275"/>
                    <a:pt x="178" y="277"/>
                    <a:pt x="180" y="277"/>
                  </a:cubicBezTo>
                  <a:cubicBezTo>
                    <a:pt x="181" y="277"/>
                    <a:pt x="182" y="277"/>
                    <a:pt x="183" y="276"/>
                  </a:cubicBezTo>
                  <a:lnTo>
                    <a:pt x="255" y="276"/>
                  </a:lnTo>
                  <a:cubicBezTo>
                    <a:pt x="257" y="277"/>
                    <a:pt x="258" y="277"/>
                    <a:pt x="259" y="277"/>
                  </a:cubicBezTo>
                  <a:cubicBezTo>
                    <a:pt x="262" y="277"/>
                    <a:pt x="264" y="275"/>
                    <a:pt x="267" y="273"/>
                  </a:cubicBezTo>
                  <a:cubicBezTo>
                    <a:pt x="272" y="267"/>
                    <a:pt x="272" y="256"/>
                    <a:pt x="267" y="250"/>
                  </a:cubicBezTo>
                  <a:cubicBezTo>
                    <a:pt x="264" y="247"/>
                    <a:pt x="261" y="244"/>
                    <a:pt x="255" y="244"/>
                  </a:cubicBezTo>
                  <a:lnTo>
                    <a:pt x="243" y="244"/>
                  </a:lnTo>
                  <a:lnTo>
                    <a:pt x="238" y="33"/>
                  </a:lnTo>
                  <a:lnTo>
                    <a:pt x="249" y="33"/>
                  </a:lnTo>
                  <a:cubicBezTo>
                    <a:pt x="252" y="33"/>
                    <a:pt x="258" y="33"/>
                    <a:pt x="261" y="30"/>
                  </a:cubicBezTo>
                  <a:cubicBezTo>
                    <a:pt x="264" y="21"/>
                    <a:pt x="264" y="12"/>
                    <a:pt x="261" y="4"/>
                  </a:cubicBezTo>
                  <a:cubicBezTo>
                    <a:pt x="258" y="1"/>
                    <a:pt x="252" y="1"/>
                    <a:pt x="249" y="1"/>
                  </a:cubicBezTo>
                  <a:lnTo>
                    <a:pt x="200" y="1"/>
                  </a:lnTo>
                  <a:cubicBezTo>
                    <a:pt x="191" y="1"/>
                    <a:pt x="188" y="4"/>
                    <a:pt x="185" y="9"/>
                  </a:cubicBezTo>
                  <a:lnTo>
                    <a:pt x="133" y="151"/>
                  </a:lnTo>
                  <a:lnTo>
                    <a:pt x="84" y="9"/>
                  </a:lnTo>
                  <a:cubicBezTo>
                    <a:pt x="81" y="4"/>
                    <a:pt x="75" y="1"/>
                    <a:pt x="70"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82" name="Google Shape;182;p7"/>
            <p:cNvSpPr/>
            <p:nvPr/>
          </p:nvSpPr>
          <p:spPr>
            <a:xfrm>
              <a:off x="2000550" y="2086362"/>
              <a:ext cx="15012" cy="17193"/>
            </a:xfrm>
            <a:custGeom>
              <a:avLst/>
              <a:gdLst/>
              <a:ahLst/>
              <a:cxnLst/>
              <a:rect l="l" t="t" r="r" b="b"/>
              <a:pathLst>
                <a:path w="241" h="276" extrusionOk="0">
                  <a:moveTo>
                    <a:pt x="15" y="1"/>
                  </a:moveTo>
                  <a:cubicBezTo>
                    <a:pt x="12" y="1"/>
                    <a:pt x="9" y="1"/>
                    <a:pt x="6" y="4"/>
                  </a:cubicBezTo>
                  <a:cubicBezTo>
                    <a:pt x="0" y="12"/>
                    <a:pt x="0" y="21"/>
                    <a:pt x="6" y="30"/>
                  </a:cubicBezTo>
                  <a:cubicBezTo>
                    <a:pt x="9" y="33"/>
                    <a:pt x="12" y="33"/>
                    <a:pt x="15" y="33"/>
                  </a:cubicBezTo>
                  <a:lnTo>
                    <a:pt x="41" y="33"/>
                  </a:lnTo>
                  <a:lnTo>
                    <a:pt x="41" y="244"/>
                  </a:lnTo>
                  <a:lnTo>
                    <a:pt x="18" y="244"/>
                  </a:lnTo>
                  <a:cubicBezTo>
                    <a:pt x="12" y="244"/>
                    <a:pt x="9" y="244"/>
                    <a:pt x="6" y="247"/>
                  </a:cubicBezTo>
                  <a:cubicBezTo>
                    <a:pt x="0" y="256"/>
                    <a:pt x="0" y="264"/>
                    <a:pt x="6" y="273"/>
                  </a:cubicBezTo>
                  <a:cubicBezTo>
                    <a:pt x="9" y="276"/>
                    <a:pt x="12" y="276"/>
                    <a:pt x="18" y="276"/>
                  </a:cubicBezTo>
                  <a:lnTo>
                    <a:pt x="226" y="276"/>
                  </a:lnTo>
                  <a:cubicBezTo>
                    <a:pt x="229" y="276"/>
                    <a:pt x="232" y="276"/>
                    <a:pt x="235" y="273"/>
                  </a:cubicBezTo>
                  <a:cubicBezTo>
                    <a:pt x="238" y="267"/>
                    <a:pt x="241" y="264"/>
                    <a:pt x="241" y="258"/>
                  </a:cubicBezTo>
                  <a:lnTo>
                    <a:pt x="241" y="192"/>
                  </a:lnTo>
                  <a:cubicBezTo>
                    <a:pt x="241" y="186"/>
                    <a:pt x="238" y="183"/>
                    <a:pt x="235" y="180"/>
                  </a:cubicBezTo>
                  <a:cubicBezTo>
                    <a:pt x="232" y="177"/>
                    <a:pt x="226" y="174"/>
                    <a:pt x="224" y="174"/>
                  </a:cubicBezTo>
                  <a:cubicBezTo>
                    <a:pt x="218" y="174"/>
                    <a:pt x="212" y="174"/>
                    <a:pt x="209" y="180"/>
                  </a:cubicBezTo>
                  <a:cubicBezTo>
                    <a:pt x="206" y="183"/>
                    <a:pt x="203" y="186"/>
                    <a:pt x="206" y="192"/>
                  </a:cubicBezTo>
                  <a:lnTo>
                    <a:pt x="206" y="244"/>
                  </a:lnTo>
                  <a:lnTo>
                    <a:pt x="76" y="244"/>
                  </a:lnTo>
                  <a:lnTo>
                    <a:pt x="76" y="148"/>
                  </a:lnTo>
                  <a:lnTo>
                    <a:pt x="134" y="148"/>
                  </a:lnTo>
                  <a:lnTo>
                    <a:pt x="134" y="169"/>
                  </a:lnTo>
                  <a:cubicBezTo>
                    <a:pt x="134" y="174"/>
                    <a:pt x="134" y="177"/>
                    <a:pt x="137" y="183"/>
                  </a:cubicBezTo>
                  <a:cubicBezTo>
                    <a:pt x="142" y="183"/>
                    <a:pt x="145" y="186"/>
                    <a:pt x="151" y="186"/>
                  </a:cubicBezTo>
                  <a:cubicBezTo>
                    <a:pt x="157" y="186"/>
                    <a:pt x="160" y="183"/>
                    <a:pt x="166" y="183"/>
                  </a:cubicBezTo>
                  <a:cubicBezTo>
                    <a:pt x="168" y="177"/>
                    <a:pt x="168" y="174"/>
                    <a:pt x="168" y="169"/>
                  </a:cubicBezTo>
                  <a:lnTo>
                    <a:pt x="168" y="96"/>
                  </a:lnTo>
                  <a:cubicBezTo>
                    <a:pt x="168" y="93"/>
                    <a:pt x="168" y="88"/>
                    <a:pt x="166" y="85"/>
                  </a:cubicBezTo>
                  <a:cubicBezTo>
                    <a:pt x="163" y="82"/>
                    <a:pt x="157" y="82"/>
                    <a:pt x="151" y="82"/>
                  </a:cubicBezTo>
                  <a:cubicBezTo>
                    <a:pt x="145" y="82"/>
                    <a:pt x="142" y="82"/>
                    <a:pt x="137" y="85"/>
                  </a:cubicBezTo>
                  <a:cubicBezTo>
                    <a:pt x="134" y="88"/>
                    <a:pt x="134" y="93"/>
                    <a:pt x="134" y="96"/>
                  </a:cubicBezTo>
                  <a:lnTo>
                    <a:pt x="134" y="119"/>
                  </a:lnTo>
                  <a:lnTo>
                    <a:pt x="76" y="119"/>
                  </a:lnTo>
                  <a:lnTo>
                    <a:pt x="76" y="33"/>
                  </a:lnTo>
                  <a:lnTo>
                    <a:pt x="200" y="33"/>
                  </a:lnTo>
                  <a:lnTo>
                    <a:pt x="200" y="76"/>
                  </a:lnTo>
                  <a:cubicBezTo>
                    <a:pt x="200" y="79"/>
                    <a:pt x="200" y="85"/>
                    <a:pt x="203" y="88"/>
                  </a:cubicBezTo>
                  <a:cubicBezTo>
                    <a:pt x="209" y="90"/>
                    <a:pt x="212" y="90"/>
                    <a:pt x="218" y="90"/>
                  </a:cubicBezTo>
                  <a:cubicBezTo>
                    <a:pt x="224" y="90"/>
                    <a:pt x="226" y="90"/>
                    <a:pt x="232" y="88"/>
                  </a:cubicBezTo>
                  <a:cubicBezTo>
                    <a:pt x="235" y="85"/>
                    <a:pt x="235" y="79"/>
                    <a:pt x="235" y="76"/>
                  </a:cubicBezTo>
                  <a:lnTo>
                    <a:pt x="235" y="15"/>
                  </a:lnTo>
                  <a:cubicBezTo>
                    <a:pt x="235" y="12"/>
                    <a:pt x="235" y="6"/>
                    <a:pt x="232" y="4"/>
                  </a:cubicBezTo>
                  <a:cubicBezTo>
                    <a:pt x="229" y="1"/>
                    <a:pt x="224" y="1"/>
                    <a:pt x="221"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183" name="Google Shape;183;p7"/>
          <p:cNvSpPr txBox="1">
            <a:spLocks noGrp="1"/>
          </p:cNvSpPr>
          <p:nvPr>
            <p:ph type="title"/>
          </p:nvPr>
        </p:nvSpPr>
        <p:spPr>
          <a:xfrm>
            <a:off x="4049700" y="2421833"/>
            <a:ext cx="4092800" cy="7452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l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84" name="Google Shape;184;p7"/>
          <p:cNvSpPr txBox="1">
            <a:spLocks noGrp="1"/>
          </p:cNvSpPr>
          <p:nvPr>
            <p:ph type="subTitle" idx="1"/>
          </p:nvPr>
        </p:nvSpPr>
        <p:spPr>
          <a:xfrm>
            <a:off x="4526900" y="3215133"/>
            <a:ext cx="3138400" cy="16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955432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35"/>
        <p:cNvGrpSpPr/>
        <p:nvPr/>
      </p:nvGrpSpPr>
      <p:grpSpPr>
        <a:xfrm>
          <a:off x="0" y="0"/>
          <a:ext cx="0" cy="0"/>
          <a:chOff x="0" y="0"/>
          <a:chExt cx="0" cy="0"/>
        </a:xfrm>
      </p:grpSpPr>
      <p:sp>
        <p:nvSpPr>
          <p:cNvPr id="436" name="Google Shape;436;p19"/>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37" name="Google Shape;437;p19"/>
          <p:cNvSpPr txBox="1">
            <a:spLocks noGrp="1"/>
          </p:cNvSpPr>
          <p:nvPr>
            <p:ph type="title" hasCustomPrompt="1"/>
          </p:nvPr>
        </p:nvSpPr>
        <p:spPr>
          <a:xfrm>
            <a:off x="581567" y="1343000"/>
            <a:ext cx="45784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5333">
                <a:solidFill>
                  <a:schemeClr val="lt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438" name="Google Shape;438;p19"/>
          <p:cNvSpPr txBox="1">
            <a:spLocks noGrp="1"/>
          </p:cNvSpPr>
          <p:nvPr>
            <p:ph type="subTitle" idx="1"/>
          </p:nvPr>
        </p:nvSpPr>
        <p:spPr>
          <a:xfrm>
            <a:off x="1407751" y="2221767"/>
            <a:ext cx="2926000" cy="717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None/>
              <a:defRPr>
                <a:solidFill>
                  <a:schemeClr val="lt1"/>
                </a:solidFill>
              </a:defRPr>
            </a:lvl1pPr>
            <a:lvl2pPr lvl="1" rtl="0">
              <a:spcBef>
                <a:spcPts val="2133"/>
              </a:spcBef>
              <a:spcAft>
                <a:spcPts val="0"/>
              </a:spcAft>
              <a:buClr>
                <a:schemeClr val="lt1"/>
              </a:buClr>
              <a:buSzPts val="1400"/>
              <a:buNone/>
              <a:defRPr>
                <a:solidFill>
                  <a:schemeClr val="lt1"/>
                </a:solidFill>
              </a:defRPr>
            </a:lvl2pPr>
            <a:lvl3pPr lvl="2" rtl="0">
              <a:spcBef>
                <a:spcPts val="2133"/>
              </a:spcBef>
              <a:spcAft>
                <a:spcPts val="0"/>
              </a:spcAft>
              <a:buClr>
                <a:schemeClr val="lt1"/>
              </a:buClr>
              <a:buSzPts val="1400"/>
              <a:buNone/>
              <a:defRPr>
                <a:solidFill>
                  <a:schemeClr val="lt1"/>
                </a:solidFill>
              </a:defRPr>
            </a:lvl3pPr>
            <a:lvl4pPr lvl="3" rtl="0">
              <a:spcBef>
                <a:spcPts val="2133"/>
              </a:spcBef>
              <a:spcAft>
                <a:spcPts val="0"/>
              </a:spcAft>
              <a:buClr>
                <a:schemeClr val="lt1"/>
              </a:buClr>
              <a:buSzPts val="1400"/>
              <a:buNone/>
              <a:defRPr>
                <a:solidFill>
                  <a:schemeClr val="lt1"/>
                </a:solidFill>
              </a:defRPr>
            </a:lvl4pPr>
            <a:lvl5pPr lvl="4" rtl="0">
              <a:spcBef>
                <a:spcPts val="2133"/>
              </a:spcBef>
              <a:spcAft>
                <a:spcPts val="0"/>
              </a:spcAft>
              <a:buClr>
                <a:schemeClr val="lt1"/>
              </a:buClr>
              <a:buSzPts val="1400"/>
              <a:buNone/>
              <a:defRPr>
                <a:solidFill>
                  <a:schemeClr val="lt1"/>
                </a:solidFill>
              </a:defRPr>
            </a:lvl5pPr>
            <a:lvl6pPr lvl="5" rtl="0">
              <a:spcBef>
                <a:spcPts val="2133"/>
              </a:spcBef>
              <a:spcAft>
                <a:spcPts val="0"/>
              </a:spcAft>
              <a:buClr>
                <a:schemeClr val="lt1"/>
              </a:buClr>
              <a:buSzPts val="1400"/>
              <a:buNone/>
              <a:defRPr>
                <a:solidFill>
                  <a:schemeClr val="lt1"/>
                </a:solidFill>
              </a:defRPr>
            </a:lvl6pPr>
            <a:lvl7pPr lvl="6" rtl="0">
              <a:spcBef>
                <a:spcPts val="2133"/>
              </a:spcBef>
              <a:spcAft>
                <a:spcPts val="0"/>
              </a:spcAft>
              <a:buClr>
                <a:schemeClr val="lt1"/>
              </a:buClr>
              <a:buSzPts val="1400"/>
              <a:buNone/>
              <a:defRPr>
                <a:solidFill>
                  <a:schemeClr val="lt1"/>
                </a:solidFill>
              </a:defRPr>
            </a:lvl7pPr>
            <a:lvl8pPr lvl="7" rtl="0">
              <a:spcBef>
                <a:spcPts val="2133"/>
              </a:spcBef>
              <a:spcAft>
                <a:spcPts val="0"/>
              </a:spcAft>
              <a:buClr>
                <a:schemeClr val="lt1"/>
              </a:buClr>
              <a:buSzPts val="1400"/>
              <a:buNone/>
              <a:defRPr>
                <a:solidFill>
                  <a:schemeClr val="lt1"/>
                </a:solidFill>
              </a:defRPr>
            </a:lvl8pPr>
            <a:lvl9pPr lvl="8" rtl="0">
              <a:spcBef>
                <a:spcPts val="2133"/>
              </a:spcBef>
              <a:spcAft>
                <a:spcPts val="2133"/>
              </a:spcAft>
              <a:buClr>
                <a:schemeClr val="lt1"/>
              </a:buClr>
              <a:buSzPts val="1400"/>
              <a:buNone/>
              <a:defRPr>
                <a:solidFill>
                  <a:schemeClr val="lt1"/>
                </a:solidFill>
              </a:defRPr>
            </a:lvl9pPr>
          </a:lstStyle>
          <a:p>
            <a:endParaRPr/>
          </a:p>
        </p:txBody>
      </p:sp>
      <p:sp>
        <p:nvSpPr>
          <p:cNvPr id="439" name="Google Shape;439;p19"/>
          <p:cNvSpPr txBox="1">
            <a:spLocks noGrp="1"/>
          </p:cNvSpPr>
          <p:nvPr>
            <p:ph type="title" idx="2" hasCustomPrompt="1"/>
          </p:nvPr>
        </p:nvSpPr>
        <p:spPr>
          <a:xfrm>
            <a:off x="3592733" y="3011000"/>
            <a:ext cx="5015200" cy="40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5333">
                <a:solidFill>
                  <a:schemeClr val="lt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440" name="Google Shape;440;p19"/>
          <p:cNvSpPr txBox="1">
            <a:spLocks noGrp="1"/>
          </p:cNvSpPr>
          <p:nvPr>
            <p:ph type="subTitle" idx="3"/>
          </p:nvPr>
        </p:nvSpPr>
        <p:spPr>
          <a:xfrm>
            <a:off x="4637251" y="3726700"/>
            <a:ext cx="2926000" cy="717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None/>
              <a:defRPr>
                <a:solidFill>
                  <a:schemeClr val="lt1"/>
                </a:solidFill>
              </a:defRPr>
            </a:lvl1pPr>
            <a:lvl2pPr lvl="1" rtl="0">
              <a:spcBef>
                <a:spcPts val="2133"/>
              </a:spcBef>
              <a:spcAft>
                <a:spcPts val="0"/>
              </a:spcAft>
              <a:buClr>
                <a:schemeClr val="lt1"/>
              </a:buClr>
              <a:buSzPts val="1400"/>
              <a:buNone/>
              <a:defRPr>
                <a:solidFill>
                  <a:schemeClr val="lt1"/>
                </a:solidFill>
              </a:defRPr>
            </a:lvl2pPr>
            <a:lvl3pPr lvl="2" rtl="0">
              <a:spcBef>
                <a:spcPts val="2133"/>
              </a:spcBef>
              <a:spcAft>
                <a:spcPts val="0"/>
              </a:spcAft>
              <a:buClr>
                <a:schemeClr val="lt1"/>
              </a:buClr>
              <a:buSzPts val="1400"/>
              <a:buNone/>
              <a:defRPr>
                <a:solidFill>
                  <a:schemeClr val="lt1"/>
                </a:solidFill>
              </a:defRPr>
            </a:lvl3pPr>
            <a:lvl4pPr lvl="3" rtl="0">
              <a:spcBef>
                <a:spcPts val="2133"/>
              </a:spcBef>
              <a:spcAft>
                <a:spcPts val="0"/>
              </a:spcAft>
              <a:buClr>
                <a:schemeClr val="lt1"/>
              </a:buClr>
              <a:buSzPts val="1400"/>
              <a:buNone/>
              <a:defRPr>
                <a:solidFill>
                  <a:schemeClr val="lt1"/>
                </a:solidFill>
              </a:defRPr>
            </a:lvl4pPr>
            <a:lvl5pPr lvl="4" rtl="0">
              <a:spcBef>
                <a:spcPts val="2133"/>
              </a:spcBef>
              <a:spcAft>
                <a:spcPts val="0"/>
              </a:spcAft>
              <a:buClr>
                <a:schemeClr val="lt1"/>
              </a:buClr>
              <a:buSzPts val="1400"/>
              <a:buNone/>
              <a:defRPr>
                <a:solidFill>
                  <a:schemeClr val="lt1"/>
                </a:solidFill>
              </a:defRPr>
            </a:lvl5pPr>
            <a:lvl6pPr lvl="5" rtl="0">
              <a:spcBef>
                <a:spcPts val="2133"/>
              </a:spcBef>
              <a:spcAft>
                <a:spcPts val="0"/>
              </a:spcAft>
              <a:buClr>
                <a:schemeClr val="lt1"/>
              </a:buClr>
              <a:buSzPts val="1400"/>
              <a:buNone/>
              <a:defRPr>
                <a:solidFill>
                  <a:schemeClr val="lt1"/>
                </a:solidFill>
              </a:defRPr>
            </a:lvl6pPr>
            <a:lvl7pPr lvl="6" rtl="0">
              <a:spcBef>
                <a:spcPts val="2133"/>
              </a:spcBef>
              <a:spcAft>
                <a:spcPts val="0"/>
              </a:spcAft>
              <a:buClr>
                <a:schemeClr val="lt1"/>
              </a:buClr>
              <a:buSzPts val="1400"/>
              <a:buNone/>
              <a:defRPr>
                <a:solidFill>
                  <a:schemeClr val="lt1"/>
                </a:solidFill>
              </a:defRPr>
            </a:lvl7pPr>
            <a:lvl8pPr lvl="7" rtl="0">
              <a:spcBef>
                <a:spcPts val="2133"/>
              </a:spcBef>
              <a:spcAft>
                <a:spcPts val="0"/>
              </a:spcAft>
              <a:buClr>
                <a:schemeClr val="lt1"/>
              </a:buClr>
              <a:buSzPts val="1400"/>
              <a:buNone/>
              <a:defRPr>
                <a:solidFill>
                  <a:schemeClr val="lt1"/>
                </a:solidFill>
              </a:defRPr>
            </a:lvl8pPr>
            <a:lvl9pPr lvl="8" rtl="0">
              <a:spcBef>
                <a:spcPts val="2133"/>
              </a:spcBef>
              <a:spcAft>
                <a:spcPts val="2133"/>
              </a:spcAft>
              <a:buClr>
                <a:schemeClr val="lt1"/>
              </a:buClr>
              <a:buSzPts val="1400"/>
              <a:buNone/>
              <a:defRPr>
                <a:solidFill>
                  <a:schemeClr val="lt1"/>
                </a:solidFill>
              </a:defRPr>
            </a:lvl9pPr>
          </a:lstStyle>
          <a:p>
            <a:endParaRPr/>
          </a:p>
        </p:txBody>
      </p:sp>
      <p:sp>
        <p:nvSpPr>
          <p:cNvPr id="441" name="Google Shape;441;p19"/>
          <p:cNvSpPr txBox="1">
            <a:spLocks noGrp="1"/>
          </p:cNvSpPr>
          <p:nvPr>
            <p:ph type="title" idx="4" hasCustomPrompt="1"/>
          </p:nvPr>
        </p:nvSpPr>
        <p:spPr>
          <a:xfrm>
            <a:off x="6977067" y="4288833"/>
            <a:ext cx="4688000" cy="64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5333">
                <a:solidFill>
                  <a:schemeClr val="lt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442" name="Google Shape;442;p19"/>
          <p:cNvSpPr txBox="1">
            <a:spLocks noGrp="1"/>
          </p:cNvSpPr>
          <p:nvPr>
            <p:ph type="subTitle" idx="5"/>
          </p:nvPr>
        </p:nvSpPr>
        <p:spPr>
          <a:xfrm>
            <a:off x="7858251" y="5128819"/>
            <a:ext cx="2926000" cy="717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None/>
              <a:defRPr>
                <a:solidFill>
                  <a:schemeClr val="lt1"/>
                </a:solidFill>
              </a:defRPr>
            </a:lvl1pPr>
            <a:lvl2pPr lvl="1" rtl="0">
              <a:spcBef>
                <a:spcPts val="2133"/>
              </a:spcBef>
              <a:spcAft>
                <a:spcPts val="0"/>
              </a:spcAft>
              <a:buClr>
                <a:schemeClr val="lt1"/>
              </a:buClr>
              <a:buSzPts val="1400"/>
              <a:buNone/>
              <a:defRPr>
                <a:solidFill>
                  <a:schemeClr val="lt1"/>
                </a:solidFill>
              </a:defRPr>
            </a:lvl2pPr>
            <a:lvl3pPr lvl="2" rtl="0">
              <a:spcBef>
                <a:spcPts val="2133"/>
              </a:spcBef>
              <a:spcAft>
                <a:spcPts val="0"/>
              </a:spcAft>
              <a:buClr>
                <a:schemeClr val="lt1"/>
              </a:buClr>
              <a:buSzPts val="1400"/>
              <a:buNone/>
              <a:defRPr>
                <a:solidFill>
                  <a:schemeClr val="lt1"/>
                </a:solidFill>
              </a:defRPr>
            </a:lvl3pPr>
            <a:lvl4pPr lvl="3" rtl="0">
              <a:spcBef>
                <a:spcPts val="2133"/>
              </a:spcBef>
              <a:spcAft>
                <a:spcPts val="0"/>
              </a:spcAft>
              <a:buClr>
                <a:schemeClr val="lt1"/>
              </a:buClr>
              <a:buSzPts val="1400"/>
              <a:buNone/>
              <a:defRPr>
                <a:solidFill>
                  <a:schemeClr val="lt1"/>
                </a:solidFill>
              </a:defRPr>
            </a:lvl4pPr>
            <a:lvl5pPr lvl="4" rtl="0">
              <a:spcBef>
                <a:spcPts val="2133"/>
              </a:spcBef>
              <a:spcAft>
                <a:spcPts val="0"/>
              </a:spcAft>
              <a:buClr>
                <a:schemeClr val="lt1"/>
              </a:buClr>
              <a:buSzPts val="1400"/>
              <a:buNone/>
              <a:defRPr>
                <a:solidFill>
                  <a:schemeClr val="lt1"/>
                </a:solidFill>
              </a:defRPr>
            </a:lvl5pPr>
            <a:lvl6pPr lvl="5" rtl="0">
              <a:spcBef>
                <a:spcPts val="2133"/>
              </a:spcBef>
              <a:spcAft>
                <a:spcPts val="0"/>
              </a:spcAft>
              <a:buClr>
                <a:schemeClr val="lt1"/>
              </a:buClr>
              <a:buSzPts val="1400"/>
              <a:buNone/>
              <a:defRPr>
                <a:solidFill>
                  <a:schemeClr val="lt1"/>
                </a:solidFill>
              </a:defRPr>
            </a:lvl6pPr>
            <a:lvl7pPr lvl="6" rtl="0">
              <a:spcBef>
                <a:spcPts val="2133"/>
              </a:spcBef>
              <a:spcAft>
                <a:spcPts val="0"/>
              </a:spcAft>
              <a:buClr>
                <a:schemeClr val="lt1"/>
              </a:buClr>
              <a:buSzPts val="1400"/>
              <a:buNone/>
              <a:defRPr>
                <a:solidFill>
                  <a:schemeClr val="lt1"/>
                </a:solidFill>
              </a:defRPr>
            </a:lvl7pPr>
            <a:lvl8pPr lvl="7" rtl="0">
              <a:spcBef>
                <a:spcPts val="2133"/>
              </a:spcBef>
              <a:spcAft>
                <a:spcPts val="0"/>
              </a:spcAft>
              <a:buClr>
                <a:schemeClr val="lt1"/>
              </a:buClr>
              <a:buSzPts val="1400"/>
              <a:buNone/>
              <a:defRPr>
                <a:solidFill>
                  <a:schemeClr val="lt1"/>
                </a:solidFill>
              </a:defRPr>
            </a:lvl8pPr>
            <a:lvl9pPr lvl="8" rtl="0">
              <a:spcBef>
                <a:spcPts val="2133"/>
              </a:spcBef>
              <a:spcAft>
                <a:spcPts val="2133"/>
              </a:spcAft>
              <a:buClr>
                <a:schemeClr val="lt1"/>
              </a:buClr>
              <a:buSzPts val="1400"/>
              <a:buNone/>
              <a:defRPr>
                <a:solidFill>
                  <a:schemeClr val="lt1"/>
                </a:solidFill>
              </a:defRPr>
            </a:lvl9pPr>
          </a:lstStyle>
          <a:p>
            <a:endParaRPr/>
          </a:p>
        </p:txBody>
      </p:sp>
      <p:sp>
        <p:nvSpPr>
          <p:cNvPr id="443" name="Google Shape;443;p19"/>
          <p:cNvSpPr/>
          <p:nvPr/>
        </p:nvSpPr>
        <p:spPr>
          <a:xfrm>
            <a:off x="686302" y="4116633"/>
            <a:ext cx="3171447" cy="3050457"/>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444" name="Google Shape;444;p19"/>
          <p:cNvGrpSpPr/>
          <p:nvPr/>
        </p:nvGrpSpPr>
        <p:grpSpPr>
          <a:xfrm rot="-1112682">
            <a:off x="9403332" y="1077504"/>
            <a:ext cx="1280373" cy="1664541"/>
            <a:chOff x="2678950" y="3748700"/>
            <a:chExt cx="775550" cy="1008249"/>
          </a:xfrm>
        </p:grpSpPr>
        <p:sp>
          <p:nvSpPr>
            <p:cNvPr id="445" name="Google Shape;445;p19"/>
            <p:cNvSpPr/>
            <p:nvPr/>
          </p:nvSpPr>
          <p:spPr>
            <a:xfrm>
              <a:off x="2682664" y="3811100"/>
              <a:ext cx="771832" cy="871096"/>
            </a:xfrm>
            <a:custGeom>
              <a:avLst/>
              <a:gdLst/>
              <a:ahLst/>
              <a:cxnLst/>
              <a:rect l="l" t="t" r="r" b="b"/>
              <a:pathLst>
                <a:path w="8312" h="9381" extrusionOk="0">
                  <a:moveTo>
                    <a:pt x="4154" y="15"/>
                  </a:moveTo>
                  <a:cubicBezTo>
                    <a:pt x="4361" y="15"/>
                    <a:pt x="4560" y="175"/>
                    <a:pt x="4560" y="418"/>
                  </a:cubicBezTo>
                  <a:cubicBezTo>
                    <a:pt x="4560" y="641"/>
                    <a:pt x="4380" y="824"/>
                    <a:pt x="4157" y="824"/>
                  </a:cubicBezTo>
                  <a:lnTo>
                    <a:pt x="4157" y="821"/>
                  </a:lnTo>
                  <a:cubicBezTo>
                    <a:pt x="3795" y="821"/>
                    <a:pt x="3616" y="386"/>
                    <a:pt x="3871" y="134"/>
                  </a:cubicBezTo>
                  <a:cubicBezTo>
                    <a:pt x="3953" y="52"/>
                    <a:pt x="4055" y="15"/>
                    <a:pt x="4154" y="15"/>
                  </a:cubicBezTo>
                  <a:close/>
                  <a:moveTo>
                    <a:pt x="713" y="1"/>
                  </a:moveTo>
                  <a:cubicBezTo>
                    <a:pt x="713" y="395"/>
                    <a:pt x="395" y="714"/>
                    <a:pt x="1" y="714"/>
                  </a:cubicBezTo>
                  <a:lnTo>
                    <a:pt x="1" y="9380"/>
                  </a:lnTo>
                  <a:lnTo>
                    <a:pt x="8311" y="9354"/>
                  </a:lnTo>
                  <a:lnTo>
                    <a:pt x="8311" y="711"/>
                  </a:lnTo>
                  <a:cubicBezTo>
                    <a:pt x="8294" y="711"/>
                    <a:pt x="8274" y="714"/>
                    <a:pt x="8256" y="714"/>
                  </a:cubicBezTo>
                  <a:cubicBezTo>
                    <a:pt x="7862" y="714"/>
                    <a:pt x="7541" y="395"/>
                    <a:pt x="7541"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46" name="Google Shape;446;p19"/>
            <p:cNvSpPr/>
            <p:nvPr/>
          </p:nvSpPr>
          <p:spPr>
            <a:xfrm>
              <a:off x="2748872" y="3748700"/>
              <a:ext cx="638117" cy="87565"/>
            </a:xfrm>
            <a:custGeom>
              <a:avLst/>
              <a:gdLst/>
              <a:ahLst/>
              <a:cxnLst/>
              <a:rect l="l" t="t" r="r" b="b"/>
              <a:pathLst>
                <a:path w="6872" h="943" extrusionOk="0">
                  <a:moveTo>
                    <a:pt x="0" y="1"/>
                  </a:moveTo>
                  <a:lnTo>
                    <a:pt x="0" y="942"/>
                  </a:lnTo>
                  <a:lnTo>
                    <a:pt x="3071" y="942"/>
                  </a:lnTo>
                  <a:cubicBezTo>
                    <a:pt x="3139" y="773"/>
                    <a:pt x="3292" y="688"/>
                    <a:pt x="3444" y="688"/>
                  </a:cubicBezTo>
                  <a:cubicBezTo>
                    <a:pt x="3597" y="688"/>
                    <a:pt x="3750" y="773"/>
                    <a:pt x="3818" y="942"/>
                  </a:cubicBezTo>
                  <a:lnTo>
                    <a:pt x="6871" y="942"/>
                  </a:lnTo>
                  <a:lnTo>
                    <a:pt x="6871"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47" name="Google Shape;447;p19"/>
            <p:cNvSpPr/>
            <p:nvPr/>
          </p:nvSpPr>
          <p:spPr>
            <a:xfrm>
              <a:off x="2682664" y="4587392"/>
              <a:ext cx="771832" cy="169558"/>
            </a:xfrm>
            <a:custGeom>
              <a:avLst/>
              <a:gdLst/>
              <a:ahLst/>
              <a:cxnLst/>
              <a:rect l="l" t="t" r="r" b="b"/>
              <a:pathLst>
                <a:path w="8312" h="1826" extrusionOk="0">
                  <a:moveTo>
                    <a:pt x="1" y="1"/>
                  </a:moveTo>
                  <a:lnTo>
                    <a:pt x="1" y="1113"/>
                  </a:lnTo>
                  <a:cubicBezTo>
                    <a:pt x="395" y="1113"/>
                    <a:pt x="713" y="1432"/>
                    <a:pt x="713" y="1826"/>
                  </a:cubicBezTo>
                  <a:lnTo>
                    <a:pt x="7659" y="1826"/>
                  </a:lnTo>
                  <a:cubicBezTo>
                    <a:pt x="7657" y="1808"/>
                    <a:pt x="7654" y="1794"/>
                    <a:pt x="7654" y="1776"/>
                  </a:cubicBezTo>
                  <a:cubicBezTo>
                    <a:pt x="7654" y="1403"/>
                    <a:pt x="7940" y="1093"/>
                    <a:pt x="8311" y="1064"/>
                  </a:cubicBezTo>
                  <a:lnTo>
                    <a:pt x="831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48" name="Google Shape;448;p19"/>
            <p:cNvSpPr/>
            <p:nvPr/>
          </p:nvSpPr>
          <p:spPr>
            <a:xfrm>
              <a:off x="2861787" y="4051324"/>
              <a:ext cx="91279" cy="191101"/>
            </a:xfrm>
            <a:custGeom>
              <a:avLst/>
              <a:gdLst/>
              <a:ahLst/>
              <a:cxnLst/>
              <a:rect l="l" t="t" r="r" b="b"/>
              <a:pathLst>
                <a:path w="983" h="2058" extrusionOk="0">
                  <a:moveTo>
                    <a:pt x="494" y="292"/>
                  </a:moveTo>
                  <a:cubicBezTo>
                    <a:pt x="596" y="292"/>
                    <a:pt x="678" y="381"/>
                    <a:pt x="667" y="484"/>
                  </a:cubicBezTo>
                  <a:lnTo>
                    <a:pt x="667" y="739"/>
                  </a:lnTo>
                  <a:cubicBezTo>
                    <a:pt x="678" y="843"/>
                    <a:pt x="596" y="931"/>
                    <a:pt x="494" y="931"/>
                  </a:cubicBezTo>
                  <a:cubicBezTo>
                    <a:pt x="488" y="931"/>
                    <a:pt x="482" y="931"/>
                    <a:pt x="476" y="930"/>
                  </a:cubicBezTo>
                  <a:lnTo>
                    <a:pt x="314" y="928"/>
                  </a:lnTo>
                  <a:lnTo>
                    <a:pt x="314" y="293"/>
                  </a:lnTo>
                  <a:lnTo>
                    <a:pt x="476" y="293"/>
                  </a:lnTo>
                  <a:cubicBezTo>
                    <a:pt x="482" y="293"/>
                    <a:pt x="488" y="292"/>
                    <a:pt x="494" y="292"/>
                  </a:cubicBezTo>
                  <a:close/>
                  <a:moveTo>
                    <a:pt x="1" y="1"/>
                  </a:moveTo>
                  <a:lnTo>
                    <a:pt x="1" y="2057"/>
                  </a:lnTo>
                  <a:lnTo>
                    <a:pt x="314" y="2057"/>
                  </a:lnTo>
                  <a:lnTo>
                    <a:pt x="314" y="1223"/>
                  </a:lnTo>
                  <a:lnTo>
                    <a:pt x="490" y="1223"/>
                  </a:lnTo>
                  <a:cubicBezTo>
                    <a:pt x="638" y="1223"/>
                    <a:pt x="757" y="1180"/>
                    <a:pt x="844" y="1090"/>
                  </a:cubicBezTo>
                  <a:cubicBezTo>
                    <a:pt x="936" y="994"/>
                    <a:pt x="983" y="864"/>
                    <a:pt x="977" y="734"/>
                  </a:cubicBezTo>
                  <a:lnTo>
                    <a:pt x="977" y="493"/>
                  </a:lnTo>
                  <a:cubicBezTo>
                    <a:pt x="983" y="360"/>
                    <a:pt x="936" y="230"/>
                    <a:pt x="844" y="134"/>
                  </a:cubicBezTo>
                  <a:cubicBezTo>
                    <a:pt x="757" y="47"/>
                    <a:pt x="638" y="1"/>
                    <a:pt x="490"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49" name="Google Shape;449;p19"/>
            <p:cNvSpPr/>
            <p:nvPr/>
          </p:nvSpPr>
          <p:spPr>
            <a:xfrm>
              <a:off x="2973681" y="4048538"/>
              <a:ext cx="94250" cy="196579"/>
            </a:xfrm>
            <a:custGeom>
              <a:avLst/>
              <a:gdLst/>
              <a:ahLst/>
              <a:cxnLst/>
              <a:rect l="l" t="t" r="r" b="b"/>
              <a:pathLst>
                <a:path w="1015" h="2117" extrusionOk="0">
                  <a:moveTo>
                    <a:pt x="506" y="295"/>
                  </a:moveTo>
                  <a:cubicBezTo>
                    <a:pt x="556" y="295"/>
                    <a:pt x="605" y="313"/>
                    <a:pt x="644" y="349"/>
                  </a:cubicBezTo>
                  <a:cubicBezTo>
                    <a:pt x="682" y="390"/>
                    <a:pt x="699" y="442"/>
                    <a:pt x="696" y="497"/>
                  </a:cubicBezTo>
                  <a:lnTo>
                    <a:pt x="696" y="1621"/>
                  </a:lnTo>
                  <a:cubicBezTo>
                    <a:pt x="699" y="1676"/>
                    <a:pt x="682" y="1728"/>
                    <a:pt x="644" y="1772"/>
                  </a:cubicBezTo>
                  <a:cubicBezTo>
                    <a:pt x="605" y="1806"/>
                    <a:pt x="556" y="1824"/>
                    <a:pt x="506" y="1824"/>
                  </a:cubicBezTo>
                  <a:cubicBezTo>
                    <a:pt x="457" y="1824"/>
                    <a:pt x="408" y="1806"/>
                    <a:pt x="369" y="1772"/>
                  </a:cubicBezTo>
                  <a:cubicBezTo>
                    <a:pt x="334" y="1728"/>
                    <a:pt x="314" y="1676"/>
                    <a:pt x="319" y="1621"/>
                  </a:cubicBezTo>
                  <a:lnTo>
                    <a:pt x="319" y="497"/>
                  </a:lnTo>
                  <a:cubicBezTo>
                    <a:pt x="314" y="442"/>
                    <a:pt x="334" y="390"/>
                    <a:pt x="369" y="349"/>
                  </a:cubicBezTo>
                  <a:cubicBezTo>
                    <a:pt x="408" y="313"/>
                    <a:pt x="457" y="295"/>
                    <a:pt x="506" y="295"/>
                  </a:cubicBezTo>
                  <a:close/>
                  <a:moveTo>
                    <a:pt x="507" y="1"/>
                  </a:moveTo>
                  <a:cubicBezTo>
                    <a:pt x="377" y="1"/>
                    <a:pt x="248" y="47"/>
                    <a:pt x="146" y="138"/>
                  </a:cubicBezTo>
                  <a:cubicBezTo>
                    <a:pt x="50" y="233"/>
                    <a:pt x="1" y="364"/>
                    <a:pt x="7" y="497"/>
                  </a:cubicBezTo>
                  <a:lnTo>
                    <a:pt x="7" y="1621"/>
                  </a:lnTo>
                  <a:cubicBezTo>
                    <a:pt x="1" y="1754"/>
                    <a:pt x="50" y="1885"/>
                    <a:pt x="146" y="1980"/>
                  </a:cubicBezTo>
                  <a:cubicBezTo>
                    <a:pt x="248" y="2071"/>
                    <a:pt x="377" y="2117"/>
                    <a:pt x="507" y="2117"/>
                  </a:cubicBezTo>
                  <a:cubicBezTo>
                    <a:pt x="636" y="2117"/>
                    <a:pt x="766" y="2071"/>
                    <a:pt x="870" y="1980"/>
                  </a:cubicBezTo>
                  <a:cubicBezTo>
                    <a:pt x="962" y="1885"/>
                    <a:pt x="1015" y="1754"/>
                    <a:pt x="1009" y="1621"/>
                  </a:cubicBezTo>
                  <a:lnTo>
                    <a:pt x="1009" y="497"/>
                  </a:lnTo>
                  <a:cubicBezTo>
                    <a:pt x="1015" y="364"/>
                    <a:pt x="962" y="233"/>
                    <a:pt x="870" y="138"/>
                  </a:cubicBezTo>
                  <a:cubicBezTo>
                    <a:pt x="766" y="47"/>
                    <a:pt x="636" y="1"/>
                    <a:pt x="507"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0" name="Google Shape;450;p19"/>
            <p:cNvSpPr/>
            <p:nvPr/>
          </p:nvSpPr>
          <p:spPr>
            <a:xfrm>
              <a:off x="3089104" y="4051324"/>
              <a:ext cx="87007" cy="191101"/>
            </a:xfrm>
            <a:custGeom>
              <a:avLst/>
              <a:gdLst/>
              <a:ahLst/>
              <a:cxnLst/>
              <a:rect l="l" t="t" r="r" b="b"/>
              <a:pathLst>
                <a:path w="937" h="2058" extrusionOk="0">
                  <a:moveTo>
                    <a:pt x="0" y="1"/>
                  </a:moveTo>
                  <a:lnTo>
                    <a:pt x="0" y="296"/>
                  </a:lnTo>
                  <a:lnTo>
                    <a:pt x="589" y="296"/>
                  </a:lnTo>
                  <a:lnTo>
                    <a:pt x="0" y="1794"/>
                  </a:lnTo>
                  <a:lnTo>
                    <a:pt x="0" y="2057"/>
                  </a:lnTo>
                  <a:lnTo>
                    <a:pt x="936" y="2057"/>
                  </a:lnTo>
                  <a:lnTo>
                    <a:pt x="936" y="1765"/>
                  </a:lnTo>
                  <a:lnTo>
                    <a:pt x="348" y="1765"/>
                  </a:lnTo>
                  <a:lnTo>
                    <a:pt x="936" y="264"/>
                  </a:lnTo>
                  <a:lnTo>
                    <a:pt x="936"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1" name="Google Shape;451;p19"/>
            <p:cNvSpPr/>
            <p:nvPr/>
          </p:nvSpPr>
          <p:spPr>
            <a:xfrm>
              <a:off x="3200441" y="4051324"/>
              <a:ext cx="82179" cy="191101"/>
            </a:xfrm>
            <a:custGeom>
              <a:avLst/>
              <a:gdLst/>
              <a:ahLst/>
              <a:cxnLst/>
              <a:rect l="l" t="t" r="r" b="b"/>
              <a:pathLst>
                <a:path w="885" h="2058" extrusionOk="0">
                  <a:moveTo>
                    <a:pt x="1" y="1"/>
                  </a:moveTo>
                  <a:lnTo>
                    <a:pt x="1" y="2057"/>
                  </a:lnTo>
                  <a:lnTo>
                    <a:pt x="884" y="2057"/>
                  </a:lnTo>
                  <a:lnTo>
                    <a:pt x="884" y="1765"/>
                  </a:lnTo>
                  <a:lnTo>
                    <a:pt x="311" y="1765"/>
                  </a:lnTo>
                  <a:lnTo>
                    <a:pt x="311" y="1162"/>
                  </a:lnTo>
                  <a:lnTo>
                    <a:pt x="768" y="1162"/>
                  </a:lnTo>
                  <a:lnTo>
                    <a:pt x="768" y="870"/>
                  </a:lnTo>
                  <a:lnTo>
                    <a:pt x="311" y="870"/>
                  </a:lnTo>
                  <a:lnTo>
                    <a:pt x="311" y="296"/>
                  </a:lnTo>
                  <a:lnTo>
                    <a:pt x="884" y="296"/>
                  </a:lnTo>
                  <a:lnTo>
                    <a:pt x="884"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2" name="Google Shape;452;p19"/>
            <p:cNvSpPr/>
            <p:nvPr/>
          </p:nvSpPr>
          <p:spPr>
            <a:xfrm>
              <a:off x="2793722" y="4309283"/>
              <a:ext cx="33707" cy="54693"/>
            </a:xfrm>
            <a:custGeom>
              <a:avLst/>
              <a:gdLst/>
              <a:ahLst/>
              <a:cxnLst/>
              <a:rect l="l" t="t" r="r" b="b"/>
              <a:pathLst>
                <a:path w="363" h="589" extrusionOk="0">
                  <a:moveTo>
                    <a:pt x="70" y="1"/>
                  </a:moveTo>
                  <a:lnTo>
                    <a:pt x="36" y="279"/>
                  </a:lnTo>
                  <a:cubicBezTo>
                    <a:pt x="62" y="273"/>
                    <a:pt x="88" y="273"/>
                    <a:pt x="114" y="273"/>
                  </a:cubicBezTo>
                  <a:cubicBezTo>
                    <a:pt x="230" y="273"/>
                    <a:pt x="282" y="325"/>
                    <a:pt x="282" y="400"/>
                  </a:cubicBezTo>
                  <a:cubicBezTo>
                    <a:pt x="279" y="469"/>
                    <a:pt x="224" y="525"/>
                    <a:pt x="153" y="525"/>
                  </a:cubicBezTo>
                  <a:cubicBezTo>
                    <a:pt x="150" y="525"/>
                    <a:pt x="146" y="525"/>
                    <a:pt x="143" y="525"/>
                  </a:cubicBezTo>
                  <a:cubicBezTo>
                    <a:pt x="99" y="525"/>
                    <a:pt x="59" y="513"/>
                    <a:pt x="21" y="493"/>
                  </a:cubicBezTo>
                  <a:lnTo>
                    <a:pt x="1" y="554"/>
                  </a:lnTo>
                  <a:cubicBezTo>
                    <a:pt x="41" y="575"/>
                    <a:pt x="85" y="589"/>
                    <a:pt x="132" y="589"/>
                  </a:cubicBezTo>
                  <a:cubicBezTo>
                    <a:pt x="137" y="589"/>
                    <a:pt x="141" y="589"/>
                    <a:pt x="146" y="589"/>
                  </a:cubicBezTo>
                  <a:cubicBezTo>
                    <a:pt x="270" y="589"/>
                    <a:pt x="360" y="505"/>
                    <a:pt x="360" y="392"/>
                  </a:cubicBezTo>
                  <a:cubicBezTo>
                    <a:pt x="363" y="331"/>
                    <a:pt x="331" y="273"/>
                    <a:pt x="279" y="244"/>
                  </a:cubicBezTo>
                  <a:cubicBezTo>
                    <a:pt x="241" y="221"/>
                    <a:pt x="198" y="212"/>
                    <a:pt x="154" y="212"/>
                  </a:cubicBezTo>
                  <a:cubicBezTo>
                    <a:pt x="137" y="212"/>
                    <a:pt x="123" y="212"/>
                    <a:pt x="105" y="215"/>
                  </a:cubicBezTo>
                  <a:lnTo>
                    <a:pt x="128" y="67"/>
                  </a:lnTo>
                  <a:lnTo>
                    <a:pt x="349" y="67"/>
                  </a:lnTo>
                  <a:lnTo>
                    <a:pt x="349"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3" name="Google Shape;453;p19"/>
            <p:cNvSpPr/>
            <p:nvPr/>
          </p:nvSpPr>
          <p:spPr>
            <a:xfrm>
              <a:off x="2835973" y="4309283"/>
              <a:ext cx="33986" cy="54693"/>
            </a:xfrm>
            <a:custGeom>
              <a:avLst/>
              <a:gdLst/>
              <a:ahLst/>
              <a:cxnLst/>
              <a:rect l="l" t="t" r="r" b="b"/>
              <a:pathLst>
                <a:path w="366" h="589" extrusionOk="0">
                  <a:moveTo>
                    <a:pt x="70" y="1"/>
                  </a:moveTo>
                  <a:lnTo>
                    <a:pt x="35" y="279"/>
                  </a:lnTo>
                  <a:cubicBezTo>
                    <a:pt x="62" y="273"/>
                    <a:pt x="88" y="273"/>
                    <a:pt x="117" y="273"/>
                  </a:cubicBezTo>
                  <a:cubicBezTo>
                    <a:pt x="232" y="273"/>
                    <a:pt x="282" y="325"/>
                    <a:pt x="282" y="400"/>
                  </a:cubicBezTo>
                  <a:cubicBezTo>
                    <a:pt x="282" y="469"/>
                    <a:pt x="224" y="525"/>
                    <a:pt x="156" y="525"/>
                  </a:cubicBezTo>
                  <a:cubicBezTo>
                    <a:pt x="152" y="525"/>
                    <a:pt x="149" y="525"/>
                    <a:pt x="146" y="525"/>
                  </a:cubicBezTo>
                  <a:cubicBezTo>
                    <a:pt x="102" y="525"/>
                    <a:pt x="59" y="513"/>
                    <a:pt x="21" y="493"/>
                  </a:cubicBezTo>
                  <a:lnTo>
                    <a:pt x="1" y="554"/>
                  </a:lnTo>
                  <a:cubicBezTo>
                    <a:pt x="40" y="575"/>
                    <a:pt x="87" y="589"/>
                    <a:pt x="133" y="589"/>
                  </a:cubicBezTo>
                  <a:cubicBezTo>
                    <a:pt x="137" y="589"/>
                    <a:pt x="141" y="589"/>
                    <a:pt x="146" y="589"/>
                  </a:cubicBezTo>
                  <a:cubicBezTo>
                    <a:pt x="273" y="589"/>
                    <a:pt x="363" y="505"/>
                    <a:pt x="363" y="392"/>
                  </a:cubicBezTo>
                  <a:cubicBezTo>
                    <a:pt x="366" y="331"/>
                    <a:pt x="334" y="273"/>
                    <a:pt x="282" y="244"/>
                  </a:cubicBezTo>
                  <a:cubicBezTo>
                    <a:pt x="241" y="221"/>
                    <a:pt x="201" y="212"/>
                    <a:pt x="157" y="212"/>
                  </a:cubicBezTo>
                  <a:cubicBezTo>
                    <a:pt x="140" y="212"/>
                    <a:pt x="125" y="212"/>
                    <a:pt x="108" y="215"/>
                  </a:cubicBezTo>
                  <a:lnTo>
                    <a:pt x="131" y="67"/>
                  </a:lnTo>
                  <a:lnTo>
                    <a:pt x="351" y="67"/>
                  </a:lnTo>
                  <a:lnTo>
                    <a:pt x="34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4" name="Google Shape;454;p19"/>
            <p:cNvSpPr/>
            <p:nvPr/>
          </p:nvSpPr>
          <p:spPr>
            <a:xfrm>
              <a:off x="2877666" y="4308447"/>
              <a:ext cx="37793" cy="55529"/>
            </a:xfrm>
            <a:custGeom>
              <a:avLst/>
              <a:gdLst/>
              <a:ahLst/>
              <a:cxnLst/>
              <a:rect l="l" t="t" r="r" b="b"/>
              <a:pathLst>
                <a:path w="407" h="598" extrusionOk="0">
                  <a:moveTo>
                    <a:pt x="203" y="267"/>
                  </a:moveTo>
                  <a:cubicBezTo>
                    <a:pt x="276" y="267"/>
                    <a:pt x="322" y="317"/>
                    <a:pt x="322" y="401"/>
                  </a:cubicBezTo>
                  <a:cubicBezTo>
                    <a:pt x="322" y="482"/>
                    <a:pt x="276" y="540"/>
                    <a:pt x="209" y="540"/>
                  </a:cubicBezTo>
                  <a:cubicBezTo>
                    <a:pt x="125" y="540"/>
                    <a:pt x="82" y="470"/>
                    <a:pt x="82" y="375"/>
                  </a:cubicBezTo>
                  <a:cubicBezTo>
                    <a:pt x="79" y="363"/>
                    <a:pt x="85" y="348"/>
                    <a:pt x="90" y="340"/>
                  </a:cubicBezTo>
                  <a:cubicBezTo>
                    <a:pt x="111" y="296"/>
                    <a:pt x="154" y="267"/>
                    <a:pt x="203" y="267"/>
                  </a:cubicBezTo>
                  <a:close/>
                  <a:moveTo>
                    <a:pt x="345" y="1"/>
                  </a:moveTo>
                  <a:cubicBezTo>
                    <a:pt x="325" y="1"/>
                    <a:pt x="305" y="1"/>
                    <a:pt x="287" y="4"/>
                  </a:cubicBezTo>
                  <a:cubicBezTo>
                    <a:pt x="218" y="12"/>
                    <a:pt x="151" y="41"/>
                    <a:pt x="102" y="91"/>
                  </a:cubicBezTo>
                  <a:cubicBezTo>
                    <a:pt x="35" y="160"/>
                    <a:pt x="1" y="256"/>
                    <a:pt x="4" y="351"/>
                  </a:cubicBezTo>
                  <a:cubicBezTo>
                    <a:pt x="4" y="502"/>
                    <a:pt x="85" y="598"/>
                    <a:pt x="209" y="598"/>
                  </a:cubicBezTo>
                  <a:cubicBezTo>
                    <a:pt x="319" y="598"/>
                    <a:pt x="406" y="505"/>
                    <a:pt x="400" y="395"/>
                  </a:cubicBezTo>
                  <a:cubicBezTo>
                    <a:pt x="400" y="279"/>
                    <a:pt x="328" y="207"/>
                    <a:pt x="227" y="207"/>
                  </a:cubicBezTo>
                  <a:cubicBezTo>
                    <a:pt x="172" y="207"/>
                    <a:pt x="119" y="230"/>
                    <a:pt x="88" y="273"/>
                  </a:cubicBezTo>
                  <a:lnTo>
                    <a:pt x="85" y="273"/>
                  </a:lnTo>
                  <a:cubicBezTo>
                    <a:pt x="96" y="169"/>
                    <a:pt x="177" y="82"/>
                    <a:pt x="285" y="68"/>
                  </a:cubicBezTo>
                  <a:cubicBezTo>
                    <a:pt x="305" y="65"/>
                    <a:pt x="325" y="65"/>
                    <a:pt x="345" y="65"/>
                  </a:cubicBezTo>
                  <a:lnTo>
                    <a:pt x="345"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5" name="Google Shape;455;p19"/>
            <p:cNvSpPr/>
            <p:nvPr/>
          </p:nvSpPr>
          <p:spPr>
            <a:xfrm>
              <a:off x="2920195" y="4338068"/>
              <a:ext cx="20522" cy="5479"/>
            </a:xfrm>
            <a:custGeom>
              <a:avLst/>
              <a:gdLst/>
              <a:ahLst/>
              <a:cxnLst/>
              <a:rect l="l" t="t" r="r" b="b"/>
              <a:pathLst>
                <a:path w="221" h="59" extrusionOk="0">
                  <a:moveTo>
                    <a:pt x="0" y="1"/>
                  </a:moveTo>
                  <a:lnTo>
                    <a:pt x="0" y="58"/>
                  </a:lnTo>
                  <a:lnTo>
                    <a:pt x="220" y="58"/>
                  </a:lnTo>
                  <a:lnTo>
                    <a:pt x="220"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6" name="Google Shape;456;p19"/>
            <p:cNvSpPr/>
            <p:nvPr/>
          </p:nvSpPr>
          <p:spPr>
            <a:xfrm>
              <a:off x="2946010" y="4308447"/>
              <a:ext cx="37236" cy="55529"/>
            </a:xfrm>
            <a:custGeom>
              <a:avLst/>
              <a:gdLst/>
              <a:ahLst/>
              <a:cxnLst/>
              <a:rect l="l" t="t" r="r" b="b"/>
              <a:pathLst>
                <a:path w="401" h="598" extrusionOk="0">
                  <a:moveTo>
                    <a:pt x="197" y="59"/>
                  </a:moveTo>
                  <a:cubicBezTo>
                    <a:pt x="279" y="59"/>
                    <a:pt x="316" y="134"/>
                    <a:pt x="316" y="236"/>
                  </a:cubicBezTo>
                  <a:cubicBezTo>
                    <a:pt x="316" y="244"/>
                    <a:pt x="313" y="253"/>
                    <a:pt x="307" y="262"/>
                  </a:cubicBezTo>
                  <a:cubicBezTo>
                    <a:pt x="286" y="300"/>
                    <a:pt x="246" y="323"/>
                    <a:pt x="202" y="323"/>
                  </a:cubicBezTo>
                  <a:cubicBezTo>
                    <a:pt x="200" y="323"/>
                    <a:pt x="197" y="323"/>
                    <a:pt x="195" y="322"/>
                  </a:cubicBezTo>
                  <a:cubicBezTo>
                    <a:pt x="128" y="322"/>
                    <a:pt x="76" y="267"/>
                    <a:pt x="84" y="201"/>
                  </a:cubicBezTo>
                  <a:cubicBezTo>
                    <a:pt x="84" y="120"/>
                    <a:pt x="131" y="59"/>
                    <a:pt x="197" y="59"/>
                  </a:cubicBezTo>
                  <a:close/>
                  <a:moveTo>
                    <a:pt x="203" y="1"/>
                  </a:moveTo>
                  <a:cubicBezTo>
                    <a:pt x="90" y="1"/>
                    <a:pt x="0" y="94"/>
                    <a:pt x="6" y="207"/>
                  </a:cubicBezTo>
                  <a:cubicBezTo>
                    <a:pt x="4" y="314"/>
                    <a:pt x="91" y="384"/>
                    <a:pt x="181" y="384"/>
                  </a:cubicBezTo>
                  <a:cubicBezTo>
                    <a:pt x="228" y="384"/>
                    <a:pt x="277" y="364"/>
                    <a:pt x="313" y="320"/>
                  </a:cubicBezTo>
                  <a:lnTo>
                    <a:pt x="316" y="320"/>
                  </a:lnTo>
                  <a:cubicBezTo>
                    <a:pt x="310" y="380"/>
                    <a:pt x="281" y="435"/>
                    <a:pt x="238" y="476"/>
                  </a:cubicBezTo>
                  <a:cubicBezTo>
                    <a:pt x="206" y="505"/>
                    <a:pt x="163" y="525"/>
                    <a:pt x="119" y="531"/>
                  </a:cubicBezTo>
                  <a:cubicBezTo>
                    <a:pt x="96" y="534"/>
                    <a:pt x="76" y="534"/>
                    <a:pt x="55" y="534"/>
                  </a:cubicBezTo>
                  <a:lnTo>
                    <a:pt x="55" y="598"/>
                  </a:lnTo>
                  <a:cubicBezTo>
                    <a:pt x="79" y="598"/>
                    <a:pt x="102" y="598"/>
                    <a:pt x="128" y="592"/>
                  </a:cubicBezTo>
                  <a:cubicBezTo>
                    <a:pt x="189" y="586"/>
                    <a:pt x="250" y="560"/>
                    <a:pt x="296" y="516"/>
                  </a:cubicBezTo>
                  <a:cubicBezTo>
                    <a:pt x="365" y="444"/>
                    <a:pt x="400" y="346"/>
                    <a:pt x="394" y="244"/>
                  </a:cubicBezTo>
                  <a:cubicBezTo>
                    <a:pt x="394" y="96"/>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7" name="Google Shape;457;p19"/>
            <p:cNvSpPr/>
            <p:nvPr/>
          </p:nvSpPr>
          <p:spPr>
            <a:xfrm>
              <a:off x="2988539" y="4308447"/>
              <a:ext cx="36679" cy="55529"/>
            </a:xfrm>
            <a:custGeom>
              <a:avLst/>
              <a:gdLst/>
              <a:ahLst/>
              <a:cxnLst/>
              <a:rect l="l" t="t" r="r" b="b"/>
              <a:pathLst>
                <a:path w="395" h="598" extrusionOk="0">
                  <a:moveTo>
                    <a:pt x="187" y="55"/>
                  </a:moveTo>
                  <a:cubicBezTo>
                    <a:pt x="191" y="55"/>
                    <a:pt x="195" y="55"/>
                    <a:pt x="200" y="56"/>
                  </a:cubicBezTo>
                  <a:cubicBezTo>
                    <a:pt x="202" y="56"/>
                    <a:pt x="203" y="56"/>
                    <a:pt x="205" y="56"/>
                  </a:cubicBezTo>
                  <a:cubicBezTo>
                    <a:pt x="258" y="56"/>
                    <a:pt x="298" y="101"/>
                    <a:pt x="293" y="152"/>
                  </a:cubicBezTo>
                  <a:cubicBezTo>
                    <a:pt x="290" y="204"/>
                    <a:pt x="255" y="247"/>
                    <a:pt x="206" y="259"/>
                  </a:cubicBezTo>
                  <a:cubicBezTo>
                    <a:pt x="139" y="238"/>
                    <a:pt x="96" y="207"/>
                    <a:pt x="96" y="149"/>
                  </a:cubicBezTo>
                  <a:lnTo>
                    <a:pt x="99" y="149"/>
                  </a:lnTo>
                  <a:cubicBezTo>
                    <a:pt x="96" y="98"/>
                    <a:pt x="137" y="55"/>
                    <a:pt x="187" y="55"/>
                  </a:cubicBezTo>
                  <a:close/>
                  <a:moveTo>
                    <a:pt x="185" y="311"/>
                  </a:moveTo>
                  <a:cubicBezTo>
                    <a:pt x="264" y="334"/>
                    <a:pt x="313" y="369"/>
                    <a:pt x="313" y="438"/>
                  </a:cubicBezTo>
                  <a:cubicBezTo>
                    <a:pt x="313" y="496"/>
                    <a:pt x="264" y="543"/>
                    <a:pt x="207" y="543"/>
                  </a:cubicBezTo>
                  <a:cubicBezTo>
                    <a:pt x="204" y="543"/>
                    <a:pt x="200" y="543"/>
                    <a:pt x="197" y="543"/>
                  </a:cubicBezTo>
                  <a:cubicBezTo>
                    <a:pt x="195" y="543"/>
                    <a:pt x="194" y="543"/>
                    <a:pt x="192" y="543"/>
                  </a:cubicBezTo>
                  <a:cubicBezTo>
                    <a:pt x="130" y="543"/>
                    <a:pt x="81" y="494"/>
                    <a:pt x="81" y="432"/>
                  </a:cubicBezTo>
                  <a:cubicBezTo>
                    <a:pt x="81" y="377"/>
                    <a:pt x="119" y="331"/>
                    <a:pt x="185" y="311"/>
                  </a:cubicBezTo>
                  <a:close/>
                  <a:moveTo>
                    <a:pt x="203" y="1"/>
                  </a:moveTo>
                  <a:cubicBezTo>
                    <a:pt x="101" y="1"/>
                    <a:pt x="26" y="62"/>
                    <a:pt x="26" y="154"/>
                  </a:cubicBezTo>
                  <a:cubicBezTo>
                    <a:pt x="26" y="212"/>
                    <a:pt x="64" y="262"/>
                    <a:pt x="116" y="285"/>
                  </a:cubicBezTo>
                  <a:lnTo>
                    <a:pt x="116" y="288"/>
                  </a:lnTo>
                  <a:cubicBezTo>
                    <a:pt x="49" y="308"/>
                    <a:pt x="3" y="372"/>
                    <a:pt x="0" y="441"/>
                  </a:cubicBezTo>
                  <a:cubicBezTo>
                    <a:pt x="0" y="525"/>
                    <a:pt x="75" y="598"/>
                    <a:pt x="197" y="598"/>
                  </a:cubicBezTo>
                  <a:cubicBezTo>
                    <a:pt x="307" y="598"/>
                    <a:pt x="394" y="531"/>
                    <a:pt x="394" y="430"/>
                  </a:cubicBezTo>
                  <a:cubicBezTo>
                    <a:pt x="394" y="360"/>
                    <a:pt x="351" y="308"/>
                    <a:pt x="278" y="282"/>
                  </a:cubicBezTo>
                  <a:lnTo>
                    <a:pt x="278" y="279"/>
                  </a:lnTo>
                  <a:cubicBezTo>
                    <a:pt x="333" y="256"/>
                    <a:pt x="371" y="204"/>
                    <a:pt x="374" y="143"/>
                  </a:cubicBezTo>
                  <a:cubicBezTo>
                    <a:pt x="374" y="73"/>
                    <a:pt x="316"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8" name="Google Shape;458;p19"/>
            <p:cNvSpPr/>
            <p:nvPr/>
          </p:nvSpPr>
          <p:spPr>
            <a:xfrm>
              <a:off x="3032646" y="4309283"/>
              <a:ext cx="34264" cy="53857"/>
            </a:xfrm>
            <a:custGeom>
              <a:avLst/>
              <a:gdLst/>
              <a:ahLst/>
              <a:cxnLst/>
              <a:rect l="l" t="t" r="r" b="b"/>
              <a:pathLst>
                <a:path w="369" h="580" extrusionOk="0">
                  <a:moveTo>
                    <a:pt x="0" y="1"/>
                  </a:moveTo>
                  <a:lnTo>
                    <a:pt x="0" y="67"/>
                  </a:lnTo>
                  <a:lnTo>
                    <a:pt x="284" y="67"/>
                  </a:lnTo>
                  <a:lnTo>
                    <a:pt x="32" y="580"/>
                  </a:lnTo>
                  <a:lnTo>
                    <a:pt x="113" y="580"/>
                  </a:lnTo>
                  <a:lnTo>
                    <a:pt x="368" y="53"/>
                  </a:lnTo>
                  <a:lnTo>
                    <a:pt x="36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9" name="Google Shape;459;p19"/>
            <p:cNvSpPr/>
            <p:nvPr/>
          </p:nvSpPr>
          <p:spPr>
            <a:xfrm>
              <a:off x="3072946" y="4338068"/>
              <a:ext cx="20522" cy="5479"/>
            </a:xfrm>
            <a:custGeom>
              <a:avLst/>
              <a:gdLst/>
              <a:ahLst/>
              <a:cxnLst/>
              <a:rect l="l" t="t" r="r" b="b"/>
              <a:pathLst>
                <a:path w="221" h="59" extrusionOk="0">
                  <a:moveTo>
                    <a:pt x="1" y="1"/>
                  </a:moveTo>
                  <a:lnTo>
                    <a:pt x="1" y="58"/>
                  </a:lnTo>
                  <a:lnTo>
                    <a:pt x="221" y="58"/>
                  </a:lnTo>
                  <a:lnTo>
                    <a:pt x="22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0" name="Google Shape;460;p19"/>
            <p:cNvSpPr/>
            <p:nvPr/>
          </p:nvSpPr>
          <p:spPr>
            <a:xfrm>
              <a:off x="3098761" y="4308447"/>
              <a:ext cx="36679" cy="55529"/>
            </a:xfrm>
            <a:custGeom>
              <a:avLst/>
              <a:gdLst/>
              <a:ahLst/>
              <a:cxnLst/>
              <a:rect l="l" t="t" r="r" b="b"/>
              <a:pathLst>
                <a:path w="395" h="598" extrusionOk="0">
                  <a:moveTo>
                    <a:pt x="198" y="62"/>
                  </a:moveTo>
                  <a:cubicBezTo>
                    <a:pt x="279" y="62"/>
                    <a:pt x="316" y="149"/>
                    <a:pt x="316" y="296"/>
                  </a:cubicBezTo>
                  <a:cubicBezTo>
                    <a:pt x="316" y="444"/>
                    <a:pt x="279" y="540"/>
                    <a:pt x="198" y="540"/>
                  </a:cubicBezTo>
                  <a:cubicBezTo>
                    <a:pt x="125" y="540"/>
                    <a:pt x="79" y="453"/>
                    <a:pt x="79" y="302"/>
                  </a:cubicBezTo>
                  <a:cubicBezTo>
                    <a:pt x="79" y="146"/>
                    <a:pt x="131" y="62"/>
                    <a:pt x="198" y="62"/>
                  </a:cubicBezTo>
                  <a:close/>
                  <a:moveTo>
                    <a:pt x="204" y="1"/>
                  </a:moveTo>
                  <a:cubicBezTo>
                    <a:pt x="85" y="1"/>
                    <a:pt x="1" y="111"/>
                    <a:pt x="1" y="302"/>
                  </a:cubicBezTo>
                  <a:cubicBezTo>
                    <a:pt x="4" y="493"/>
                    <a:pt x="79" y="598"/>
                    <a:pt x="195" y="598"/>
                  </a:cubicBezTo>
                  <a:cubicBezTo>
                    <a:pt x="322" y="598"/>
                    <a:pt x="395" y="490"/>
                    <a:pt x="395" y="293"/>
                  </a:cubicBezTo>
                  <a:cubicBezTo>
                    <a:pt x="395" y="108"/>
                    <a:pt x="322" y="1"/>
                    <a:pt x="20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1" name="Google Shape;461;p19"/>
            <p:cNvSpPr/>
            <p:nvPr/>
          </p:nvSpPr>
          <p:spPr>
            <a:xfrm>
              <a:off x="3141847" y="4308447"/>
              <a:ext cx="33707" cy="55529"/>
            </a:xfrm>
            <a:custGeom>
              <a:avLst/>
              <a:gdLst/>
              <a:ahLst/>
              <a:cxnLst/>
              <a:rect l="l" t="t" r="r" b="b"/>
              <a:pathLst>
                <a:path w="363" h="598" extrusionOk="0">
                  <a:moveTo>
                    <a:pt x="174" y="1"/>
                  </a:moveTo>
                  <a:cubicBezTo>
                    <a:pt x="119" y="1"/>
                    <a:pt x="67" y="15"/>
                    <a:pt x="23" y="44"/>
                  </a:cubicBezTo>
                  <a:lnTo>
                    <a:pt x="44" y="102"/>
                  </a:lnTo>
                  <a:cubicBezTo>
                    <a:pt x="78" y="79"/>
                    <a:pt x="116" y="65"/>
                    <a:pt x="160" y="65"/>
                  </a:cubicBezTo>
                  <a:cubicBezTo>
                    <a:pt x="232" y="65"/>
                    <a:pt x="261" y="105"/>
                    <a:pt x="261" y="152"/>
                  </a:cubicBezTo>
                  <a:cubicBezTo>
                    <a:pt x="261" y="218"/>
                    <a:pt x="189" y="250"/>
                    <a:pt x="131" y="250"/>
                  </a:cubicBezTo>
                  <a:lnTo>
                    <a:pt x="87" y="250"/>
                  </a:lnTo>
                  <a:lnTo>
                    <a:pt x="87" y="308"/>
                  </a:lnTo>
                  <a:lnTo>
                    <a:pt x="131" y="308"/>
                  </a:lnTo>
                  <a:cubicBezTo>
                    <a:pt x="206" y="308"/>
                    <a:pt x="281" y="343"/>
                    <a:pt x="281" y="424"/>
                  </a:cubicBezTo>
                  <a:cubicBezTo>
                    <a:pt x="281" y="470"/>
                    <a:pt x="252" y="537"/>
                    <a:pt x="151" y="537"/>
                  </a:cubicBezTo>
                  <a:cubicBezTo>
                    <a:pt x="105" y="534"/>
                    <a:pt x="61" y="522"/>
                    <a:pt x="21" y="499"/>
                  </a:cubicBezTo>
                  <a:lnTo>
                    <a:pt x="0" y="557"/>
                  </a:lnTo>
                  <a:cubicBezTo>
                    <a:pt x="47" y="583"/>
                    <a:pt x="99" y="598"/>
                    <a:pt x="151" y="598"/>
                  </a:cubicBezTo>
                  <a:cubicBezTo>
                    <a:pt x="290" y="598"/>
                    <a:pt x="362" y="516"/>
                    <a:pt x="362" y="424"/>
                  </a:cubicBezTo>
                  <a:cubicBezTo>
                    <a:pt x="362" y="348"/>
                    <a:pt x="307" y="285"/>
                    <a:pt x="232" y="273"/>
                  </a:cubicBezTo>
                  <a:cubicBezTo>
                    <a:pt x="296" y="259"/>
                    <a:pt x="339" y="201"/>
                    <a:pt x="339" y="137"/>
                  </a:cubicBezTo>
                  <a:cubicBezTo>
                    <a:pt x="339" y="68"/>
                    <a:pt x="287" y="1"/>
                    <a:pt x="17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2" name="Google Shape;462;p19"/>
            <p:cNvSpPr/>
            <p:nvPr/>
          </p:nvSpPr>
          <p:spPr>
            <a:xfrm>
              <a:off x="3215762" y="4306311"/>
              <a:ext cx="28879" cy="60079"/>
            </a:xfrm>
            <a:custGeom>
              <a:avLst/>
              <a:gdLst/>
              <a:ahLst/>
              <a:cxnLst/>
              <a:rect l="l" t="t" r="r" b="b"/>
              <a:pathLst>
                <a:path w="311" h="647" extrusionOk="0">
                  <a:moveTo>
                    <a:pt x="250" y="1"/>
                  </a:moveTo>
                  <a:lnTo>
                    <a:pt x="1" y="647"/>
                  </a:lnTo>
                  <a:lnTo>
                    <a:pt x="62" y="647"/>
                  </a:lnTo>
                  <a:lnTo>
                    <a:pt x="31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3" name="Google Shape;463;p19"/>
            <p:cNvSpPr/>
            <p:nvPr/>
          </p:nvSpPr>
          <p:spPr>
            <a:xfrm>
              <a:off x="3264791" y="4308447"/>
              <a:ext cx="36586" cy="55529"/>
            </a:xfrm>
            <a:custGeom>
              <a:avLst/>
              <a:gdLst/>
              <a:ahLst/>
              <a:cxnLst/>
              <a:rect l="l" t="t" r="r" b="b"/>
              <a:pathLst>
                <a:path w="394" h="598" extrusionOk="0">
                  <a:moveTo>
                    <a:pt x="197" y="62"/>
                  </a:moveTo>
                  <a:cubicBezTo>
                    <a:pt x="281" y="62"/>
                    <a:pt x="316" y="149"/>
                    <a:pt x="316" y="296"/>
                  </a:cubicBezTo>
                  <a:cubicBezTo>
                    <a:pt x="316" y="444"/>
                    <a:pt x="278" y="540"/>
                    <a:pt x="197" y="540"/>
                  </a:cubicBezTo>
                  <a:cubicBezTo>
                    <a:pt x="125" y="540"/>
                    <a:pt x="78" y="453"/>
                    <a:pt x="78" y="302"/>
                  </a:cubicBezTo>
                  <a:cubicBezTo>
                    <a:pt x="78" y="146"/>
                    <a:pt x="130" y="62"/>
                    <a:pt x="197" y="62"/>
                  </a:cubicBezTo>
                  <a:close/>
                  <a:moveTo>
                    <a:pt x="203" y="1"/>
                  </a:moveTo>
                  <a:cubicBezTo>
                    <a:pt x="84" y="1"/>
                    <a:pt x="0" y="111"/>
                    <a:pt x="0" y="302"/>
                  </a:cubicBezTo>
                  <a:cubicBezTo>
                    <a:pt x="3" y="493"/>
                    <a:pt x="78" y="598"/>
                    <a:pt x="194" y="598"/>
                  </a:cubicBezTo>
                  <a:cubicBezTo>
                    <a:pt x="322" y="598"/>
                    <a:pt x="394" y="490"/>
                    <a:pt x="394" y="293"/>
                  </a:cubicBezTo>
                  <a:cubicBezTo>
                    <a:pt x="394" y="108"/>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4" name="Google Shape;464;p19"/>
            <p:cNvSpPr/>
            <p:nvPr/>
          </p:nvSpPr>
          <p:spPr>
            <a:xfrm>
              <a:off x="3307506" y="4308447"/>
              <a:ext cx="36400" cy="55529"/>
            </a:xfrm>
            <a:custGeom>
              <a:avLst/>
              <a:gdLst/>
              <a:ahLst/>
              <a:cxnLst/>
              <a:rect l="l" t="t" r="r" b="b"/>
              <a:pathLst>
                <a:path w="392" h="598" extrusionOk="0">
                  <a:moveTo>
                    <a:pt x="185" y="58"/>
                  </a:moveTo>
                  <a:cubicBezTo>
                    <a:pt x="188" y="58"/>
                    <a:pt x="192" y="58"/>
                    <a:pt x="195" y="59"/>
                  </a:cubicBezTo>
                  <a:cubicBezTo>
                    <a:pt x="198" y="58"/>
                    <a:pt x="201" y="58"/>
                    <a:pt x="205" y="58"/>
                  </a:cubicBezTo>
                  <a:cubicBezTo>
                    <a:pt x="255" y="58"/>
                    <a:pt x="296" y="100"/>
                    <a:pt x="293" y="152"/>
                  </a:cubicBezTo>
                  <a:cubicBezTo>
                    <a:pt x="290" y="204"/>
                    <a:pt x="255" y="247"/>
                    <a:pt x="203" y="259"/>
                  </a:cubicBezTo>
                  <a:cubicBezTo>
                    <a:pt x="137" y="238"/>
                    <a:pt x="93" y="207"/>
                    <a:pt x="93" y="149"/>
                  </a:cubicBezTo>
                  <a:lnTo>
                    <a:pt x="96" y="149"/>
                  </a:lnTo>
                  <a:cubicBezTo>
                    <a:pt x="96" y="100"/>
                    <a:pt x="137" y="58"/>
                    <a:pt x="185" y="58"/>
                  </a:cubicBezTo>
                  <a:close/>
                  <a:moveTo>
                    <a:pt x="183" y="311"/>
                  </a:moveTo>
                  <a:cubicBezTo>
                    <a:pt x="261" y="334"/>
                    <a:pt x="311" y="369"/>
                    <a:pt x="311" y="438"/>
                  </a:cubicBezTo>
                  <a:cubicBezTo>
                    <a:pt x="311" y="496"/>
                    <a:pt x="264" y="543"/>
                    <a:pt x="205" y="543"/>
                  </a:cubicBezTo>
                  <a:cubicBezTo>
                    <a:pt x="201" y="543"/>
                    <a:pt x="198" y="543"/>
                    <a:pt x="195" y="543"/>
                  </a:cubicBezTo>
                  <a:cubicBezTo>
                    <a:pt x="193" y="543"/>
                    <a:pt x="191" y="543"/>
                    <a:pt x="189" y="543"/>
                  </a:cubicBezTo>
                  <a:cubicBezTo>
                    <a:pt x="128" y="543"/>
                    <a:pt x="79" y="494"/>
                    <a:pt x="79" y="432"/>
                  </a:cubicBezTo>
                  <a:cubicBezTo>
                    <a:pt x="79" y="377"/>
                    <a:pt x="116" y="331"/>
                    <a:pt x="183" y="311"/>
                  </a:cubicBezTo>
                  <a:close/>
                  <a:moveTo>
                    <a:pt x="200" y="1"/>
                  </a:moveTo>
                  <a:cubicBezTo>
                    <a:pt x="99" y="1"/>
                    <a:pt x="24" y="62"/>
                    <a:pt x="24" y="154"/>
                  </a:cubicBezTo>
                  <a:cubicBezTo>
                    <a:pt x="24" y="212"/>
                    <a:pt x="61" y="262"/>
                    <a:pt x="114" y="285"/>
                  </a:cubicBezTo>
                  <a:lnTo>
                    <a:pt x="114" y="288"/>
                  </a:lnTo>
                  <a:cubicBezTo>
                    <a:pt x="47" y="308"/>
                    <a:pt x="1" y="372"/>
                    <a:pt x="1" y="441"/>
                  </a:cubicBezTo>
                  <a:cubicBezTo>
                    <a:pt x="1" y="525"/>
                    <a:pt x="73" y="598"/>
                    <a:pt x="195" y="598"/>
                  </a:cubicBezTo>
                  <a:cubicBezTo>
                    <a:pt x="305" y="598"/>
                    <a:pt x="392" y="531"/>
                    <a:pt x="392" y="430"/>
                  </a:cubicBezTo>
                  <a:cubicBezTo>
                    <a:pt x="392" y="360"/>
                    <a:pt x="348" y="308"/>
                    <a:pt x="276" y="282"/>
                  </a:cubicBezTo>
                  <a:lnTo>
                    <a:pt x="276" y="279"/>
                  </a:lnTo>
                  <a:cubicBezTo>
                    <a:pt x="331" y="256"/>
                    <a:pt x="368" y="204"/>
                    <a:pt x="371" y="143"/>
                  </a:cubicBezTo>
                  <a:cubicBezTo>
                    <a:pt x="371" y="73"/>
                    <a:pt x="313" y="1"/>
                    <a:pt x="20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5" name="Google Shape;465;p19"/>
            <p:cNvSpPr/>
            <p:nvPr/>
          </p:nvSpPr>
          <p:spPr>
            <a:xfrm>
              <a:off x="2994110" y="3794479"/>
              <a:ext cx="130093" cy="111429"/>
            </a:xfrm>
            <a:custGeom>
              <a:avLst/>
              <a:gdLst/>
              <a:ahLst/>
              <a:cxnLst/>
              <a:rect l="l" t="t" r="r" b="b"/>
              <a:pathLst>
                <a:path w="1401" h="1200" extrusionOk="0">
                  <a:moveTo>
                    <a:pt x="798" y="194"/>
                  </a:moveTo>
                  <a:cubicBezTo>
                    <a:pt x="1006" y="194"/>
                    <a:pt x="1206" y="357"/>
                    <a:pt x="1206" y="600"/>
                  </a:cubicBezTo>
                  <a:cubicBezTo>
                    <a:pt x="1206" y="823"/>
                    <a:pt x="1023" y="1003"/>
                    <a:pt x="803" y="1003"/>
                  </a:cubicBezTo>
                  <a:cubicBezTo>
                    <a:pt x="441" y="1003"/>
                    <a:pt x="262" y="568"/>
                    <a:pt x="517" y="313"/>
                  </a:cubicBezTo>
                  <a:cubicBezTo>
                    <a:pt x="599" y="231"/>
                    <a:pt x="700" y="194"/>
                    <a:pt x="798" y="194"/>
                  </a:cubicBezTo>
                  <a:close/>
                  <a:moveTo>
                    <a:pt x="803" y="0"/>
                  </a:moveTo>
                  <a:cubicBezTo>
                    <a:pt x="267" y="0"/>
                    <a:pt x="1" y="646"/>
                    <a:pt x="378" y="1023"/>
                  </a:cubicBezTo>
                  <a:cubicBezTo>
                    <a:pt x="500" y="1145"/>
                    <a:pt x="651" y="1199"/>
                    <a:pt x="798" y="1199"/>
                  </a:cubicBezTo>
                  <a:cubicBezTo>
                    <a:pt x="1106" y="1199"/>
                    <a:pt x="1400" y="961"/>
                    <a:pt x="1400" y="600"/>
                  </a:cubicBezTo>
                  <a:cubicBezTo>
                    <a:pt x="1400" y="267"/>
                    <a:pt x="1134" y="0"/>
                    <a:pt x="803" y="0"/>
                  </a:cubicBezTo>
                  <a:close/>
                </a:path>
              </a:pathLst>
            </a:custGeom>
            <a:solidFill>
              <a:srgbClr val="EC542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6" name="Google Shape;466;p19"/>
            <p:cNvSpPr/>
            <p:nvPr/>
          </p:nvSpPr>
          <p:spPr>
            <a:xfrm>
              <a:off x="2678950" y="4576342"/>
              <a:ext cx="26093" cy="22286"/>
            </a:xfrm>
            <a:custGeom>
              <a:avLst/>
              <a:gdLst/>
              <a:ahLst/>
              <a:cxnLst/>
              <a:rect l="l" t="t" r="r" b="b"/>
              <a:pathLst>
                <a:path w="281" h="240" extrusionOk="0">
                  <a:moveTo>
                    <a:pt x="167" y="1"/>
                  </a:moveTo>
                  <a:cubicBezTo>
                    <a:pt x="166" y="1"/>
                    <a:pt x="164" y="1"/>
                    <a:pt x="162" y="1"/>
                  </a:cubicBezTo>
                  <a:cubicBezTo>
                    <a:pt x="55" y="1"/>
                    <a:pt x="0" y="128"/>
                    <a:pt x="75" y="204"/>
                  </a:cubicBezTo>
                  <a:cubicBezTo>
                    <a:pt x="100" y="228"/>
                    <a:pt x="130" y="239"/>
                    <a:pt x="160" y="239"/>
                  </a:cubicBezTo>
                  <a:cubicBezTo>
                    <a:pt x="222" y="239"/>
                    <a:pt x="281" y="192"/>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7" name="Google Shape;467;p19"/>
            <p:cNvSpPr/>
            <p:nvPr/>
          </p:nvSpPr>
          <p:spPr>
            <a:xfrm>
              <a:off x="2711450" y="4576342"/>
              <a:ext cx="26186" cy="22286"/>
            </a:xfrm>
            <a:custGeom>
              <a:avLst/>
              <a:gdLst/>
              <a:ahLst/>
              <a:cxnLst/>
              <a:rect l="l" t="t" r="r" b="b"/>
              <a:pathLst>
                <a:path w="282" h="240" extrusionOk="0">
                  <a:moveTo>
                    <a:pt x="168" y="1"/>
                  </a:moveTo>
                  <a:cubicBezTo>
                    <a:pt x="166" y="1"/>
                    <a:pt x="164" y="1"/>
                    <a:pt x="163" y="1"/>
                  </a:cubicBezTo>
                  <a:cubicBezTo>
                    <a:pt x="56" y="1"/>
                    <a:pt x="1" y="128"/>
                    <a:pt x="76" y="204"/>
                  </a:cubicBezTo>
                  <a:cubicBezTo>
                    <a:pt x="100" y="228"/>
                    <a:pt x="131" y="239"/>
                    <a:pt x="160" y="239"/>
                  </a:cubicBezTo>
                  <a:cubicBezTo>
                    <a:pt x="222" y="239"/>
                    <a:pt x="281" y="192"/>
                    <a:pt x="281" y="120"/>
                  </a:cubicBezTo>
                  <a:cubicBezTo>
                    <a:pt x="281" y="55"/>
                    <a:pt x="232" y="1"/>
                    <a:pt x="168"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8" name="Google Shape;468;p19"/>
            <p:cNvSpPr/>
            <p:nvPr/>
          </p:nvSpPr>
          <p:spPr>
            <a:xfrm>
              <a:off x="2744043" y="4576342"/>
              <a:ext cx="26372" cy="22472"/>
            </a:xfrm>
            <a:custGeom>
              <a:avLst/>
              <a:gdLst/>
              <a:ahLst/>
              <a:cxnLst/>
              <a:rect l="l" t="t" r="r" b="b"/>
              <a:pathLst>
                <a:path w="284" h="242" extrusionOk="0">
                  <a:moveTo>
                    <a:pt x="162" y="1"/>
                  </a:moveTo>
                  <a:cubicBezTo>
                    <a:pt x="55" y="1"/>
                    <a:pt x="0" y="128"/>
                    <a:pt x="75" y="207"/>
                  </a:cubicBezTo>
                  <a:cubicBezTo>
                    <a:pt x="100" y="231"/>
                    <a:pt x="131" y="241"/>
                    <a:pt x="160" y="241"/>
                  </a:cubicBezTo>
                  <a:cubicBezTo>
                    <a:pt x="224" y="241"/>
                    <a:pt x="284" y="193"/>
                    <a:pt x="284" y="120"/>
                  </a:cubicBezTo>
                  <a:cubicBezTo>
                    <a:pt x="284" y="53"/>
                    <a:pt x="229" y="1"/>
                    <a:pt x="162"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9" name="Google Shape;469;p19"/>
            <p:cNvSpPr/>
            <p:nvPr/>
          </p:nvSpPr>
          <p:spPr>
            <a:xfrm>
              <a:off x="2776822" y="4576342"/>
              <a:ext cx="26186" cy="22286"/>
            </a:xfrm>
            <a:custGeom>
              <a:avLst/>
              <a:gdLst/>
              <a:ahLst/>
              <a:cxnLst/>
              <a:rect l="l" t="t" r="r" b="b"/>
              <a:pathLst>
                <a:path w="282" h="240" extrusionOk="0">
                  <a:moveTo>
                    <a:pt x="165" y="1"/>
                  </a:moveTo>
                  <a:cubicBezTo>
                    <a:pt x="163" y="1"/>
                    <a:pt x="161" y="1"/>
                    <a:pt x="160" y="1"/>
                  </a:cubicBezTo>
                  <a:cubicBezTo>
                    <a:pt x="53" y="1"/>
                    <a:pt x="0" y="128"/>
                    <a:pt x="76" y="204"/>
                  </a:cubicBezTo>
                  <a:cubicBezTo>
                    <a:pt x="100" y="228"/>
                    <a:pt x="130" y="239"/>
                    <a:pt x="160" y="239"/>
                  </a:cubicBezTo>
                  <a:cubicBezTo>
                    <a:pt x="221" y="239"/>
                    <a:pt x="279" y="192"/>
                    <a:pt x="281" y="120"/>
                  </a:cubicBezTo>
                  <a:cubicBezTo>
                    <a:pt x="281" y="55"/>
                    <a:pt x="229"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0" name="Google Shape;470;p19"/>
            <p:cNvSpPr/>
            <p:nvPr/>
          </p:nvSpPr>
          <p:spPr>
            <a:xfrm>
              <a:off x="2809323" y="4576342"/>
              <a:ext cx="26186" cy="22286"/>
            </a:xfrm>
            <a:custGeom>
              <a:avLst/>
              <a:gdLst/>
              <a:ahLst/>
              <a:cxnLst/>
              <a:rect l="l" t="t" r="r" b="b"/>
              <a:pathLst>
                <a:path w="282" h="240" extrusionOk="0">
                  <a:moveTo>
                    <a:pt x="165" y="1"/>
                  </a:moveTo>
                  <a:cubicBezTo>
                    <a:pt x="164" y="1"/>
                    <a:pt x="162" y="1"/>
                    <a:pt x="160" y="1"/>
                  </a:cubicBezTo>
                  <a:cubicBezTo>
                    <a:pt x="53" y="1"/>
                    <a:pt x="1" y="128"/>
                    <a:pt x="76" y="204"/>
                  </a:cubicBezTo>
                  <a:cubicBezTo>
                    <a:pt x="101" y="228"/>
                    <a:pt x="131" y="239"/>
                    <a:pt x="161" y="239"/>
                  </a:cubicBezTo>
                  <a:cubicBezTo>
                    <a:pt x="223" y="239"/>
                    <a:pt x="282" y="192"/>
                    <a:pt x="282" y="120"/>
                  </a:cubicBezTo>
                  <a:cubicBezTo>
                    <a:pt x="282" y="55"/>
                    <a:pt x="230"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1" name="Google Shape;471;p19"/>
            <p:cNvSpPr/>
            <p:nvPr/>
          </p:nvSpPr>
          <p:spPr>
            <a:xfrm>
              <a:off x="2841730" y="4576342"/>
              <a:ext cx="26372" cy="22472"/>
            </a:xfrm>
            <a:custGeom>
              <a:avLst/>
              <a:gdLst/>
              <a:ahLst/>
              <a:cxnLst/>
              <a:rect l="l" t="t" r="r" b="b"/>
              <a:pathLst>
                <a:path w="284" h="242" extrusionOk="0">
                  <a:moveTo>
                    <a:pt x="167" y="1"/>
                  </a:moveTo>
                  <a:cubicBezTo>
                    <a:pt x="165" y="1"/>
                    <a:pt x="163" y="1"/>
                    <a:pt x="162" y="1"/>
                  </a:cubicBezTo>
                  <a:cubicBezTo>
                    <a:pt x="161"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2" name="Google Shape;472;p19"/>
            <p:cNvSpPr/>
            <p:nvPr/>
          </p:nvSpPr>
          <p:spPr>
            <a:xfrm>
              <a:off x="2874509" y="4576342"/>
              <a:ext cx="26093" cy="22472"/>
            </a:xfrm>
            <a:custGeom>
              <a:avLst/>
              <a:gdLst/>
              <a:ahLst/>
              <a:cxnLst/>
              <a:rect l="l" t="t" r="r" b="b"/>
              <a:pathLst>
                <a:path w="281" h="242" extrusionOk="0">
                  <a:moveTo>
                    <a:pt x="164" y="1"/>
                  </a:moveTo>
                  <a:cubicBezTo>
                    <a:pt x="163" y="1"/>
                    <a:pt x="161" y="1"/>
                    <a:pt x="159" y="1"/>
                  </a:cubicBezTo>
                  <a:cubicBezTo>
                    <a:pt x="158" y="1"/>
                    <a:pt x="157" y="1"/>
                    <a:pt x="156" y="1"/>
                  </a:cubicBezTo>
                  <a:cubicBezTo>
                    <a:pt x="51" y="1"/>
                    <a:pt x="1" y="129"/>
                    <a:pt x="75" y="207"/>
                  </a:cubicBezTo>
                  <a:cubicBezTo>
                    <a:pt x="99" y="231"/>
                    <a:pt x="129" y="241"/>
                    <a:pt x="158" y="241"/>
                  </a:cubicBezTo>
                  <a:cubicBezTo>
                    <a:pt x="221" y="241"/>
                    <a:pt x="281" y="193"/>
                    <a:pt x="281" y="120"/>
                  </a:cubicBezTo>
                  <a:cubicBezTo>
                    <a:pt x="281" y="55"/>
                    <a:pt x="229"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3" name="Google Shape;473;p19"/>
            <p:cNvSpPr/>
            <p:nvPr/>
          </p:nvSpPr>
          <p:spPr>
            <a:xfrm>
              <a:off x="2907009" y="4576342"/>
              <a:ext cx="26186" cy="22286"/>
            </a:xfrm>
            <a:custGeom>
              <a:avLst/>
              <a:gdLst/>
              <a:ahLst/>
              <a:cxnLst/>
              <a:rect l="l" t="t" r="r" b="b"/>
              <a:pathLst>
                <a:path w="282" h="240" extrusionOk="0">
                  <a:moveTo>
                    <a:pt x="167" y="1"/>
                  </a:moveTo>
                  <a:cubicBezTo>
                    <a:pt x="166" y="1"/>
                    <a:pt x="164" y="1"/>
                    <a:pt x="163" y="1"/>
                  </a:cubicBezTo>
                  <a:cubicBezTo>
                    <a:pt x="55" y="1"/>
                    <a:pt x="0" y="128"/>
                    <a:pt x="76" y="204"/>
                  </a:cubicBezTo>
                  <a:cubicBezTo>
                    <a:pt x="100" y="228"/>
                    <a:pt x="131" y="239"/>
                    <a:pt x="160" y="239"/>
                  </a:cubicBezTo>
                  <a:cubicBezTo>
                    <a:pt x="222" y="239"/>
                    <a:pt x="281" y="192"/>
                    <a:pt x="281" y="120"/>
                  </a:cubicBezTo>
                  <a:cubicBezTo>
                    <a:pt x="281" y="55"/>
                    <a:pt x="229"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4" name="Google Shape;474;p19"/>
            <p:cNvSpPr/>
            <p:nvPr/>
          </p:nvSpPr>
          <p:spPr>
            <a:xfrm>
              <a:off x="2939602"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5" name="Google Shape;475;p19"/>
            <p:cNvSpPr/>
            <p:nvPr/>
          </p:nvSpPr>
          <p:spPr>
            <a:xfrm>
              <a:off x="2972196" y="4576342"/>
              <a:ext cx="26093" cy="22472"/>
            </a:xfrm>
            <a:custGeom>
              <a:avLst/>
              <a:gdLst/>
              <a:ahLst/>
              <a:cxnLst/>
              <a:rect l="l" t="t" r="r" b="b"/>
              <a:pathLst>
                <a:path w="281" h="242" extrusionOk="0">
                  <a:moveTo>
                    <a:pt x="167" y="1"/>
                  </a:moveTo>
                  <a:cubicBezTo>
                    <a:pt x="165" y="1"/>
                    <a:pt x="163" y="1"/>
                    <a:pt x="162" y="1"/>
                  </a:cubicBezTo>
                  <a:cubicBezTo>
                    <a:pt x="160" y="1"/>
                    <a:pt x="159" y="1"/>
                    <a:pt x="158" y="1"/>
                  </a:cubicBezTo>
                  <a:cubicBezTo>
                    <a:pt x="53" y="1"/>
                    <a:pt x="0" y="129"/>
                    <a:pt x="75" y="207"/>
                  </a:cubicBezTo>
                  <a:cubicBezTo>
                    <a:pt x="99" y="231"/>
                    <a:pt x="128" y="241"/>
                    <a:pt x="158" y="241"/>
                  </a:cubicBezTo>
                  <a:cubicBezTo>
                    <a:pt x="220" y="241"/>
                    <a:pt x="280" y="193"/>
                    <a:pt x="280" y="120"/>
                  </a:cubicBezTo>
                  <a:cubicBezTo>
                    <a:pt x="280"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6" name="Google Shape;476;p19"/>
            <p:cNvSpPr/>
            <p:nvPr/>
          </p:nvSpPr>
          <p:spPr>
            <a:xfrm>
              <a:off x="3004696"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7" name="Google Shape;477;p19"/>
            <p:cNvSpPr/>
            <p:nvPr/>
          </p:nvSpPr>
          <p:spPr>
            <a:xfrm>
              <a:off x="3037289"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8" name="Google Shape;478;p19"/>
            <p:cNvSpPr/>
            <p:nvPr/>
          </p:nvSpPr>
          <p:spPr>
            <a:xfrm>
              <a:off x="3069789" y="4576342"/>
              <a:ext cx="26372" cy="22472"/>
            </a:xfrm>
            <a:custGeom>
              <a:avLst/>
              <a:gdLst/>
              <a:ahLst/>
              <a:cxnLst/>
              <a:rect l="l" t="t" r="r" b="b"/>
              <a:pathLst>
                <a:path w="284" h="242" extrusionOk="0">
                  <a:moveTo>
                    <a:pt x="167" y="1"/>
                  </a:moveTo>
                  <a:cubicBezTo>
                    <a:pt x="165" y="1"/>
                    <a:pt x="164" y="1"/>
                    <a:pt x="162" y="1"/>
                  </a:cubicBezTo>
                  <a:cubicBezTo>
                    <a:pt x="161" y="1"/>
                    <a:pt x="160" y="1"/>
                    <a:pt x="159" y="1"/>
                  </a:cubicBezTo>
                  <a:cubicBezTo>
                    <a:pt x="54" y="1"/>
                    <a:pt x="1" y="129"/>
                    <a:pt x="78" y="207"/>
                  </a:cubicBezTo>
                  <a:cubicBezTo>
                    <a:pt x="102" y="231"/>
                    <a:pt x="132" y="241"/>
                    <a:pt x="161" y="241"/>
                  </a:cubicBezTo>
                  <a:cubicBezTo>
                    <a:pt x="223" y="241"/>
                    <a:pt x="284" y="193"/>
                    <a:pt x="284" y="120"/>
                  </a:cubicBezTo>
                  <a:cubicBezTo>
                    <a:pt x="284"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9" name="Google Shape;479;p19"/>
            <p:cNvSpPr/>
            <p:nvPr/>
          </p:nvSpPr>
          <p:spPr>
            <a:xfrm>
              <a:off x="3102382"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0" name="Google Shape;480;p19"/>
            <p:cNvSpPr/>
            <p:nvPr/>
          </p:nvSpPr>
          <p:spPr>
            <a:xfrm>
              <a:off x="3135161" y="4576342"/>
              <a:ext cx="26093" cy="22472"/>
            </a:xfrm>
            <a:custGeom>
              <a:avLst/>
              <a:gdLst/>
              <a:ahLst/>
              <a:cxnLst/>
              <a:rect l="l" t="t" r="r" b="b"/>
              <a:pathLst>
                <a:path w="281" h="242" extrusionOk="0">
                  <a:moveTo>
                    <a:pt x="164" y="1"/>
                  </a:moveTo>
                  <a:cubicBezTo>
                    <a:pt x="162" y="1"/>
                    <a:pt x="161" y="1"/>
                    <a:pt x="159" y="1"/>
                  </a:cubicBezTo>
                  <a:cubicBezTo>
                    <a:pt x="158" y="1"/>
                    <a:pt x="157" y="1"/>
                    <a:pt x="156" y="1"/>
                  </a:cubicBezTo>
                  <a:cubicBezTo>
                    <a:pt x="51" y="1"/>
                    <a:pt x="1" y="129"/>
                    <a:pt x="75" y="207"/>
                  </a:cubicBezTo>
                  <a:cubicBezTo>
                    <a:pt x="99" y="231"/>
                    <a:pt x="129" y="241"/>
                    <a:pt x="158" y="241"/>
                  </a:cubicBezTo>
                  <a:cubicBezTo>
                    <a:pt x="220" y="241"/>
                    <a:pt x="281" y="193"/>
                    <a:pt x="281" y="120"/>
                  </a:cubicBezTo>
                  <a:cubicBezTo>
                    <a:pt x="281" y="55"/>
                    <a:pt x="228"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1" name="Google Shape;481;p19"/>
            <p:cNvSpPr/>
            <p:nvPr/>
          </p:nvSpPr>
          <p:spPr>
            <a:xfrm>
              <a:off x="3167755" y="4576342"/>
              <a:ext cx="26093" cy="22472"/>
            </a:xfrm>
            <a:custGeom>
              <a:avLst/>
              <a:gdLst/>
              <a:ahLst/>
              <a:cxnLst/>
              <a:rect l="l" t="t" r="r" b="b"/>
              <a:pathLst>
                <a:path w="281" h="242" extrusionOk="0">
                  <a:moveTo>
                    <a:pt x="166" y="1"/>
                  </a:moveTo>
                  <a:cubicBezTo>
                    <a:pt x="165" y="1"/>
                    <a:pt x="163" y="1"/>
                    <a:pt x="162" y="1"/>
                  </a:cubicBezTo>
                  <a:cubicBezTo>
                    <a:pt x="160" y="1"/>
                    <a:pt x="159" y="1"/>
                    <a:pt x="158" y="1"/>
                  </a:cubicBezTo>
                  <a:cubicBezTo>
                    <a:pt x="50" y="1"/>
                    <a:pt x="0" y="129"/>
                    <a:pt x="75" y="207"/>
                  </a:cubicBezTo>
                  <a:cubicBezTo>
                    <a:pt x="99" y="231"/>
                    <a:pt x="128" y="241"/>
                    <a:pt x="158" y="241"/>
                  </a:cubicBezTo>
                  <a:cubicBezTo>
                    <a:pt x="220" y="241"/>
                    <a:pt x="280" y="193"/>
                    <a:pt x="280" y="120"/>
                  </a:cubicBezTo>
                  <a:cubicBezTo>
                    <a:pt x="280" y="55"/>
                    <a:pt x="228" y="1"/>
                    <a:pt x="166"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2" name="Google Shape;482;p19"/>
            <p:cNvSpPr/>
            <p:nvPr/>
          </p:nvSpPr>
          <p:spPr>
            <a:xfrm>
              <a:off x="3200255"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3" name="Google Shape;483;p19"/>
            <p:cNvSpPr/>
            <p:nvPr/>
          </p:nvSpPr>
          <p:spPr>
            <a:xfrm>
              <a:off x="3232755" y="4576342"/>
              <a:ext cx="26186" cy="22472"/>
            </a:xfrm>
            <a:custGeom>
              <a:avLst/>
              <a:gdLst/>
              <a:ahLst/>
              <a:cxnLst/>
              <a:rect l="l" t="t" r="r" b="b"/>
              <a:pathLst>
                <a:path w="282" h="242" extrusionOk="0">
                  <a:moveTo>
                    <a:pt x="163" y="1"/>
                  </a:moveTo>
                  <a:cubicBezTo>
                    <a:pt x="55" y="1"/>
                    <a:pt x="0" y="128"/>
                    <a:pt x="76" y="207"/>
                  </a:cubicBezTo>
                  <a:cubicBezTo>
                    <a:pt x="100" y="231"/>
                    <a:pt x="129" y="241"/>
                    <a:pt x="159" y="241"/>
                  </a:cubicBezTo>
                  <a:cubicBezTo>
                    <a:pt x="221" y="241"/>
                    <a:pt x="281" y="193"/>
                    <a:pt x="281" y="120"/>
                  </a:cubicBezTo>
                  <a:cubicBezTo>
                    <a:pt x="281"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4" name="Google Shape;484;p19"/>
            <p:cNvSpPr/>
            <p:nvPr/>
          </p:nvSpPr>
          <p:spPr>
            <a:xfrm>
              <a:off x="3265348"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5" name="Google Shape;485;p19"/>
            <p:cNvSpPr/>
            <p:nvPr/>
          </p:nvSpPr>
          <p:spPr>
            <a:xfrm>
              <a:off x="3297941"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6" name="Google Shape;486;p19"/>
            <p:cNvSpPr/>
            <p:nvPr/>
          </p:nvSpPr>
          <p:spPr>
            <a:xfrm>
              <a:off x="3330627"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7" name="Google Shape;487;p19"/>
            <p:cNvSpPr/>
            <p:nvPr/>
          </p:nvSpPr>
          <p:spPr>
            <a:xfrm>
              <a:off x="3362942" y="4576342"/>
              <a:ext cx="26464" cy="22472"/>
            </a:xfrm>
            <a:custGeom>
              <a:avLst/>
              <a:gdLst/>
              <a:ahLst/>
              <a:cxnLst/>
              <a:rect l="l" t="t" r="r" b="b"/>
              <a:pathLst>
                <a:path w="285" h="242" extrusionOk="0">
                  <a:moveTo>
                    <a:pt x="163" y="1"/>
                  </a:moveTo>
                  <a:cubicBezTo>
                    <a:pt x="55" y="1"/>
                    <a:pt x="0" y="128"/>
                    <a:pt x="79" y="207"/>
                  </a:cubicBezTo>
                  <a:cubicBezTo>
                    <a:pt x="103" y="231"/>
                    <a:pt x="132" y="241"/>
                    <a:pt x="162"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8" name="Google Shape;488;p19"/>
            <p:cNvSpPr/>
            <p:nvPr/>
          </p:nvSpPr>
          <p:spPr>
            <a:xfrm>
              <a:off x="3395721"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9" name="Google Shape;489;p19"/>
            <p:cNvSpPr/>
            <p:nvPr/>
          </p:nvSpPr>
          <p:spPr>
            <a:xfrm>
              <a:off x="3428035" y="4576342"/>
              <a:ext cx="26464" cy="22472"/>
            </a:xfrm>
            <a:custGeom>
              <a:avLst/>
              <a:gdLst/>
              <a:ahLst/>
              <a:cxnLst/>
              <a:rect l="l" t="t" r="r" b="b"/>
              <a:pathLst>
                <a:path w="285" h="242" extrusionOk="0">
                  <a:moveTo>
                    <a:pt x="163" y="1"/>
                  </a:moveTo>
                  <a:cubicBezTo>
                    <a:pt x="55" y="1"/>
                    <a:pt x="0" y="128"/>
                    <a:pt x="76" y="207"/>
                  </a:cubicBezTo>
                  <a:cubicBezTo>
                    <a:pt x="101" y="231"/>
                    <a:pt x="131" y="241"/>
                    <a:pt x="161"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0" name="Google Shape;490;p19"/>
            <p:cNvSpPr/>
            <p:nvPr/>
          </p:nvSpPr>
          <p:spPr>
            <a:xfrm>
              <a:off x="2698822" y="4585813"/>
              <a:ext cx="741374" cy="4086"/>
            </a:xfrm>
            <a:custGeom>
              <a:avLst/>
              <a:gdLst/>
              <a:ahLst/>
              <a:cxnLst/>
              <a:rect l="l" t="t" r="r" b="b"/>
              <a:pathLst>
                <a:path w="7984" h="44" extrusionOk="0">
                  <a:moveTo>
                    <a:pt x="0" y="0"/>
                  </a:moveTo>
                  <a:lnTo>
                    <a:pt x="0" y="44"/>
                  </a:lnTo>
                  <a:lnTo>
                    <a:pt x="7984" y="44"/>
                  </a:lnTo>
                  <a:lnTo>
                    <a:pt x="7984"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1" name="Google Shape;491;p19"/>
            <p:cNvSpPr/>
            <p:nvPr/>
          </p:nvSpPr>
          <p:spPr>
            <a:xfrm>
              <a:off x="2937931" y="4651742"/>
              <a:ext cx="42343" cy="50050"/>
            </a:xfrm>
            <a:custGeom>
              <a:avLst/>
              <a:gdLst/>
              <a:ahLst/>
              <a:cxnLst/>
              <a:rect l="l" t="t" r="r" b="b"/>
              <a:pathLst>
                <a:path w="456" h="539" extrusionOk="0">
                  <a:moveTo>
                    <a:pt x="229" y="122"/>
                  </a:moveTo>
                  <a:cubicBezTo>
                    <a:pt x="261" y="122"/>
                    <a:pt x="273" y="130"/>
                    <a:pt x="273" y="162"/>
                  </a:cubicBezTo>
                  <a:cubicBezTo>
                    <a:pt x="273" y="194"/>
                    <a:pt x="264" y="209"/>
                    <a:pt x="232" y="209"/>
                  </a:cubicBezTo>
                  <a:lnTo>
                    <a:pt x="189" y="209"/>
                  </a:lnTo>
                  <a:lnTo>
                    <a:pt x="189" y="122"/>
                  </a:lnTo>
                  <a:close/>
                  <a:moveTo>
                    <a:pt x="232" y="324"/>
                  </a:moveTo>
                  <a:cubicBezTo>
                    <a:pt x="267" y="324"/>
                    <a:pt x="279" y="330"/>
                    <a:pt x="279" y="368"/>
                  </a:cubicBezTo>
                  <a:cubicBezTo>
                    <a:pt x="279" y="403"/>
                    <a:pt x="267" y="414"/>
                    <a:pt x="232" y="414"/>
                  </a:cubicBezTo>
                  <a:lnTo>
                    <a:pt x="189" y="414"/>
                  </a:lnTo>
                  <a:lnTo>
                    <a:pt x="189" y="324"/>
                  </a:lnTo>
                  <a:close/>
                  <a:moveTo>
                    <a:pt x="1" y="0"/>
                  </a:moveTo>
                  <a:lnTo>
                    <a:pt x="1" y="539"/>
                  </a:lnTo>
                  <a:lnTo>
                    <a:pt x="250" y="539"/>
                  </a:lnTo>
                  <a:cubicBezTo>
                    <a:pt x="360" y="539"/>
                    <a:pt x="455" y="507"/>
                    <a:pt x="455" y="385"/>
                  </a:cubicBezTo>
                  <a:cubicBezTo>
                    <a:pt x="455" y="307"/>
                    <a:pt x="438" y="284"/>
                    <a:pt x="389" y="261"/>
                  </a:cubicBezTo>
                  <a:cubicBezTo>
                    <a:pt x="435" y="229"/>
                    <a:pt x="444" y="197"/>
                    <a:pt x="444" y="133"/>
                  </a:cubicBezTo>
                  <a:cubicBezTo>
                    <a:pt x="444" y="29"/>
                    <a:pt x="354" y="0"/>
                    <a:pt x="247"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2" name="Google Shape;492;p19"/>
            <p:cNvSpPr/>
            <p:nvPr/>
          </p:nvSpPr>
          <p:spPr>
            <a:xfrm>
              <a:off x="2981481" y="4647935"/>
              <a:ext cx="38814" cy="59522"/>
            </a:xfrm>
            <a:custGeom>
              <a:avLst/>
              <a:gdLst/>
              <a:ahLst/>
              <a:cxnLst/>
              <a:rect l="l" t="t" r="r" b="b"/>
              <a:pathLst>
                <a:path w="418" h="641" extrusionOk="0">
                  <a:moveTo>
                    <a:pt x="244" y="0"/>
                  </a:moveTo>
                  <a:lnTo>
                    <a:pt x="1" y="603"/>
                  </a:lnTo>
                  <a:lnTo>
                    <a:pt x="175" y="641"/>
                  </a:lnTo>
                  <a:lnTo>
                    <a:pt x="418" y="35"/>
                  </a:lnTo>
                  <a:lnTo>
                    <a:pt x="244"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3" name="Google Shape;493;p19"/>
            <p:cNvSpPr/>
            <p:nvPr/>
          </p:nvSpPr>
          <p:spPr>
            <a:xfrm>
              <a:off x="3021596" y="4650628"/>
              <a:ext cx="37700" cy="52000"/>
            </a:xfrm>
            <a:custGeom>
              <a:avLst/>
              <a:gdLst/>
              <a:ahLst/>
              <a:cxnLst/>
              <a:rect l="l" t="t" r="r" b="b"/>
              <a:pathLst>
                <a:path w="406" h="560" extrusionOk="0">
                  <a:moveTo>
                    <a:pt x="241" y="0"/>
                  </a:moveTo>
                  <a:cubicBezTo>
                    <a:pt x="53" y="0"/>
                    <a:pt x="0" y="67"/>
                    <a:pt x="0" y="279"/>
                  </a:cubicBezTo>
                  <a:cubicBezTo>
                    <a:pt x="0" y="499"/>
                    <a:pt x="55" y="560"/>
                    <a:pt x="232" y="560"/>
                  </a:cubicBezTo>
                  <a:cubicBezTo>
                    <a:pt x="290" y="560"/>
                    <a:pt x="348" y="554"/>
                    <a:pt x="406" y="539"/>
                  </a:cubicBezTo>
                  <a:lnTo>
                    <a:pt x="403" y="397"/>
                  </a:lnTo>
                  <a:cubicBezTo>
                    <a:pt x="403" y="397"/>
                    <a:pt x="334" y="403"/>
                    <a:pt x="278" y="403"/>
                  </a:cubicBezTo>
                  <a:cubicBezTo>
                    <a:pt x="206" y="403"/>
                    <a:pt x="192" y="386"/>
                    <a:pt x="192" y="279"/>
                  </a:cubicBezTo>
                  <a:cubicBezTo>
                    <a:pt x="192" y="174"/>
                    <a:pt x="206" y="160"/>
                    <a:pt x="278" y="160"/>
                  </a:cubicBezTo>
                  <a:cubicBezTo>
                    <a:pt x="319" y="160"/>
                    <a:pt x="360" y="163"/>
                    <a:pt x="400" y="166"/>
                  </a:cubicBezTo>
                  <a:lnTo>
                    <a:pt x="406" y="21"/>
                  </a:lnTo>
                  <a:cubicBezTo>
                    <a:pt x="351" y="9"/>
                    <a:pt x="296" y="3"/>
                    <a:pt x="241"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4" name="Google Shape;494;p19"/>
            <p:cNvSpPr/>
            <p:nvPr/>
          </p:nvSpPr>
          <p:spPr>
            <a:xfrm>
              <a:off x="3078611" y="4676164"/>
              <a:ext cx="22193" cy="13557"/>
            </a:xfrm>
            <a:custGeom>
              <a:avLst/>
              <a:gdLst/>
              <a:ahLst/>
              <a:cxnLst/>
              <a:rect l="l" t="t" r="r" b="b"/>
              <a:pathLst>
                <a:path w="239" h="146" extrusionOk="0">
                  <a:moveTo>
                    <a:pt x="1" y="1"/>
                  </a:moveTo>
                  <a:lnTo>
                    <a:pt x="1" y="145"/>
                  </a:lnTo>
                  <a:lnTo>
                    <a:pt x="238" y="145"/>
                  </a:lnTo>
                  <a:lnTo>
                    <a:pt x="238"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5" name="Google Shape;495;p19"/>
            <p:cNvSpPr/>
            <p:nvPr/>
          </p:nvSpPr>
          <p:spPr>
            <a:xfrm>
              <a:off x="3122161" y="4652485"/>
              <a:ext cx="31850" cy="49307"/>
            </a:xfrm>
            <a:custGeom>
              <a:avLst/>
              <a:gdLst/>
              <a:ahLst/>
              <a:cxnLst/>
              <a:rect l="l" t="t" r="r" b="b"/>
              <a:pathLst>
                <a:path w="343" h="531" extrusionOk="0">
                  <a:moveTo>
                    <a:pt x="189" y="1"/>
                  </a:moveTo>
                  <a:lnTo>
                    <a:pt x="1" y="108"/>
                  </a:lnTo>
                  <a:lnTo>
                    <a:pt x="50" y="238"/>
                  </a:lnTo>
                  <a:lnTo>
                    <a:pt x="160" y="195"/>
                  </a:lnTo>
                  <a:lnTo>
                    <a:pt x="160" y="531"/>
                  </a:lnTo>
                  <a:lnTo>
                    <a:pt x="343" y="531"/>
                  </a:lnTo>
                  <a:lnTo>
                    <a:pt x="343"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6" name="Google Shape;496;p19"/>
            <p:cNvSpPr/>
            <p:nvPr/>
          </p:nvSpPr>
          <p:spPr>
            <a:xfrm>
              <a:off x="3161440" y="4652485"/>
              <a:ext cx="38536" cy="50422"/>
            </a:xfrm>
            <a:custGeom>
              <a:avLst/>
              <a:gdLst/>
              <a:ahLst/>
              <a:cxnLst/>
              <a:rect l="l" t="t" r="r" b="b"/>
              <a:pathLst>
                <a:path w="415" h="543" extrusionOk="0">
                  <a:moveTo>
                    <a:pt x="27" y="1"/>
                  </a:moveTo>
                  <a:lnTo>
                    <a:pt x="15" y="345"/>
                  </a:lnTo>
                  <a:lnTo>
                    <a:pt x="134" y="360"/>
                  </a:lnTo>
                  <a:cubicBezTo>
                    <a:pt x="154" y="354"/>
                    <a:pt x="177" y="351"/>
                    <a:pt x="198" y="351"/>
                  </a:cubicBezTo>
                  <a:cubicBezTo>
                    <a:pt x="227" y="351"/>
                    <a:pt x="238" y="357"/>
                    <a:pt x="238" y="374"/>
                  </a:cubicBezTo>
                  <a:cubicBezTo>
                    <a:pt x="238" y="389"/>
                    <a:pt x="221" y="395"/>
                    <a:pt x="198" y="395"/>
                  </a:cubicBezTo>
                  <a:cubicBezTo>
                    <a:pt x="137" y="392"/>
                    <a:pt x="76" y="386"/>
                    <a:pt x="15" y="377"/>
                  </a:cubicBezTo>
                  <a:lnTo>
                    <a:pt x="1" y="511"/>
                  </a:lnTo>
                  <a:cubicBezTo>
                    <a:pt x="70" y="528"/>
                    <a:pt x="143" y="537"/>
                    <a:pt x="215" y="542"/>
                  </a:cubicBezTo>
                  <a:cubicBezTo>
                    <a:pt x="334" y="542"/>
                    <a:pt x="415" y="490"/>
                    <a:pt x="415" y="357"/>
                  </a:cubicBezTo>
                  <a:cubicBezTo>
                    <a:pt x="415" y="224"/>
                    <a:pt x="354" y="186"/>
                    <a:pt x="235" y="186"/>
                  </a:cubicBezTo>
                  <a:cubicBezTo>
                    <a:pt x="209" y="186"/>
                    <a:pt x="186" y="189"/>
                    <a:pt x="163" y="198"/>
                  </a:cubicBezTo>
                  <a:lnTo>
                    <a:pt x="166" y="160"/>
                  </a:lnTo>
                  <a:lnTo>
                    <a:pt x="395" y="160"/>
                  </a:lnTo>
                  <a:lnTo>
                    <a:pt x="395"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7" name="Google Shape;497;p19"/>
            <p:cNvSpPr/>
            <p:nvPr/>
          </p:nvSpPr>
          <p:spPr>
            <a:xfrm>
              <a:off x="3014075" y="3809150"/>
              <a:ext cx="95272" cy="81715"/>
            </a:xfrm>
            <a:custGeom>
              <a:avLst/>
              <a:gdLst/>
              <a:ahLst/>
              <a:cxnLst/>
              <a:rect l="l" t="t" r="r" b="b"/>
              <a:pathLst>
                <a:path w="1026" h="880" extrusionOk="0">
                  <a:moveTo>
                    <a:pt x="588" y="74"/>
                  </a:moveTo>
                  <a:cubicBezTo>
                    <a:pt x="791" y="74"/>
                    <a:pt x="953" y="239"/>
                    <a:pt x="953" y="442"/>
                  </a:cubicBezTo>
                  <a:cubicBezTo>
                    <a:pt x="953" y="663"/>
                    <a:pt x="774" y="809"/>
                    <a:pt x="586" y="809"/>
                  </a:cubicBezTo>
                  <a:cubicBezTo>
                    <a:pt x="495" y="809"/>
                    <a:pt x="403" y="775"/>
                    <a:pt x="328" y="700"/>
                  </a:cubicBezTo>
                  <a:cubicBezTo>
                    <a:pt x="96" y="471"/>
                    <a:pt x="261" y="74"/>
                    <a:pt x="588" y="74"/>
                  </a:cubicBezTo>
                  <a:close/>
                  <a:moveTo>
                    <a:pt x="582" y="1"/>
                  </a:moveTo>
                  <a:cubicBezTo>
                    <a:pt x="475" y="1"/>
                    <a:pt x="365" y="41"/>
                    <a:pt x="275" y="129"/>
                  </a:cubicBezTo>
                  <a:cubicBezTo>
                    <a:pt x="0" y="407"/>
                    <a:pt x="194" y="879"/>
                    <a:pt x="588" y="879"/>
                  </a:cubicBezTo>
                  <a:cubicBezTo>
                    <a:pt x="829" y="879"/>
                    <a:pt x="1026" y="682"/>
                    <a:pt x="1026" y="442"/>
                  </a:cubicBezTo>
                  <a:cubicBezTo>
                    <a:pt x="1026" y="177"/>
                    <a:pt x="809" y="1"/>
                    <a:pt x="582"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498" name="Google Shape;498;p19"/>
          <p:cNvSpPr/>
          <p:nvPr/>
        </p:nvSpPr>
        <p:spPr>
          <a:xfrm rot="-1005035">
            <a:off x="-33960" y="3951114"/>
            <a:ext cx="3605703" cy="3381508"/>
          </a:xfrm>
          <a:custGeom>
            <a:avLst/>
            <a:gdLst/>
            <a:ahLst/>
            <a:cxnLst/>
            <a:rect l="l" t="t" r="r" b="b"/>
            <a:pathLst>
              <a:path w="13126" h="12310" extrusionOk="0">
                <a:moveTo>
                  <a:pt x="2325" y="0"/>
                </a:moveTo>
                <a:cubicBezTo>
                  <a:pt x="1430" y="0"/>
                  <a:pt x="591" y="247"/>
                  <a:pt x="1" y="756"/>
                </a:cubicBezTo>
                <a:lnTo>
                  <a:pt x="40" y="12310"/>
                </a:lnTo>
                <a:lnTo>
                  <a:pt x="13125" y="12310"/>
                </a:lnTo>
                <a:cubicBezTo>
                  <a:pt x="10915" y="12077"/>
                  <a:pt x="11982" y="10856"/>
                  <a:pt x="11293" y="9712"/>
                </a:cubicBezTo>
                <a:cubicBezTo>
                  <a:pt x="10915" y="9082"/>
                  <a:pt x="10554" y="8755"/>
                  <a:pt x="10043" y="8755"/>
                </a:cubicBezTo>
                <a:cubicBezTo>
                  <a:pt x="9769" y="8755"/>
                  <a:pt x="9451" y="8850"/>
                  <a:pt x="9064" y="9043"/>
                </a:cubicBezTo>
                <a:cubicBezTo>
                  <a:pt x="9830" y="7350"/>
                  <a:pt x="8612" y="5842"/>
                  <a:pt x="6940" y="5842"/>
                </a:cubicBezTo>
                <a:cubicBezTo>
                  <a:pt x="6899" y="5842"/>
                  <a:pt x="6857" y="5843"/>
                  <a:pt x="6815" y="5844"/>
                </a:cubicBezTo>
                <a:cubicBezTo>
                  <a:pt x="7960" y="2064"/>
                  <a:pt x="4911" y="0"/>
                  <a:pt x="232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24422259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99"/>
        <p:cNvGrpSpPr/>
        <p:nvPr/>
      </p:nvGrpSpPr>
      <p:grpSpPr>
        <a:xfrm>
          <a:off x="0" y="0"/>
          <a:ext cx="0" cy="0"/>
          <a:chOff x="0" y="0"/>
          <a:chExt cx="0" cy="0"/>
        </a:xfrm>
      </p:grpSpPr>
      <p:sp>
        <p:nvSpPr>
          <p:cNvPr id="500" name="Google Shape;500;p20"/>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01" name="Google Shape;501;p20"/>
          <p:cNvSpPr txBox="1">
            <a:spLocks noGrp="1"/>
          </p:cNvSpPr>
          <p:nvPr>
            <p:ph type="title"/>
          </p:nvPr>
        </p:nvSpPr>
        <p:spPr>
          <a:xfrm>
            <a:off x="1244867" y="2305600"/>
            <a:ext cx="4101600" cy="77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b="0">
                <a:solidFill>
                  <a:schemeClr val="lt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502" name="Google Shape;502;p20"/>
          <p:cNvSpPr txBox="1">
            <a:spLocks noGrp="1"/>
          </p:cNvSpPr>
          <p:nvPr>
            <p:ph type="subTitle" idx="1"/>
          </p:nvPr>
        </p:nvSpPr>
        <p:spPr>
          <a:xfrm>
            <a:off x="1448833" y="3134717"/>
            <a:ext cx="3897600" cy="134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34446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03"/>
        <p:cNvGrpSpPr/>
        <p:nvPr/>
      </p:nvGrpSpPr>
      <p:grpSpPr>
        <a:xfrm>
          <a:off x="0" y="0"/>
          <a:ext cx="0" cy="0"/>
          <a:chOff x="0" y="0"/>
          <a:chExt cx="0" cy="0"/>
        </a:xfrm>
      </p:grpSpPr>
      <p:sp>
        <p:nvSpPr>
          <p:cNvPr id="504" name="Google Shape;504;p21"/>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05" name="Google Shape;505;p21"/>
          <p:cNvSpPr txBox="1">
            <a:spLocks noGrp="1"/>
          </p:cNvSpPr>
          <p:nvPr>
            <p:ph type="title"/>
          </p:nvPr>
        </p:nvSpPr>
        <p:spPr>
          <a:xfrm>
            <a:off x="7397451" y="1716867"/>
            <a:ext cx="2638000" cy="68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b="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6" name="Google Shape;506;p21"/>
          <p:cNvSpPr/>
          <p:nvPr/>
        </p:nvSpPr>
        <p:spPr>
          <a:xfrm>
            <a:off x="310335" y="1604753"/>
            <a:ext cx="5310687" cy="7967751"/>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07" name="Google Shape;507;p21"/>
          <p:cNvSpPr/>
          <p:nvPr/>
        </p:nvSpPr>
        <p:spPr>
          <a:xfrm>
            <a:off x="4746248" y="940668"/>
            <a:ext cx="1184769" cy="447997"/>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508" name="Google Shape;508;p21"/>
          <p:cNvGrpSpPr/>
          <p:nvPr/>
        </p:nvGrpSpPr>
        <p:grpSpPr>
          <a:xfrm>
            <a:off x="6165573" y="596901"/>
            <a:ext cx="1373737" cy="327031"/>
            <a:chOff x="4294800" y="187900"/>
            <a:chExt cx="2283474" cy="543601"/>
          </a:xfrm>
        </p:grpSpPr>
        <p:sp>
          <p:nvSpPr>
            <p:cNvPr id="509" name="Google Shape;509;p21"/>
            <p:cNvSpPr/>
            <p:nvPr/>
          </p:nvSpPr>
          <p:spPr>
            <a:xfrm>
              <a:off x="5560418" y="457542"/>
              <a:ext cx="378709" cy="188491"/>
            </a:xfrm>
            <a:custGeom>
              <a:avLst/>
              <a:gdLst/>
              <a:ahLst/>
              <a:cxnLst/>
              <a:rect l="l" t="t" r="r" b="b"/>
              <a:pathLst>
                <a:path w="1316" h="655" extrusionOk="0">
                  <a:moveTo>
                    <a:pt x="1100" y="0"/>
                  </a:moveTo>
                  <a:cubicBezTo>
                    <a:pt x="999" y="0"/>
                    <a:pt x="641" y="36"/>
                    <a:pt x="203" y="225"/>
                  </a:cubicBezTo>
                  <a:cubicBezTo>
                    <a:pt x="148" y="251"/>
                    <a:pt x="90" y="277"/>
                    <a:pt x="38" y="309"/>
                  </a:cubicBezTo>
                  <a:cubicBezTo>
                    <a:pt x="6" y="326"/>
                    <a:pt x="0" y="364"/>
                    <a:pt x="6" y="405"/>
                  </a:cubicBezTo>
                  <a:cubicBezTo>
                    <a:pt x="12" y="445"/>
                    <a:pt x="20" y="486"/>
                    <a:pt x="29" y="523"/>
                  </a:cubicBezTo>
                  <a:cubicBezTo>
                    <a:pt x="41" y="558"/>
                    <a:pt x="49" y="596"/>
                    <a:pt x="78" y="607"/>
                  </a:cubicBezTo>
                  <a:cubicBezTo>
                    <a:pt x="90" y="613"/>
                    <a:pt x="125" y="622"/>
                    <a:pt x="133" y="625"/>
                  </a:cubicBezTo>
                  <a:cubicBezTo>
                    <a:pt x="177" y="634"/>
                    <a:pt x="220" y="636"/>
                    <a:pt x="264" y="639"/>
                  </a:cubicBezTo>
                  <a:cubicBezTo>
                    <a:pt x="338" y="650"/>
                    <a:pt x="413" y="655"/>
                    <a:pt x="489" y="655"/>
                  </a:cubicBezTo>
                  <a:cubicBezTo>
                    <a:pt x="539" y="655"/>
                    <a:pt x="589" y="653"/>
                    <a:pt x="640" y="648"/>
                  </a:cubicBezTo>
                  <a:cubicBezTo>
                    <a:pt x="692" y="645"/>
                    <a:pt x="747" y="639"/>
                    <a:pt x="802" y="634"/>
                  </a:cubicBezTo>
                  <a:cubicBezTo>
                    <a:pt x="860" y="625"/>
                    <a:pt x="918" y="613"/>
                    <a:pt x="979" y="602"/>
                  </a:cubicBezTo>
                  <a:cubicBezTo>
                    <a:pt x="1037" y="590"/>
                    <a:pt x="1104" y="570"/>
                    <a:pt x="1167" y="552"/>
                  </a:cubicBezTo>
                  <a:cubicBezTo>
                    <a:pt x="1188" y="544"/>
                    <a:pt x="1208" y="538"/>
                    <a:pt x="1228" y="532"/>
                  </a:cubicBezTo>
                  <a:cubicBezTo>
                    <a:pt x="1243" y="509"/>
                    <a:pt x="1315" y="477"/>
                    <a:pt x="1275" y="251"/>
                  </a:cubicBezTo>
                  <a:cubicBezTo>
                    <a:pt x="1231" y="22"/>
                    <a:pt x="1156" y="14"/>
                    <a:pt x="1127" y="2"/>
                  </a:cubicBezTo>
                  <a:cubicBezTo>
                    <a:pt x="1123" y="1"/>
                    <a:pt x="1114" y="0"/>
                    <a:pt x="1100"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0" name="Google Shape;510;p21"/>
            <p:cNvSpPr/>
            <p:nvPr/>
          </p:nvSpPr>
          <p:spPr>
            <a:xfrm>
              <a:off x="5870348" y="458117"/>
              <a:ext cx="68778" cy="151944"/>
            </a:xfrm>
            <a:custGeom>
              <a:avLst/>
              <a:gdLst/>
              <a:ahLst/>
              <a:cxnLst/>
              <a:rect l="l" t="t" r="r" b="b"/>
              <a:pathLst>
                <a:path w="239" h="528" extrusionOk="0">
                  <a:moveTo>
                    <a:pt x="50" y="0"/>
                  </a:moveTo>
                  <a:cubicBezTo>
                    <a:pt x="50" y="0"/>
                    <a:pt x="1" y="52"/>
                    <a:pt x="44" y="290"/>
                  </a:cubicBezTo>
                  <a:cubicBezTo>
                    <a:pt x="79" y="498"/>
                    <a:pt x="151" y="527"/>
                    <a:pt x="151" y="527"/>
                  </a:cubicBezTo>
                  <a:cubicBezTo>
                    <a:pt x="166" y="507"/>
                    <a:pt x="238" y="475"/>
                    <a:pt x="198" y="249"/>
                  </a:cubicBezTo>
                  <a:cubicBezTo>
                    <a:pt x="154" y="20"/>
                    <a:pt x="79" y="12"/>
                    <a:pt x="5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1" name="Google Shape;511;p21"/>
            <p:cNvSpPr/>
            <p:nvPr/>
          </p:nvSpPr>
          <p:spPr>
            <a:xfrm>
              <a:off x="5887039" y="474520"/>
              <a:ext cx="40288" cy="118850"/>
            </a:xfrm>
            <a:custGeom>
              <a:avLst/>
              <a:gdLst/>
              <a:ahLst/>
              <a:cxnLst/>
              <a:rect l="l" t="t" r="r" b="b"/>
              <a:pathLst>
                <a:path w="140" h="413" extrusionOk="0">
                  <a:moveTo>
                    <a:pt x="38" y="1"/>
                  </a:moveTo>
                  <a:cubicBezTo>
                    <a:pt x="37" y="1"/>
                    <a:pt x="36" y="1"/>
                    <a:pt x="35" y="1"/>
                  </a:cubicBezTo>
                  <a:cubicBezTo>
                    <a:pt x="6" y="4"/>
                    <a:pt x="1" y="99"/>
                    <a:pt x="21" y="215"/>
                  </a:cubicBezTo>
                  <a:cubicBezTo>
                    <a:pt x="41" y="326"/>
                    <a:pt x="80" y="412"/>
                    <a:pt x="106" y="412"/>
                  </a:cubicBezTo>
                  <a:cubicBezTo>
                    <a:pt x="107" y="412"/>
                    <a:pt x="107" y="412"/>
                    <a:pt x="108" y="412"/>
                  </a:cubicBezTo>
                  <a:cubicBezTo>
                    <a:pt x="137" y="407"/>
                    <a:pt x="140" y="311"/>
                    <a:pt x="119" y="198"/>
                  </a:cubicBezTo>
                  <a:cubicBezTo>
                    <a:pt x="100" y="86"/>
                    <a:pt x="64" y="1"/>
                    <a:pt x="38"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2" name="Google Shape;512;p21"/>
            <p:cNvSpPr/>
            <p:nvPr/>
          </p:nvSpPr>
          <p:spPr>
            <a:xfrm>
              <a:off x="4509190" y="187900"/>
              <a:ext cx="2069084" cy="449788"/>
            </a:xfrm>
            <a:custGeom>
              <a:avLst/>
              <a:gdLst/>
              <a:ahLst/>
              <a:cxnLst/>
              <a:rect l="l" t="t" r="r" b="b"/>
              <a:pathLst>
                <a:path w="7190" h="1563" extrusionOk="0">
                  <a:moveTo>
                    <a:pt x="733" y="1"/>
                  </a:moveTo>
                  <a:cubicBezTo>
                    <a:pt x="455" y="12"/>
                    <a:pt x="0" y="253"/>
                    <a:pt x="0" y="253"/>
                  </a:cubicBezTo>
                  <a:lnTo>
                    <a:pt x="21" y="319"/>
                  </a:lnTo>
                  <a:lnTo>
                    <a:pt x="299" y="366"/>
                  </a:lnTo>
                  <a:lnTo>
                    <a:pt x="780" y="1278"/>
                  </a:lnTo>
                  <a:lnTo>
                    <a:pt x="768" y="1284"/>
                  </a:lnTo>
                  <a:cubicBezTo>
                    <a:pt x="751" y="1295"/>
                    <a:pt x="742" y="1319"/>
                    <a:pt x="751" y="1342"/>
                  </a:cubicBezTo>
                  <a:lnTo>
                    <a:pt x="765" y="1371"/>
                  </a:lnTo>
                  <a:cubicBezTo>
                    <a:pt x="1374" y="1548"/>
                    <a:pt x="2245" y="1550"/>
                    <a:pt x="2298" y="1550"/>
                  </a:cubicBezTo>
                  <a:cubicBezTo>
                    <a:pt x="2299" y="1550"/>
                    <a:pt x="2300" y="1550"/>
                    <a:pt x="2300" y="1550"/>
                  </a:cubicBezTo>
                  <a:cubicBezTo>
                    <a:pt x="2300" y="1550"/>
                    <a:pt x="2863" y="1562"/>
                    <a:pt x="3028" y="1562"/>
                  </a:cubicBezTo>
                  <a:cubicBezTo>
                    <a:pt x="3045" y="1562"/>
                    <a:pt x="3057" y="1562"/>
                    <a:pt x="3065" y="1562"/>
                  </a:cubicBezTo>
                  <a:cubicBezTo>
                    <a:pt x="4337" y="1504"/>
                    <a:pt x="4499" y="1420"/>
                    <a:pt x="4858" y="1252"/>
                  </a:cubicBezTo>
                  <a:cubicBezTo>
                    <a:pt x="5116" y="1136"/>
                    <a:pt x="5391" y="1055"/>
                    <a:pt x="5672" y="1011"/>
                  </a:cubicBezTo>
                  <a:cubicBezTo>
                    <a:pt x="6883" y="809"/>
                    <a:pt x="6874" y="722"/>
                    <a:pt x="6923" y="704"/>
                  </a:cubicBezTo>
                  <a:cubicBezTo>
                    <a:pt x="6970" y="687"/>
                    <a:pt x="7190" y="551"/>
                    <a:pt x="7158" y="522"/>
                  </a:cubicBezTo>
                  <a:cubicBezTo>
                    <a:pt x="7077" y="435"/>
                    <a:pt x="6616" y="290"/>
                    <a:pt x="6616" y="290"/>
                  </a:cubicBezTo>
                  <a:cubicBezTo>
                    <a:pt x="6451" y="142"/>
                    <a:pt x="6246" y="105"/>
                    <a:pt x="6076" y="105"/>
                  </a:cubicBezTo>
                  <a:cubicBezTo>
                    <a:pt x="5936" y="105"/>
                    <a:pt x="5820" y="130"/>
                    <a:pt x="5771" y="140"/>
                  </a:cubicBezTo>
                  <a:lnTo>
                    <a:pt x="2683" y="693"/>
                  </a:lnTo>
                  <a:cubicBezTo>
                    <a:pt x="2465" y="733"/>
                    <a:pt x="2005" y="771"/>
                    <a:pt x="1785" y="786"/>
                  </a:cubicBezTo>
                  <a:cubicBezTo>
                    <a:pt x="1738" y="793"/>
                    <a:pt x="1697" y="796"/>
                    <a:pt x="1661" y="796"/>
                  </a:cubicBezTo>
                  <a:cubicBezTo>
                    <a:pt x="1469" y="796"/>
                    <a:pt x="1403" y="708"/>
                    <a:pt x="1373" y="684"/>
                  </a:cubicBezTo>
                  <a:cubicBezTo>
                    <a:pt x="1342" y="652"/>
                    <a:pt x="997" y="270"/>
                    <a:pt x="997" y="270"/>
                  </a:cubicBezTo>
                  <a:cubicBezTo>
                    <a:pt x="974" y="206"/>
                    <a:pt x="948" y="142"/>
                    <a:pt x="916" y="82"/>
                  </a:cubicBezTo>
                  <a:cubicBezTo>
                    <a:pt x="887" y="35"/>
                    <a:pt x="849" y="6"/>
                    <a:pt x="733" y="1"/>
                  </a:cubicBezTo>
                  <a:close/>
                </a:path>
              </a:pathLst>
            </a:custGeom>
            <a:solidFill>
              <a:srgbClr val="F9CD6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3" name="Google Shape;513;p21"/>
            <p:cNvSpPr/>
            <p:nvPr/>
          </p:nvSpPr>
          <p:spPr>
            <a:xfrm>
              <a:off x="4725018" y="292937"/>
              <a:ext cx="1844909" cy="346478"/>
            </a:xfrm>
            <a:custGeom>
              <a:avLst/>
              <a:gdLst/>
              <a:ahLst/>
              <a:cxnLst/>
              <a:rect l="l" t="t" r="r" b="b"/>
              <a:pathLst>
                <a:path w="6411" h="1204" extrusionOk="0">
                  <a:moveTo>
                    <a:pt x="6069" y="1"/>
                  </a:moveTo>
                  <a:lnTo>
                    <a:pt x="6069" y="1"/>
                  </a:lnTo>
                  <a:cubicBezTo>
                    <a:pt x="6069" y="1"/>
                    <a:pt x="6385" y="145"/>
                    <a:pt x="6362" y="174"/>
                  </a:cubicBezTo>
                  <a:cubicBezTo>
                    <a:pt x="6286" y="215"/>
                    <a:pt x="6052" y="339"/>
                    <a:pt x="5394" y="455"/>
                  </a:cubicBezTo>
                  <a:lnTo>
                    <a:pt x="4398" y="635"/>
                  </a:lnTo>
                  <a:cubicBezTo>
                    <a:pt x="4296" y="652"/>
                    <a:pt x="4152" y="771"/>
                    <a:pt x="3926" y="812"/>
                  </a:cubicBezTo>
                  <a:cubicBezTo>
                    <a:pt x="3703" y="852"/>
                    <a:pt x="2784" y="977"/>
                    <a:pt x="2454" y="1035"/>
                  </a:cubicBezTo>
                  <a:cubicBezTo>
                    <a:pt x="2034" y="1116"/>
                    <a:pt x="1634" y="1095"/>
                    <a:pt x="1041" y="1119"/>
                  </a:cubicBezTo>
                  <a:lnTo>
                    <a:pt x="1" y="980"/>
                  </a:lnTo>
                  <a:lnTo>
                    <a:pt x="1" y="980"/>
                  </a:lnTo>
                  <a:lnTo>
                    <a:pt x="15" y="1011"/>
                  </a:lnTo>
                  <a:cubicBezTo>
                    <a:pt x="644" y="1191"/>
                    <a:pt x="1547" y="1191"/>
                    <a:pt x="1547" y="1191"/>
                  </a:cubicBezTo>
                  <a:cubicBezTo>
                    <a:pt x="1547" y="1191"/>
                    <a:pt x="2112" y="1203"/>
                    <a:pt x="2278" y="1203"/>
                  </a:cubicBezTo>
                  <a:cubicBezTo>
                    <a:pt x="2295" y="1203"/>
                    <a:pt x="2307" y="1203"/>
                    <a:pt x="2315" y="1203"/>
                  </a:cubicBezTo>
                  <a:cubicBezTo>
                    <a:pt x="3587" y="1142"/>
                    <a:pt x="3749" y="1058"/>
                    <a:pt x="4108" y="893"/>
                  </a:cubicBezTo>
                  <a:cubicBezTo>
                    <a:pt x="4366" y="774"/>
                    <a:pt x="4641" y="690"/>
                    <a:pt x="4922" y="646"/>
                  </a:cubicBezTo>
                  <a:cubicBezTo>
                    <a:pt x="6133" y="444"/>
                    <a:pt x="6124" y="357"/>
                    <a:pt x="6173" y="339"/>
                  </a:cubicBezTo>
                  <a:cubicBezTo>
                    <a:pt x="6255" y="299"/>
                    <a:pt x="6333" y="250"/>
                    <a:pt x="6399" y="186"/>
                  </a:cubicBezTo>
                  <a:cubicBezTo>
                    <a:pt x="6405" y="180"/>
                    <a:pt x="6408" y="177"/>
                    <a:pt x="6411" y="169"/>
                  </a:cubicBezTo>
                  <a:lnTo>
                    <a:pt x="6411" y="166"/>
                  </a:lnTo>
                  <a:cubicBezTo>
                    <a:pt x="6411" y="166"/>
                    <a:pt x="6411" y="163"/>
                    <a:pt x="6411" y="163"/>
                  </a:cubicBezTo>
                  <a:cubicBezTo>
                    <a:pt x="6411" y="163"/>
                    <a:pt x="6408" y="163"/>
                    <a:pt x="6408" y="160"/>
                  </a:cubicBezTo>
                  <a:cubicBezTo>
                    <a:pt x="6362" y="113"/>
                    <a:pt x="6202" y="50"/>
                    <a:pt x="6069"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4" name="Google Shape;514;p21"/>
            <p:cNvSpPr/>
            <p:nvPr/>
          </p:nvSpPr>
          <p:spPr>
            <a:xfrm>
              <a:off x="4509190" y="187900"/>
              <a:ext cx="642884" cy="367773"/>
            </a:xfrm>
            <a:custGeom>
              <a:avLst/>
              <a:gdLst/>
              <a:ahLst/>
              <a:cxnLst/>
              <a:rect l="l" t="t" r="r" b="b"/>
              <a:pathLst>
                <a:path w="2234" h="1278" extrusionOk="0">
                  <a:moveTo>
                    <a:pt x="736" y="1"/>
                  </a:moveTo>
                  <a:cubicBezTo>
                    <a:pt x="458" y="12"/>
                    <a:pt x="0" y="253"/>
                    <a:pt x="0" y="253"/>
                  </a:cubicBezTo>
                  <a:lnTo>
                    <a:pt x="21" y="319"/>
                  </a:lnTo>
                  <a:lnTo>
                    <a:pt x="299" y="366"/>
                  </a:lnTo>
                  <a:lnTo>
                    <a:pt x="777" y="1278"/>
                  </a:lnTo>
                  <a:cubicBezTo>
                    <a:pt x="777" y="1278"/>
                    <a:pt x="1637" y="893"/>
                    <a:pt x="2234" y="748"/>
                  </a:cubicBezTo>
                  <a:lnTo>
                    <a:pt x="2234" y="748"/>
                  </a:lnTo>
                  <a:cubicBezTo>
                    <a:pt x="2066" y="765"/>
                    <a:pt x="1895" y="780"/>
                    <a:pt x="1788" y="786"/>
                  </a:cubicBezTo>
                  <a:cubicBezTo>
                    <a:pt x="1741" y="793"/>
                    <a:pt x="1699" y="796"/>
                    <a:pt x="1662" y="796"/>
                  </a:cubicBezTo>
                  <a:cubicBezTo>
                    <a:pt x="1469" y="796"/>
                    <a:pt x="1403" y="708"/>
                    <a:pt x="1373" y="684"/>
                  </a:cubicBezTo>
                  <a:cubicBezTo>
                    <a:pt x="1342" y="652"/>
                    <a:pt x="997" y="270"/>
                    <a:pt x="997" y="270"/>
                  </a:cubicBezTo>
                  <a:cubicBezTo>
                    <a:pt x="974" y="206"/>
                    <a:pt x="948" y="142"/>
                    <a:pt x="916" y="82"/>
                  </a:cubicBezTo>
                  <a:cubicBezTo>
                    <a:pt x="887" y="35"/>
                    <a:pt x="849" y="6"/>
                    <a:pt x="736" y="1"/>
                  </a:cubicBezTo>
                  <a:close/>
                </a:path>
              </a:pathLst>
            </a:custGeom>
            <a:solidFill>
              <a:srgbClr val="F9CD6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5" name="Google Shape;515;p21"/>
            <p:cNvSpPr/>
            <p:nvPr/>
          </p:nvSpPr>
          <p:spPr>
            <a:xfrm>
              <a:off x="4509190" y="242864"/>
              <a:ext cx="643747" cy="312809"/>
            </a:xfrm>
            <a:custGeom>
              <a:avLst/>
              <a:gdLst/>
              <a:ahLst/>
              <a:cxnLst/>
              <a:rect l="l" t="t" r="r" b="b"/>
              <a:pathLst>
                <a:path w="2237" h="1087" extrusionOk="0">
                  <a:moveTo>
                    <a:pt x="890" y="1"/>
                  </a:moveTo>
                  <a:lnTo>
                    <a:pt x="290" y="111"/>
                  </a:lnTo>
                  <a:lnTo>
                    <a:pt x="50" y="73"/>
                  </a:lnTo>
                  <a:lnTo>
                    <a:pt x="41" y="41"/>
                  </a:lnTo>
                  <a:lnTo>
                    <a:pt x="0" y="59"/>
                  </a:lnTo>
                  <a:lnTo>
                    <a:pt x="21" y="128"/>
                  </a:lnTo>
                  <a:lnTo>
                    <a:pt x="113" y="143"/>
                  </a:lnTo>
                  <a:lnTo>
                    <a:pt x="299" y="175"/>
                  </a:lnTo>
                  <a:lnTo>
                    <a:pt x="345" y="264"/>
                  </a:lnTo>
                  <a:lnTo>
                    <a:pt x="780" y="1087"/>
                  </a:lnTo>
                  <a:cubicBezTo>
                    <a:pt x="780" y="1087"/>
                    <a:pt x="1640" y="702"/>
                    <a:pt x="2237" y="557"/>
                  </a:cubicBezTo>
                  <a:lnTo>
                    <a:pt x="2237" y="557"/>
                  </a:lnTo>
                  <a:cubicBezTo>
                    <a:pt x="2147" y="568"/>
                    <a:pt x="2060" y="574"/>
                    <a:pt x="1982" y="580"/>
                  </a:cubicBezTo>
                  <a:cubicBezTo>
                    <a:pt x="1666" y="679"/>
                    <a:pt x="1330" y="812"/>
                    <a:pt x="1095" y="907"/>
                  </a:cubicBezTo>
                  <a:cubicBezTo>
                    <a:pt x="1055" y="923"/>
                    <a:pt x="1014" y="931"/>
                    <a:pt x="972" y="931"/>
                  </a:cubicBezTo>
                  <a:cubicBezTo>
                    <a:pt x="842" y="931"/>
                    <a:pt x="714" y="854"/>
                    <a:pt x="643" y="719"/>
                  </a:cubicBezTo>
                  <a:lnTo>
                    <a:pt x="455" y="363"/>
                  </a:lnTo>
                  <a:cubicBezTo>
                    <a:pt x="420" y="299"/>
                    <a:pt x="441" y="221"/>
                    <a:pt x="501" y="186"/>
                  </a:cubicBezTo>
                  <a:lnTo>
                    <a:pt x="890"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6" name="Google Shape;516;p21"/>
            <p:cNvSpPr/>
            <p:nvPr/>
          </p:nvSpPr>
          <p:spPr>
            <a:xfrm>
              <a:off x="6253947" y="237109"/>
              <a:ext cx="159426" cy="63022"/>
            </a:xfrm>
            <a:custGeom>
              <a:avLst/>
              <a:gdLst/>
              <a:ahLst/>
              <a:cxnLst/>
              <a:rect l="l" t="t" r="r" b="b"/>
              <a:pathLst>
                <a:path w="554" h="219" extrusionOk="0">
                  <a:moveTo>
                    <a:pt x="362" y="0"/>
                  </a:moveTo>
                  <a:cubicBezTo>
                    <a:pt x="356" y="0"/>
                    <a:pt x="200" y="38"/>
                    <a:pt x="0" y="64"/>
                  </a:cubicBezTo>
                  <a:lnTo>
                    <a:pt x="139" y="206"/>
                  </a:lnTo>
                  <a:cubicBezTo>
                    <a:pt x="146" y="213"/>
                    <a:pt x="157" y="218"/>
                    <a:pt x="168" y="218"/>
                  </a:cubicBezTo>
                  <a:cubicBezTo>
                    <a:pt x="170" y="218"/>
                    <a:pt x="172" y="218"/>
                    <a:pt x="174" y="218"/>
                  </a:cubicBezTo>
                  <a:cubicBezTo>
                    <a:pt x="243" y="209"/>
                    <a:pt x="478" y="171"/>
                    <a:pt x="553" y="119"/>
                  </a:cubicBezTo>
                  <a:cubicBezTo>
                    <a:pt x="498" y="70"/>
                    <a:pt x="432" y="29"/>
                    <a:pt x="362"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7" name="Google Shape;517;p21"/>
            <p:cNvSpPr/>
            <p:nvPr/>
          </p:nvSpPr>
          <p:spPr>
            <a:xfrm>
              <a:off x="5977111" y="328045"/>
              <a:ext cx="71943" cy="67627"/>
            </a:xfrm>
            <a:custGeom>
              <a:avLst/>
              <a:gdLst/>
              <a:ahLst/>
              <a:cxnLst/>
              <a:rect l="l" t="t" r="r" b="b"/>
              <a:pathLst>
                <a:path w="250" h="235" extrusionOk="0">
                  <a:moveTo>
                    <a:pt x="180" y="0"/>
                  </a:moveTo>
                  <a:lnTo>
                    <a:pt x="35" y="26"/>
                  </a:lnTo>
                  <a:cubicBezTo>
                    <a:pt x="15" y="32"/>
                    <a:pt x="0" y="55"/>
                    <a:pt x="9" y="78"/>
                  </a:cubicBezTo>
                  <a:lnTo>
                    <a:pt x="27" y="194"/>
                  </a:lnTo>
                  <a:cubicBezTo>
                    <a:pt x="29" y="217"/>
                    <a:pt x="50" y="235"/>
                    <a:pt x="73" y="235"/>
                  </a:cubicBezTo>
                  <a:lnTo>
                    <a:pt x="215" y="212"/>
                  </a:lnTo>
                  <a:cubicBezTo>
                    <a:pt x="235" y="203"/>
                    <a:pt x="250" y="180"/>
                    <a:pt x="244" y="157"/>
                  </a:cubicBezTo>
                  <a:lnTo>
                    <a:pt x="223" y="41"/>
                  </a:lnTo>
                  <a:cubicBezTo>
                    <a:pt x="221" y="18"/>
                    <a:pt x="203" y="0"/>
                    <a:pt x="18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8" name="Google Shape;518;p21"/>
            <p:cNvSpPr/>
            <p:nvPr/>
          </p:nvSpPr>
          <p:spPr>
            <a:xfrm>
              <a:off x="6088766" y="285742"/>
              <a:ext cx="77123" cy="139282"/>
            </a:xfrm>
            <a:custGeom>
              <a:avLst/>
              <a:gdLst/>
              <a:ahLst/>
              <a:cxnLst/>
              <a:rect l="l" t="t" r="r" b="b"/>
              <a:pathLst>
                <a:path w="268" h="484" extrusionOk="0">
                  <a:moveTo>
                    <a:pt x="169" y="1"/>
                  </a:moveTo>
                  <a:cubicBezTo>
                    <a:pt x="166" y="1"/>
                    <a:pt x="163" y="1"/>
                    <a:pt x="160" y="2"/>
                  </a:cubicBezTo>
                  <a:lnTo>
                    <a:pt x="30" y="23"/>
                  </a:lnTo>
                  <a:cubicBezTo>
                    <a:pt x="12" y="26"/>
                    <a:pt x="1" y="43"/>
                    <a:pt x="3" y="60"/>
                  </a:cubicBezTo>
                  <a:lnTo>
                    <a:pt x="70" y="457"/>
                  </a:lnTo>
                  <a:cubicBezTo>
                    <a:pt x="73" y="473"/>
                    <a:pt x="87" y="484"/>
                    <a:pt x="102" y="484"/>
                  </a:cubicBezTo>
                  <a:cubicBezTo>
                    <a:pt x="104" y="484"/>
                    <a:pt x="106" y="483"/>
                    <a:pt x="108" y="483"/>
                  </a:cubicBezTo>
                  <a:lnTo>
                    <a:pt x="238" y="463"/>
                  </a:lnTo>
                  <a:cubicBezTo>
                    <a:pt x="256" y="460"/>
                    <a:pt x="267" y="443"/>
                    <a:pt x="267" y="425"/>
                  </a:cubicBezTo>
                  <a:lnTo>
                    <a:pt x="200" y="28"/>
                  </a:lnTo>
                  <a:cubicBezTo>
                    <a:pt x="196" y="12"/>
                    <a:pt x="183" y="1"/>
                    <a:pt x="169"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9" name="Google Shape;519;p21"/>
            <p:cNvSpPr/>
            <p:nvPr/>
          </p:nvSpPr>
          <p:spPr>
            <a:xfrm>
              <a:off x="5160128" y="448621"/>
              <a:ext cx="77986" cy="139857"/>
            </a:xfrm>
            <a:custGeom>
              <a:avLst/>
              <a:gdLst/>
              <a:ahLst/>
              <a:cxnLst/>
              <a:rect l="l" t="t" r="r" b="b"/>
              <a:pathLst>
                <a:path w="271" h="486" extrusionOk="0">
                  <a:moveTo>
                    <a:pt x="165" y="1"/>
                  </a:moveTo>
                  <a:cubicBezTo>
                    <a:pt x="164" y="1"/>
                    <a:pt x="162" y="1"/>
                    <a:pt x="160" y="1"/>
                  </a:cubicBezTo>
                  <a:lnTo>
                    <a:pt x="30" y="24"/>
                  </a:lnTo>
                  <a:cubicBezTo>
                    <a:pt x="12" y="27"/>
                    <a:pt x="1" y="42"/>
                    <a:pt x="4" y="59"/>
                  </a:cubicBezTo>
                  <a:lnTo>
                    <a:pt x="70" y="459"/>
                  </a:lnTo>
                  <a:cubicBezTo>
                    <a:pt x="73" y="474"/>
                    <a:pt x="87" y="485"/>
                    <a:pt x="102" y="485"/>
                  </a:cubicBezTo>
                  <a:cubicBezTo>
                    <a:pt x="104" y="485"/>
                    <a:pt x="106" y="485"/>
                    <a:pt x="108" y="485"/>
                  </a:cubicBezTo>
                  <a:lnTo>
                    <a:pt x="238" y="462"/>
                  </a:lnTo>
                  <a:cubicBezTo>
                    <a:pt x="256" y="459"/>
                    <a:pt x="270" y="444"/>
                    <a:pt x="267" y="427"/>
                  </a:cubicBezTo>
                  <a:lnTo>
                    <a:pt x="201" y="27"/>
                  </a:lnTo>
                  <a:cubicBezTo>
                    <a:pt x="195" y="12"/>
                    <a:pt x="181" y="1"/>
                    <a:pt x="165"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0" name="Google Shape;520;p21"/>
            <p:cNvSpPr/>
            <p:nvPr/>
          </p:nvSpPr>
          <p:spPr>
            <a:xfrm>
              <a:off x="5878693" y="345311"/>
              <a:ext cx="71080" cy="67051"/>
            </a:xfrm>
            <a:custGeom>
              <a:avLst/>
              <a:gdLst/>
              <a:ahLst/>
              <a:cxnLst/>
              <a:rect l="l" t="t" r="r" b="b"/>
              <a:pathLst>
                <a:path w="247" h="233" extrusionOk="0">
                  <a:moveTo>
                    <a:pt x="182" y="1"/>
                  </a:moveTo>
                  <a:cubicBezTo>
                    <a:pt x="181" y="1"/>
                    <a:pt x="179" y="1"/>
                    <a:pt x="177" y="1"/>
                  </a:cubicBezTo>
                  <a:lnTo>
                    <a:pt x="35" y="24"/>
                  </a:lnTo>
                  <a:cubicBezTo>
                    <a:pt x="12" y="30"/>
                    <a:pt x="1" y="53"/>
                    <a:pt x="6" y="76"/>
                  </a:cubicBezTo>
                  <a:lnTo>
                    <a:pt x="27" y="192"/>
                  </a:lnTo>
                  <a:cubicBezTo>
                    <a:pt x="27" y="215"/>
                    <a:pt x="47" y="233"/>
                    <a:pt x="70" y="233"/>
                  </a:cubicBezTo>
                  <a:lnTo>
                    <a:pt x="212" y="210"/>
                  </a:lnTo>
                  <a:cubicBezTo>
                    <a:pt x="235" y="201"/>
                    <a:pt x="247" y="178"/>
                    <a:pt x="241" y="155"/>
                  </a:cubicBezTo>
                  <a:lnTo>
                    <a:pt x="221" y="39"/>
                  </a:lnTo>
                  <a:cubicBezTo>
                    <a:pt x="221" y="17"/>
                    <a:pt x="203" y="1"/>
                    <a:pt x="182"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1" name="Google Shape;521;p21"/>
            <p:cNvSpPr/>
            <p:nvPr/>
          </p:nvSpPr>
          <p:spPr>
            <a:xfrm>
              <a:off x="5779412" y="362002"/>
              <a:ext cx="72231" cy="67051"/>
            </a:xfrm>
            <a:custGeom>
              <a:avLst/>
              <a:gdLst/>
              <a:ahLst/>
              <a:cxnLst/>
              <a:rect l="l" t="t" r="r" b="b"/>
              <a:pathLst>
                <a:path w="251" h="233" extrusionOk="0">
                  <a:moveTo>
                    <a:pt x="185" y="1"/>
                  </a:moveTo>
                  <a:cubicBezTo>
                    <a:pt x="183" y="1"/>
                    <a:pt x="182" y="1"/>
                    <a:pt x="181" y="1"/>
                  </a:cubicBezTo>
                  <a:lnTo>
                    <a:pt x="36" y="24"/>
                  </a:lnTo>
                  <a:cubicBezTo>
                    <a:pt x="15" y="30"/>
                    <a:pt x="1" y="53"/>
                    <a:pt x="10" y="76"/>
                  </a:cubicBezTo>
                  <a:lnTo>
                    <a:pt x="27" y="192"/>
                  </a:lnTo>
                  <a:cubicBezTo>
                    <a:pt x="30" y="215"/>
                    <a:pt x="50" y="233"/>
                    <a:pt x="73" y="233"/>
                  </a:cubicBezTo>
                  <a:lnTo>
                    <a:pt x="215" y="210"/>
                  </a:lnTo>
                  <a:cubicBezTo>
                    <a:pt x="236" y="201"/>
                    <a:pt x="250" y="178"/>
                    <a:pt x="244" y="157"/>
                  </a:cubicBezTo>
                  <a:lnTo>
                    <a:pt x="224" y="42"/>
                  </a:lnTo>
                  <a:cubicBezTo>
                    <a:pt x="221" y="20"/>
                    <a:pt x="206" y="1"/>
                    <a:pt x="185"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2" name="Google Shape;522;p21"/>
            <p:cNvSpPr/>
            <p:nvPr/>
          </p:nvSpPr>
          <p:spPr>
            <a:xfrm>
              <a:off x="5681282" y="378692"/>
              <a:ext cx="71080" cy="67051"/>
            </a:xfrm>
            <a:custGeom>
              <a:avLst/>
              <a:gdLst/>
              <a:ahLst/>
              <a:cxnLst/>
              <a:rect l="l" t="t" r="r" b="b"/>
              <a:pathLst>
                <a:path w="247" h="233" extrusionOk="0">
                  <a:moveTo>
                    <a:pt x="177" y="1"/>
                  </a:moveTo>
                  <a:lnTo>
                    <a:pt x="35" y="24"/>
                  </a:lnTo>
                  <a:cubicBezTo>
                    <a:pt x="12" y="33"/>
                    <a:pt x="0" y="56"/>
                    <a:pt x="6" y="76"/>
                  </a:cubicBezTo>
                  <a:lnTo>
                    <a:pt x="26" y="192"/>
                  </a:lnTo>
                  <a:cubicBezTo>
                    <a:pt x="26" y="214"/>
                    <a:pt x="44" y="233"/>
                    <a:pt x="65" y="233"/>
                  </a:cubicBezTo>
                  <a:cubicBezTo>
                    <a:pt x="67" y="233"/>
                    <a:pt x="68" y="233"/>
                    <a:pt x="70" y="233"/>
                  </a:cubicBezTo>
                  <a:lnTo>
                    <a:pt x="212" y="209"/>
                  </a:lnTo>
                  <a:cubicBezTo>
                    <a:pt x="235" y="201"/>
                    <a:pt x="246" y="178"/>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3" name="Google Shape;523;p21"/>
            <p:cNvSpPr/>
            <p:nvPr/>
          </p:nvSpPr>
          <p:spPr>
            <a:xfrm>
              <a:off x="5582001" y="395383"/>
              <a:ext cx="71943" cy="67914"/>
            </a:xfrm>
            <a:custGeom>
              <a:avLst/>
              <a:gdLst/>
              <a:ahLst/>
              <a:cxnLst/>
              <a:rect l="l" t="t" r="r" b="b"/>
              <a:pathLst>
                <a:path w="250" h="236" extrusionOk="0">
                  <a:moveTo>
                    <a:pt x="180" y="1"/>
                  </a:moveTo>
                  <a:lnTo>
                    <a:pt x="35" y="24"/>
                  </a:lnTo>
                  <a:cubicBezTo>
                    <a:pt x="15" y="33"/>
                    <a:pt x="0" y="56"/>
                    <a:pt x="9" y="79"/>
                  </a:cubicBezTo>
                  <a:lnTo>
                    <a:pt x="26" y="195"/>
                  </a:lnTo>
                  <a:cubicBezTo>
                    <a:pt x="32" y="219"/>
                    <a:pt x="50" y="236"/>
                    <a:pt x="68" y="236"/>
                  </a:cubicBezTo>
                  <a:cubicBezTo>
                    <a:pt x="70" y="236"/>
                    <a:pt x="71" y="236"/>
                    <a:pt x="73" y="235"/>
                  </a:cubicBezTo>
                  <a:lnTo>
                    <a:pt x="215" y="209"/>
                  </a:lnTo>
                  <a:cubicBezTo>
                    <a:pt x="235" y="204"/>
                    <a:pt x="250" y="180"/>
                    <a:pt x="244" y="157"/>
                  </a:cubicBezTo>
                  <a:lnTo>
                    <a:pt x="223" y="41"/>
                  </a:lnTo>
                  <a:cubicBezTo>
                    <a:pt x="221" y="18"/>
                    <a:pt x="203" y="1"/>
                    <a:pt x="18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4" name="Google Shape;524;p21"/>
            <p:cNvSpPr/>
            <p:nvPr/>
          </p:nvSpPr>
          <p:spPr>
            <a:xfrm>
              <a:off x="5483583" y="412074"/>
              <a:ext cx="71080" cy="67914"/>
            </a:xfrm>
            <a:custGeom>
              <a:avLst/>
              <a:gdLst/>
              <a:ahLst/>
              <a:cxnLst/>
              <a:rect l="l" t="t" r="r" b="b"/>
              <a:pathLst>
                <a:path w="247" h="236" extrusionOk="0">
                  <a:moveTo>
                    <a:pt x="177" y="1"/>
                  </a:moveTo>
                  <a:lnTo>
                    <a:pt x="35" y="24"/>
                  </a:lnTo>
                  <a:cubicBezTo>
                    <a:pt x="12" y="33"/>
                    <a:pt x="1" y="56"/>
                    <a:pt x="6" y="79"/>
                  </a:cubicBezTo>
                  <a:lnTo>
                    <a:pt x="27" y="195"/>
                  </a:lnTo>
                  <a:cubicBezTo>
                    <a:pt x="27" y="218"/>
                    <a:pt x="47" y="235"/>
                    <a:pt x="70" y="235"/>
                  </a:cubicBezTo>
                  <a:lnTo>
                    <a:pt x="212" y="209"/>
                  </a:lnTo>
                  <a:cubicBezTo>
                    <a:pt x="235" y="204"/>
                    <a:pt x="247" y="180"/>
                    <a:pt x="241" y="157"/>
                  </a:cubicBezTo>
                  <a:lnTo>
                    <a:pt x="221" y="41"/>
                  </a:lnTo>
                  <a:cubicBezTo>
                    <a:pt x="221"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5" name="Google Shape;525;p21"/>
            <p:cNvSpPr/>
            <p:nvPr/>
          </p:nvSpPr>
          <p:spPr>
            <a:xfrm>
              <a:off x="5384302" y="428765"/>
              <a:ext cx="71943" cy="67914"/>
            </a:xfrm>
            <a:custGeom>
              <a:avLst/>
              <a:gdLst/>
              <a:ahLst/>
              <a:cxnLst/>
              <a:rect l="l" t="t" r="r" b="b"/>
              <a:pathLst>
                <a:path w="250" h="236" extrusionOk="0">
                  <a:moveTo>
                    <a:pt x="180" y="1"/>
                  </a:moveTo>
                  <a:lnTo>
                    <a:pt x="36" y="27"/>
                  </a:lnTo>
                  <a:cubicBezTo>
                    <a:pt x="15" y="33"/>
                    <a:pt x="1" y="56"/>
                    <a:pt x="10" y="79"/>
                  </a:cubicBezTo>
                  <a:lnTo>
                    <a:pt x="27" y="195"/>
                  </a:lnTo>
                  <a:cubicBezTo>
                    <a:pt x="30" y="218"/>
                    <a:pt x="47" y="235"/>
                    <a:pt x="73" y="235"/>
                  </a:cubicBezTo>
                  <a:lnTo>
                    <a:pt x="215" y="209"/>
                  </a:lnTo>
                  <a:cubicBezTo>
                    <a:pt x="236" y="203"/>
                    <a:pt x="250" y="180"/>
                    <a:pt x="244" y="157"/>
                  </a:cubicBezTo>
                  <a:lnTo>
                    <a:pt x="224" y="41"/>
                  </a:lnTo>
                  <a:cubicBezTo>
                    <a:pt x="221" y="18"/>
                    <a:pt x="204" y="1"/>
                    <a:pt x="18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6" name="Google Shape;526;p21"/>
            <p:cNvSpPr/>
            <p:nvPr/>
          </p:nvSpPr>
          <p:spPr>
            <a:xfrm>
              <a:off x="5286172" y="444592"/>
              <a:ext cx="71080" cy="67914"/>
            </a:xfrm>
            <a:custGeom>
              <a:avLst/>
              <a:gdLst/>
              <a:ahLst/>
              <a:cxnLst/>
              <a:rect l="l" t="t" r="r" b="b"/>
              <a:pathLst>
                <a:path w="247" h="236" extrusionOk="0">
                  <a:moveTo>
                    <a:pt x="177" y="1"/>
                  </a:moveTo>
                  <a:lnTo>
                    <a:pt x="35" y="27"/>
                  </a:lnTo>
                  <a:cubicBezTo>
                    <a:pt x="12" y="33"/>
                    <a:pt x="0" y="56"/>
                    <a:pt x="6" y="79"/>
                  </a:cubicBezTo>
                  <a:lnTo>
                    <a:pt x="26" y="195"/>
                  </a:lnTo>
                  <a:cubicBezTo>
                    <a:pt x="29" y="219"/>
                    <a:pt x="46" y="236"/>
                    <a:pt x="65" y="236"/>
                  </a:cubicBezTo>
                  <a:cubicBezTo>
                    <a:pt x="67" y="236"/>
                    <a:pt x="68" y="236"/>
                    <a:pt x="70" y="235"/>
                  </a:cubicBezTo>
                  <a:lnTo>
                    <a:pt x="212" y="209"/>
                  </a:lnTo>
                  <a:cubicBezTo>
                    <a:pt x="235" y="203"/>
                    <a:pt x="246" y="180"/>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7" name="Google Shape;527;p21"/>
            <p:cNvSpPr/>
            <p:nvPr/>
          </p:nvSpPr>
          <p:spPr>
            <a:xfrm>
              <a:off x="5470346" y="542434"/>
              <a:ext cx="378709" cy="189067"/>
            </a:xfrm>
            <a:custGeom>
              <a:avLst/>
              <a:gdLst/>
              <a:ahLst/>
              <a:cxnLst/>
              <a:rect l="l" t="t" r="r" b="b"/>
              <a:pathLst>
                <a:path w="1316" h="657" extrusionOk="0">
                  <a:moveTo>
                    <a:pt x="1103" y="1"/>
                  </a:moveTo>
                  <a:cubicBezTo>
                    <a:pt x="1004" y="1"/>
                    <a:pt x="645" y="38"/>
                    <a:pt x="203" y="226"/>
                  </a:cubicBezTo>
                  <a:cubicBezTo>
                    <a:pt x="148" y="252"/>
                    <a:pt x="93" y="278"/>
                    <a:pt x="38" y="310"/>
                  </a:cubicBezTo>
                  <a:cubicBezTo>
                    <a:pt x="6" y="327"/>
                    <a:pt x="0" y="365"/>
                    <a:pt x="6" y="405"/>
                  </a:cubicBezTo>
                  <a:cubicBezTo>
                    <a:pt x="12" y="446"/>
                    <a:pt x="21" y="486"/>
                    <a:pt x="32" y="524"/>
                  </a:cubicBezTo>
                  <a:cubicBezTo>
                    <a:pt x="41" y="559"/>
                    <a:pt x="49" y="596"/>
                    <a:pt x="81" y="608"/>
                  </a:cubicBezTo>
                  <a:cubicBezTo>
                    <a:pt x="90" y="614"/>
                    <a:pt x="125" y="622"/>
                    <a:pt x="136" y="625"/>
                  </a:cubicBezTo>
                  <a:cubicBezTo>
                    <a:pt x="177" y="634"/>
                    <a:pt x="220" y="637"/>
                    <a:pt x="264" y="640"/>
                  </a:cubicBezTo>
                  <a:cubicBezTo>
                    <a:pt x="344" y="651"/>
                    <a:pt x="425" y="656"/>
                    <a:pt x="505" y="656"/>
                  </a:cubicBezTo>
                  <a:cubicBezTo>
                    <a:pt x="551" y="656"/>
                    <a:pt x="596" y="655"/>
                    <a:pt x="640" y="651"/>
                  </a:cubicBezTo>
                  <a:cubicBezTo>
                    <a:pt x="695" y="646"/>
                    <a:pt x="750" y="640"/>
                    <a:pt x="803" y="634"/>
                  </a:cubicBezTo>
                  <a:cubicBezTo>
                    <a:pt x="861" y="625"/>
                    <a:pt x="921" y="614"/>
                    <a:pt x="979" y="602"/>
                  </a:cubicBezTo>
                  <a:cubicBezTo>
                    <a:pt x="1037" y="591"/>
                    <a:pt x="1104" y="570"/>
                    <a:pt x="1168" y="553"/>
                  </a:cubicBezTo>
                  <a:cubicBezTo>
                    <a:pt x="1188" y="544"/>
                    <a:pt x="1208" y="538"/>
                    <a:pt x="1228" y="533"/>
                  </a:cubicBezTo>
                  <a:cubicBezTo>
                    <a:pt x="1243" y="509"/>
                    <a:pt x="1315" y="478"/>
                    <a:pt x="1275" y="252"/>
                  </a:cubicBezTo>
                  <a:cubicBezTo>
                    <a:pt x="1234" y="23"/>
                    <a:pt x="1159" y="14"/>
                    <a:pt x="1127" y="3"/>
                  </a:cubicBezTo>
                  <a:cubicBezTo>
                    <a:pt x="1123" y="2"/>
                    <a:pt x="1115" y="1"/>
                    <a:pt x="11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8" name="Google Shape;528;p21"/>
            <p:cNvSpPr/>
            <p:nvPr/>
          </p:nvSpPr>
          <p:spPr>
            <a:xfrm>
              <a:off x="5780275" y="543010"/>
              <a:ext cx="68778" cy="151944"/>
            </a:xfrm>
            <a:custGeom>
              <a:avLst/>
              <a:gdLst/>
              <a:ahLst/>
              <a:cxnLst/>
              <a:rect l="l" t="t" r="r" b="b"/>
              <a:pathLst>
                <a:path w="239" h="528" extrusionOk="0">
                  <a:moveTo>
                    <a:pt x="50" y="1"/>
                  </a:moveTo>
                  <a:cubicBezTo>
                    <a:pt x="50" y="1"/>
                    <a:pt x="1" y="53"/>
                    <a:pt x="44" y="290"/>
                  </a:cubicBezTo>
                  <a:cubicBezTo>
                    <a:pt x="82" y="499"/>
                    <a:pt x="151" y="528"/>
                    <a:pt x="151" y="528"/>
                  </a:cubicBezTo>
                  <a:cubicBezTo>
                    <a:pt x="166" y="507"/>
                    <a:pt x="238" y="476"/>
                    <a:pt x="198" y="250"/>
                  </a:cubicBezTo>
                  <a:cubicBezTo>
                    <a:pt x="157" y="21"/>
                    <a:pt x="82" y="12"/>
                    <a:pt x="5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9" name="Google Shape;529;p21"/>
            <p:cNvSpPr/>
            <p:nvPr/>
          </p:nvSpPr>
          <p:spPr>
            <a:xfrm>
              <a:off x="5797830" y="558837"/>
              <a:ext cx="40288" cy="118850"/>
            </a:xfrm>
            <a:custGeom>
              <a:avLst/>
              <a:gdLst/>
              <a:ahLst/>
              <a:cxnLst/>
              <a:rect l="l" t="t" r="r" b="b"/>
              <a:pathLst>
                <a:path w="140" h="413" extrusionOk="0">
                  <a:moveTo>
                    <a:pt x="34" y="0"/>
                  </a:moveTo>
                  <a:cubicBezTo>
                    <a:pt x="33" y="0"/>
                    <a:pt x="33" y="1"/>
                    <a:pt x="33" y="1"/>
                  </a:cubicBezTo>
                  <a:cubicBezTo>
                    <a:pt x="6" y="6"/>
                    <a:pt x="1" y="102"/>
                    <a:pt x="21" y="215"/>
                  </a:cubicBezTo>
                  <a:cubicBezTo>
                    <a:pt x="41" y="324"/>
                    <a:pt x="77" y="412"/>
                    <a:pt x="105" y="412"/>
                  </a:cubicBezTo>
                  <a:cubicBezTo>
                    <a:pt x="106" y="412"/>
                    <a:pt x="107" y="412"/>
                    <a:pt x="108" y="412"/>
                  </a:cubicBezTo>
                  <a:cubicBezTo>
                    <a:pt x="134" y="409"/>
                    <a:pt x="140" y="311"/>
                    <a:pt x="119" y="198"/>
                  </a:cubicBezTo>
                  <a:cubicBezTo>
                    <a:pt x="99" y="86"/>
                    <a:pt x="60" y="0"/>
                    <a:pt x="34" y="0"/>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0" name="Google Shape;530;p21"/>
            <p:cNvSpPr/>
            <p:nvPr/>
          </p:nvSpPr>
          <p:spPr>
            <a:xfrm>
              <a:off x="4732500" y="460419"/>
              <a:ext cx="1126629" cy="237125"/>
            </a:xfrm>
            <a:custGeom>
              <a:avLst/>
              <a:gdLst/>
              <a:ahLst/>
              <a:cxnLst/>
              <a:rect l="l" t="t" r="r" b="b"/>
              <a:pathLst>
                <a:path w="3915" h="824" extrusionOk="0">
                  <a:moveTo>
                    <a:pt x="3634" y="0"/>
                  </a:moveTo>
                  <a:cubicBezTo>
                    <a:pt x="3392" y="0"/>
                    <a:pt x="3071" y="88"/>
                    <a:pt x="2747" y="230"/>
                  </a:cubicBezTo>
                  <a:cubicBezTo>
                    <a:pt x="2405" y="377"/>
                    <a:pt x="1" y="763"/>
                    <a:pt x="1" y="763"/>
                  </a:cubicBezTo>
                  <a:cubicBezTo>
                    <a:pt x="76" y="821"/>
                    <a:pt x="105" y="823"/>
                    <a:pt x="105" y="823"/>
                  </a:cubicBezTo>
                  <a:cubicBezTo>
                    <a:pt x="105" y="823"/>
                    <a:pt x="2921" y="592"/>
                    <a:pt x="3485" y="398"/>
                  </a:cubicBezTo>
                  <a:cubicBezTo>
                    <a:pt x="3485" y="398"/>
                    <a:pt x="3804" y="322"/>
                    <a:pt x="3856" y="253"/>
                  </a:cubicBezTo>
                  <a:cubicBezTo>
                    <a:pt x="3911" y="180"/>
                    <a:pt x="3914" y="9"/>
                    <a:pt x="3668" y="1"/>
                  </a:cubicBezTo>
                  <a:cubicBezTo>
                    <a:pt x="3657" y="0"/>
                    <a:pt x="3646" y="0"/>
                    <a:pt x="3634"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1" name="Google Shape;531;p21"/>
            <p:cNvSpPr/>
            <p:nvPr/>
          </p:nvSpPr>
          <p:spPr>
            <a:xfrm>
              <a:off x="4733363" y="473945"/>
              <a:ext cx="1123176" cy="223599"/>
            </a:xfrm>
            <a:custGeom>
              <a:avLst/>
              <a:gdLst/>
              <a:ahLst/>
              <a:cxnLst/>
              <a:rect l="l" t="t" r="r" b="b"/>
              <a:pathLst>
                <a:path w="3903" h="777" extrusionOk="0">
                  <a:moveTo>
                    <a:pt x="3827" y="0"/>
                  </a:moveTo>
                  <a:lnTo>
                    <a:pt x="3827" y="0"/>
                  </a:lnTo>
                  <a:cubicBezTo>
                    <a:pt x="3836" y="41"/>
                    <a:pt x="3824" y="84"/>
                    <a:pt x="3801" y="119"/>
                  </a:cubicBezTo>
                  <a:cubicBezTo>
                    <a:pt x="3746" y="191"/>
                    <a:pt x="3430" y="264"/>
                    <a:pt x="3430" y="264"/>
                  </a:cubicBezTo>
                  <a:cubicBezTo>
                    <a:pt x="2947" y="432"/>
                    <a:pt x="823" y="626"/>
                    <a:pt x="212" y="678"/>
                  </a:cubicBezTo>
                  <a:lnTo>
                    <a:pt x="1" y="716"/>
                  </a:lnTo>
                  <a:cubicBezTo>
                    <a:pt x="73" y="774"/>
                    <a:pt x="102" y="776"/>
                    <a:pt x="102" y="776"/>
                  </a:cubicBezTo>
                  <a:cubicBezTo>
                    <a:pt x="102" y="776"/>
                    <a:pt x="2918" y="545"/>
                    <a:pt x="3482" y="351"/>
                  </a:cubicBezTo>
                  <a:cubicBezTo>
                    <a:pt x="3482" y="351"/>
                    <a:pt x="3801" y="275"/>
                    <a:pt x="3853" y="206"/>
                  </a:cubicBezTo>
                  <a:cubicBezTo>
                    <a:pt x="3902" y="142"/>
                    <a:pt x="3891" y="49"/>
                    <a:pt x="3827"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2" name="Google Shape;532;p21"/>
            <p:cNvSpPr/>
            <p:nvPr/>
          </p:nvSpPr>
          <p:spPr>
            <a:xfrm>
              <a:off x="4294800" y="226461"/>
              <a:ext cx="482307" cy="83454"/>
            </a:xfrm>
            <a:custGeom>
              <a:avLst/>
              <a:gdLst/>
              <a:ahLst/>
              <a:cxnLst/>
              <a:rect l="l" t="t" r="r" b="b"/>
              <a:pathLst>
                <a:path w="1676" h="290" extrusionOk="0">
                  <a:moveTo>
                    <a:pt x="1503" y="1"/>
                  </a:moveTo>
                  <a:cubicBezTo>
                    <a:pt x="1288" y="1"/>
                    <a:pt x="865" y="63"/>
                    <a:pt x="771" y="84"/>
                  </a:cubicBezTo>
                  <a:lnTo>
                    <a:pt x="7" y="243"/>
                  </a:lnTo>
                  <a:cubicBezTo>
                    <a:pt x="1" y="243"/>
                    <a:pt x="4" y="260"/>
                    <a:pt x="10" y="263"/>
                  </a:cubicBezTo>
                  <a:lnTo>
                    <a:pt x="44" y="278"/>
                  </a:lnTo>
                  <a:cubicBezTo>
                    <a:pt x="70" y="287"/>
                    <a:pt x="97" y="289"/>
                    <a:pt x="123" y="289"/>
                  </a:cubicBezTo>
                  <a:cubicBezTo>
                    <a:pt x="334" y="278"/>
                    <a:pt x="1328" y="211"/>
                    <a:pt x="1577" y="75"/>
                  </a:cubicBezTo>
                  <a:cubicBezTo>
                    <a:pt x="1675" y="20"/>
                    <a:pt x="1621" y="1"/>
                    <a:pt x="1503"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3" name="Google Shape;533;p21"/>
            <p:cNvSpPr/>
            <p:nvPr/>
          </p:nvSpPr>
          <p:spPr>
            <a:xfrm>
              <a:off x="4294800" y="227900"/>
              <a:ext cx="473098" cy="82878"/>
            </a:xfrm>
            <a:custGeom>
              <a:avLst/>
              <a:gdLst/>
              <a:ahLst/>
              <a:cxnLst/>
              <a:rect l="l" t="t" r="r" b="b"/>
              <a:pathLst>
                <a:path w="1644" h="288" extrusionOk="0">
                  <a:moveTo>
                    <a:pt x="1594" y="1"/>
                  </a:moveTo>
                  <a:lnTo>
                    <a:pt x="1594" y="1"/>
                  </a:lnTo>
                  <a:cubicBezTo>
                    <a:pt x="1585" y="6"/>
                    <a:pt x="1574" y="15"/>
                    <a:pt x="1565" y="18"/>
                  </a:cubicBezTo>
                  <a:cubicBezTo>
                    <a:pt x="1316" y="157"/>
                    <a:pt x="322" y="224"/>
                    <a:pt x="114" y="235"/>
                  </a:cubicBezTo>
                  <a:cubicBezTo>
                    <a:pt x="108" y="236"/>
                    <a:pt x="103" y="236"/>
                    <a:pt x="97" y="236"/>
                  </a:cubicBezTo>
                  <a:cubicBezTo>
                    <a:pt x="81" y="236"/>
                    <a:pt x="65" y="234"/>
                    <a:pt x="50" y="229"/>
                  </a:cubicBezTo>
                  <a:lnTo>
                    <a:pt x="7" y="238"/>
                  </a:lnTo>
                  <a:cubicBezTo>
                    <a:pt x="1" y="238"/>
                    <a:pt x="4" y="258"/>
                    <a:pt x="10" y="261"/>
                  </a:cubicBezTo>
                  <a:lnTo>
                    <a:pt x="44" y="273"/>
                  </a:lnTo>
                  <a:cubicBezTo>
                    <a:pt x="70" y="282"/>
                    <a:pt x="97" y="287"/>
                    <a:pt x="125" y="287"/>
                  </a:cubicBezTo>
                  <a:cubicBezTo>
                    <a:pt x="334" y="273"/>
                    <a:pt x="1328" y="209"/>
                    <a:pt x="1577" y="70"/>
                  </a:cubicBezTo>
                  <a:cubicBezTo>
                    <a:pt x="1643" y="32"/>
                    <a:pt x="1638" y="9"/>
                    <a:pt x="1594"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4" name="Google Shape;534;p21"/>
            <p:cNvSpPr/>
            <p:nvPr/>
          </p:nvSpPr>
          <p:spPr>
            <a:xfrm>
              <a:off x="4434081" y="506463"/>
              <a:ext cx="368637" cy="200290"/>
            </a:xfrm>
            <a:custGeom>
              <a:avLst/>
              <a:gdLst/>
              <a:ahLst/>
              <a:cxnLst/>
              <a:rect l="l" t="t" r="r" b="b"/>
              <a:pathLst>
                <a:path w="1281" h="696" extrusionOk="0">
                  <a:moveTo>
                    <a:pt x="140" y="0"/>
                  </a:moveTo>
                  <a:lnTo>
                    <a:pt x="1" y="26"/>
                  </a:lnTo>
                  <a:lnTo>
                    <a:pt x="658" y="617"/>
                  </a:lnTo>
                  <a:cubicBezTo>
                    <a:pt x="710" y="666"/>
                    <a:pt x="783" y="695"/>
                    <a:pt x="858" y="695"/>
                  </a:cubicBezTo>
                  <a:cubicBezTo>
                    <a:pt x="1000" y="692"/>
                    <a:pt x="1142" y="678"/>
                    <a:pt x="1281" y="652"/>
                  </a:cubicBezTo>
                  <a:cubicBezTo>
                    <a:pt x="1281" y="652"/>
                    <a:pt x="1174" y="649"/>
                    <a:pt x="829" y="426"/>
                  </a:cubicBezTo>
                  <a:cubicBezTo>
                    <a:pt x="482" y="200"/>
                    <a:pt x="140" y="0"/>
                    <a:pt x="14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5" name="Google Shape;535;p21"/>
            <p:cNvSpPr/>
            <p:nvPr/>
          </p:nvSpPr>
          <p:spPr>
            <a:xfrm>
              <a:off x="4698255" y="332073"/>
              <a:ext cx="127195" cy="127771"/>
            </a:xfrm>
            <a:custGeom>
              <a:avLst/>
              <a:gdLst/>
              <a:ahLst/>
              <a:cxnLst/>
              <a:rect l="l" t="t" r="r" b="b"/>
              <a:pathLst>
                <a:path w="442" h="444" extrusionOk="0">
                  <a:moveTo>
                    <a:pt x="125" y="1"/>
                  </a:moveTo>
                  <a:lnTo>
                    <a:pt x="149" y="169"/>
                  </a:lnTo>
                  <a:lnTo>
                    <a:pt x="1" y="250"/>
                  </a:lnTo>
                  <a:lnTo>
                    <a:pt x="166" y="279"/>
                  </a:lnTo>
                  <a:lnTo>
                    <a:pt x="195" y="444"/>
                  </a:lnTo>
                  <a:lnTo>
                    <a:pt x="276" y="296"/>
                  </a:lnTo>
                  <a:lnTo>
                    <a:pt x="441" y="316"/>
                  </a:lnTo>
                  <a:lnTo>
                    <a:pt x="325" y="198"/>
                  </a:lnTo>
                  <a:lnTo>
                    <a:pt x="398" y="44"/>
                  </a:lnTo>
                  <a:lnTo>
                    <a:pt x="247" y="117"/>
                  </a:lnTo>
                  <a:lnTo>
                    <a:pt x="125"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Tree>
    <p:extLst>
      <p:ext uri="{BB962C8B-B14F-4D97-AF65-F5344CB8AC3E}">
        <p14:creationId xmlns:p14="http://schemas.microsoft.com/office/powerpoint/2010/main" val="29770367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36"/>
        <p:cNvGrpSpPr/>
        <p:nvPr/>
      </p:nvGrpSpPr>
      <p:grpSpPr>
        <a:xfrm>
          <a:off x="0" y="0"/>
          <a:ext cx="0" cy="0"/>
          <a:chOff x="0" y="0"/>
          <a:chExt cx="0" cy="0"/>
        </a:xfrm>
      </p:grpSpPr>
      <p:sp>
        <p:nvSpPr>
          <p:cNvPr id="537" name="Google Shape;537;p22"/>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8" name="Google Shape;538;p22"/>
          <p:cNvSpPr/>
          <p:nvPr/>
        </p:nvSpPr>
        <p:spPr>
          <a:xfrm>
            <a:off x="7585135" y="3348184"/>
            <a:ext cx="3165519" cy="3044521"/>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9" name="Google Shape;539;p22"/>
          <p:cNvSpPr/>
          <p:nvPr/>
        </p:nvSpPr>
        <p:spPr>
          <a:xfrm>
            <a:off x="7585119" y="2991336"/>
            <a:ext cx="4606884" cy="3758233"/>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40" name="Google Shape;540;p22"/>
          <p:cNvSpPr txBox="1">
            <a:spLocks noGrp="1"/>
          </p:cNvSpPr>
          <p:nvPr>
            <p:ph type="ctrTitle"/>
          </p:nvPr>
        </p:nvSpPr>
        <p:spPr>
          <a:xfrm>
            <a:off x="968000" y="677333"/>
            <a:ext cx="5128000" cy="140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5333" b="0">
                <a:solidFill>
                  <a:schemeClr val="lt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41" name="Google Shape;541;p22"/>
          <p:cNvSpPr txBox="1">
            <a:spLocks noGrp="1"/>
          </p:cNvSpPr>
          <p:nvPr>
            <p:ph type="subTitle" idx="1"/>
          </p:nvPr>
        </p:nvSpPr>
        <p:spPr>
          <a:xfrm>
            <a:off x="968000" y="2114967"/>
            <a:ext cx="5128000" cy="140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2800"/>
              <a:buNone/>
              <a:defRPr>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42" name="Google Shape;542;p22"/>
          <p:cNvSpPr txBox="1"/>
          <p:nvPr/>
        </p:nvSpPr>
        <p:spPr>
          <a:xfrm>
            <a:off x="1605600" y="4289317"/>
            <a:ext cx="4490400" cy="936400"/>
          </a:xfrm>
          <a:prstGeom prst="rect">
            <a:avLst/>
          </a:prstGeom>
          <a:noFill/>
          <a:ln>
            <a:noFill/>
          </a:ln>
        </p:spPr>
        <p:txBody>
          <a:bodyPr spcFirstLastPara="1" wrap="square" lIns="121900" tIns="121900" rIns="121900" bIns="121900" anchor="t" anchorCtr="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FF6E9"/>
                </a:solidFill>
                <a:effectLst/>
                <a:uLnTx/>
                <a:uFillTx/>
                <a:latin typeface="Roboto"/>
                <a:ea typeface="Roboto"/>
                <a:cs typeface="Roboto"/>
                <a:sym typeface="Roboto"/>
              </a:rPr>
              <a:t>CREDITS: This presentation template was created by </a:t>
            </a:r>
            <a:r>
              <a:rPr kumimoji="0" lang="en" sz="1600" b="0" i="0" u="none" strike="noStrike" kern="1200" cap="none" spc="0" normalizeH="0" baseline="0" noProof="0">
                <a:ln>
                  <a:noFill/>
                </a:ln>
                <a:solidFill>
                  <a:srgbClr val="FFF6E9"/>
                </a:solidFill>
                <a:effectLst/>
                <a:uLnTx/>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kumimoji="0" lang="en" sz="1600" b="0" i="0" u="none" strike="noStrike" kern="1200" cap="none" spc="0" normalizeH="0" baseline="0" noProof="0">
                <a:ln>
                  <a:noFill/>
                </a:ln>
                <a:solidFill>
                  <a:srgbClr val="FFF6E9"/>
                </a:solidFill>
                <a:effectLst/>
                <a:uLnTx/>
                <a:uFillTx/>
                <a:latin typeface="Roboto"/>
                <a:ea typeface="Roboto"/>
                <a:cs typeface="Roboto"/>
                <a:sym typeface="Roboto"/>
              </a:rPr>
              <a:t>, including icons by </a:t>
            </a:r>
            <a:r>
              <a:rPr kumimoji="0" lang="en" sz="1600" b="0" i="0" u="none" strike="noStrike" kern="1200" cap="none" spc="0" normalizeH="0" baseline="0" noProof="0">
                <a:ln>
                  <a:noFill/>
                </a:ln>
                <a:solidFill>
                  <a:srgbClr val="FFF6E9"/>
                </a:solidFill>
                <a:effectLst/>
                <a:uLnTx/>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kumimoji="0" lang="en" sz="1600" b="0" i="0" u="none" strike="noStrike" kern="1200" cap="none" spc="0" normalizeH="0" baseline="0" noProof="0">
                <a:ln>
                  <a:noFill/>
                </a:ln>
                <a:solidFill>
                  <a:srgbClr val="FFF6E9"/>
                </a:solidFill>
                <a:effectLst/>
                <a:uLnTx/>
                <a:uFillTx/>
                <a:latin typeface="Roboto"/>
                <a:ea typeface="Roboto"/>
                <a:cs typeface="Roboto"/>
                <a:sym typeface="Roboto"/>
              </a:rPr>
              <a:t>, and infographics &amp; images by </a:t>
            </a:r>
            <a:r>
              <a:rPr kumimoji="0" lang="en" sz="1600" b="0" i="0" u="none" strike="noStrike" kern="1200" cap="none" spc="0" normalizeH="0" baseline="0" noProof="0">
                <a:ln>
                  <a:noFill/>
                </a:ln>
                <a:solidFill>
                  <a:srgbClr val="FFF6E9"/>
                </a:solidFill>
                <a:effectLst/>
                <a:uLnTx/>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r>
              <a:rPr kumimoji="0" lang="en" sz="1600" b="0" i="0" u="none" strike="noStrike" kern="1200" cap="none" spc="0" normalizeH="0" baseline="0" noProof="0">
                <a:ln>
                  <a:noFill/>
                </a:ln>
                <a:solidFill>
                  <a:srgbClr val="FFF6E9"/>
                </a:solidFill>
                <a:effectLst/>
                <a:uLnTx/>
                <a:uFillTx/>
                <a:latin typeface="Roboto"/>
                <a:ea typeface="Roboto"/>
                <a:cs typeface="Roboto"/>
                <a:sym typeface="Roboto"/>
              </a:rPr>
              <a:t> </a:t>
            </a:r>
            <a:endParaRPr kumimoji="0" sz="1600" b="0" i="0" u="none" strike="noStrike" kern="1200" cap="none" spc="0" normalizeH="0" baseline="0" noProof="0">
              <a:ln>
                <a:noFill/>
              </a:ln>
              <a:solidFill>
                <a:srgbClr val="FFF6E9"/>
              </a:solidFill>
              <a:effectLst/>
              <a:uLnTx/>
              <a:uFillTx/>
              <a:latin typeface="Roboto"/>
              <a:ea typeface="Roboto"/>
              <a:cs typeface="Roboto"/>
              <a:sym typeface="Roboto"/>
            </a:endParaRPr>
          </a:p>
          <a:p>
            <a:pPr marL="0" marR="0" lvl="0" indent="0" algn="r" defTabSz="914377" rtl="0" eaLnBrk="1" fontAlgn="auto" latinLnBrk="0" hangingPunct="1">
              <a:lnSpc>
                <a:spcPct val="100000"/>
              </a:lnSpc>
              <a:spcBef>
                <a:spcPts val="2133"/>
              </a:spcBef>
              <a:spcAft>
                <a:spcPts val="2133"/>
              </a:spcAft>
              <a:buClrTx/>
              <a:buSzTx/>
              <a:buFontTx/>
              <a:buNone/>
              <a:tabLst/>
              <a:defRPr/>
            </a:pPr>
            <a:endParaRPr kumimoji="0" sz="1600" b="0" i="0" u="sng" strike="noStrike" kern="1200" cap="none" spc="0" normalizeH="0" baseline="0" noProof="0">
              <a:ln>
                <a:noFill/>
              </a:ln>
              <a:solidFill>
                <a:srgbClr val="FFF6E9"/>
              </a:solidFill>
              <a:effectLst/>
              <a:uLnTx/>
              <a:uFillTx/>
              <a:latin typeface="Roboto"/>
              <a:ea typeface="Roboto"/>
              <a:cs typeface="Roboto"/>
              <a:sym typeface="Roboto"/>
            </a:endParaRPr>
          </a:p>
        </p:txBody>
      </p:sp>
    </p:spTree>
    <p:extLst>
      <p:ext uri="{BB962C8B-B14F-4D97-AF65-F5344CB8AC3E}">
        <p14:creationId xmlns:p14="http://schemas.microsoft.com/office/powerpoint/2010/main" val="39159850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3"/>
        <p:cNvGrpSpPr/>
        <p:nvPr/>
      </p:nvGrpSpPr>
      <p:grpSpPr>
        <a:xfrm>
          <a:off x="0" y="0"/>
          <a:ext cx="0" cy="0"/>
          <a:chOff x="0" y="0"/>
          <a:chExt cx="0" cy="0"/>
        </a:xfrm>
      </p:grpSpPr>
      <p:sp>
        <p:nvSpPr>
          <p:cNvPr id="544" name="Google Shape;544;p23"/>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45" name="Google Shape;545;p23"/>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46" name="Google Shape;546;p23"/>
          <p:cNvSpPr txBox="1">
            <a:spLocks noGrp="1"/>
          </p:cNvSpPr>
          <p:nvPr>
            <p:ph type="body" idx="1"/>
          </p:nvPr>
        </p:nvSpPr>
        <p:spPr>
          <a:xfrm>
            <a:off x="1670533" y="2542669"/>
            <a:ext cx="4234400" cy="937200"/>
          </a:xfrm>
          <a:prstGeom prst="rect">
            <a:avLst/>
          </a:prstGeom>
        </p:spPr>
        <p:txBody>
          <a:bodyPr spcFirstLastPara="1" wrap="square" lIns="91425" tIns="91425" rIns="91425" bIns="91425" anchor="t" anchorCtr="0">
            <a:noAutofit/>
          </a:bodyPr>
          <a:lstStyle>
            <a:lvl1pPr marL="609570" lvl="0" indent="-389448" rtl="0">
              <a:spcBef>
                <a:spcPts val="0"/>
              </a:spcBef>
              <a:spcAft>
                <a:spcPts val="0"/>
              </a:spcAft>
              <a:buClr>
                <a:srgbClr val="734D3F"/>
              </a:buClr>
              <a:buSzPts val="1000"/>
              <a:buFont typeface="Montserrat"/>
              <a:buChar char="●"/>
              <a:defRPr u="sng"/>
            </a:lvl1pPr>
            <a:lvl2pPr marL="1219140" lvl="1" indent="-440245" rtl="0">
              <a:lnSpc>
                <a:spcPct val="100000"/>
              </a:lnSpc>
              <a:spcBef>
                <a:spcPts val="2133"/>
              </a:spcBef>
              <a:spcAft>
                <a:spcPts val="0"/>
              </a:spcAft>
              <a:buSzPts val="1600"/>
              <a:buFont typeface="Montserrat"/>
              <a:buChar char="○"/>
              <a:defRPr sz="1600"/>
            </a:lvl2pPr>
            <a:lvl3pPr marL="1828709" lvl="2" indent="-440245" rtl="0">
              <a:spcBef>
                <a:spcPts val="2133"/>
              </a:spcBef>
              <a:spcAft>
                <a:spcPts val="0"/>
              </a:spcAft>
              <a:buClr>
                <a:srgbClr val="734D3F"/>
              </a:buClr>
              <a:buSzPts val="1600"/>
              <a:buFont typeface="Montserrat"/>
              <a:buChar char="■"/>
              <a:defRPr/>
            </a:lvl3pPr>
            <a:lvl4pPr marL="2438278" lvl="3" indent="-440245" rtl="0">
              <a:spcBef>
                <a:spcPts val="2133"/>
              </a:spcBef>
              <a:spcAft>
                <a:spcPts val="0"/>
              </a:spcAft>
              <a:buClr>
                <a:srgbClr val="734D3F"/>
              </a:buClr>
              <a:buSzPts val="1600"/>
              <a:buFont typeface="Montserrat"/>
              <a:buChar char="●"/>
              <a:defRPr/>
            </a:lvl4pPr>
            <a:lvl5pPr marL="3047848" lvl="4" indent="-440245" rtl="0">
              <a:spcBef>
                <a:spcPts val="2133"/>
              </a:spcBef>
              <a:spcAft>
                <a:spcPts val="0"/>
              </a:spcAft>
              <a:buClr>
                <a:srgbClr val="734D3F"/>
              </a:buClr>
              <a:buSzPts val="1600"/>
              <a:buFont typeface="Montserrat"/>
              <a:buChar char="○"/>
              <a:defRPr/>
            </a:lvl5pPr>
            <a:lvl6pPr marL="3657418" lvl="5" indent="-440245" rtl="0">
              <a:spcBef>
                <a:spcPts val="2133"/>
              </a:spcBef>
              <a:spcAft>
                <a:spcPts val="0"/>
              </a:spcAft>
              <a:buClr>
                <a:srgbClr val="734D3F"/>
              </a:buClr>
              <a:buSzPts val="1600"/>
              <a:buFont typeface="Montserrat"/>
              <a:buChar char="■"/>
              <a:defRPr/>
            </a:lvl6pPr>
            <a:lvl7pPr marL="4266987" lvl="6" indent="-440245" rtl="0">
              <a:spcBef>
                <a:spcPts val="2133"/>
              </a:spcBef>
              <a:spcAft>
                <a:spcPts val="0"/>
              </a:spcAft>
              <a:buClr>
                <a:srgbClr val="734D3F"/>
              </a:buClr>
              <a:buSzPts val="1600"/>
              <a:buFont typeface="Montserrat"/>
              <a:buChar char="●"/>
              <a:defRPr/>
            </a:lvl7pPr>
            <a:lvl8pPr marL="4876557" lvl="7" indent="-440245" rtl="0">
              <a:spcBef>
                <a:spcPts val="2133"/>
              </a:spcBef>
              <a:spcAft>
                <a:spcPts val="0"/>
              </a:spcAft>
              <a:buClr>
                <a:srgbClr val="734D3F"/>
              </a:buClr>
              <a:buSzPts val="1600"/>
              <a:buFont typeface="Montserrat"/>
              <a:buChar char="○"/>
              <a:defRPr/>
            </a:lvl8pPr>
            <a:lvl9pPr marL="5486126" lvl="8" indent="-440245" rtl="0">
              <a:spcBef>
                <a:spcPts val="2133"/>
              </a:spcBef>
              <a:spcAft>
                <a:spcPts val="2133"/>
              </a:spcAft>
              <a:buClr>
                <a:srgbClr val="734D3F"/>
              </a:buClr>
              <a:buSzPts val="1600"/>
              <a:buFont typeface="Montserrat"/>
              <a:buChar char="■"/>
              <a:defRPr/>
            </a:lvl9pPr>
          </a:lstStyle>
          <a:p>
            <a:endParaRPr/>
          </a:p>
        </p:txBody>
      </p:sp>
      <p:sp>
        <p:nvSpPr>
          <p:cNvPr id="547" name="Google Shape;547;p23"/>
          <p:cNvSpPr txBox="1">
            <a:spLocks noGrp="1"/>
          </p:cNvSpPr>
          <p:nvPr>
            <p:ph type="body" idx="2"/>
          </p:nvPr>
        </p:nvSpPr>
        <p:spPr>
          <a:xfrm>
            <a:off x="6778733" y="2542669"/>
            <a:ext cx="4234400" cy="1564000"/>
          </a:xfrm>
          <a:prstGeom prst="rect">
            <a:avLst/>
          </a:prstGeom>
        </p:spPr>
        <p:txBody>
          <a:bodyPr spcFirstLastPara="1" wrap="square" lIns="91425" tIns="91425" rIns="91425" bIns="91425" anchor="t" anchorCtr="0">
            <a:noAutofit/>
          </a:bodyPr>
          <a:lstStyle>
            <a:lvl1pPr marL="609570" lvl="0" indent="-389448" rtl="0">
              <a:spcBef>
                <a:spcPts val="0"/>
              </a:spcBef>
              <a:spcAft>
                <a:spcPts val="0"/>
              </a:spcAft>
              <a:buSzPts val="1000"/>
              <a:buFont typeface="Montserrat"/>
              <a:buChar char="●"/>
              <a:defRPr u="sng"/>
            </a:lvl1pPr>
            <a:lvl2pPr marL="1219140" lvl="1" indent="-440245" rtl="0">
              <a:lnSpc>
                <a:spcPct val="100000"/>
              </a:lnSpc>
              <a:spcBef>
                <a:spcPts val="2133"/>
              </a:spcBef>
              <a:spcAft>
                <a:spcPts val="0"/>
              </a:spcAft>
              <a:buSzPts val="1600"/>
              <a:buFont typeface="Montserrat"/>
              <a:buChar char="○"/>
              <a:defRPr sz="1600"/>
            </a:lvl2pPr>
            <a:lvl3pPr marL="1828709" lvl="2" indent="-440245" rtl="0">
              <a:spcBef>
                <a:spcPts val="2133"/>
              </a:spcBef>
              <a:spcAft>
                <a:spcPts val="0"/>
              </a:spcAft>
              <a:buSzPts val="1600"/>
              <a:buFont typeface="Montserrat"/>
              <a:buChar char="■"/>
              <a:defRPr/>
            </a:lvl3pPr>
            <a:lvl4pPr marL="2438278" lvl="3" indent="-440245" rtl="0">
              <a:spcBef>
                <a:spcPts val="2133"/>
              </a:spcBef>
              <a:spcAft>
                <a:spcPts val="0"/>
              </a:spcAft>
              <a:buSzPts val="1600"/>
              <a:buFont typeface="Montserrat"/>
              <a:buChar char="●"/>
              <a:defRPr/>
            </a:lvl4pPr>
            <a:lvl5pPr marL="3047848" lvl="4" indent="-440245" rtl="0">
              <a:spcBef>
                <a:spcPts val="2133"/>
              </a:spcBef>
              <a:spcAft>
                <a:spcPts val="0"/>
              </a:spcAft>
              <a:buSzPts val="1600"/>
              <a:buFont typeface="Montserrat"/>
              <a:buChar char="○"/>
              <a:defRPr/>
            </a:lvl5pPr>
            <a:lvl6pPr marL="3657418" lvl="5" indent="-440245" rtl="0">
              <a:spcBef>
                <a:spcPts val="2133"/>
              </a:spcBef>
              <a:spcAft>
                <a:spcPts val="0"/>
              </a:spcAft>
              <a:buSzPts val="1600"/>
              <a:buFont typeface="Montserrat"/>
              <a:buChar char="■"/>
              <a:defRPr/>
            </a:lvl6pPr>
            <a:lvl7pPr marL="4266987" lvl="6" indent="-440245" rtl="0">
              <a:spcBef>
                <a:spcPts val="2133"/>
              </a:spcBef>
              <a:spcAft>
                <a:spcPts val="0"/>
              </a:spcAft>
              <a:buSzPts val="1600"/>
              <a:buFont typeface="Montserrat"/>
              <a:buChar char="●"/>
              <a:defRPr/>
            </a:lvl7pPr>
            <a:lvl8pPr marL="4876557" lvl="7" indent="-440245" rtl="0">
              <a:spcBef>
                <a:spcPts val="2133"/>
              </a:spcBef>
              <a:spcAft>
                <a:spcPts val="0"/>
              </a:spcAft>
              <a:buSzPts val="1600"/>
              <a:buFont typeface="Montserrat"/>
              <a:buChar char="○"/>
              <a:defRPr/>
            </a:lvl8pPr>
            <a:lvl9pPr marL="5486126" lvl="8" indent="-440245" rtl="0">
              <a:spcBef>
                <a:spcPts val="2133"/>
              </a:spcBef>
              <a:spcAft>
                <a:spcPts val="2133"/>
              </a:spcAft>
              <a:buSzPts val="1600"/>
              <a:buFont typeface="Montserrat"/>
              <a:buChar char="■"/>
              <a:defRPr/>
            </a:lvl9pPr>
          </a:lstStyle>
          <a:p>
            <a:endParaRPr/>
          </a:p>
        </p:txBody>
      </p:sp>
      <p:sp>
        <p:nvSpPr>
          <p:cNvPr id="548" name="Google Shape;548;p23"/>
          <p:cNvSpPr txBox="1">
            <a:spLocks noGrp="1"/>
          </p:cNvSpPr>
          <p:nvPr>
            <p:ph type="subTitle" idx="3"/>
          </p:nvPr>
        </p:nvSpPr>
        <p:spPr>
          <a:xfrm>
            <a:off x="1670533" y="2096800"/>
            <a:ext cx="3803200" cy="497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2400">
                <a:latin typeface="Limelight"/>
                <a:ea typeface="Limelight"/>
                <a:cs typeface="Limelight"/>
                <a:sym typeface="Limelight"/>
              </a:defRPr>
            </a:lvl1pPr>
            <a:lvl2pPr lvl="1" rtl="0">
              <a:spcBef>
                <a:spcPts val="2133"/>
              </a:spcBef>
              <a:spcAft>
                <a:spcPts val="0"/>
              </a:spcAft>
              <a:buSzPts val="1800"/>
              <a:buFont typeface="Limelight"/>
              <a:buNone/>
              <a:defRPr sz="2400">
                <a:latin typeface="Limelight"/>
                <a:ea typeface="Limelight"/>
                <a:cs typeface="Limelight"/>
                <a:sym typeface="Limelight"/>
              </a:defRPr>
            </a:lvl2pPr>
            <a:lvl3pPr lvl="2" rtl="0">
              <a:spcBef>
                <a:spcPts val="2133"/>
              </a:spcBef>
              <a:spcAft>
                <a:spcPts val="0"/>
              </a:spcAft>
              <a:buSzPts val="1800"/>
              <a:buFont typeface="Limelight"/>
              <a:buNone/>
              <a:defRPr sz="2400">
                <a:latin typeface="Limelight"/>
                <a:ea typeface="Limelight"/>
                <a:cs typeface="Limelight"/>
                <a:sym typeface="Limelight"/>
              </a:defRPr>
            </a:lvl3pPr>
            <a:lvl4pPr lvl="3" rtl="0">
              <a:spcBef>
                <a:spcPts val="2133"/>
              </a:spcBef>
              <a:spcAft>
                <a:spcPts val="0"/>
              </a:spcAft>
              <a:buSzPts val="1800"/>
              <a:buFont typeface="Limelight"/>
              <a:buNone/>
              <a:defRPr sz="2400">
                <a:latin typeface="Limelight"/>
                <a:ea typeface="Limelight"/>
                <a:cs typeface="Limelight"/>
                <a:sym typeface="Limelight"/>
              </a:defRPr>
            </a:lvl4pPr>
            <a:lvl5pPr lvl="4" rtl="0">
              <a:spcBef>
                <a:spcPts val="2133"/>
              </a:spcBef>
              <a:spcAft>
                <a:spcPts val="0"/>
              </a:spcAft>
              <a:buSzPts val="1800"/>
              <a:buFont typeface="Limelight"/>
              <a:buNone/>
              <a:defRPr sz="2400">
                <a:latin typeface="Limelight"/>
                <a:ea typeface="Limelight"/>
                <a:cs typeface="Limelight"/>
                <a:sym typeface="Limelight"/>
              </a:defRPr>
            </a:lvl5pPr>
            <a:lvl6pPr lvl="5" rtl="0">
              <a:spcBef>
                <a:spcPts val="2133"/>
              </a:spcBef>
              <a:spcAft>
                <a:spcPts val="0"/>
              </a:spcAft>
              <a:buSzPts val="1800"/>
              <a:buFont typeface="Limelight"/>
              <a:buNone/>
              <a:defRPr sz="2400">
                <a:latin typeface="Limelight"/>
                <a:ea typeface="Limelight"/>
                <a:cs typeface="Limelight"/>
                <a:sym typeface="Limelight"/>
              </a:defRPr>
            </a:lvl6pPr>
            <a:lvl7pPr lvl="6" rtl="0">
              <a:spcBef>
                <a:spcPts val="2133"/>
              </a:spcBef>
              <a:spcAft>
                <a:spcPts val="0"/>
              </a:spcAft>
              <a:buSzPts val="1800"/>
              <a:buFont typeface="Limelight"/>
              <a:buNone/>
              <a:defRPr sz="2400">
                <a:latin typeface="Limelight"/>
                <a:ea typeface="Limelight"/>
                <a:cs typeface="Limelight"/>
                <a:sym typeface="Limelight"/>
              </a:defRPr>
            </a:lvl7pPr>
            <a:lvl8pPr lvl="7" rtl="0">
              <a:spcBef>
                <a:spcPts val="2133"/>
              </a:spcBef>
              <a:spcAft>
                <a:spcPts val="0"/>
              </a:spcAft>
              <a:buSzPts val="1800"/>
              <a:buFont typeface="Limelight"/>
              <a:buNone/>
              <a:defRPr sz="2400">
                <a:latin typeface="Limelight"/>
                <a:ea typeface="Limelight"/>
                <a:cs typeface="Limelight"/>
                <a:sym typeface="Limelight"/>
              </a:defRPr>
            </a:lvl8pPr>
            <a:lvl9pPr lvl="8" rtl="0">
              <a:spcBef>
                <a:spcPts val="2133"/>
              </a:spcBef>
              <a:spcAft>
                <a:spcPts val="2133"/>
              </a:spcAft>
              <a:buSzPts val="1800"/>
              <a:buFont typeface="Limelight"/>
              <a:buNone/>
              <a:defRPr sz="2400">
                <a:latin typeface="Limelight"/>
                <a:ea typeface="Limelight"/>
                <a:cs typeface="Limelight"/>
                <a:sym typeface="Limelight"/>
              </a:defRPr>
            </a:lvl9pPr>
          </a:lstStyle>
          <a:p>
            <a:endParaRPr/>
          </a:p>
        </p:txBody>
      </p:sp>
      <p:sp>
        <p:nvSpPr>
          <p:cNvPr id="549" name="Google Shape;549;p23"/>
          <p:cNvSpPr txBox="1">
            <a:spLocks noGrp="1"/>
          </p:cNvSpPr>
          <p:nvPr>
            <p:ph type="subTitle" idx="4"/>
          </p:nvPr>
        </p:nvSpPr>
        <p:spPr>
          <a:xfrm>
            <a:off x="6778733" y="2096800"/>
            <a:ext cx="3802800" cy="497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2400">
                <a:latin typeface="Limelight"/>
                <a:ea typeface="Limelight"/>
                <a:cs typeface="Limelight"/>
                <a:sym typeface="Limelight"/>
              </a:defRPr>
            </a:lvl1pPr>
            <a:lvl2pPr lvl="1" rtl="0">
              <a:spcBef>
                <a:spcPts val="2133"/>
              </a:spcBef>
              <a:spcAft>
                <a:spcPts val="0"/>
              </a:spcAft>
              <a:buSzPts val="1800"/>
              <a:buFont typeface="Limelight"/>
              <a:buNone/>
              <a:defRPr sz="2400">
                <a:latin typeface="Limelight"/>
                <a:ea typeface="Limelight"/>
                <a:cs typeface="Limelight"/>
                <a:sym typeface="Limelight"/>
              </a:defRPr>
            </a:lvl2pPr>
            <a:lvl3pPr lvl="2" rtl="0">
              <a:spcBef>
                <a:spcPts val="2133"/>
              </a:spcBef>
              <a:spcAft>
                <a:spcPts val="0"/>
              </a:spcAft>
              <a:buSzPts val="1800"/>
              <a:buFont typeface="Limelight"/>
              <a:buNone/>
              <a:defRPr sz="2400">
                <a:latin typeface="Limelight"/>
                <a:ea typeface="Limelight"/>
                <a:cs typeface="Limelight"/>
                <a:sym typeface="Limelight"/>
              </a:defRPr>
            </a:lvl3pPr>
            <a:lvl4pPr lvl="3" rtl="0">
              <a:spcBef>
                <a:spcPts val="2133"/>
              </a:spcBef>
              <a:spcAft>
                <a:spcPts val="0"/>
              </a:spcAft>
              <a:buSzPts val="1800"/>
              <a:buFont typeface="Limelight"/>
              <a:buNone/>
              <a:defRPr sz="2400">
                <a:latin typeface="Limelight"/>
                <a:ea typeface="Limelight"/>
                <a:cs typeface="Limelight"/>
                <a:sym typeface="Limelight"/>
              </a:defRPr>
            </a:lvl4pPr>
            <a:lvl5pPr lvl="4" rtl="0">
              <a:spcBef>
                <a:spcPts val="2133"/>
              </a:spcBef>
              <a:spcAft>
                <a:spcPts val="0"/>
              </a:spcAft>
              <a:buSzPts val="1800"/>
              <a:buFont typeface="Limelight"/>
              <a:buNone/>
              <a:defRPr sz="2400">
                <a:latin typeface="Limelight"/>
                <a:ea typeface="Limelight"/>
                <a:cs typeface="Limelight"/>
                <a:sym typeface="Limelight"/>
              </a:defRPr>
            </a:lvl5pPr>
            <a:lvl6pPr lvl="5" rtl="0">
              <a:spcBef>
                <a:spcPts val="2133"/>
              </a:spcBef>
              <a:spcAft>
                <a:spcPts val="0"/>
              </a:spcAft>
              <a:buSzPts val="1800"/>
              <a:buFont typeface="Limelight"/>
              <a:buNone/>
              <a:defRPr sz="2400">
                <a:latin typeface="Limelight"/>
                <a:ea typeface="Limelight"/>
                <a:cs typeface="Limelight"/>
                <a:sym typeface="Limelight"/>
              </a:defRPr>
            </a:lvl6pPr>
            <a:lvl7pPr lvl="6" rtl="0">
              <a:spcBef>
                <a:spcPts val="2133"/>
              </a:spcBef>
              <a:spcAft>
                <a:spcPts val="0"/>
              </a:spcAft>
              <a:buSzPts val="1800"/>
              <a:buFont typeface="Limelight"/>
              <a:buNone/>
              <a:defRPr sz="2400">
                <a:latin typeface="Limelight"/>
                <a:ea typeface="Limelight"/>
                <a:cs typeface="Limelight"/>
                <a:sym typeface="Limelight"/>
              </a:defRPr>
            </a:lvl7pPr>
            <a:lvl8pPr lvl="7" rtl="0">
              <a:spcBef>
                <a:spcPts val="2133"/>
              </a:spcBef>
              <a:spcAft>
                <a:spcPts val="0"/>
              </a:spcAft>
              <a:buSzPts val="1800"/>
              <a:buFont typeface="Limelight"/>
              <a:buNone/>
              <a:defRPr sz="2400">
                <a:latin typeface="Limelight"/>
                <a:ea typeface="Limelight"/>
                <a:cs typeface="Limelight"/>
                <a:sym typeface="Limelight"/>
              </a:defRPr>
            </a:lvl8pPr>
            <a:lvl9pPr lvl="8" rtl="0">
              <a:spcBef>
                <a:spcPts val="2133"/>
              </a:spcBef>
              <a:spcAft>
                <a:spcPts val="2133"/>
              </a:spcAft>
              <a:buSzPts val="1800"/>
              <a:buFont typeface="Limelight"/>
              <a:buNone/>
              <a:defRPr sz="2400">
                <a:latin typeface="Limelight"/>
                <a:ea typeface="Limelight"/>
                <a:cs typeface="Limelight"/>
                <a:sym typeface="Limelight"/>
              </a:defRPr>
            </a:lvl9pPr>
          </a:lstStyle>
          <a:p>
            <a:endParaRPr/>
          </a:p>
        </p:txBody>
      </p:sp>
      <p:sp>
        <p:nvSpPr>
          <p:cNvPr id="550" name="Google Shape;550;p23"/>
          <p:cNvSpPr txBox="1">
            <a:spLocks noGrp="1"/>
          </p:cNvSpPr>
          <p:nvPr>
            <p:ph type="title"/>
          </p:nvPr>
        </p:nvSpPr>
        <p:spPr>
          <a:xfrm>
            <a:off x="1467333" y="854467"/>
            <a:ext cx="92572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1" name="Google Shape;551;p23"/>
          <p:cNvSpPr txBox="1">
            <a:spLocks noGrp="1"/>
          </p:cNvSpPr>
          <p:nvPr>
            <p:ph type="body" idx="5"/>
          </p:nvPr>
        </p:nvSpPr>
        <p:spPr>
          <a:xfrm>
            <a:off x="1670533" y="4094771"/>
            <a:ext cx="4234400" cy="570000"/>
          </a:xfrm>
          <a:prstGeom prst="rect">
            <a:avLst/>
          </a:prstGeom>
        </p:spPr>
        <p:txBody>
          <a:bodyPr spcFirstLastPara="1" wrap="square" lIns="91425" tIns="91425" rIns="91425" bIns="91425" anchor="t" anchorCtr="0">
            <a:noAutofit/>
          </a:bodyPr>
          <a:lstStyle>
            <a:lvl1pPr marL="609570" lvl="0" indent="-389448" rtl="0">
              <a:spcBef>
                <a:spcPts val="0"/>
              </a:spcBef>
              <a:spcAft>
                <a:spcPts val="0"/>
              </a:spcAft>
              <a:buClr>
                <a:schemeClr val="dk1"/>
              </a:buClr>
              <a:buSzPts val="1000"/>
              <a:buFont typeface="Montserrat"/>
              <a:buChar char="●"/>
              <a:defRPr u="sng">
                <a:solidFill>
                  <a:schemeClr val="hlink"/>
                </a:solidFill>
              </a:defRPr>
            </a:lvl1pPr>
            <a:lvl2pPr marL="1219140" lvl="1" indent="-440245" rtl="0">
              <a:lnSpc>
                <a:spcPct val="100000"/>
              </a:lnSpc>
              <a:spcBef>
                <a:spcPts val="2133"/>
              </a:spcBef>
              <a:spcAft>
                <a:spcPts val="0"/>
              </a:spcAft>
              <a:buClr>
                <a:schemeClr val="dk1"/>
              </a:buClr>
              <a:buSzPts val="1600"/>
              <a:buFont typeface="Montserrat"/>
              <a:buChar char="○"/>
              <a:defRPr sz="1600"/>
            </a:lvl2pPr>
            <a:lvl3pPr marL="1828709" lvl="2" indent="-440245" rtl="0">
              <a:spcBef>
                <a:spcPts val="2133"/>
              </a:spcBef>
              <a:spcAft>
                <a:spcPts val="0"/>
              </a:spcAft>
              <a:buClr>
                <a:schemeClr val="dk1"/>
              </a:buClr>
              <a:buSzPts val="1600"/>
              <a:buFont typeface="Montserrat"/>
              <a:buChar char="■"/>
              <a:defRPr/>
            </a:lvl3pPr>
            <a:lvl4pPr marL="2438278" lvl="3" indent="-440245" rtl="0">
              <a:spcBef>
                <a:spcPts val="2133"/>
              </a:spcBef>
              <a:spcAft>
                <a:spcPts val="0"/>
              </a:spcAft>
              <a:buClr>
                <a:schemeClr val="dk1"/>
              </a:buClr>
              <a:buSzPts val="1600"/>
              <a:buFont typeface="Montserrat"/>
              <a:buChar char="●"/>
              <a:defRPr/>
            </a:lvl4pPr>
            <a:lvl5pPr marL="3047848" lvl="4" indent="-440245" rtl="0">
              <a:spcBef>
                <a:spcPts val="2133"/>
              </a:spcBef>
              <a:spcAft>
                <a:spcPts val="0"/>
              </a:spcAft>
              <a:buClr>
                <a:schemeClr val="dk1"/>
              </a:buClr>
              <a:buSzPts val="1600"/>
              <a:buFont typeface="Montserrat"/>
              <a:buChar char="○"/>
              <a:defRPr/>
            </a:lvl5pPr>
            <a:lvl6pPr marL="3657418" lvl="5" indent="-440245" rtl="0">
              <a:spcBef>
                <a:spcPts val="2133"/>
              </a:spcBef>
              <a:spcAft>
                <a:spcPts val="0"/>
              </a:spcAft>
              <a:buClr>
                <a:schemeClr val="dk1"/>
              </a:buClr>
              <a:buSzPts val="1600"/>
              <a:buFont typeface="Montserrat"/>
              <a:buChar char="■"/>
              <a:defRPr/>
            </a:lvl6pPr>
            <a:lvl7pPr marL="4266987" lvl="6" indent="-440245" rtl="0">
              <a:spcBef>
                <a:spcPts val="2133"/>
              </a:spcBef>
              <a:spcAft>
                <a:spcPts val="0"/>
              </a:spcAft>
              <a:buClr>
                <a:schemeClr val="dk1"/>
              </a:buClr>
              <a:buSzPts val="1600"/>
              <a:buFont typeface="Montserrat"/>
              <a:buChar char="●"/>
              <a:defRPr/>
            </a:lvl7pPr>
            <a:lvl8pPr marL="4876557" lvl="7" indent="-440245" rtl="0">
              <a:spcBef>
                <a:spcPts val="2133"/>
              </a:spcBef>
              <a:spcAft>
                <a:spcPts val="0"/>
              </a:spcAft>
              <a:buClr>
                <a:schemeClr val="dk1"/>
              </a:buClr>
              <a:buSzPts val="1600"/>
              <a:buFont typeface="Montserrat"/>
              <a:buChar char="○"/>
              <a:defRPr/>
            </a:lvl8pPr>
            <a:lvl9pPr marL="5486126" lvl="8" indent="-440245" rtl="0">
              <a:spcBef>
                <a:spcPts val="2133"/>
              </a:spcBef>
              <a:spcAft>
                <a:spcPts val="2133"/>
              </a:spcAft>
              <a:buClr>
                <a:schemeClr val="dk1"/>
              </a:buClr>
              <a:buSzPts val="1600"/>
              <a:buFont typeface="Montserrat"/>
              <a:buChar char="■"/>
              <a:defRPr/>
            </a:lvl9pPr>
          </a:lstStyle>
          <a:p>
            <a:endParaRPr/>
          </a:p>
        </p:txBody>
      </p:sp>
      <p:sp>
        <p:nvSpPr>
          <p:cNvPr id="552" name="Google Shape;552;p23"/>
          <p:cNvSpPr txBox="1">
            <a:spLocks noGrp="1"/>
          </p:cNvSpPr>
          <p:nvPr>
            <p:ph type="subTitle" idx="6"/>
          </p:nvPr>
        </p:nvSpPr>
        <p:spPr>
          <a:xfrm>
            <a:off x="1670533" y="3655824"/>
            <a:ext cx="3803200" cy="497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2400">
                <a:latin typeface="Limelight"/>
                <a:ea typeface="Limelight"/>
                <a:cs typeface="Limelight"/>
                <a:sym typeface="Limelight"/>
              </a:defRPr>
            </a:lvl1pPr>
            <a:lvl2pPr lvl="1" rtl="0">
              <a:spcBef>
                <a:spcPts val="2133"/>
              </a:spcBef>
              <a:spcAft>
                <a:spcPts val="0"/>
              </a:spcAft>
              <a:buSzPts val="1800"/>
              <a:buFont typeface="Limelight"/>
              <a:buNone/>
              <a:defRPr sz="2400">
                <a:latin typeface="Limelight"/>
                <a:ea typeface="Limelight"/>
                <a:cs typeface="Limelight"/>
                <a:sym typeface="Limelight"/>
              </a:defRPr>
            </a:lvl2pPr>
            <a:lvl3pPr lvl="2" rtl="0">
              <a:spcBef>
                <a:spcPts val="2133"/>
              </a:spcBef>
              <a:spcAft>
                <a:spcPts val="0"/>
              </a:spcAft>
              <a:buSzPts val="1800"/>
              <a:buFont typeface="Limelight"/>
              <a:buNone/>
              <a:defRPr sz="2400">
                <a:latin typeface="Limelight"/>
                <a:ea typeface="Limelight"/>
                <a:cs typeface="Limelight"/>
                <a:sym typeface="Limelight"/>
              </a:defRPr>
            </a:lvl3pPr>
            <a:lvl4pPr lvl="3" rtl="0">
              <a:spcBef>
                <a:spcPts val="2133"/>
              </a:spcBef>
              <a:spcAft>
                <a:spcPts val="0"/>
              </a:spcAft>
              <a:buSzPts val="1800"/>
              <a:buFont typeface="Limelight"/>
              <a:buNone/>
              <a:defRPr sz="2400">
                <a:latin typeface="Limelight"/>
                <a:ea typeface="Limelight"/>
                <a:cs typeface="Limelight"/>
                <a:sym typeface="Limelight"/>
              </a:defRPr>
            </a:lvl4pPr>
            <a:lvl5pPr lvl="4" rtl="0">
              <a:spcBef>
                <a:spcPts val="2133"/>
              </a:spcBef>
              <a:spcAft>
                <a:spcPts val="0"/>
              </a:spcAft>
              <a:buSzPts val="1800"/>
              <a:buFont typeface="Limelight"/>
              <a:buNone/>
              <a:defRPr sz="2400">
                <a:latin typeface="Limelight"/>
                <a:ea typeface="Limelight"/>
                <a:cs typeface="Limelight"/>
                <a:sym typeface="Limelight"/>
              </a:defRPr>
            </a:lvl5pPr>
            <a:lvl6pPr lvl="5" rtl="0">
              <a:spcBef>
                <a:spcPts val="2133"/>
              </a:spcBef>
              <a:spcAft>
                <a:spcPts val="0"/>
              </a:spcAft>
              <a:buSzPts val="1800"/>
              <a:buFont typeface="Limelight"/>
              <a:buNone/>
              <a:defRPr sz="2400">
                <a:latin typeface="Limelight"/>
                <a:ea typeface="Limelight"/>
                <a:cs typeface="Limelight"/>
                <a:sym typeface="Limelight"/>
              </a:defRPr>
            </a:lvl6pPr>
            <a:lvl7pPr lvl="6" rtl="0">
              <a:spcBef>
                <a:spcPts val="2133"/>
              </a:spcBef>
              <a:spcAft>
                <a:spcPts val="0"/>
              </a:spcAft>
              <a:buSzPts val="1800"/>
              <a:buFont typeface="Limelight"/>
              <a:buNone/>
              <a:defRPr sz="2400">
                <a:latin typeface="Limelight"/>
                <a:ea typeface="Limelight"/>
                <a:cs typeface="Limelight"/>
                <a:sym typeface="Limelight"/>
              </a:defRPr>
            </a:lvl7pPr>
            <a:lvl8pPr lvl="7" rtl="0">
              <a:spcBef>
                <a:spcPts val="2133"/>
              </a:spcBef>
              <a:spcAft>
                <a:spcPts val="0"/>
              </a:spcAft>
              <a:buSzPts val="1800"/>
              <a:buFont typeface="Limelight"/>
              <a:buNone/>
              <a:defRPr sz="2400">
                <a:latin typeface="Limelight"/>
                <a:ea typeface="Limelight"/>
                <a:cs typeface="Limelight"/>
                <a:sym typeface="Limelight"/>
              </a:defRPr>
            </a:lvl8pPr>
            <a:lvl9pPr lvl="8" rtl="0">
              <a:spcBef>
                <a:spcPts val="2133"/>
              </a:spcBef>
              <a:spcAft>
                <a:spcPts val="2133"/>
              </a:spcAft>
              <a:buSzPts val="1800"/>
              <a:buFont typeface="Limelight"/>
              <a:buNone/>
              <a:defRPr sz="2400">
                <a:latin typeface="Limelight"/>
                <a:ea typeface="Limelight"/>
                <a:cs typeface="Limelight"/>
                <a:sym typeface="Limelight"/>
              </a:defRPr>
            </a:lvl9pPr>
          </a:lstStyle>
          <a:p>
            <a:endParaRPr/>
          </a:p>
        </p:txBody>
      </p:sp>
    </p:spTree>
    <p:extLst>
      <p:ext uri="{BB962C8B-B14F-4D97-AF65-F5344CB8AC3E}">
        <p14:creationId xmlns:p14="http://schemas.microsoft.com/office/powerpoint/2010/main" val="7166446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53"/>
        <p:cNvGrpSpPr/>
        <p:nvPr/>
      </p:nvGrpSpPr>
      <p:grpSpPr>
        <a:xfrm>
          <a:off x="0" y="0"/>
          <a:ext cx="0" cy="0"/>
          <a:chOff x="0" y="0"/>
          <a:chExt cx="0" cy="0"/>
        </a:xfrm>
      </p:grpSpPr>
      <p:sp>
        <p:nvSpPr>
          <p:cNvPr id="554" name="Google Shape;554;p24"/>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55" name="Google Shape;555;p24"/>
          <p:cNvSpPr/>
          <p:nvPr/>
        </p:nvSpPr>
        <p:spPr>
          <a:xfrm>
            <a:off x="310335" y="1604753"/>
            <a:ext cx="5310687" cy="7967751"/>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56" name="Google Shape;556;p24"/>
          <p:cNvSpPr/>
          <p:nvPr/>
        </p:nvSpPr>
        <p:spPr>
          <a:xfrm>
            <a:off x="4746248" y="940668"/>
            <a:ext cx="1184769" cy="447997"/>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557" name="Google Shape;557;p24"/>
          <p:cNvGrpSpPr/>
          <p:nvPr/>
        </p:nvGrpSpPr>
        <p:grpSpPr>
          <a:xfrm>
            <a:off x="6165573" y="596901"/>
            <a:ext cx="1373737" cy="327031"/>
            <a:chOff x="4294800" y="187900"/>
            <a:chExt cx="2283474" cy="543601"/>
          </a:xfrm>
        </p:grpSpPr>
        <p:sp>
          <p:nvSpPr>
            <p:cNvPr id="558" name="Google Shape;558;p24"/>
            <p:cNvSpPr/>
            <p:nvPr/>
          </p:nvSpPr>
          <p:spPr>
            <a:xfrm>
              <a:off x="5560418" y="457542"/>
              <a:ext cx="378709" cy="188491"/>
            </a:xfrm>
            <a:custGeom>
              <a:avLst/>
              <a:gdLst/>
              <a:ahLst/>
              <a:cxnLst/>
              <a:rect l="l" t="t" r="r" b="b"/>
              <a:pathLst>
                <a:path w="1316" h="655" extrusionOk="0">
                  <a:moveTo>
                    <a:pt x="1100" y="0"/>
                  </a:moveTo>
                  <a:cubicBezTo>
                    <a:pt x="999" y="0"/>
                    <a:pt x="641" y="36"/>
                    <a:pt x="203" y="225"/>
                  </a:cubicBezTo>
                  <a:cubicBezTo>
                    <a:pt x="148" y="251"/>
                    <a:pt x="90" y="277"/>
                    <a:pt x="38" y="309"/>
                  </a:cubicBezTo>
                  <a:cubicBezTo>
                    <a:pt x="6" y="326"/>
                    <a:pt x="0" y="364"/>
                    <a:pt x="6" y="405"/>
                  </a:cubicBezTo>
                  <a:cubicBezTo>
                    <a:pt x="12" y="445"/>
                    <a:pt x="20" y="486"/>
                    <a:pt x="29" y="523"/>
                  </a:cubicBezTo>
                  <a:cubicBezTo>
                    <a:pt x="41" y="558"/>
                    <a:pt x="49" y="596"/>
                    <a:pt x="78" y="607"/>
                  </a:cubicBezTo>
                  <a:cubicBezTo>
                    <a:pt x="90" y="613"/>
                    <a:pt x="125" y="622"/>
                    <a:pt x="133" y="625"/>
                  </a:cubicBezTo>
                  <a:cubicBezTo>
                    <a:pt x="177" y="634"/>
                    <a:pt x="220" y="636"/>
                    <a:pt x="264" y="639"/>
                  </a:cubicBezTo>
                  <a:cubicBezTo>
                    <a:pt x="338" y="650"/>
                    <a:pt x="413" y="655"/>
                    <a:pt x="489" y="655"/>
                  </a:cubicBezTo>
                  <a:cubicBezTo>
                    <a:pt x="539" y="655"/>
                    <a:pt x="589" y="653"/>
                    <a:pt x="640" y="648"/>
                  </a:cubicBezTo>
                  <a:cubicBezTo>
                    <a:pt x="692" y="645"/>
                    <a:pt x="747" y="639"/>
                    <a:pt x="802" y="634"/>
                  </a:cubicBezTo>
                  <a:cubicBezTo>
                    <a:pt x="860" y="625"/>
                    <a:pt x="918" y="613"/>
                    <a:pt x="979" y="602"/>
                  </a:cubicBezTo>
                  <a:cubicBezTo>
                    <a:pt x="1037" y="590"/>
                    <a:pt x="1104" y="570"/>
                    <a:pt x="1167" y="552"/>
                  </a:cubicBezTo>
                  <a:cubicBezTo>
                    <a:pt x="1188" y="544"/>
                    <a:pt x="1208" y="538"/>
                    <a:pt x="1228" y="532"/>
                  </a:cubicBezTo>
                  <a:cubicBezTo>
                    <a:pt x="1243" y="509"/>
                    <a:pt x="1315" y="477"/>
                    <a:pt x="1275" y="251"/>
                  </a:cubicBezTo>
                  <a:cubicBezTo>
                    <a:pt x="1231" y="22"/>
                    <a:pt x="1156" y="14"/>
                    <a:pt x="1127" y="2"/>
                  </a:cubicBezTo>
                  <a:cubicBezTo>
                    <a:pt x="1123" y="1"/>
                    <a:pt x="1114" y="0"/>
                    <a:pt x="1100"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59" name="Google Shape;559;p24"/>
            <p:cNvSpPr/>
            <p:nvPr/>
          </p:nvSpPr>
          <p:spPr>
            <a:xfrm>
              <a:off x="5870348" y="458117"/>
              <a:ext cx="68778" cy="151944"/>
            </a:xfrm>
            <a:custGeom>
              <a:avLst/>
              <a:gdLst/>
              <a:ahLst/>
              <a:cxnLst/>
              <a:rect l="l" t="t" r="r" b="b"/>
              <a:pathLst>
                <a:path w="239" h="528" extrusionOk="0">
                  <a:moveTo>
                    <a:pt x="50" y="0"/>
                  </a:moveTo>
                  <a:cubicBezTo>
                    <a:pt x="50" y="0"/>
                    <a:pt x="1" y="52"/>
                    <a:pt x="44" y="290"/>
                  </a:cubicBezTo>
                  <a:cubicBezTo>
                    <a:pt x="79" y="498"/>
                    <a:pt x="151" y="527"/>
                    <a:pt x="151" y="527"/>
                  </a:cubicBezTo>
                  <a:cubicBezTo>
                    <a:pt x="166" y="507"/>
                    <a:pt x="238" y="475"/>
                    <a:pt x="198" y="249"/>
                  </a:cubicBezTo>
                  <a:cubicBezTo>
                    <a:pt x="154" y="20"/>
                    <a:pt x="79" y="12"/>
                    <a:pt x="5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0" name="Google Shape;560;p24"/>
            <p:cNvSpPr/>
            <p:nvPr/>
          </p:nvSpPr>
          <p:spPr>
            <a:xfrm>
              <a:off x="5887039" y="474520"/>
              <a:ext cx="40288" cy="118850"/>
            </a:xfrm>
            <a:custGeom>
              <a:avLst/>
              <a:gdLst/>
              <a:ahLst/>
              <a:cxnLst/>
              <a:rect l="l" t="t" r="r" b="b"/>
              <a:pathLst>
                <a:path w="140" h="413" extrusionOk="0">
                  <a:moveTo>
                    <a:pt x="38" y="1"/>
                  </a:moveTo>
                  <a:cubicBezTo>
                    <a:pt x="37" y="1"/>
                    <a:pt x="36" y="1"/>
                    <a:pt x="35" y="1"/>
                  </a:cubicBezTo>
                  <a:cubicBezTo>
                    <a:pt x="6" y="4"/>
                    <a:pt x="1" y="99"/>
                    <a:pt x="21" y="215"/>
                  </a:cubicBezTo>
                  <a:cubicBezTo>
                    <a:pt x="41" y="326"/>
                    <a:pt x="80" y="412"/>
                    <a:pt x="106" y="412"/>
                  </a:cubicBezTo>
                  <a:cubicBezTo>
                    <a:pt x="107" y="412"/>
                    <a:pt x="107" y="412"/>
                    <a:pt x="108" y="412"/>
                  </a:cubicBezTo>
                  <a:cubicBezTo>
                    <a:pt x="137" y="407"/>
                    <a:pt x="140" y="311"/>
                    <a:pt x="119" y="198"/>
                  </a:cubicBezTo>
                  <a:cubicBezTo>
                    <a:pt x="100" y="86"/>
                    <a:pt x="64" y="1"/>
                    <a:pt x="38"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1" name="Google Shape;561;p24"/>
            <p:cNvSpPr/>
            <p:nvPr/>
          </p:nvSpPr>
          <p:spPr>
            <a:xfrm>
              <a:off x="4509190" y="187900"/>
              <a:ext cx="2069084" cy="449788"/>
            </a:xfrm>
            <a:custGeom>
              <a:avLst/>
              <a:gdLst/>
              <a:ahLst/>
              <a:cxnLst/>
              <a:rect l="l" t="t" r="r" b="b"/>
              <a:pathLst>
                <a:path w="7190" h="1563" extrusionOk="0">
                  <a:moveTo>
                    <a:pt x="733" y="1"/>
                  </a:moveTo>
                  <a:cubicBezTo>
                    <a:pt x="455" y="12"/>
                    <a:pt x="0" y="253"/>
                    <a:pt x="0" y="253"/>
                  </a:cubicBezTo>
                  <a:lnTo>
                    <a:pt x="21" y="319"/>
                  </a:lnTo>
                  <a:lnTo>
                    <a:pt x="299" y="366"/>
                  </a:lnTo>
                  <a:lnTo>
                    <a:pt x="780" y="1278"/>
                  </a:lnTo>
                  <a:lnTo>
                    <a:pt x="768" y="1284"/>
                  </a:lnTo>
                  <a:cubicBezTo>
                    <a:pt x="751" y="1295"/>
                    <a:pt x="742" y="1319"/>
                    <a:pt x="751" y="1342"/>
                  </a:cubicBezTo>
                  <a:lnTo>
                    <a:pt x="765" y="1371"/>
                  </a:lnTo>
                  <a:cubicBezTo>
                    <a:pt x="1374" y="1548"/>
                    <a:pt x="2245" y="1550"/>
                    <a:pt x="2298" y="1550"/>
                  </a:cubicBezTo>
                  <a:cubicBezTo>
                    <a:pt x="2299" y="1550"/>
                    <a:pt x="2300" y="1550"/>
                    <a:pt x="2300" y="1550"/>
                  </a:cubicBezTo>
                  <a:cubicBezTo>
                    <a:pt x="2300" y="1550"/>
                    <a:pt x="2863" y="1562"/>
                    <a:pt x="3028" y="1562"/>
                  </a:cubicBezTo>
                  <a:cubicBezTo>
                    <a:pt x="3045" y="1562"/>
                    <a:pt x="3057" y="1562"/>
                    <a:pt x="3065" y="1562"/>
                  </a:cubicBezTo>
                  <a:cubicBezTo>
                    <a:pt x="4337" y="1504"/>
                    <a:pt x="4499" y="1420"/>
                    <a:pt x="4858" y="1252"/>
                  </a:cubicBezTo>
                  <a:cubicBezTo>
                    <a:pt x="5116" y="1136"/>
                    <a:pt x="5391" y="1055"/>
                    <a:pt x="5672" y="1011"/>
                  </a:cubicBezTo>
                  <a:cubicBezTo>
                    <a:pt x="6883" y="809"/>
                    <a:pt x="6874" y="722"/>
                    <a:pt x="6923" y="704"/>
                  </a:cubicBezTo>
                  <a:cubicBezTo>
                    <a:pt x="6970" y="687"/>
                    <a:pt x="7190" y="551"/>
                    <a:pt x="7158" y="522"/>
                  </a:cubicBezTo>
                  <a:cubicBezTo>
                    <a:pt x="7077" y="435"/>
                    <a:pt x="6616" y="290"/>
                    <a:pt x="6616" y="290"/>
                  </a:cubicBezTo>
                  <a:cubicBezTo>
                    <a:pt x="6451" y="142"/>
                    <a:pt x="6246" y="105"/>
                    <a:pt x="6076" y="105"/>
                  </a:cubicBezTo>
                  <a:cubicBezTo>
                    <a:pt x="5936" y="105"/>
                    <a:pt x="5820" y="130"/>
                    <a:pt x="5771" y="140"/>
                  </a:cubicBezTo>
                  <a:lnTo>
                    <a:pt x="2683" y="693"/>
                  </a:lnTo>
                  <a:cubicBezTo>
                    <a:pt x="2465" y="733"/>
                    <a:pt x="2005" y="771"/>
                    <a:pt x="1785" y="786"/>
                  </a:cubicBezTo>
                  <a:cubicBezTo>
                    <a:pt x="1738" y="793"/>
                    <a:pt x="1697" y="796"/>
                    <a:pt x="1661" y="796"/>
                  </a:cubicBezTo>
                  <a:cubicBezTo>
                    <a:pt x="1469" y="796"/>
                    <a:pt x="1403" y="708"/>
                    <a:pt x="1373" y="684"/>
                  </a:cubicBezTo>
                  <a:cubicBezTo>
                    <a:pt x="1342" y="652"/>
                    <a:pt x="997" y="270"/>
                    <a:pt x="997" y="270"/>
                  </a:cubicBezTo>
                  <a:cubicBezTo>
                    <a:pt x="974" y="206"/>
                    <a:pt x="948" y="142"/>
                    <a:pt x="916" y="82"/>
                  </a:cubicBezTo>
                  <a:cubicBezTo>
                    <a:pt x="887" y="35"/>
                    <a:pt x="849" y="6"/>
                    <a:pt x="733" y="1"/>
                  </a:cubicBezTo>
                  <a:close/>
                </a:path>
              </a:pathLst>
            </a:custGeom>
            <a:solidFill>
              <a:srgbClr val="F9CD6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2" name="Google Shape;562;p24"/>
            <p:cNvSpPr/>
            <p:nvPr/>
          </p:nvSpPr>
          <p:spPr>
            <a:xfrm>
              <a:off x="4725018" y="292937"/>
              <a:ext cx="1844909" cy="346478"/>
            </a:xfrm>
            <a:custGeom>
              <a:avLst/>
              <a:gdLst/>
              <a:ahLst/>
              <a:cxnLst/>
              <a:rect l="l" t="t" r="r" b="b"/>
              <a:pathLst>
                <a:path w="6411" h="1204" extrusionOk="0">
                  <a:moveTo>
                    <a:pt x="6069" y="1"/>
                  </a:moveTo>
                  <a:lnTo>
                    <a:pt x="6069" y="1"/>
                  </a:lnTo>
                  <a:cubicBezTo>
                    <a:pt x="6069" y="1"/>
                    <a:pt x="6385" y="145"/>
                    <a:pt x="6362" y="174"/>
                  </a:cubicBezTo>
                  <a:cubicBezTo>
                    <a:pt x="6286" y="215"/>
                    <a:pt x="6052" y="339"/>
                    <a:pt x="5394" y="455"/>
                  </a:cubicBezTo>
                  <a:lnTo>
                    <a:pt x="4398" y="635"/>
                  </a:lnTo>
                  <a:cubicBezTo>
                    <a:pt x="4296" y="652"/>
                    <a:pt x="4152" y="771"/>
                    <a:pt x="3926" y="812"/>
                  </a:cubicBezTo>
                  <a:cubicBezTo>
                    <a:pt x="3703" y="852"/>
                    <a:pt x="2784" y="977"/>
                    <a:pt x="2454" y="1035"/>
                  </a:cubicBezTo>
                  <a:cubicBezTo>
                    <a:pt x="2034" y="1116"/>
                    <a:pt x="1634" y="1095"/>
                    <a:pt x="1041" y="1119"/>
                  </a:cubicBezTo>
                  <a:lnTo>
                    <a:pt x="1" y="980"/>
                  </a:lnTo>
                  <a:lnTo>
                    <a:pt x="1" y="980"/>
                  </a:lnTo>
                  <a:lnTo>
                    <a:pt x="15" y="1011"/>
                  </a:lnTo>
                  <a:cubicBezTo>
                    <a:pt x="644" y="1191"/>
                    <a:pt x="1547" y="1191"/>
                    <a:pt x="1547" y="1191"/>
                  </a:cubicBezTo>
                  <a:cubicBezTo>
                    <a:pt x="1547" y="1191"/>
                    <a:pt x="2112" y="1203"/>
                    <a:pt x="2278" y="1203"/>
                  </a:cubicBezTo>
                  <a:cubicBezTo>
                    <a:pt x="2295" y="1203"/>
                    <a:pt x="2307" y="1203"/>
                    <a:pt x="2315" y="1203"/>
                  </a:cubicBezTo>
                  <a:cubicBezTo>
                    <a:pt x="3587" y="1142"/>
                    <a:pt x="3749" y="1058"/>
                    <a:pt x="4108" y="893"/>
                  </a:cubicBezTo>
                  <a:cubicBezTo>
                    <a:pt x="4366" y="774"/>
                    <a:pt x="4641" y="690"/>
                    <a:pt x="4922" y="646"/>
                  </a:cubicBezTo>
                  <a:cubicBezTo>
                    <a:pt x="6133" y="444"/>
                    <a:pt x="6124" y="357"/>
                    <a:pt x="6173" y="339"/>
                  </a:cubicBezTo>
                  <a:cubicBezTo>
                    <a:pt x="6255" y="299"/>
                    <a:pt x="6333" y="250"/>
                    <a:pt x="6399" y="186"/>
                  </a:cubicBezTo>
                  <a:cubicBezTo>
                    <a:pt x="6405" y="180"/>
                    <a:pt x="6408" y="177"/>
                    <a:pt x="6411" y="169"/>
                  </a:cubicBezTo>
                  <a:lnTo>
                    <a:pt x="6411" y="166"/>
                  </a:lnTo>
                  <a:cubicBezTo>
                    <a:pt x="6411" y="166"/>
                    <a:pt x="6411" y="163"/>
                    <a:pt x="6411" y="163"/>
                  </a:cubicBezTo>
                  <a:cubicBezTo>
                    <a:pt x="6411" y="163"/>
                    <a:pt x="6408" y="163"/>
                    <a:pt x="6408" y="160"/>
                  </a:cubicBezTo>
                  <a:cubicBezTo>
                    <a:pt x="6362" y="113"/>
                    <a:pt x="6202" y="50"/>
                    <a:pt x="6069"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3" name="Google Shape;563;p24"/>
            <p:cNvSpPr/>
            <p:nvPr/>
          </p:nvSpPr>
          <p:spPr>
            <a:xfrm>
              <a:off x="4509190" y="187900"/>
              <a:ext cx="642884" cy="367773"/>
            </a:xfrm>
            <a:custGeom>
              <a:avLst/>
              <a:gdLst/>
              <a:ahLst/>
              <a:cxnLst/>
              <a:rect l="l" t="t" r="r" b="b"/>
              <a:pathLst>
                <a:path w="2234" h="1278" extrusionOk="0">
                  <a:moveTo>
                    <a:pt x="736" y="1"/>
                  </a:moveTo>
                  <a:cubicBezTo>
                    <a:pt x="458" y="12"/>
                    <a:pt x="0" y="253"/>
                    <a:pt x="0" y="253"/>
                  </a:cubicBezTo>
                  <a:lnTo>
                    <a:pt x="21" y="319"/>
                  </a:lnTo>
                  <a:lnTo>
                    <a:pt x="299" y="366"/>
                  </a:lnTo>
                  <a:lnTo>
                    <a:pt x="777" y="1278"/>
                  </a:lnTo>
                  <a:cubicBezTo>
                    <a:pt x="777" y="1278"/>
                    <a:pt x="1637" y="893"/>
                    <a:pt x="2234" y="748"/>
                  </a:cubicBezTo>
                  <a:lnTo>
                    <a:pt x="2234" y="748"/>
                  </a:lnTo>
                  <a:cubicBezTo>
                    <a:pt x="2066" y="765"/>
                    <a:pt x="1895" y="780"/>
                    <a:pt x="1788" y="786"/>
                  </a:cubicBezTo>
                  <a:cubicBezTo>
                    <a:pt x="1741" y="793"/>
                    <a:pt x="1699" y="796"/>
                    <a:pt x="1662" y="796"/>
                  </a:cubicBezTo>
                  <a:cubicBezTo>
                    <a:pt x="1469" y="796"/>
                    <a:pt x="1403" y="708"/>
                    <a:pt x="1373" y="684"/>
                  </a:cubicBezTo>
                  <a:cubicBezTo>
                    <a:pt x="1342" y="652"/>
                    <a:pt x="997" y="270"/>
                    <a:pt x="997" y="270"/>
                  </a:cubicBezTo>
                  <a:cubicBezTo>
                    <a:pt x="974" y="206"/>
                    <a:pt x="948" y="142"/>
                    <a:pt x="916" y="82"/>
                  </a:cubicBezTo>
                  <a:cubicBezTo>
                    <a:pt x="887" y="35"/>
                    <a:pt x="849" y="6"/>
                    <a:pt x="736" y="1"/>
                  </a:cubicBezTo>
                  <a:close/>
                </a:path>
              </a:pathLst>
            </a:custGeom>
            <a:solidFill>
              <a:srgbClr val="F9CD6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4" name="Google Shape;564;p24"/>
            <p:cNvSpPr/>
            <p:nvPr/>
          </p:nvSpPr>
          <p:spPr>
            <a:xfrm>
              <a:off x="4509190" y="242864"/>
              <a:ext cx="643747" cy="312809"/>
            </a:xfrm>
            <a:custGeom>
              <a:avLst/>
              <a:gdLst/>
              <a:ahLst/>
              <a:cxnLst/>
              <a:rect l="l" t="t" r="r" b="b"/>
              <a:pathLst>
                <a:path w="2237" h="1087" extrusionOk="0">
                  <a:moveTo>
                    <a:pt x="890" y="1"/>
                  </a:moveTo>
                  <a:lnTo>
                    <a:pt x="290" y="111"/>
                  </a:lnTo>
                  <a:lnTo>
                    <a:pt x="50" y="73"/>
                  </a:lnTo>
                  <a:lnTo>
                    <a:pt x="41" y="41"/>
                  </a:lnTo>
                  <a:lnTo>
                    <a:pt x="0" y="59"/>
                  </a:lnTo>
                  <a:lnTo>
                    <a:pt x="21" y="128"/>
                  </a:lnTo>
                  <a:lnTo>
                    <a:pt x="113" y="143"/>
                  </a:lnTo>
                  <a:lnTo>
                    <a:pt x="299" y="175"/>
                  </a:lnTo>
                  <a:lnTo>
                    <a:pt x="345" y="264"/>
                  </a:lnTo>
                  <a:lnTo>
                    <a:pt x="780" y="1087"/>
                  </a:lnTo>
                  <a:cubicBezTo>
                    <a:pt x="780" y="1087"/>
                    <a:pt x="1640" y="702"/>
                    <a:pt x="2237" y="557"/>
                  </a:cubicBezTo>
                  <a:lnTo>
                    <a:pt x="2237" y="557"/>
                  </a:lnTo>
                  <a:cubicBezTo>
                    <a:pt x="2147" y="568"/>
                    <a:pt x="2060" y="574"/>
                    <a:pt x="1982" y="580"/>
                  </a:cubicBezTo>
                  <a:cubicBezTo>
                    <a:pt x="1666" y="679"/>
                    <a:pt x="1330" y="812"/>
                    <a:pt x="1095" y="907"/>
                  </a:cubicBezTo>
                  <a:cubicBezTo>
                    <a:pt x="1055" y="923"/>
                    <a:pt x="1014" y="931"/>
                    <a:pt x="972" y="931"/>
                  </a:cubicBezTo>
                  <a:cubicBezTo>
                    <a:pt x="842" y="931"/>
                    <a:pt x="714" y="854"/>
                    <a:pt x="643" y="719"/>
                  </a:cubicBezTo>
                  <a:lnTo>
                    <a:pt x="455" y="363"/>
                  </a:lnTo>
                  <a:cubicBezTo>
                    <a:pt x="420" y="299"/>
                    <a:pt x="441" y="221"/>
                    <a:pt x="501" y="186"/>
                  </a:cubicBezTo>
                  <a:lnTo>
                    <a:pt x="890"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5" name="Google Shape;565;p24"/>
            <p:cNvSpPr/>
            <p:nvPr/>
          </p:nvSpPr>
          <p:spPr>
            <a:xfrm>
              <a:off x="6253947" y="237109"/>
              <a:ext cx="159426" cy="63022"/>
            </a:xfrm>
            <a:custGeom>
              <a:avLst/>
              <a:gdLst/>
              <a:ahLst/>
              <a:cxnLst/>
              <a:rect l="l" t="t" r="r" b="b"/>
              <a:pathLst>
                <a:path w="554" h="219" extrusionOk="0">
                  <a:moveTo>
                    <a:pt x="362" y="0"/>
                  </a:moveTo>
                  <a:cubicBezTo>
                    <a:pt x="356" y="0"/>
                    <a:pt x="200" y="38"/>
                    <a:pt x="0" y="64"/>
                  </a:cubicBezTo>
                  <a:lnTo>
                    <a:pt x="139" y="206"/>
                  </a:lnTo>
                  <a:cubicBezTo>
                    <a:pt x="146" y="213"/>
                    <a:pt x="157" y="218"/>
                    <a:pt x="168" y="218"/>
                  </a:cubicBezTo>
                  <a:cubicBezTo>
                    <a:pt x="170" y="218"/>
                    <a:pt x="172" y="218"/>
                    <a:pt x="174" y="218"/>
                  </a:cubicBezTo>
                  <a:cubicBezTo>
                    <a:pt x="243" y="209"/>
                    <a:pt x="478" y="171"/>
                    <a:pt x="553" y="119"/>
                  </a:cubicBezTo>
                  <a:cubicBezTo>
                    <a:pt x="498" y="70"/>
                    <a:pt x="432" y="29"/>
                    <a:pt x="362"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6" name="Google Shape;566;p24"/>
            <p:cNvSpPr/>
            <p:nvPr/>
          </p:nvSpPr>
          <p:spPr>
            <a:xfrm>
              <a:off x="5977111" y="328045"/>
              <a:ext cx="71943" cy="67627"/>
            </a:xfrm>
            <a:custGeom>
              <a:avLst/>
              <a:gdLst/>
              <a:ahLst/>
              <a:cxnLst/>
              <a:rect l="l" t="t" r="r" b="b"/>
              <a:pathLst>
                <a:path w="250" h="235" extrusionOk="0">
                  <a:moveTo>
                    <a:pt x="180" y="0"/>
                  </a:moveTo>
                  <a:lnTo>
                    <a:pt x="35" y="26"/>
                  </a:lnTo>
                  <a:cubicBezTo>
                    <a:pt x="15" y="32"/>
                    <a:pt x="0" y="55"/>
                    <a:pt x="9" y="78"/>
                  </a:cubicBezTo>
                  <a:lnTo>
                    <a:pt x="27" y="194"/>
                  </a:lnTo>
                  <a:cubicBezTo>
                    <a:pt x="29" y="217"/>
                    <a:pt x="50" y="235"/>
                    <a:pt x="73" y="235"/>
                  </a:cubicBezTo>
                  <a:lnTo>
                    <a:pt x="215" y="212"/>
                  </a:lnTo>
                  <a:cubicBezTo>
                    <a:pt x="235" y="203"/>
                    <a:pt x="250" y="180"/>
                    <a:pt x="244" y="157"/>
                  </a:cubicBezTo>
                  <a:lnTo>
                    <a:pt x="223" y="41"/>
                  </a:lnTo>
                  <a:cubicBezTo>
                    <a:pt x="221" y="18"/>
                    <a:pt x="203" y="0"/>
                    <a:pt x="18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7" name="Google Shape;567;p24"/>
            <p:cNvSpPr/>
            <p:nvPr/>
          </p:nvSpPr>
          <p:spPr>
            <a:xfrm>
              <a:off x="6088766" y="285742"/>
              <a:ext cx="77123" cy="139282"/>
            </a:xfrm>
            <a:custGeom>
              <a:avLst/>
              <a:gdLst/>
              <a:ahLst/>
              <a:cxnLst/>
              <a:rect l="l" t="t" r="r" b="b"/>
              <a:pathLst>
                <a:path w="268" h="484" extrusionOk="0">
                  <a:moveTo>
                    <a:pt x="169" y="1"/>
                  </a:moveTo>
                  <a:cubicBezTo>
                    <a:pt x="166" y="1"/>
                    <a:pt x="163" y="1"/>
                    <a:pt x="160" y="2"/>
                  </a:cubicBezTo>
                  <a:lnTo>
                    <a:pt x="30" y="23"/>
                  </a:lnTo>
                  <a:cubicBezTo>
                    <a:pt x="12" y="26"/>
                    <a:pt x="1" y="43"/>
                    <a:pt x="3" y="60"/>
                  </a:cubicBezTo>
                  <a:lnTo>
                    <a:pt x="70" y="457"/>
                  </a:lnTo>
                  <a:cubicBezTo>
                    <a:pt x="73" y="473"/>
                    <a:pt x="87" y="484"/>
                    <a:pt x="102" y="484"/>
                  </a:cubicBezTo>
                  <a:cubicBezTo>
                    <a:pt x="104" y="484"/>
                    <a:pt x="106" y="483"/>
                    <a:pt x="108" y="483"/>
                  </a:cubicBezTo>
                  <a:lnTo>
                    <a:pt x="238" y="463"/>
                  </a:lnTo>
                  <a:cubicBezTo>
                    <a:pt x="256" y="460"/>
                    <a:pt x="267" y="443"/>
                    <a:pt x="267" y="425"/>
                  </a:cubicBezTo>
                  <a:lnTo>
                    <a:pt x="200" y="28"/>
                  </a:lnTo>
                  <a:cubicBezTo>
                    <a:pt x="196" y="12"/>
                    <a:pt x="183" y="1"/>
                    <a:pt x="169"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8" name="Google Shape;568;p24"/>
            <p:cNvSpPr/>
            <p:nvPr/>
          </p:nvSpPr>
          <p:spPr>
            <a:xfrm>
              <a:off x="5160128" y="448621"/>
              <a:ext cx="77986" cy="139857"/>
            </a:xfrm>
            <a:custGeom>
              <a:avLst/>
              <a:gdLst/>
              <a:ahLst/>
              <a:cxnLst/>
              <a:rect l="l" t="t" r="r" b="b"/>
              <a:pathLst>
                <a:path w="271" h="486" extrusionOk="0">
                  <a:moveTo>
                    <a:pt x="165" y="1"/>
                  </a:moveTo>
                  <a:cubicBezTo>
                    <a:pt x="164" y="1"/>
                    <a:pt x="162" y="1"/>
                    <a:pt x="160" y="1"/>
                  </a:cubicBezTo>
                  <a:lnTo>
                    <a:pt x="30" y="24"/>
                  </a:lnTo>
                  <a:cubicBezTo>
                    <a:pt x="12" y="27"/>
                    <a:pt x="1" y="42"/>
                    <a:pt x="4" y="59"/>
                  </a:cubicBezTo>
                  <a:lnTo>
                    <a:pt x="70" y="459"/>
                  </a:lnTo>
                  <a:cubicBezTo>
                    <a:pt x="73" y="474"/>
                    <a:pt x="87" y="485"/>
                    <a:pt x="102" y="485"/>
                  </a:cubicBezTo>
                  <a:cubicBezTo>
                    <a:pt x="104" y="485"/>
                    <a:pt x="106" y="485"/>
                    <a:pt x="108" y="485"/>
                  </a:cubicBezTo>
                  <a:lnTo>
                    <a:pt x="238" y="462"/>
                  </a:lnTo>
                  <a:cubicBezTo>
                    <a:pt x="256" y="459"/>
                    <a:pt x="270" y="444"/>
                    <a:pt x="267" y="427"/>
                  </a:cubicBezTo>
                  <a:lnTo>
                    <a:pt x="201" y="27"/>
                  </a:lnTo>
                  <a:cubicBezTo>
                    <a:pt x="195" y="12"/>
                    <a:pt x="181" y="1"/>
                    <a:pt x="165"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9" name="Google Shape;569;p24"/>
            <p:cNvSpPr/>
            <p:nvPr/>
          </p:nvSpPr>
          <p:spPr>
            <a:xfrm>
              <a:off x="5878693" y="345311"/>
              <a:ext cx="71080" cy="67051"/>
            </a:xfrm>
            <a:custGeom>
              <a:avLst/>
              <a:gdLst/>
              <a:ahLst/>
              <a:cxnLst/>
              <a:rect l="l" t="t" r="r" b="b"/>
              <a:pathLst>
                <a:path w="247" h="233" extrusionOk="0">
                  <a:moveTo>
                    <a:pt x="182" y="1"/>
                  </a:moveTo>
                  <a:cubicBezTo>
                    <a:pt x="181" y="1"/>
                    <a:pt x="179" y="1"/>
                    <a:pt x="177" y="1"/>
                  </a:cubicBezTo>
                  <a:lnTo>
                    <a:pt x="35" y="24"/>
                  </a:lnTo>
                  <a:cubicBezTo>
                    <a:pt x="12" y="30"/>
                    <a:pt x="1" y="53"/>
                    <a:pt x="6" y="76"/>
                  </a:cubicBezTo>
                  <a:lnTo>
                    <a:pt x="27" y="192"/>
                  </a:lnTo>
                  <a:cubicBezTo>
                    <a:pt x="27" y="215"/>
                    <a:pt x="47" y="233"/>
                    <a:pt x="70" y="233"/>
                  </a:cubicBezTo>
                  <a:lnTo>
                    <a:pt x="212" y="210"/>
                  </a:lnTo>
                  <a:cubicBezTo>
                    <a:pt x="235" y="201"/>
                    <a:pt x="247" y="178"/>
                    <a:pt x="241" y="155"/>
                  </a:cubicBezTo>
                  <a:lnTo>
                    <a:pt x="221" y="39"/>
                  </a:lnTo>
                  <a:cubicBezTo>
                    <a:pt x="221" y="17"/>
                    <a:pt x="203" y="1"/>
                    <a:pt x="182"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0" name="Google Shape;570;p24"/>
            <p:cNvSpPr/>
            <p:nvPr/>
          </p:nvSpPr>
          <p:spPr>
            <a:xfrm>
              <a:off x="5779412" y="362002"/>
              <a:ext cx="72231" cy="67051"/>
            </a:xfrm>
            <a:custGeom>
              <a:avLst/>
              <a:gdLst/>
              <a:ahLst/>
              <a:cxnLst/>
              <a:rect l="l" t="t" r="r" b="b"/>
              <a:pathLst>
                <a:path w="251" h="233" extrusionOk="0">
                  <a:moveTo>
                    <a:pt x="185" y="1"/>
                  </a:moveTo>
                  <a:cubicBezTo>
                    <a:pt x="183" y="1"/>
                    <a:pt x="182" y="1"/>
                    <a:pt x="181" y="1"/>
                  </a:cubicBezTo>
                  <a:lnTo>
                    <a:pt x="36" y="24"/>
                  </a:lnTo>
                  <a:cubicBezTo>
                    <a:pt x="15" y="30"/>
                    <a:pt x="1" y="53"/>
                    <a:pt x="10" y="76"/>
                  </a:cubicBezTo>
                  <a:lnTo>
                    <a:pt x="27" y="192"/>
                  </a:lnTo>
                  <a:cubicBezTo>
                    <a:pt x="30" y="215"/>
                    <a:pt x="50" y="233"/>
                    <a:pt x="73" y="233"/>
                  </a:cubicBezTo>
                  <a:lnTo>
                    <a:pt x="215" y="210"/>
                  </a:lnTo>
                  <a:cubicBezTo>
                    <a:pt x="236" y="201"/>
                    <a:pt x="250" y="178"/>
                    <a:pt x="244" y="157"/>
                  </a:cubicBezTo>
                  <a:lnTo>
                    <a:pt x="224" y="42"/>
                  </a:lnTo>
                  <a:cubicBezTo>
                    <a:pt x="221" y="20"/>
                    <a:pt x="206" y="1"/>
                    <a:pt x="185"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1" name="Google Shape;571;p24"/>
            <p:cNvSpPr/>
            <p:nvPr/>
          </p:nvSpPr>
          <p:spPr>
            <a:xfrm>
              <a:off x="5681282" y="378692"/>
              <a:ext cx="71080" cy="67051"/>
            </a:xfrm>
            <a:custGeom>
              <a:avLst/>
              <a:gdLst/>
              <a:ahLst/>
              <a:cxnLst/>
              <a:rect l="l" t="t" r="r" b="b"/>
              <a:pathLst>
                <a:path w="247" h="233" extrusionOk="0">
                  <a:moveTo>
                    <a:pt x="177" y="1"/>
                  </a:moveTo>
                  <a:lnTo>
                    <a:pt x="35" y="24"/>
                  </a:lnTo>
                  <a:cubicBezTo>
                    <a:pt x="12" y="33"/>
                    <a:pt x="0" y="56"/>
                    <a:pt x="6" y="76"/>
                  </a:cubicBezTo>
                  <a:lnTo>
                    <a:pt x="26" y="192"/>
                  </a:lnTo>
                  <a:cubicBezTo>
                    <a:pt x="26" y="214"/>
                    <a:pt x="44" y="233"/>
                    <a:pt x="65" y="233"/>
                  </a:cubicBezTo>
                  <a:cubicBezTo>
                    <a:pt x="67" y="233"/>
                    <a:pt x="68" y="233"/>
                    <a:pt x="70" y="233"/>
                  </a:cubicBezTo>
                  <a:lnTo>
                    <a:pt x="212" y="209"/>
                  </a:lnTo>
                  <a:cubicBezTo>
                    <a:pt x="235" y="201"/>
                    <a:pt x="246" y="178"/>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2" name="Google Shape;572;p24"/>
            <p:cNvSpPr/>
            <p:nvPr/>
          </p:nvSpPr>
          <p:spPr>
            <a:xfrm>
              <a:off x="5582001" y="395383"/>
              <a:ext cx="71943" cy="67914"/>
            </a:xfrm>
            <a:custGeom>
              <a:avLst/>
              <a:gdLst/>
              <a:ahLst/>
              <a:cxnLst/>
              <a:rect l="l" t="t" r="r" b="b"/>
              <a:pathLst>
                <a:path w="250" h="236" extrusionOk="0">
                  <a:moveTo>
                    <a:pt x="180" y="1"/>
                  </a:moveTo>
                  <a:lnTo>
                    <a:pt x="35" y="24"/>
                  </a:lnTo>
                  <a:cubicBezTo>
                    <a:pt x="15" y="33"/>
                    <a:pt x="0" y="56"/>
                    <a:pt x="9" y="79"/>
                  </a:cubicBezTo>
                  <a:lnTo>
                    <a:pt x="26" y="195"/>
                  </a:lnTo>
                  <a:cubicBezTo>
                    <a:pt x="32" y="219"/>
                    <a:pt x="50" y="236"/>
                    <a:pt x="68" y="236"/>
                  </a:cubicBezTo>
                  <a:cubicBezTo>
                    <a:pt x="70" y="236"/>
                    <a:pt x="71" y="236"/>
                    <a:pt x="73" y="235"/>
                  </a:cubicBezTo>
                  <a:lnTo>
                    <a:pt x="215" y="209"/>
                  </a:lnTo>
                  <a:cubicBezTo>
                    <a:pt x="235" y="204"/>
                    <a:pt x="250" y="180"/>
                    <a:pt x="244" y="157"/>
                  </a:cubicBezTo>
                  <a:lnTo>
                    <a:pt x="223" y="41"/>
                  </a:lnTo>
                  <a:cubicBezTo>
                    <a:pt x="221" y="18"/>
                    <a:pt x="203" y="1"/>
                    <a:pt x="18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3" name="Google Shape;573;p24"/>
            <p:cNvSpPr/>
            <p:nvPr/>
          </p:nvSpPr>
          <p:spPr>
            <a:xfrm>
              <a:off x="5483583" y="412074"/>
              <a:ext cx="71080" cy="67914"/>
            </a:xfrm>
            <a:custGeom>
              <a:avLst/>
              <a:gdLst/>
              <a:ahLst/>
              <a:cxnLst/>
              <a:rect l="l" t="t" r="r" b="b"/>
              <a:pathLst>
                <a:path w="247" h="236" extrusionOk="0">
                  <a:moveTo>
                    <a:pt x="177" y="1"/>
                  </a:moveTo>
                  <a:lnTo>
                    <a:pt x="35" y="24"/>
                  </a:lnTo>
                  <a:cubicBezTo>
                    <a:pt x="12" y="33"/>
                    <a:pt x="1" y="56"/>
                    <a:pt x="6" y="79"/>
                  </a:cubicBezTo>
                  <a:lnTo>
                    <a:pt x="27" y="195"/>
                  </a:lnTo>
                  <a:cubicBezTo>
                    <a:pt x="27" y="218"/>
                    <a:pt x="47" y="235"/>
                    <a:pt x="70" y="235"/>
                  </a:cubicBezTo>
                  <a:lnTo>
                    <a:pt x="212" y="209"/>
                  </a:lnTo>
                  <a:cubicBezTo>
                    <a:pt x="235" y="204"/>
                    <a:pt x="247" y="180"/>
                    <a:pt x="241" y="157"/>
                  </a:cubicBezTo>
                  <a:lnTo>
                    <a:pt x="221" y="41"/>
                  </a:lnTo>
                  <a:cubicBezTo>
                    <a:pt x="221"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4" name="Google Shape;574;p24"/>
            <p:cNvSpPr/>
            <p:nvPr/>
          </p:nvSpPr>
          <p:spPr>
            <a:xfrm>
              <a:off x="5384302" y="428765"/>
              <a:ext cx="71943" cy="67914"/>
            </a:xfrm>
            <a:custGeom>
              <a:avLst/>
              <a:gdLst/>
              <a:ahLst/>
              <a:cxnLst/>
              <a:rect l="l" t="t" r="r" b="b"/>
              <a:pathLst>
                <a:path w="250" h="236" extrusionOk="0">
                  <a:moveTo>
                    <a:pt x="180" y="1"/>
                  </a:moveTo>
                  <a:lnTo>
                    <a:pt x="36" y="27"/>
                  </a:lnTo>
                  <a:cubicBezTo>
                    <a:pt x="15" y="33"/>
                    <a:pt x="1" y="56"/>
                    <a:pt x="10" y="79"/>
                  </a:cubicBezTo>
                  <a:lnTo>
                    <a:pt x="27" y="195"/>
                  </a:lnTo>
                  <a:cubicBezTo>
                    <a:pt x="30" y="218"/>
                    <a:pt x="47" y="235"/>
                    <a:pt x="73" y="235"/>
                  </a:cubicBezTo>
                  <a:lnTo>
                    <a:pt x="215" y="209"/>
                  </a:lnTo>
                  <a:cubicBezTo>
                    <a:pt x="236" y="203"/>
                    <a:pt x="250" y="180"/>
                    <a:pt x="244" y="157"/>
                  </a:cubicBezTo>
                  <a:lnTo>
                    <a:pt x="224" y="41"/>
                  </a:lnTo>
                  <a:cubicBezTo>
                    <a:pt x="221" y="18"/>
                    <a:pt x="204" y="1"/>
                    <a:pt x="18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5" name="Google Shape;575;p24"/>
            <p:cNvSpPr/>
            <p:nvPr/>
          </p:nvSpPr>
          <p:spPr>
            <a:xfrm>
              <a:off x="5286172" y="444592"/>
              <a:ext cx="71080" cy="67914"/>
            </a:xfrm>
            <a:custGeom>
              <a:avLst/>
              <a:gdLst/>
              <a:ahLst/>
              <a:cxnLst/>
              <a:rect l="l" t="t" r="r" b="b"/>
              <a:pathLst>
                <a:path w="247" h="236" extrusionOk="0">
                  <a:moveTo>
                    <a:pt x="177" y="1"/>
                  </a:moveTo>
                  <a:lnTo>
                    <a:pt x="35" y="27"/>
                  </a:lnTo>
                  <a:cubicBezTo>
                    <a:pt x="12" y="33"/>
                    <a:pt x="0" y="56"/>
                    <a:pt x="6" y="79"/>
                  </a:cubicBezTo>
                  <a:lnTo>
                    <a:pt x="26" y="195"/>
                  </a:lnTo>
                  <a:cubicBezTo>
                    <a:pt x="29" y="219"/>
                    <a:pt x="46" y="236"/>
                    <a:pt x="65" y="236"/>
                  </a:cubicBezTo>
                  <a:cubicBezTo>
                    <a:pt x="67" y="236"/>
                    <a:pt x="68" y="236"/>
                    <a:pt x="70" y="235"/>
                  </a:cubicBezTo>
                  <a:lnTo>
                    <a:pt x="212" y="209"/>
                  </a:lnTo>
                  <a:cubicBezTo>
                    <a:pt x="235" y="203"/>
                    <a:pt x="246" y="180"/>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6" name="Google Shape;576;p24"/>
            <p:cNvSpPr/>
            <p:nvPr/>
          </p:nvSpPr>
          <p:spPr>
            <a:xfrm>
              <a:off x="5470346" y="542434"/>
              <a:ext cx="378709" cy="189067"/>
            </a:xfrm>
            <a:custGeom>
              <a:avLst/>
              <a:gdLst/>
              <a:ahLst/>
              <a:cxnLst/>
              <a:rect l="l" t="t" r="r" b="b"/>
              <a:pathLst>
                <a:path w="1316" h="657" extrusionOk="0">
                  <a:moveTo>
                    <a:pt x="1103" y="1"/>
                  </a:moveTo>
                  <a:cubicBezTo>
                    <a:pt x="1004" y="1"/>
                    <a:pt x="645" y="38"/>
                    <a:pt x="203" y="226"/>
                  </a:cubicBezTo>
                  <a:cubicBezTo>
                    <a:pt x="148" y="252"/>
                    <a:pt x="93" y="278"/>
                    <a:pt x="38" y="310"/>
                  </a:cubicBezTo>
                  <a:cubicBezTo>
                    <a:pt x="6" y="327"/>
                    <a:pt x="0" y="365"/>
                    <a:pt x="6" y="405"/>
                  </a:cubicBezTo>
                  <a:cubicBezTo>
                    <a:pt x="12" y="446"/>
                    <a:pt x="21" y="486"/>
                    <a:pt x="32" y="524"/>
                  </a:cubicBezTo>
                  <a:cubicBezTo>
                    <a:pt x="41" y="559"/>
                    <a:pt x="49" y="596"/>
                    <a:pt x="81" y="608"/>
                  </a:cubicBezTo>
                  <a:cubicBezTo>
                    <a:pt x="90" y="614"/>
                    <a:pt x="125" y="622"/>
                    <a:pt x="136" y="625"/>
                  </a:cubicBezTo>
                  <a:cubicBezTo>
                    <a:pt x="177" y="634"/>
                    <a:pt x="220" y="637"/>
                    <a:pt x="264" y="640"/>
                  </a:cubicBezTo>
                  <a:cubicBezTo>
                    <a:pt x="344" y="651"/>
                    <a:pt x="425" y="656"/>
                    <a:pt x="505" y="656"/>
                  </a:cubicBezTo>
                  <a:cubicBezTo>
                    <a:pt x="551" y="656"/>
                    <a:pt x="596" y="655"/>
                    <a:pt x="640" y="651"/>
                  </a:cubicBezTo>
                  <a:cubicBezTo>
                    <a:pt x="695" y="646"/>
                    <a:pt x="750" y="640"/>
                    <a:pt x="803" y="634"/>
                  </a:cubicBezTo>
                  <a:cubicBezTo>
                    <a:pt x="861" y="625"/>
                    <a:pt x="921" y="614"/>
                    <a:pt x="979" y="602"/>
                  </a:cubicBezTo>
                  <a:cubicBezTo>
                    <a:pt x="1037" y="591"/>
                    <a:pt x="1104" y="570"/>
                    <a:pt x="1168" y="553"/>
                  </a:cubicBezTo>
                  <a:cubicBezTo>
                    <a:pt x="1188" y="544"/>
                    <a:pt x="1208" y="538"/>
                    <a:pt x="1228" y="533"/>
                  </a:cubicBezTo>
                  <a:cubicBezTo>
                    <a:pt x="1243" y="509"/>
                    <a:pt x="1315" y="478"/>
                    <a:pt x="1275" y="252"/>
                  </a:cubicBezTo>
                  <a:cubicBezTo>
                    <a:pt x="1234" y="23"/>
                    <a:pt x="1159" y="14"/>
                    <a:pt x="1127" y="3"/>
                  </a:cubicBezTo>
                  <a:cubicBezTo>
                    <a:pt x="1123" y="2"/>
                    <a:pt x="1115" y="1"/>
                    <a:pt x="11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7" name="Google Shape;577;p24"/>
            <p:cNvSpPr/>
            <p:nvPr/>
          </p:nvSpPr>
          <p:spPr>
            <a:xfrm>
              <a:off x="5780275" y="543010"/>
              <a:ext cx="68778" cy="151944"/>
            </a:xfrm>
            <a:custGeom>
              <a:avLst/>
              <a:gdLst/>
              <a:ahLst/>
              <a:cxnLst/>
              <a:rect l="l" t="t" r="r" b="b"/>
              <a:pathLst>
                <a:path w="239" h="528" extrusionOk="0">
                  <a:moveTo>
                    <a:pt x="50" y="1"/>
                  </a:moveTo>
                  <a:cubicBezTo>
                    <a:pt x="50" y="1"/>
                    <a:pt x="1" y="53"/>
                    <a:pt x="44" y="290"/>
                  </a:cubicBezTo>
                  <a:cubicBezTo>
                    <a:pt x="82" y="499"/>
                    <a:pt x="151" y="528"/>
                    <a:pt x="151" y="528"/>
                  </a:cubicBezTo>
                  <a:cubicBezTo>
                    <a:pt x="166" y="507"/>
                    <a:pt x="238" y="476"/>
                    <a:pt x="198" y="250"/>
                  </a:cubicBezTo>
                  <a:cubicBezTo>
                    <a:pt x="157" y="21"/>
                    <a:pt x="82" y="12"/>
                    <a:pt x="5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8" name="Google Shape;578;p24"/>
            <p:cNvSpPr/>
            <p:nvPr/>
          </p:nvSpPr>
          <p:spPr>
            <a:xfrm>
              <a:off x="5797830" y="558837"/>
              <a:ext cx="40288" cy="118850"/>
            </a:xfrm>
            <a:custGeom>
              <a:avLst/>
              <a:gdLst/>
              <a:ahLst/>
              <a:cxnLst/>
              <a:rect l="l" t="t" r="r" b="b"/>
              <a:pathLst>
                <a:path w="140" h="413" extrusionOk="0">
                  <a:moveTo>
                    <a:pt x="34" y="0"/>
                  </a:moveTo>
                  <a:cubicBezTo>
                    <a:pt x="33" y="0"/>
                    <a:pt x="33" y="1"/>
                    <a:pt x="33" y="1"/>
                  </a:cubicBezTo>
                  <a:cubicBezTo>
                    <a:pt x="6" y="6"/>
                    <a:pt x="1" y="102"/>
                    <a:pt x="21" y="215"/>
                  </a:cubicBezTo>
                  <a:cubicBezTo>
                    <a:pt x="41" y="324"/>
                    <a:pt x="77" y="412"/>
                    <a:pt x="105" y="412"/>
                  </a:cubicBezTo>
                  <a:cubicBezTo>
                    <a:pt x="106" y="412"/>
                    <a:pt x="107" y="412"/>
                    <a:pt x="108" y="412"/>
                  </a:cubicBezTo>
                  <a:cubicBezTo>
                    <a:pt x="134" y="409"/>
                    <a:pt x="140" y="311"/>
                    <a:pt x="119" y="198"/>
                  </a:cubicBezTo>
                  <a:cubicBezTo>
                    <a:pt x="99" y="86"/>
                    <a:pt x="60" y="0"/>
                    <a:pt x="34" y="0"/>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9" name="Google Shape;579;p24"/>
            <p:cNvSpPr/>
            <p:nvPr/>
          </p:nvSpPr>
          <p:spPr>
            <a:xfrm>
              <a:off x="4732500" y="460419"/>
              <a:ext cx="1126629" cy="237125"/>
            </a:xfrm>
            <a:custGeom>
              <a:avLst/>
              <a:gdLst/>
              <a:ahLst/>
              <a:cxnLst/>
              <a:rect l="l" t="t" r="r" b="b"/>
              <a:pathLst>
                <a:path w="3915" h="824" extrusionOk="0">
                  <a:moveTo>
                    <a:pt x="3634" y="0"/>
                  </a:moveTo>
                  <a:cubicBezTo>
                    <a:pt x="3392" y="0"/>
                    <a:pt x="3071" y="88"/>
                    <a:pt x="2747" y="230"/>
                  </a:cubicBezTo>
                  <a:cubicBezTo>
                    <a:pt x="2405" y="377"/>
                    <a:pt x="1" y="763"/>
                    <a:pt x="1" y="763"/>
                  </a:cubicBezTo>
                  <a:cubicBezTo>
                    <a:pt x="76" y="821"/>
                    <a:pt x="105" y="823"/>
                    <a:pt x="105" y="823"/>
                  </a:cubicBezTo>
                  <a:cubicBezTo>
                    <a:pt x="105" y="823"/>
                    <a:pt x="2921" y="592"/>
                    <a:pt x="3485" y="398"/>
                  </a:cubicBezTo>
                  <a:cubicBezTo>
                    <a:pt x="3485" y="398"/>
                    <a:pt x="3804" y="322"/>
                    <a:pt x="3856" y="253"/>
                  </a:cubicBezTo>
                  <a:cubicBezTo>
                    <a:pt x="3911" y="180"/>
                    <a:pt x="3914" y="9"/>
                    <a:pt x="3668" y="1"/>
                  </a:cubicBezTo>
                  <a:cubicBezTo>
                    <a:pt x="3657" y="0"/>
                    <a:pt x="3646" y="0"/>
                    <a:pt x="3634"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0" name="Google Shape;580;p24"/>
            <p:cNvSpPr/>
            <p:nvPr/>
          </p:nvSpPr>
          <p:spPr>
            <a:xfrm>
              <a:off x="4733363" y="473945"/>
              <a:ext cx="1123176" cy="223599"/>
            </a:xfrm>
            <a:custGeom>
              <a:avLst/>
              <a:gdLst/>
              <a:ahLst/>
              <a:cxnLst/>
              <a:rect l="l" t="t" r="r" b="b"/>
              <a:pathLst>
                <a:path w="3903" h="777" extrusionOk="0">
                  <a:moveTo>
                    <a:pt x="3827" y="0"/>
                  </a:moveTo>
                  <a:lnTo>
                    <a:pt x="3827" y="0"/>
                  </a:lnTo>
                  <a:cubicBezTo>
                    <a:pt x="3836" y="41"/>
                    <a:pt x="3824" y="84"/>
                    <a:pt x="3801" y="119"/>
                  </a:cubicBezTo>
                  <a:cubicBezTo>
                    <a:pt x="3746" y="191"/>
                    <a:pt x="3430" y="264"/>
                    <a:pt x="3430" y="264"/>
                  </a:cubicBezTo>
                  <a:cubicBezTo>
                    <a:pt x="2947" y="432"/>
                    <a:pt x="823" y="626"/>
                    <a:pt x="212" y="678"/>
                  </a:cubicBezTo>
                  <a:lnTo>
                    <a:pt x="1" y="716"/>
                  </a:lnTo>
                  <a:cubicBezTo>
                    <a:pt x="73" y="774"/>
                    <a:pt x="102" y="776"/>
                    <a:pt x="102" y="776"/>
                  </a:cubicBezTo>
                  <a:cubicBezTo>
                    <a:pt x="102" y="776"/>
                    <a:pt x="2918" y="545"/>
                    <a:pt x="3482" y="351"/>
                  </a:cubicBezTo>
                  <a:cubicBezTo>
                    <a:pt x="3482" y="351"/>
                    <a:pt x="3801" y="275"/>
                    <a:pt x="3853" y="206"/>
                  </a:cubicBezTo>
                  <a:cubicBezTo>
                    <a:pt x="3902" y="142"/>
                    <a:pt x="3891" y="49"/>
                    <a:pt x="3827"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1" name="Google Shape;581;p24"/>
            <p:cNvSpPr/>
            <p:nvPr/>
          </p:nvSpPr>
          <p:spPr>
            <a:xfrm>
              <a:off x="4294800" y="226461"/>
              <a:ext cx="482307" cy="83454"/>
            </a:xfrm>
            <a:custGeom>
              <a:avLst/>
              <a:gdLst/>
              <a:ahLst/>
              <a:cxnLst/>
              <a:rect l="l" t="t" r="r" b="b"/>
              <a:pathLst>
                <a:path w="1676" h="290" extrusionOk="0">
                  <a:moveTo>
                    <a:pt x="1503" y="1"/>
                  </a:moveTo>
                  <a:cubicBezTo>
                    <a:pt x="1288" y="1"/>
                    <a:pt x="865" y="63"/>
                    <a:pt x="771" y="84"/>
                  </a:cubicBezTo>
                  <a:lnTo>
                    <a:pt x="7" y="243"/>
                  </a:lnTo>
                  <a:cubicBezTo>
                    <a:pt x="1" y="243"/>
                    <a:pt x="4" y="260"/>
                    <a:pt x="10" y="263"/>
                  </a:cubicBezTo>
                  <a:lnTo>
                    <a:pt x="44" y="278"/>
                  </a:lnTo>
                  <a:cubicBezTo>
                    <a:pt x="70" y="287"/>
                    <a:pt x="97" y="289"/>
                    <a:pt x="123" y="289"/>
                  </a:cubicBezTo>
                  <a:cubicBezTo>
                    <a:pt x="334" y="278"/>
                    <a:pt x="1328" y="211"/>
                    <a:pt x="1577" y="75"/>
                  </a:cubicBezTo>
                  <a:cubicBezTo>
                    <a:pt x="1675" y="20"/>
                    <a:pt x="1621" y="1"/>
                    <a:pt x="1503"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2" name="Google Shape;582;p24"/>
            <p:cNvSpPr/>
            <p:nvPr/>
          </p:nvSpPr>
          <p:spPr>
            <a:xfrm>
              <a:off x="4294800" y="227900"/>
              <a:ext cx="473098" cy="82878"/>
            </a:xfrm>
            <a:custGeom>
              <a:avLst/>
              <a:gdLst/>
              <a:ahLst/>
              <a:cxnLst/>
              <a:rect l="l" t="t" r="r" b="b"/>
              <a:pathLst>
                <a:path w="1644" h="288" extrusionOk="0">
                  <a:moveTo>
                    <a:pt x="1594" y="1"/>
                  </a:moveTo>
                  <a:lnTo>
                    <a:pt x="1594" y="1"/>
                  </a:lnTo>
                  <a:cubicBezTo>
                    <a:pt x="1585" y="6"/>
                    <a:pt x="1574" y="15"/>
                    <a:pt x="1565" y="18"/>
                  </a:cubicBezTo>
                  <a:cubicBezTo>
                    <a:pt x="1316" y="157"/>
                    <a:pt x="322" y="224"/>
                    <a:pt x="114" y="235"/>
                  </a:cubicBezTo>
                  <a:cubicBezTo>
                    <a:pt x="108" y="236"/>
                    <a:pt x="103" y="236"/>
                    <a:pt x="97" y="236"/>
                  </a:cubicBezTo>
                  <a:cubicBezTo>
                    <a:pt x="81" y="236"/>
                    <a:pt x="65" y="234"/>
                    <a:pt x="50" y="229"/>
                  </a:cubicBezTo>
                  <a:lnTo>
                    <a:pt x="7" y="238"/>
                  </a:lnTo>
                  <a:cubicBezTo>
                    <a:pt x="1" y="238"/>
                    <a:pt x="4" y="258"/>
                    <a:pt x="10" y="261"/>
                  </a:cubicBezTo>
                  <a:lnTo>
                    <a:pt x="44" y="273"/>
                  </a:lnTo>
                  <a:cubicBezTo>
                    <a:pt x="70" y="282"/>
                    <a:pt x="97" y="287"/>
                    <a:pt x="125" y="287"/>
                  </a:cubicBezTo>
                  <a:cubicBezTo>
                    <a:pt x="334" y="273"/>
                    <a:pt x="1328" y="209"/>
                    <a:pt x="1577" y="70"/>
                  </a:cubicBezTo>
                  <a:cubicBezTo>
                    <a:pt x="1643" y="32"/>
                    <a:pt x="1638" y="9"/>
                    <a:pt x="1594"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3" name="Google Shape;583;p24"/>
            <p:cNvSpPr/>
            <p:nvPr/>
          </p:nvSpPr>
          <p:spPr>
            <a:xfrm>
              <a:off x="4434081" y="506463"/>
              <a:ext cx="368637" cy="200290"/>
            </a:xfrm>
            <a:custGeom>
              <a:avLst/>
              <a:gdLst/>
              <a:ahLst/>
              <a:cxnLst/>
              <a:rect l="l" t="t" r="r" b="b"/>
              <a:pathLst>
                <a:path w="1281" h="696" extrusionOk="0">
                  <a:moveTo>
                    <a:pt x="140" y="0"/>
                  </a:moveTo>
                  <a:lnTo>
                    <a:pt x="1" y="26"/>
                  </a:lnTo>
                  <a:lnTo>
                    <a:pt x="658" y="617"/>
                  </a:lnTo>
                  <a:cubicBezTo>
                    <a:pt x="710" y="666"/>
                    <a:pt x="783" y="695"/>
                    <a:pt x="858" y="695"/>
                  </a:cubicBezTo>
                  <a:cubicBezTo>
                    <a:pt x="1000" y="692"/>
                    <a:pt x="1142" y="678"/>
                    <a:pt x="1281" y="652"/>
                  </a:cubicBezTo>
                  <a:cubicBezTo>
                    <a:pt x="1281" y="652"/>
                    <a:pt x="1174" y="649"/>
                    <a:pt x="829" y="426"/>
                  </a:cubicBezTo>
                  <a:cubicBezTo>
                    <a:pt x="482" y="200"/>
                    <a:pt x="140" y="0"/>
                    <a:pt x="14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4" name="Google Shape;584;p24"/>
            <p:cNvSpPr/>
            <p:nvPr/>
          </p:nvSpPr>
          <p:spPr>
            <a:xfrm>
              <a:off x="4698255" y="332073"/>
              <a:ext cx="127195" cy="127771"/>
            </a:xfrm>
            <a:custGeom>
              <a:avLst/>
              <a:gdLst/>
              <a:ahLst/>
              <a:cxnLst/>
              <a:rect l="l" t="t" r="r" b="b"/>
              <a:pathLst>
                <a:path w="442" h="444" extrusionOk="0">
                  <a:moveTo>
                    <a:pt x="125" y="1"/>
                  </a:moveTo>
                  <a:lnTo>
                    <a:pt x="149" y="169"/>
                  </a:lnTo>
                  <a:lnTo>
                    <a:pt x="1" y="250"/>
                  </a:lnTo>
                  <a:lnTo>
                    <a:pt x="166" y="279"/>
                  </a:lnTo>
                  <a:lnTo>
                    <a:pt x="195" y="444"/>
                  </a:lnTo>
                  <a:lnTo>
                    <a:pt x="276" y="296"/>
                  </a:lnTo>
                  <a:lnTo>
                    <a:pt x="441" y="316"/>
                  </a:lnTo>
                  <a:lnTo>
                    <a:pt x="325" y="198"/>
                  </a:lnTo>
                  <a:lnTo>
                    <a:pt x="398" y="44"/>
                  </a:lnTo>
                  <a:lnTo>
                    <a:pt x="247" y="117"/>
                  </a:lnTo>
                  <a:lnTo>
                    <a:pt x="125"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Tree>
    <p:extLst>
      <p:ext uri="{BB962C8B-B14F-4D97-AF65-F5344CB8AC3E}">
        <p14:creationId xmlns:p14="http://schemas.microsoft.com/office/powerpoint/2010/main" val="34499003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85"/>
        <p:cNvGrpSpPr/>
        <p:nvPr/>
      </p:nvGrpSpPr>
      <p:grpSpPr>
        <a:xfrm>
          <a:off x="0" y="0"/>
          <a:ext cx="0" cy="0"/>
          <a:chOff x="0" y="0"/>
          <a:chExt cx="0" cy="0"/>
        </a:xfrm>
      </p:grpSpPr>
      <p:sp>
        <p:nvSpPr>
          <p:cNvPr id="586" name="Google Shape;586;p25"/>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7" name="Google Shape;587;p25"/>
          <p:cNvSpPr/>
          <p:nvPr/>
        </p:nvSpPr>
        <p:spPr>
          <a:xfrm>
            <a:off x="7585135" y="3348184"/>
            <a:ext cx="3165519" cy="3044521"/>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8" name="Google Shape;588;p25"/>
          <p:cNvSpPr/>
          <p:nvPr/>
        </p:nvSpPr>
        <p:spPr>
          <a:xfrm>
            <a:off x="7585119" y="2991336"/>
            <a:ext cx="4606884" cy="3758233"/>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74223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9"/>
        <p:cNvGrpSpPr/>
        <p:nvPr/>
      </p:nvGrpSpPr>
      <p:grpSpPr>
        <a:xfrm>
          <a:off x="0" y="0"/>
          <a:ext cx="0" cy="0"/>
          <a:chOff x="0" y="0"/>
          <a:chExt cx="0" cy="0"/>
        </a:xfrm>
      </p:grpSpPr>
      <p:sp>
        <p:nvSpPr>
          <p:cNvPr id="590" name="Google Shape;590;p26"/>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591" name="Google Shape;591;p26"/>
          <p:cNvGrpSpPr/>
          <p:nvPr/>
        </p:nvGrpSpPr>
        <p:grpSpPr>
          <a:xfrm rot="-492451">
            <a:off x="2319309" y="1890028"/>
            <a:ext cx="1223987" cy="513312"/>
            <a:chOff x="7036389" y="1157700"/>
            <a:chExt cx="635554" cy="266555"/>
          </a:xfrm>
        </p:grpSpPr>
        <p:sp>
          <p:nvSpPr>
            <p:cNvPr id="592" name="Google Shape;592;p26"/>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3" name="Google Shape;593;p26"/>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4" name="Google Shape;594;p26"/>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5" name="Google Shape;595;p26"/>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6" name="Google Shape;596;p26"/>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7" name="Google Shape;597;p26"/>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8" name="Google Shape;598;p26"/>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9" name="Google Shape;599;p26"/>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0" name="Google Shape;600;p26"/>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1" name="Google Shape;601;p26"/>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2" name="Google Shape;602;p26"/>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3" name="Google Shape;603;p26"/>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4" name="Google Shape;604;p26"/>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5" name="Google Shape;605;p26"/>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6" name="Google Shape;606;p26"/>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7" name="Google Shape;607;p26"/>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8" name="Google Shape;608;p26"/>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9" name="Google Shape;609;p26"/>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10" name="Google Shape;610;p26"/>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11" name="Google Shape;611;p26"/>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612" name="Google Shape;612;p26"/>
          <p:cNvSpPr/>
          <p:nvPr/>
        </p:nvSpPr>
        <p:spPr>
          <a:xfrm flipH="1">
            <a:off x="-924866" y="2728503"/>
            <a:ext cx="5957121" cy="4859740"/>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7226583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13"/>
        <p:cNvGrpSpPr/>
        <p:nvPr/>
      </p:nvGrpSpPr>
      <p:grpSpPr>
        <a:xfrm>
          <a:off x="0" y="0"/>
          <a:ext cx="0" cy="0"/>
          <a:chOff x="0" y="0"/>
          <a:chExt cx="0" cy="0"/>
        </a:xfrm>
      </p:grpSpPr>
      <p:sp>
        <p:nvSpPr>
          <p:cNvPr id="614" name="Google Shape;614;p27"/>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15" name="Google Shape;615;p27"/>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5746013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10" name="Google Shape;10;p2"/>
          <p:cNvGrpSpPr/>
          <p:nvPr/>
        </p:nvGrpSpPr>
        <p:grpSpPr>
          <a:xfrm>
            <a:off x="6014553" y="593802"/>
            <a:ext cx="1948107" cy="937409"/>
            <a:chOff x="-3051905" y="4109025"/>
            <a:chExt cx="1236422" cy="594954"/>
          </a:xfrm>
        </p:grpSpPr>
        <p:sp>
          <p:nvSpPr>
            <p:cNvPr id="11" name="Google Shape;11;p2"/>
            <p:cNvSpPr/>
            <p:nvPr/>
          </p:nvSpPr>
          <p:spPr>
            <a:xfrm>
              <a:off x="-2508840" y="4158742"/>
              <a:ext cx="111321" cy="57573"/>
            </a:xfrm>
            <a:custGeom>
              <a:avLst/>
              <a:gdLst/>
              <a:ahLst/>
              <a:cxnLst/>
              <a:rect l="l" t="t" r="r" b="b"/>
              <a:pathLst>
                <a:path w="1077" h="557" extrusionOk="0">
                  <a:moveTo>
                    <a:pt x="779" y="1"/>
                  </a:moveTo>
                  <a:cubicBezTo>
                    <a:pt x="502" y="1"/>
                    <a:pt x="236" y="79"/>
                    <a:pt x="0" y="227"/>
                  </a:cubicBezTo>
                  <a:lnTo>
                    <a:pt x="747" y="556"/>
                  </a:lnTo>
                  <a:lnTo>
                    <a:pt x="1047" y="527"/>
                  </a:lnTo>
                  <a:cubicBezTo>
                    <a:pt x="1076" y="333"/>
                    <a:pt x="1008" y="140"/>
                    <a:pt x="873" y="4"/>
                  </a:cubicBezTo>
                  <a:cubicBezTo>
                    <a:pt x="841" y="2"/>
                    <a:pt x="810" y="1"/>
                    <a:pt x="779" y="1"/>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2" name="Google Shape;12;p2"/>
            <p:cNvSpPr/>
            <p:nvPr/>
          </p:nvSpPr>
          <p:spPr>
            <a:xfrm>
              <a:off x="-2484860" y="4180138"/>
              <a:ext cx="79279" cy="33179"/>
            </a:xfrm>
            <a:custGeom>
              <a:avLst/>
              <a:gdLst/>
              <a:ahLst/>
              <a:cxnLst/>
              <a:rect l="l" t="t" r="r" b="b"/>
              <a:pathLst>
                <a:path w="767" h="321" extrusionOk="0">
                  <a:moveTo>
                    <a:pt x="718" y="0"/>
                  </a:moveTo>
                  <a:cubicBezTo>
                    <a:pt x="466" y="20"/>
                    <a:pt x="233" y="78"/>
                    <a:pt x="1" y="156"/>
                  </a:cubicBezTo>
                  <a:lnTo>
                    <a:pt x="611" y="320"/>
                  </a:lnTo>
                  <a:lnTo>
                    <a:pt x="767" y="272"/>
                  </a:lnTo>
                  <a:cubicBezTo>
                    <a:pt x="767" y="175"/>
                    <a:pt x="747" y="78"/>
                    <a:pt x="718" y="0"/>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 name="Google Shape;13;p2"/>
            <p:cNvSpPr/>
            <p:nvPr/>
          </p:nvSpPr>
          <p:spPr>
            <a:xfrm>
              <a:off x="-2383668" y="4210940"/>
              <a:ext cx="111321" cy="58503"/>
            </a:xfrm>
            <a:custGeom>
              <a:avLst/>
              <a:gdLst/>
              <a:ahLst/>
              <a:cxnLst/>
              <a:rect l="l" t="t" r="r" b="b"/>
              <a:pathLst>
                <a:path w="1077" h="566" extrusionOk="0">
                  <a:moveTo>
                    <a:pt x="773" y="0"/>
                  </a:moveTo>
                  <a:cubicBezTo>
                    <a:pt x="503" y="0"/>
                    <a:pt x="236" y="78"/>
                    <a:pt x="1" y="226"/>
                  </a:cubicBezTo>
                  <a:lnTo>
                    <a:pt x="747" y="565"/>
                  </a:lnTo>
                  <a:lnTo>
                    <a:pt x="1048" y="536"/>
                  </a:lnTo>
                  <a:cubicBezTo>
                    <a:pt x="1077" y="342"/>
                    <a:pt x="1009" y="139"/>
                    <a:pt x="864" y="3"/>
                  </a:cubicBezTo>
                  <a:cubicBezTo>
                    <a:pt x="833" y="1"/>
                    <a:pt x="803" y="0"/>
                    <a:pt x="773" y="0"/>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 name="Google Shape;14;p2"/>
            <p:cNvSpPr/>
            <p:nvPr/>
          </p:nvSpPr>
          <p:spPr>
            <a:xfrm>
              <a:off x="-2360619" y="4232233"/>
              <a:ext cx="80313" cy="33179"/>
            </a:xfrm>
            <a:custGeom>
              <a:avLst/>
              <a:gdLst/>
              <a:ahLst/>
              <a:cxnLst/>
              <a:rect l="l" t="t" r="r" b="b"/>
              <a:pathLst>
                <a:path w="777" h="321" extrusionOk="0">
                  <a:moveTo>
                    <a:pt x="718" y="0"/>
                  </a:moveTo>
                  <a:cubicBezTo>
                    <a:pt x="476" y="30"/>
                    <a:pt x="233" y="78"/>
                    <a:pt x="1" y="156"/>
                  </a:cubicBezTo>
                  <a:lnTo>
                    <a:pt x="621" y="320"/>
                  </a:lnTo>
                  <a:lnTo>
                    <a:pt x="776" y="272"/>
                  </a:lnTo>
                  <a:cubicBezTo>
                    <a:pt x="776" y="175"/>
                    <a:pt x="757" y="88"/>
                    <a:pt x="718" y="0"/>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 name="Google Shape;15;p2"/>
            <p:cNvSpPr/>
            <p:nvPr/>
          </p:nvSpPr>
          <p:spPr>
            <a:xfrm>
              <a:off x="-2402687" y="4499734"/>
              <a:ext cx="147395" cy="79486"/>
            </a:xfrm>
            <a:custGeom>
              <a:avLst/>
              <a:gdLst/>
              <a:ahLst/>
              <a:cxnLst/>
              <a:rect l="l" t="t" r="r" b="b"/>
              <a:pathLst>
                <a:path w="1426" h="769" extrusionOk="0">
                  <a:moveTo>
                    <a:pt x="1222" y="1"/>
                  </a:moveTo>
                  <a:cubicBezTo>
                    <a:pt x="1009" y="10"/>
                    <a:pt x="786" y="49"/>
                    <a:pt x="582" y="127"/>
                  </a:cubicBezTo>
                  <a:lnTo>
                    <a:pt x="1" y="698"/>
                  </a:lnTo>
                  <a:cubicBezTo>
                    <a:pt x="136" y="741"/>
                    <a:pt x="271" y="768"/>
                    <a:pt x="412" y="768"/>
                  </a:cubicBezTo>
                  <a:cubicBezTo>
                    <a:pt x="433" y="768"/>
                    <a:pt x="454" y="767"/>
                    <a:pt x="476" y="766"/>
                  </a:cubicBezTo>
                  <a:cubicBezTo>
                    <a:pt x="476" y="766"/>
                    <a:pt x="1067" y="708"/>
                    <a:pt x="1348" y="563"/>
                  </a:cubicBezTo>
                  <a:cubicBezTo>
                    <a:pt x="1348" y="563"/>
                    <a:pt x="1426" y="194"/>
                    <a:pt x="1222" y="1"/>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 name="Google Shape;16;p2"/>
            <p:cNvSpPr/>
            <p:nvPr/>
          </p:nvSpPr>
          <p:spPr>
            <a:xfrm>
              <a:off x="-2768382" y="4109025"/>
              <a:ext cx="465028" cy="213754"/>
            </a:xfrm>
            <a:custGeom>
              <a:avLst/>
              <a:gdLst/>
              <a:ahLst/>
              <a:cxnLst/>
              <a:rect l="l" t="t" r="r" b="b"/>
              <a:pathLst>
                <a:path w="4499" h="2068" extrusionOk="0">
                  <a:moveTo>
                    <a:pt x="563" y="0"/>
                  </a:moveTo>
                  <a:cubicBezTo>
                    <a:pt x="369" y="10"/>
                    <a:pt x="185" y="49"/>
                    <a:pt x="1" y="126"/>
                  </a:cubicBezTo>
                  <a:lnTo>
                    <a:pt x="2414" y="2045"/>
                  </a:lnTo>
                  <a:cubicBezTo>
                    <a:pt x="2503" y="2061"/>
                    <a:pt x="2592" y="2068"/>
                    <a:pt x="2683" y="2068"/>
                  </a:cubicBezTo>
                  <a:cubicBezTo>
                    <a:pt x="3565" y="2068"/>
                    <a:pt x="4498" y="1406"/>
                    <a:pt x="4498" y="1406"/>
                  </a:cubicBezTo>
                  <a:cubicBezTo>
                    <a:pt x="4227" y="1222"/>
                    <a:pt x="834" y="0"/>
                    <a:pt x="563"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 name="Google Shape;17;p2"/>
            <p:cNvSpPr/>
            <p:nvPr/>
          </p:nvSpPr>
          <p:spPr>
            <a:xfrm>
              <a:off x="-3030819" y="4375286"/>
              <a:ext cx="176440" cy="97471"/>
            </a:xfrm>
            <a:custGeom>
              <a:avLst/>
              <a:gdLst/>
              <a:ahLst/>
              <a:cxnLst/>
              <a:rect l="l" t="t" r="r" b="b"/>
              <a:pathLst>
                <a:path w="1707" h="943" extrusionOk="0">
                  <a:moveTo>
                    <a:pt x="685" y="1"/>
                  </a:moveTo>
                  <a:cubicBezTo>
                    <a:pt x="450" y="1"/>
                    <a:pt x="221" y="32"/>
                    <a:pt x="0" y="100"/>
                  </a:cubicBezTo>
                  <a:lnTo>
                    <a:pt x="1154" y="943"/>
                  </a:lnTo>
                  <a:lnTo>
                    <a:pt x="1706" y="768"/>
                  </a:lnTo>
                  <a:lnTo>
                    <a:pt x="785" y="3"/>
                  </a:lnTo>
                  <a:cubicBezTo>
                    <a:pt x="752" y="1"/>
                    <a:pt x="719" y="1"/>
                    <a:pt x="685"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8" name="Google Shape;18;p2"/>
            <p:cNvSpPr/>
            <p:nvPr/>
          </p:nvSpPr>
          <p:spPr>
            <a:xfrm>
              <a:off x="-2949680" y="4172593"/>
              <a:ext cx="1134197" cy="331277"/>
            </a:xfrm>
            <a:custGeom>
              <a:avLst/>
              <a:gdLst/>
              <a:ahLst/>
              <a:cxnLst/>
              <a:rect l="l" t="t" r="r" b="b"/>
              <a:pathLst>
                <a:path w="10973" h="3205" extrusionOk="0">
                  <a:moveTo>
                    <a:pt x="9333" y="0"/>
                  </a:moveTo>
                  <a:cubicBezTo>
                    <a:pt x="8951" y="0"/>
                    <a:pt x="8441" y="74"/>
                    <a:pt x="7784" y="306"/>
                  </a:cubicBezTo>
                  <a:cubicBezTo>
                    <a:pt x="5971" y="936"/>
                    <a:pt x="1658" y="2070"/>
                    <a:pt x="20" y="2972"/>
                  </a:cubicBezTo>
                  <a:cubicBezTo>
                    <a:pt x="0" y="3059"/>
                    <a:pt x="29" y="3156"/>
                    <a:pt x="107" y="3204"/>
                  </a:cubicBezTo>
                  <a:cubicBezTo>
                    <a:pt x="107" y="3204"/>
                    <a:pt x="4149" y="3098"/>
                    <a:pt x="6223" y="2303"/>
                  </a:cubicBezTo>
                  <a:cubicBezTo>
                    <a:pt x="8394" y="1469"/>
                    <a:pt x="9509" y="1188"/>
                    <a:pt x="10352" y="733"/>
                  </a:cubicBezTo>
                  <a:cubicBezTo>
                    <a:pt x="10634" y="577"/>
                    <a:pt x="10973" y="267"/>
                    <a:pt x="10285" y="229"/>
                  </a:cubicBezTo>
                  <a:cubicBezTo>
                    <a:pt x="10285" y="229"/>
                    <a:pt x="10005" y="0"/>
                    <a:pt x="9333" y="0"/>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9" name="Google Shape;19;p2"/>
            <p:cNvSpPr/>
            <p:nvPr/>
          </p:nvSpPr>
          <p:spPr>
            <a:xfrm>
              <a:off x="-3051905" y="4267273"/>
              <a:ext cx="327762" cy="189463"/>
            </a:xfrm>
            <a:custGeom>
              <a:avLst/>
              <a:gdLst/>
              <a:ahLst/>
              <a:cxnLst/>
              <a:rect l="l" t="t" r="r" b="b"/>
              <a:pathLst>
                <a:path w="3171" h="1833" extrusionOk="0">
                  <a:moveTo>
                    <a:pt x="698" y="1"/>
                  </a:moveTo>
                  <a:cubicBezTo>
                    <a:pt x="456" y="1"/>
                    <a:pt x="224" y="49"/>
                    <a:pt x="1" y="166"/>
                  </a:cubicBezTo>
                  <a:lnTo>
                    <a:pt x="1600" y="1833"/>
                  </a:lnTo>
                  <a:cubicBezTo>
                    <a:pt x="2133" y="1658"/>
                    <a:pt x="2656" y="1455"/>
                    <a:pt x="3170" y="1222"/>
                  </a:cubicBezTo>
                  <a:cubicBezTo>
                    <a:pt x="2899" y="1106"/>
                    <a:pt x="1009" y="30"/>
                    <a:pt x="698"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 name="Google Shape;20;p2"/>
            <p:cNvSpPr/>
            <p:nvPr/>
          </p:nvSpPr>
          <p:spPr>
            <a:xfrm>
              <a:off x="-2941721" y="4198123"/>
              <a:ext cx="1089234" cy="300682"/>
            </a:xfrm>
            <a:custGeom>
              <a:avLst/>
              <a:gdLst/>
              <a:ahLst/>
              <a:cxnLst/>
              <a:rect l="l" t="t" r="r" b="b"/>
              <a:pathLst>
                <a:path w="10538" h="2909" extrusionOk="0">
                  <a:moveTo>
                    <a:pt x="9830" y="1"/>
                  </a:moveTo>
                  <a:lnTo>
                    <a:pt x="20" y="2783"/>
                  </a:lnTo>
                  <a:cubicBezTo>
                    <a:pt x="1" y="2831"/>
                    <a:pt x="20" y="2880"/>
                    <a:pt x="59" y="2909"/>
                  </a:cubicBezTo>
                  <a:cubicBezTo>
                    <a:pt x="5894" y="2385"/>
                    <a:pt x="5235" y="2085"/>
                    <a:pt x="6912" y="1581"/>
                  </a:cubicBezTo>
                  <a:cubicBezTo>
                    <a:pt x="8618" y="1057"/>
                    <a:pt x="10537" y="369"/>
                    <a:pt x="10469" y="214"/>
                  </a:cubicBezTo>
                  <a:cubicBezTo>
                    <a:pt x="10433" y="127"/>
                    <a:pt x="10277" y="116"/>
                    <a:pt x="10201" y="116"/>
                  </a:cubicBezTo>
                  <a:cubicBezTo>
                    <a:pt x="10175" y="116"/>
                    <a:pt x="10159" y="117"/>
                    <a:pt x="10159" y="117"/>
                  </a:cubicBezTo>
                  <a:cubicBezTo>
                    <a:pt x="10052" y="59"/>
                    <a:pt x="9946" y="20"/>
                    <a:pt x="9830" y="1"/>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 name="Google Shape;21;p2"/>
            <p:cNvSpPr/>
            <p:nvPr/>
          </p:nvSpPr>
          <p:spPr>
            <a:xfrm>
              <a:off x="-2946682" y="4469656"/>
              <a:ext cx="174373" cy="116386"/>
            </a:xfrm>
            <a:custGeom>
              <a:avLst/>
              <a:gdLst/>
              <a:ahLst/>
              <a:cxnLst/>
              <a:rect l="l" t="t" r="r" b="b"/>
              <a:pathLst>
                <a:path w="1687" h="1126" extrusionOk="0">
                  <a:moveTo>
                    <a:pt x="1687" y="1"/>
                  </a:moveTo>
                  <a:lnTo>
                    <a:pt x="1687" y="1"/>
                  </a:lnTo>
                  <a:cubicBezTo>
                    <a:pt x="1251" y="59"/>
                    <a:pt x="834" y="146"/>
                    <a:pt x="417" y="262"/>
                  </a:cubicBezTo>
                  <a:cubicBezTo>
                    <a:pt x="359" y="388"/>
                    <a:pt x="0" y="1125"/>
                    <a:pt x="0" y="1125"/>
                  </a:cubicBezTo>
                  <a:cubicBezTo>
                    <a:pt x="0" y="1125"/>
                    <a:pt x="485" y="951"/>
                    <a:pt x="650" y="873"/>
                  </a:cubicBezTo>
                  <a:cubicBezTo>
                    <a:pt x="815" y="805"/>
                    <a:pt x="1687" y="1"/>
                    <a:pt x="1687"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2" name="Google Shape;22;p2"/>
            <p:cNvSpPr/>
            <p:nvPr/>
          </p:nvSpPr>
          <p:spPr>
            <a:xfrm>
              <a:off x="-2383668" y="4524748"/>
              <a:ext cx="116386" cy="48580"/>
            </a:xfrm>
            <a:custGeom>
              <a:avLst/>
              <a:gdLst/>
              <a:ahLst/>
              <a:cxnLst/>
              <a:rect l="l" t="t" r="r" b="b"/>
              <a:pathLst>
                <a:path w="1126" h="470" extrusionOk="0">
                  <a:moveTo>
                    <a:pt x="1077" y="1"/>
                  </a:moveTo>
                  <a:cubicBezTo>
                    <a:pt x="1077" y="1"/>
                    <a:pt x="369" y="107"/>
                    <a:pt x="107" y="127"/>
                  </a:cubicBezTo>
                  <a:lnTo>
                    <a:pt x="1" y="447"/>
                  </a:lnTo>
                  <a:cubicBezTo>
                    <a:pt x="72" y="461"/>
                    <a:pt x="148" y="470"/>
                    <a:pt x="222" y="470"/>
                  </a:cubicBezTo>
                  <a:cubicBezTo>
                    <a:pt x="249" y="470"/>
                    <a:pt x="275" y="469"/>
                    <a:pt x="301" y="466"/>
                  </a:cubicBezTo>
                  <a:cubicBezTo>
                    <a:pt x="573" y="427"/>
                    <a:pt x="844" y="369"/>
                    <a:pt x="1106" y="272"/>
                  </a:cubicBezTo>
                  <a:cubicBezTo>
                    <a:pt x="1125" y="175"/>
                    <a:pt x="1106" y="88"/>
                    <a:pt x="1077" y="1"/>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 name="Google Shape;23;p2"/>
            <p:cNvSpPr/>
            <p:nvPr/>
          </p:nvSpPr>
          <p:spPr>
            <a:xfrm>
              <a:off x="-2319480" y="4384485"/>
              <a:ext cx="140366" cy="76282"/>
            </a:xfrm>
            <a:custGeom>
              <a:avLst/>
              <a:gdLst/>
              <a:ahLst/>
              <a:cxnLst/>
              <a:rect l="l" t="t" r="r" b="b"/>
              <a:pathLst>
                <a:path w="1358" h="738" extrusionOk="0">
                  <a:moveTo>
                    <a:pt x="1173" y="1"/>
                  </a:moveTo>
                  <a:cubicBezTo>
                    <a:pt x="960" y="11"/>
                    <a:pt x="756" y="49"/>
                    <a:pt x="553" y="107"/>
                  </a:cubicBezTo>
                  <a:lnTo>
                    <a:pt x="0" y="660"/>
                  </a:lnTo>
                  <a:cubicBezTo>
                    <a:pt x="146" y="708"/>
                    <a:pt x="301" y="737"/>
                    <a:pt x="456" y="737"/>
                  </a:cubicBezTo>
                  <a:cubicBezTo>
                    <a:pt x="456" y="737"/>
                    <a:pt x="1018" y="679"/>
                    <a:pt x="1289" y="534"/>
                  </a:cubicBezTo>
                  <a:cubicBezTo>
                    <a:pt x="1289" y="534"/>
                    <a:pt x="1357" y="185"/>
                    <a:pt x="1173" y="1"/>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 name="Google Shape;24;p2"/>
            <p:cNvSpPr/>
            <p:nvPr/>
          </p:nvSpPr>
          <p:spPr>
            <a:xfrm>
              <a:off x="-2300462" y="4408569"/>
              <a:ext cx="110288" cy="46616"/>
            </a:xfrm>
            <a:custGeom>
              <a:avLst/>
              <a:gdLst/>
              <a:ahLst/>
              <a:cxnLst/>
              <a:rect l="l" t="t" r="r" b="b"/>
              <a:pathLst>
                <a:path w="1067" h="451" extrusionOk="0">
                  <a:moveTo>
                    <a:pt x="1018" y="0"/>
                  </a:moveTo>
                  <a:cubicBezTo>
                    <a:pt x="1018" y="0"/>
                    <a:pt x="340" y="97"/>
                    <a:pt x="88" y="117"/>
                  </a:cubicBezTo>
                  <a:lnTo>
                    <a:pt x="0" y="427"/>
                  </a:lnTo>
                  <a:cubicBezTo>
                    <a:pt x="64" y="441"/>
                    <a:pt x="133" y="450"/>
                    <a:pt x="204" y="450"/>
                  </a:cubicBezTo>
                  <a:cubicBezTo>
                    <a:pt x="229" y="450"/>
                    <a:pt x="255" y="449"/>
                    <a:pt x="281" y="446"/>
                  </a:cubicBezTo>
                  <a:cubicBezTo>
                    <a:pt x="543" y="408"/>
                    <a:pt x="805" y="349"/>
                    <a:pt x="1047" y="252"/>
                  </a:cubicBezTo>
                  <a:cubicBezTo>
                    <a:pt x="1067" y="165"/>
                    <a:pt x="1057" y="78"/>
                    <a:pt x="1018" y="0"/>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5" name="Google Shape;25;p2"/>
            <p:cNvSpPr/>
            <p:nvPr/>
          </p:nvSpPr>
          <p:spPr>
            <a:xfrm>
              <a:off x="-2577989" y="4333424"/>
              <a:ext cx="444976" cy="370555"/>
            </a:xfrm>
            <a:custGeom>
              <a:avLst/>
              <a:gdLst/>
              <a:ahLst/>
              <a:cxnLst/>
              <a:rect l="l" t="t" r="r" b="b"/>
              <a:pathLst>
                <a:path w="4305" h="3585" extrusionOk="0">
                  <a:moveTo>
                    <a:pt x="4101" y="0"/>
                  </a:moveTo>
                  <a:cubicBezTo>
                    <a:pt x="3073" y="156"/>
                    <a:pt x="1803" y="863"/>
                    <a:pt x="1803" y="863"/>
                  </a:cubicBezTo>
                  <a:lnTo>
                    <a:pt x="0" y="3558"/>
                  </a:lnTo>
                  <a:cubicBezTo>
                    <a:pt x="0" y="3558"/>
                    <a:pt x="76" y="3585"/>
                    <a:pt x="198" y="3585"/>
                  </a:cubicBezTo>
                  <a:cubicBezTo>
                    <a:pt x="339" y="3585"/>
                    <a:pt x="543" y="3549"/>
                    <a:pt x="766" y="3393"/>
                  </a:cubicBezTo>
                  <a:cubicBezTo>
                    <a:pt x="1638" y="2753"/>
                    <a:pt x="4304" y="0"/>
                    <a:pt x="4101"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6" name="Google Shape;26;p2"/>
            <p:cNvSpPr/>
            <p:nvPr/>
          </p:nvSpPr>
          <p:spPr>
            <a:xfrm>
              <a:off x="-1931769" y="4184169"/>
              <a:ext cx="40208" cy="32146"/>
            </a:xfrm>
            <a:custGeom>
              <a:avLst/>
              <a:gdLst/>
              <a:ahLst/>
              <a:cxnLst/>
              <a:rect l="l" t="t" r="r" b="b"/>
              <a:pathLst>
                <a:path w="389" h="311" extrusionOk="0">
                  <a:moveTo>
                    <a:pt x="252" y="0"/>
                  </a:moveTo>
                  <a:cubicBezTo>
                    <a:pt x="252" y="0"/>
                    <a:pt x="223" y="126"/>
                    <a:pt x="10" y="213"/>
                  </a:cubicBezTo>
                  <a:lnTo>
                    <a:pt x="0" y="310"/>
                  </a:lnTo>
                  <a:cubicBezTo>
                    <a:pt x="155" y="281"/>
                    <a:pt x="291" y="194"/>
                    <a:pt x="388" y="68"/>
                  </a:cubicBezTo>
                  <a:cubicBezTo>
                    <a:pt x="340" y="39"/>
                    <a:pt x="301" y="20"/>
                    <a:pt x="252"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27" name="Google Shape;27;p2"/>
          <p:cNvSpPr/>
          <p:nvPr/>
        </p:nvSpPr>
        <p:spPr>
          <a:xfrm>
            <a:off x="4498386" y="1316419"/>
            <a:ext cx="1138937" cy="430663"/>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 name="Google Shape;28;p2"/>
          <p:cNvSpPr/>
          <p:nvPr/>
        </p:nvSpPr>
        <p:spPr>
          <a:xfrm>
            <a:off x="56604" y="1747070"/>
            <a:ext cx="5957969" cy="8936801"/>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 name="Google Shape;29;p2"/>
          <p:cNvSpPr/>
          <p:nvPr/>
        </p:nvSpPr>
        <p:spPr>
          <a:xfrm>
            <a:off x="7381155" y="3739170"/>
            <a:ext cx="4606884" cy="3758233"/>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 name="Google Shape;30;p2"/>
          <p:cNvSpPr txBox="1">
            <a:spLocks noGrp="1"/>
          </p:cNvSpPr>
          <p:nvPr>
            <p:ph type="ctrTitle"/>
          </p:nvPr>
        </p:nvSpPr>
        <p:spPr>
          <a:xfrm>
            <a:off x="4345617" y="2097200"/>
            <a:ext cx="5388000" cy="19932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333">
                <a:solidFill>
                  <a:schemeClr val="l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1" name="Google Shape;31;p2"/>
          <p:cNvSpPr txBox="1">
            <a:spLocks noGrp="1"/>
          </p:cNvSpPr>
          <p:nvPr>
            <p:ph type="subTitle" idx="1"/>
          </p:nvPr>
        </p:nvSpPr>
        <p:spPr>
          <a:xfrm>
            <a:off x="4373851" y="4012033"/>
            <a:ext cx="5388000" cy="55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887807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93" name="Google Shape;193;p9"/>
          <p:cNvSpPr txBox="1">
            <a:spLocks noGrp="1"/>
          </p:cNvSpPr>
          <p:nvPr>
            <p:ph type="title"/>
          </p:nvPr>
        </p:nvSpPr>
        <p:spPr>
          <a:xfrm>
            <a:off x="840567" y="1677967"/>
            <a:ext cx="4788400" cy="22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200"/>
              <a:buNone/>
              <a:defRPr b="0">
                <a:solidFill>
                  <a:schemeClr val="lt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94" name="Google Shape;194;p9"/>
          <p:cNvSpPr txBox="1">
            <a:spLocks noGrp="1"/>
          </p:cNvSpPr>
          <p:nvPr>
            <p:ph type="subTitle" idx="1"/>
          </p:nvPr>
        </p:nvSpPr>
        <p:spPr>
          <a:xfrm>
            <a:off x="1913055" y="3691000"/>
            <a:ext cx="3716400" cy="99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95" name="Google Shape;195;p9"/>
          <p:cNvSpPr/>
          <p:nvPr/>
        </p:nvSpPr>
        <p:spPr>
          <a:xfrm rot="905221" flipH="1">
            <a:off x="6277860" y="3133865"/>
            <a:ext cx="5676645" cy="5323707"/>
          </a:xfrm>
          <a:custGeom>
            <a:avLst/>
            <a:gdLst/>
            <a:ahLst/>
            <a:cxnLst/>
            <a:rect l="l" t="t" r="r" b="b"/>
            <a:pathLst>
              <a:path w="13126" h="12310" extrusionOk="0">
                <a:moveTo>
                  <a:pt x="2325" y="0"/>
                </a:moveTo>
                <a:cubicBezTo>
                  <a:pt x="1430" y="0"/>
                  <a:pt x="591" y="247"/>
                  <a:pt x="1" y="756"/>
                </a:cubicBezTo>
                <a:lnTo>
                  <a:pt x="40" y="12310"/>
                </a:lnTo>
                <a:lnTo>
                  <a:pt x="13125" y="12310"/>
                </a:lnTo>
                <a:cubicBezTo>
                  <a:pt x="10915" y="12077"/>
                  <a:pt x="11982" y="10856"/>
                  <a:pt x="11293" y="9712"/>
                </a:cubicBezTo>
                <a:cubicBezTo>
                  <a:pt x="10915" y="9082"/>
                  <a:pt x="10554" y="8755"/>
                  <a:pt x="10043" y="8755"/>
                </a:cubicBezTo>
                <a:cubicBezTo>
                  <a:pt x="9769" y="8755"/>
                  <a:pt x="9451" y="8850"/>
                  <a:pt x="9064" y="9043"/>
                </a:cubicBezTo>
                <a:cubicBezTo>
                  <a:pt x="9830" y="7350"/>
                  <a:pt x="8612" y="5842"/>
                  <a:pt x="6940" y="5842"/>
                </a:cubicBezTo>
                <a:cubicBezTo>
                  <a:pt x="6899" y="5842"/>
                  <a:pt x="6857" y="5843"/>
                  <a:pt x="6815" y="5844"/>
                </a:cubicBezTo>
                <a:cubicBezTo>
                  <a:pt x="7960" y="2064"/>
                  <a:pt x="4911" y="0"/>
                  <a:pt x="232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6874860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p3"/>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34" name="Google Shape;34;p3"/>
          <p:cNvGrpSpPr/>
          <p:nvPr/>
        </p:nvGrpSpPr>
        <p:grpSpPr>
          <a:xfrm rot="-763864">
            <a:off x="8967527" y="713280"/>
            <a:ext cx="1708076" cy="716349"/>
            <a:chOff x="7036389" y="1157700"/>
            <a:chExt cx="635554" cy="266555"/>
          </a:xfrm>
        </p:grpSpPr>
        <p:sp>
          <p:nvSpPr>
            <p:cNvPr id="35" name="Google Shape;35;p3"/>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 name="Google Shape;36;p3"/>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 name="Google Shape;37;p3"/>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8" name="Google Shape;38;p3"/>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9" name="Google Shape;39;p3"/>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0" name="Google Shape;40;p3"/>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1" name="Google Shape;41;p3"/>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2" name="Google Shape;42;p3"/>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3" name="Google Shape;43;p3"/>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4" name="Google Shape;44;p3"/>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 name="Google Shape;45;p3"/>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 name="Google Shape;46;p3"/>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 name="Google Shape;47;p3"/>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 name="Google Shape;48;p3"/>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 name="Google Shape;49;p3"/>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0" name="Google Shape;50;p3"/>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 name="Google Shape;51;p3"/>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 name="Google Shape;52;p3"/>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 name="Google Shape;53;p3"/>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4" name="Google Shape;54;p3"/>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55" name="Google Shape;55;p3"/>
          <p:cNvSpPr/>
          <p:nvPr/>
        </p:nvSpPr>
        <p:spPr>
          <a:xfrm rot="514300">
            <a:off x="5538659" y="1505768"/>
            <a:ext cx="7294932" cy="6203733"/>
          </a:xfrm>
          <a:custGeom>
            <a:avLst/>
            <a:gdLst/>
            <a:ahLst/>
            <a:cxnLst/>
            <a:rect l="l" t="t" r="r" b="b"/>
            <a:pathLst>
              <a:path w="37037" h="28679" extrusionOk="0">
                <a:moveTo>
                  <a:pt x="13959" y="0"/>
                </a:moveTo>
                <a:cubicBezTo>
                  <a:pt x="13881" y="0"/>
                  <a:pt x="13766" y="18"/>
                  <a:pt x="13619" y="55"/>
                </a:cubicBezTo>
                <a:cubicBezTo>
                  <a:pt x="13066" y="200"/>
                  <a:pt x="10740" y="947"/>
                  <a:pt x="9034" y="1654"/>
                </a:cubicBezTo>
                <a:cubicBezTo>
                  <a:pt x="5767" y="3002"/>
                  <a:pt x="2733" y="4814"/>
                  <a:pt x="0" y="7053"/>
                </a:cubicBezTo>
                <a:lnTo>
                  <a:pt x="0" y="28678"/>
                </a:lnTo>
                <a:lnTo>
                  <a:pt x="37037" y="28678"/>
                </a:lnTo>
                <a:lnTo>
                  <a:pt x="37037" y="9380"/>
                </a:lnTo>
                <a:cubicBezTo>
                  <a:pt x="36030" y="8865"/>
                  <a:pt x="34813" y="8556"/>
                  <a:pt x="33599" y="8556"/>
                </a:cubicBezTo>
                <a:cubicBezTo>
                  <a:pt x="32277" y="8556"/>
                  <a:pt x="30958" y="8922"/>
                  <a:pt x="29922" y="9787"/>
                </a:cubicBezTo>
                <a:cubicBezTo>
                  <a:pt x="28623" y="10853"/>
                  <a:pt x="27741" y="12346"/>
                  <a:pt x="27412" y="13993"/>
                </a:cubicBezTo>
                <a:cubicBezTo>
                  <a:pt x="27102" y="15729"/>
                  <a:pt x="28013" y="17580"/>
                  <a:pt x="28982" y="18065"/>
                </a:cubicBezTo>
                <a:cubicBezTo>
                  <a:pt x="29670" y="18413"/>
                  <a:pt x="28788" y="19208"/>
                  <a:pt x="28497" y="19431"/>
                </a:cubicBezTo>
                <a:cubicBezTo>
                  <a:pt x="28093" y="19751"/>
                  <a:pt x="27615" y="19879"/>
                  <a:pt x="27266" y="19879"/>
                </a:cubicBezTo>
                <a:cubicBezTo>
                  <a:pt x="27054" y="19879"/>
                  <a:pt x="26890" y="19832"/>
                  <a:pt x="26821" y="19751"/>
                </a:cubicBezTo>
                <a:cubicBezTo>
                  <a:pt x="26675" y="19567"/>
                  <a:pt x="27189" y="19296"/>
                  <a:pt x="27082" y="18840"/>
                </a:cubicBezTo>
                <a:cubicBezTo>
                  <a:pt x="26908" y="18326"/>
                  <a:pt x="26791" y="17987"/>
                  <a:pt x="26394" y="17531"/>
                </a:cubicBezTo>
                <a:cubicBezTo>
                  <a:pt x="25748" y="16814"/>
                  <a:pt x="24860" y="16413"/>
                  <a:pt x="23962" y="16413"/>
                </a:cubicBezTo>
                <a:cubicBezTo>
                  <a:pt x="23284" y="16413"/>
                  <a:pt x="22601" y="16642"/>
                  <a:pt x="22013" y="17134"/>
                </a:cubicBezTo>
                <a:cubicBezTo>
                  <a:pt x="21167" y="17828"/>
                  <a:pt x="20866" y="18608"/>
                  <a:pt x="19862" y="18608"/>
                </a:cubicBezTo>
                <a:cubicBezTo>
                  <a:pt x="19646" y="18608"/>
                  <a:pt x="19398" y="18572"/>
                  <a:pt x="19105" y="18491"/>
                </a:cubicBezTo>
                <a:cubicBezTo>
                  <a:pt x="18099" y="18230"/>
                  <a:pt x="17495" y="16006"/>
                  <a:pt x="16287" y="16006"/>
                </a:cubicBezTo>
                <a:cubicBezTo>
                  <a:pt x="15924" y="16006"/>
                  <a:pt x="15505" y="16208"/>
                  <a:pt x="15005" y="16727"/>
                </a:cubicBezTo>
                <a:cubicBezTo>
                  <a:pt x="14894" y="16244"/>
                  <a:pt x="14527" y="16016"/>
                  <a:pt x="14137" y="16016"/>
                </a:cubicBezTo>
                <a:cubicBezTo>
                  <a:pt x="13744" y="16016"/>
                  <a:pt x="13328" y="16246"/>
                  <a:pt x="13124" y="16678"/>
                </a:cubicBezTo>
                <a:cubicBezTo>
                  <a:pt x="12727" y="15137"/>
                  <a:pt x="13299" y="13373"/>
                  <a:pt x="11254" y="12859"/>
                </a:cubicBezTo>
                <a:cubicBezTo>
                  <a:pt x="10987" y="12790"/>
                  <a:pt x="10707" y="12759"/>
                  <a:pt x="10422" y="12759"/>
                </a:cubicBezTo>
                <a:cubicBezTo>
                  <a:pt x="9546" y="12759"/>
                  <a:pt x="8622" y="13058"/>
                  <a:pt x="7890" y="13489"/>
                </a:cubicBezTo>
                <a:cubicBezTo>
                  <a:pt x="7536" y="13700"/>
                  <a:pt x="7316" y="13954"/>
                  <a:pt x="7091" y="13954"/>
                </a:cubicBezTo>
                <a:cubicBezTo>
                  <a:pt x="6953" y="13954"/>
                  <a:pt x="6813" y="13858"/>
                  <a:pt x="6640" y="13596"/>
                </a:cubicBezTo>
                <a:cubicBezTo>
                  <a:pt x="6300" y="13092"/>
                  <a:pt x="6979" y="12578"/>
                  <a:pt x="6126" y="12239"/>
                </a:cubicBezTo>
                <a:cubicBezTo>
                  <a:pt x="5961" y="12180"/>
                  <a:pt x="5812" y="12159"/>
                  <a:pt x="5678" y="12159"/>
                </a:cubicBezTo>
                <a:cubicBezTo>
                  <a:pt x="5387" y="12159"/>
                  <a:pt x="5162" y="12254"/>
                  <a:pt x="4977" y="12254"/>
                </a:cubicBezTo>
                <a:cubicBezTo>
                  <a:pt x="4745" y="12254"/>
                  <a:pt x="4577" y="12105"/>
                  <a:pt x="4420" y="11435"/>
                </a:cubicBezTo>
                <a:cubicBezTo>
                  <a:pt x="4187" y="10465"/>
                  <a:pt x="2995" y="6637"/>
                  <a:pt x="13832" y="297"/>
                </a:cubicBezTo>
                <a:cubicBezTo>
                  <a:pt x="14127" y="105"/>
                  <a:pt x="14150" y="0"/>
                  <a:pt x="1395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 name="Google Shape;56;p3"/>
          <p:cNvSpPr/>
          <p:nvPr/>
        </p:nvSpPr>
        <p:spPr>
          <a:xfrm flipH="1">
            <a:off x="-23610174" y="2040868"/>
            <a:ext cx="29506708" cy="4796145"/>
          </a:xfrm>
          <a:custGeom>
            <a:avLst/>
            <a:gdLst/>
            <a:ahLst/>
            <a:cxnLst/>
            <a:rect l="l" t="t" r="r" b="b"/>
            <a:pathLst>
              <a:path w="28968" h="4272" extrusionOk="0">
                <a:moveTo>
                  <a:pt x="21071" y="0"/>
                </a:moveTo>
                <a:cubicBezTo>
                  <a:pt x="21051" y="0"/>
                  <a:pt x="21031" y="1"/>
                  <a:pt x="21010" y="2"/>
                </a:cubicBezTo>
                <a:cubicBezTo>
                  <a:pt x="20414" y="25"/>
                  <a:pt x="19898" y="430"/>
                  <a:pt x="19730" y="1007"/>
                </a:cubicBezTo>
                <a:cubicBezTo>
                  <a:pt x="19391" y="841"/>
                  <a:pt x="19030" y="761"/>
                  <a:pt x="18672" y="761"/>
                </a:cubicBezTo>
                <a:cubicBezTo>
                  <a:pt x="17958" y="761"/>
                  <a:pt x="17259" y="1079"/>
                  <a:pt x="16790" y="1667"/>
                </a:cubicBezTo>
                <a:cubicBezTo>
                  <a:pt x="16520" y="1393"/>
                  <a:pt x="16174" y="1263"/>
                  <a:pt x="15831" y="1263"/>
                </a:cubicBezTo>
                <a:cubicBezTo>
                  <a:pt x="15316" y="1263"/>
                  <a:pt x="14810" y="1556"/>
                  <a:pt x="14586" y="2090"/>
                </a:cubicBezTo>
                <a:cubicBezTo>
                  <a:pt x="14474" y="2062"/>
                  <a:pt x="14359" y="2048"/>
                  <a:pt x="14245" y="2048"/>
                </a:cubicBezTo>
                <a:cubicBezTo>
                  <a:pt x="14052" y="2048"/>
                  <a:pt x="13860" y="2088"/>
                  <a:pt x="13682" y="2168"/>
                </a:cubicBezTo>
                <a:cubicBezTo>
                  <a:pt x="13276" y="2249"/>
                  <a:pt x="12866" y="2289"/>
                  <a:pt x="12457" y="2289"/>
                </a:cubicBezTo>
                <a:cubicBezTo>
                  <a:pt x="11467" y="2289"/>
                  <a:pt x="10486" y="2055"/>
                  <a:pt x="9595" y="1601"/>
                </a:cubicBezTo>
                <a:cubicBezTo>
                  <a:pt x="8812" y="1601"/>
                  <a:pt x="8120" y="2110"/>
                  <a:pt x="7886" y="2858"/>
                </a:cubicBezTo>
                <a:cubicBezTo>
                  <a:pt x="7458" y="2525"/>
                  <a:pt x="6946" y="2360"/>
                  <a:pt x="6435" y="2360"/>
                </a:cubicBezTo>
                <a:cubicBezTo>
                  <a:pt x="5857" y="2360"/>
                  <a:pt x="5280" y="2571"/>
                  <a:pt x="4830" y="2988"/>
                </a:cubicBezTo>
                <a:cubicBezTo>
                  <a:pt x="4639" y="2432"/>
                  <a:pt x="4122" y="2096"/>
                  <a:pt x="3581" y="2096"/>
                </a:cubicBezTo>
                <a:cubicBezTo>
                  <a:pt x="3363" y="2096"/>
                  <a:pt x="3141" y="2150"/>
                  <a:pt x="2935" y="2267"/>
                </a:cubicBezTo>
                <a:cubicBezTo>
                  <a:pt x="2944" y="2200"/>
                  <a:pt x="2947" y="2134"/>
                  <a:pt x="2947" y="2064"/>
                </a:cubicBezTo>
                <a:cubicBezTo>
                  <a:pt x="2947" y="1366"/>
                  <a:pt x="2561" y="723"/>
                  <a:pt x="1944" y="395"/>
                </a:cubicBezTo>
                <a:cubicBezTo>
                  <a:pt x="1666" y="248"/>
                  <a:pt x="1361" y="174"/>
                  <a:pt x="1056" y="174"/>
                </a:cubicBezTo>
                <a:cubicBezTo>
                  <a:pt x="687" y="174"/>
                  <a:pt x="318" y="282"/>
                  <a:pt x="1" y="497"/>
                </a:cubicBezTo>
                <a:lnTo>
                  <a:pt x="1" y="4271"/>
                </a:lnTo>
                <a:lnTo>
                  <a:pt x="28968" y="4271"/>
                </a:lnTo>
                <a:lnTo>
                  <a:pt x="28968" y="2359"/>
                </a:lnTo>
                <a:cubicBezTo>
                  <a:pt x="28661" y="2122"/>
                  <a:pt x="28284" y="1994"/>
                  <a:pt x="27896" y="1994"/>
                </a:cubicBezTo>
                <a:cubicBezTo>
                  <a:pt x="27586" y="1994"/>
                  <a:pt x="27282" y="2076"/>
                  <a:pt x="27012" y="2232"/>
                </a:cubicBezTo>
                <a:cubicBezTo>
                  <a:pt x="26808" y="2032"/>
                  <a:pt x="26534" y="1923"/>
                  <a:pt x="26253" y="1923"/>
                </a:cubicBezTo>
                <a:cubicBezTo>
                  <a:pt x="26176" y="1923"/>
                  <a:pt x="26099" y="1931"/>
                  <a:pt x="26022" y="1948"/>
                </a:cubicBezTo>
                <a:cubicBezTo>
                  <a:pt x="25590" y="1021"/>
                  <a:pt x="24677" y="492"/>
                  <a:pt x="23736" y="492"/>
                </a:cubicBezTo>
                <a:cubicBezTo>
                  <a:pt x="23269" y="492"/>
                  <a:pt x="22795" y="623"/>
                  <a:pt x="22369" y="900"/>
                </a:cubicBezTo>
                <a:cubicBezTo>
                  <a:pt x="22165" y="357"/>
                  <a:pt x="21647" y="0"/>
                  <a:pt x="2107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 name="Google Shape;57;p3"/>
          <p:cNvSpPr txBox="1">
            <a:spLocks noGrp="1"/>
          </p:cNvSpPr>
          <p:nvPr>
            <p:ph type="title"/>
          </p:nvPr>
        </p:nvSpPr>
        <p:spPr>
          <a:xfrm>
            <a:off x="3645000" y="3951167"/>
            <a:ext cx="2989200" cy="994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8" name="Google Shape;58;p3"/>
          <p:cNvSpPr txBox="1">
            <a:spLocks noGrp="1"/>
          </p:cNvSpPr>
          <p:nvPr>
            <p:ph type="title" idx="2" hasCustomPrompt="1"/>
          </p:nvPr>
        </p:nvSpPr>
        <p:spPr>
          <a:xfrm>
            <a:off x="3645000" y="3249233"/>
            <a:ext cx="1824000" cy="7876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5333">
                <a:solidFill>
                  <a:schemeClr val="l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9" name="Google Shape;59;p3"/>
          <p:cNvSpPr txBox="1">
            <a:spLocks noGrp="1"/>
          </p:cNvSpPr>
          <p:nvPr>
            <p:ph type="subTitle" idx="1"/>
          </p:nvPr>
        </p:nvSpPr>
        <p:spPr>
          <a:xfrm>
            <a:off x="3645000" y="4869167"/>
            <a:ext cx="2989200" cy="787600"/>
          </a:xfrm>
          <a:prstGeom prst="rect">
            <a:avLst/>
          </a:prstGeom>
        </p:spPr>
        <p:txBody>
          <a:bodyPr spcFirstLastPara="1" wrap="square" lIns="91425" tIns="91425" rIns="91425" bIns="91425" anchor="t" anchorCtr="0">
            <a:noAutofit/>
          </a:bodyPr>
          <a:lstStyle>
            <a:lvl1pPr marL="0" marR="0" lvl="0" indent="-118525"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265572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0"/>
        <p:cNvGrpSpPr/>
        <p:nvPr/>
      </p:nvGrpSpPr>
      <p:grpSpPr>
        <a:xfrm>
          <a:off x="0" y="0"/>
          <a:ext cx="0" cy="0"/>
          <a:chOff x="0" y="0"/>
          <a:chExt cx="0" cy="0"/>
        </a:xfrm>
      </p:grpSpPr>
      <p:sp>
        <p:nvSpPr>
          <p:cNvPr id="61" name="Google Shape;61;p4"/>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2" name="Google Shape;62;p4"/>
          <p:cNvSpPr txBox="1">
            <a:spLocks noGrp="1"/>
          </p:cNvSpPr>
          <p:nvPr>
            <p:ph type="title"/>
          </p:nvPr>
        </p:nvSpPr>
        <p:spPr>
          <a:xfrm>
            <a:off x="628967" y="585100"/>
            <a:ext cx="90532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solidFill>
                  <a:schemeClr val="lt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3" name="Google Shape;63;p4"/>
          <p:cNvSpPr txBox="1">
            <a:spLocks noGrp="1"/>
          </p:cNvSpPr>
          <p:nvPr>
            <p:ph type="body" idx="1"/>
          </p:nvPr>
        </p:nvSpPr>
        <p:spPr>
          <a:xfrm>
            <a:off x="681400" y="1348700"/>
            <a:ext cx="8668400" cy="4773200"/>
          </a:xfrm>
          <a:prstGeom prst="rect">
            <a:avLst/>
          </a:prstGeom>
        </p:spPr>
        <p:txBody>
          <a:bodyPr spcFirstLastPara="1" wrap="square" lIns="91425" tIns="91425" rIns="91425" bIns="91425" anchor="t" anchorCtr="0">
            <a:noAutofit/>
          </a:bodyPr>
          <a:lstStyle>
            <a:lvl1pPr marL="609555" lvl="0" indent="-406371">
              <a:lnSpc>
                <a:spcPct val="100000"/>
              </a:lnSpc>
              <a:spcBef>
                <a:spcPts val="0"/>
              </a:spcBef>
              <a:spcAft>
                <a:spcPts val="0"/>
              </a:spcAft>
              <a:buClr>
                <a:schemeClr val="lt1"/>
              </a:buClr>
              <a:buSzPts val="1200"/>
              <a:buChar char="●"/>
              <a:defRPr sz="1600">
                <a:solidFill>
                  <a:schemeClr val="lt1"/>
                </a:solidFill>
              </a:defRPr>
            </a:lvl1pPr>
            <a:lvl2pPr marL="1219110" lvl="1" indent="-406371">
              <a:lnSpc>
                <a:spcPct val="100000"/>
              </a:lnSpc>
              <a:spcBef>
                <a:spcPts val="0"/>
              </a:spcBef>
              <a:spcAft>
                <a:spcPts val="0"/>
              </a:spcAft>
              <a:buClr>
                <a:schemeClr val="lt1"/>
              </a:buClr>
              <a:buSzPts val="1200"/>
              <a:buFont typeface="Muli"/>
              <a:buChar char="○"/>
              <a:defRPr sz="1600">
                <a:solidFill>
                  <a:schemeClr val="lt1"/>
                </a:solidFill>
              </a:defRPr>
            </a:lvl2pPr>
            <a:lvl3pPr marL="1828664" lvl="2" indent="-406371">
              <a:spcBef>
                <a:spcPts val="0"/>
              </a:spcBef>
              <a:spcAft>
                <a:spcPts val="0"/>
              </a:spcAft>
              <a:buClr>
                <a:schemeClr val="lt1"/>
              </a:buClr>
              <a:buSzPts val="1200"/>
              <a:buFont typeface="Muli"/>
              <a:buChar char="■"/>
              <a:defRPr sz="1600">
                <a:solidFill>
                  <a:schemeClr val="lt1"/>
                </a:solidFill>
              </a:defRPr>
            </a:lvl3pPr>
            <a:lvl4pPr marL="2438218" lvl="3" indent="-406371">
              <a:spcBef>
                <a:spcPts val="2133"/>
              </a:spcBef>
              <a:spcAft>
                <a:spcPts val="0"/>
              </a:spcAft>
              <a:buClr>
                <a:schemeClr val="lt1"/>
              </a:buClr>
              <a:buSzPts val="1200"/>
              <a:buFont typeface="Muli"/>
              <a:buChar char="●"/>
              <a:defRPr sz="1600">
                <a:solidFill>
                  <a:schemeClr val="lt1"/>
                </a:solidFill>
              </a:defRPr>
            </a:lvl4pPr>
            <a:lvl5pPr marL="3047772" lvl="4" indent="-406371">
              <a:spcBef>
                <a:spcPts val="2133"/>
              </a:spcBef>
              <a:spcAft>
                <a:spcPts val="0"/>
              </a:spcAft>
              <a:buClr>
                <a:schemeClr val="lt1"/>
              </a:buClr>
              <a:buSzPts val="1200"/>
              <a:buFont typeface="Muli"/>
              <a:buChar char="○"/>
              <a:defRPr sz="1600">
                <a:solidFill>
                  <a:schemeClr val="lt1"/>
                </a:solidFill>
              </a:defRPr>
            </a:lvl5pPr>
            <a:lvl6pPr marL="3657327" lvl="5" indent="-406371">
              <a:spcBef>
                <a:spcPts val="2133"/>
              </a:spcBef>
              <a:spcAft>
                <a:spcPts val="0"/>
              </a:spcAft>
              <a:buClr>
                <a:schemeClr val="lt1"/>
              </a:buClr>
              <a:buSzPts val="1200"/>
              <a:buFont typeface="Muli"/>
              <a:buChar char="■"/>
              <a:defRPr sz="1600">
                <a:solidFill>
                  <a:schemeClr val="lt1"/>
                </a:solidFill>
              </a:defRPr>
            </a:lvl6pPr>
            <a:lvl7pPr marL="4266880" lvl="6" indent="-406371">
              <a:spcBef>
                <a:spcPts val="2133"/>
              </a:spcBef>
              <a:spcAft>
                <a:spcPts val="0"/>
              </a:spcAft>
              <a:buClr>
                <a:schemeClr val="lt1"/>
              </a:buClr>
              <a:buSzPts val="1200"/>
              <a:buFont typeface="Muli"/>
              <a:buChar char="●"/>
              <a:defRPr sz="1600">
                <a:solidFill>
                  <a:schemeClr val="lt1"/>
                </a:solidFill>
              </a:defRPr>
            </a:lvl7pPr>
            <a:lvl8pPr marL="4876435" lvl="7" indent="-406371">
              <a:spcBef>
                <a:spcPts val="2133"/>
              </a:spcBef>
              <a:spcAft>
                <a:spcPts val="0"/>
              </a:spcAft>
              <a:buClr>
                <a:schemeClr val="lt1"/>
              </a:buClr>
              <a:buSzPts val="1200"/>
              <a:buFont typeface="Muli"/>
              <a:buChar char="○"/>
              <a:defRPr sz="1600">
                <a:solidFill>
                  <a:schemeClr val="lt1"/>
                </a:solidFill>
              </a:defRPr>
            </a:lvl8pPr>
            <a:lvl9pPr marL="5485990" lvl="8" indent="-406371">
              <a:spcBef>
                <a:spcPts val="2133"/>
              </a:spcBef>
              <a:spcAft>
                <a:spcPts val="2133"/>
              </a:spcAft>
              <a:buClr>
                <a:schemeClr val="lt1"/>
              </a:buClr>
              <a:buSzPts val="1200"/>
              <a:buFont typeface="Muli"/>
              <a:buChar char="■"/>
              <a:defRPr sz="1600">
                <a:solidFill>
                  <a:schemeClr val="lt1"/>
                </a:solidFill>
              </a:defRPr>
            </a:lvl9pPr>
          </a:lstStyle>
          <a:p>
            <a:endParaRPr/>
          </a:p>
        </p:txBody>
      </p:sp>
      <p:grpSp>
        <p:nvGrpSpPr>
          <p:cNvPr id="64" name="Google Shape;64;p4"/>
          <p:cNvGrpSpPr/>
          <p:nvPr/>
        </p:nvGrpSpPr>
        <p:grpSpPr>
          <a:xfrm rot="-435938">
            <a:off x="9919862" y="4411144"/>
            <a:ext cx="1280425" cy="1664609"/>
            <a:chOff x="2678950" y="3748700"/>
            <a:chExt cx="775550" cy="1008249"/>
          </a:xfrm>
        </p:grpSpPr>
        <p:sp>
          <p:nvSpPr>
            <p:cNvPr id="65" name="Google Shape;65;p4"/>
            <p:cNvSpPr/>
            <p:nvPr/>
          </p:nvSpPr>
          <p:spPr>
            <a:xfrm>
              <a:off x="2682664" y="3811100"/>
              <a:ext cx="771832" cy="871096"/>
            </a:xfrm>
            <a:custGeom>
              <a:avLst/>
              <a:gdLst/>
              <a:ahLst/>
              <a:cxnLst/>
              <a:rect l="l" t="t" r="r" b="b"/>
              <a:pathLst>
                <a:path w="8312" h="9381" extrusionOk="0">
                  <a:moveTo>
                    <a:pt x="4154" y="15"/>
                  </a:moveTo>
                  <a:cubicBezTo>
                    <a:pt x="4361" y="15"/>
                    <a:pt x="4560" y="175"/>
                    <a:pt x="4560" y="418"/>
                  </a:cubicBezTo>
                  <a:cubicBezTo>
                    <a:pt x="4560" y="641"/>
                    <a:pt x="4380" y="824"/>
                    <a:pt x="4157" y="824"/>
                  </a:cubicBezTo>
                  <a:lnTo>
                    <a:pt x="4157" y="821"/>
                  </a:lnTo>
                  <a:cubicBezTo>
                    <a:pt x="3795" y="821"/>
                    <a:pt x="3616" y="386"/>
                    <a:pt x="3871" y="134"/>
                  </a:cubicBezTo>
                  <a:cubicBezTo>
                    <a:pt x="3953" y="52"/>
                    <a:pt x="4055" y="15"/>
                    <a:pt x="4154" y="15"/>
                  </a:cubicBezTo>
                  <a:close/>
                  <a:moveTo>
                    <a:pt x="713" y="1"/>
                  </a:moveTo>
                  <a:cubicBezTo>
                    <a:pt x="713" y="395"/>
                    <a:pt x="395" y="714"/>
                    <a:pt x="1" y="714"/>
                  </a:cubicBezTo>
                  <a:lnTo>
                    <a:pt x="1" y="9380"/>
                  </a:lnTo>
                  <a:lnTo>
                    <a:pt x="8311" y="9354"/>
                  </a:lnTo>
                  <a:lnTo>
                    <a:pt x="8311" y="711"/>
                  </a:lnTo>
                  <a:cubicBezTo>
                    <a:pt x="8294" y="711"/>
                    <a:pt x="8274" y="714"/>
                    <a:pt x="8256" y="714"/>
                  </a:cubicBezTo>
                  <a:cubicBezTo>
                    <a:pt x="7862" y="714"/>
                    <a:pt x="7541" y="395"/>
                    <a:pt x="7541"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6" name="Google Shape;66;p4"/>
            <p:cNvSpPr/>
            <p:nvPr/>
          </p:nvSpPr>
          <p:spPr>
            <a:xfrm>
              <a:off x="2748872" y="3748700"/>
              <a:ext cx="638117" cy="87565"/>
            </a:xfrm>
            <a:custGeom>
              <a:avLst/>
              <a:gdLst/>
              <a:ahLst/>
              <a:cxnLst/>
              <a:rect l="l" t="t" r="r" b="b"/>
              <a:pathLst>
                <a:path w="6872" h="943" extrusionOk="0">
                  <a:moveTo>
                    <a:pt x="0" y="1"/>
                  </a:moveTo>
                  <a:lnTo>
                    <a:pt x="0" y="942"/>
                  </a:lnTo>
                  <a:lnTo>
                    <a:pt x="3071" y="942"/>
                  </a:lnTo>
                  <a:cubicBezTo>
                    <a:pt x="3139" y="773"/>
                    <a:pt x="3292" y="688"/>
                    <a:pt x="3444" y="688"/>
                  </a:cubicBezTo>
                  <a:cubicBezTo>
                    <a:pt x="3597" y="688"/>
                    <a:pt x="3750" y="773"/>
                    <a:pt x="3818" y="942"/>
                  </a:cubicBezTo>
                  <a:lnTo>
                    <a:pt x="6871" y="942"/>
                  </a:lnTo>
                  <a:lnTo>
                    <a:pt x="6871"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7" name="Google Shape;67;p4"/>
            <p:cNvSpPr/>
            <p:nvPr/>
          </p:nvSpPr>
          <p:spPr>
            <a:xfrm>
              <a:off x="2682664" y="4587392"/>
              <a:ext cx="771832" cy="169558"/>
            </a:xfrm>
            <a:custGeom>
              <a:avLst/>
              <a:gdLst/>
              <a:ahLst/>
              <a:cxnLst/>
              <a:rect l="l" t="t" r="r" b="b"/>
              <a:pathLst>
                <a:path w="8312" h="1826" extrusionOk="0">
                  <a:moveTo>
                    <a:pt x="1" y="1"/>
                  </a:moveTo>
                  <a:lnTo>
                    <a:pt x="1" y="1113"/>
                  </a:lnTo>
                  <a:cubicBezTo>
                    <a:pt x="395" y="1113"/>
                    <a:pt x="713" y="1432"/>
                    <a:pt x="713" y="1826"/>
                  </a:cubicBezTo>
                  <a:lnTo>
                    <a:pt x="7659" y="1826"/>
                  </a:lnTo>
                  <a:cubicBezTo>
                    <a:pt x="7657" y="1808"/>
                    <a:pt x="7654" y="1794"/>
                    <a:pt x="7654" y="1776"/>
                  </a:cubicBezTo>
                  <a:cubicBezTo>
                    <a:pt x="7654" y="1403"/>
                    <a:pt x="7940" y="1093"/>
                    <a:pt x="8311" y="1064"/>
                  </a:cubicBezTo>
                  <a:lnTo>
                    <a:pt x="831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8" name="Google Shape;68;p4"/>
            <p:cNvSpPr/>
            <p:nvPr/>
          </p:nvSpPr>
          <p:spPr>
            <a:xfrm>
              <a:off x="2861787" y="4051324"/>
              <a:ext cx="91279" cy="191101"/>
            </a:xfrm>
            <a:custGeom>
              <a:avLst/>
              <a:gdLst/>
              <a:ahLst/>
              <a:cxnLst/>
              <a:rect l="l" t="t" r="r" b="b"/>
              <a:pathLst>
                <a:path w="983" h="2058" extrusionOk="0">
                  <a:moveTo>
                    <a:pt x="494" y="292"/>
                  </a:moveTo>
                  <a:cubicBezTo>
                    <a:pt x="596" y="292"/>
                    <a:pt x="678" y="381"/>
                    <a:pt x="667" y="484"/>
                  </a:cubicBezTo>
                  <a:lnTo>
                    <a:pt x="667" y="739"/>
                  </a:lnTo>
                  <a:cubicBezTo>
                    <a:pt x="678" y="843"/>
                    <a:pt x="596" y="931"/>
                    <a:pt x="494" y="931"/>
                  </a:cubicBezTo>
                  <a:cubicBezTo>
                    <a:pt x="488" y="931"/>
                    <a:pt x="482" y="931"/>
                    <a:pt x="476" y="930"/>
                  </a:cubicBezTo>
                  <a:lnTo>
                    <a:pt x="314" y="928"/>
                  </a:lnTo>
                  <a:lnTo>
                    <a:pt x="314" y="293"/>
                  </a:lnTo>
                  <a:lnTo>
                    <a:pt x="476" y="293"/>
                  </a:lnTo>
                  <a:cubicBezTo>
                    <a:pt x="482" y="293"/>
                    <a:pt x="488" y="292"/>
                    <a:pt x="494" y="292"/>
                  </a:cubicBezTo>
                  <a:close/>
                  <a:moveTo>
                    <a:pt x="1" y="1"/>
                  </a:moveTo>
                  <a:lnTo>
                    <a:pt x="1" y="2057"/>
                  </a:lnTo>
                  <a:lnTo>
                    <a:pt x="314" y="2057"/>
                  </a:lnTo>
                  <a:lnTo>
                    <a:pt x="314" y="1223"/>
                  </a:lnTo>
                  <a:lnTo>
                    <a:pt x="490" y="1223"/>
                  </a:lnTo>
                  <a:cubicBezTo>
                    <a:pt x="638" y="1223"/>
                    <a:pt x="757" y="1180"/>
                    <a:pt x="844" y="1090"/>
                  </a:cubicBezTo>
                  <a:cubicBezTo>
                    <a:pt x="936" y="994"/>
                    <a:pt x="983" y="864"/>
                    <a:pt x="977" y="734"/>
                  </a:cubicBezTo>
                  <a:lnTo>
                    <a:pt x="977" y="493"/>
                  </a:lnTo>
                  <a:cubicBezTo>
                    <a:pt x="983" y="360"/>
                    <a:pt x="936" y="230"/>
                    <a:pt x="844" y="134"/>
                  </a:cubicBezTo>
                  <a:cubicBezTo>
                    <a:pt x="757" y="47"/>
                    <a:pt x="638" y="1"/>
                    <a:pt x="490"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9" name="Google Shape;69;p4"/>
            <p:cNvSpPr/>
            <p:nvPr/>
          </p:nvSpPr>
          <p:spPr>
            <a:xfrm>
              <a:off x="2973681" y="4048538"/>
              <a:ext cx="94250" cy="196579"/>
            </a:xfrm>
            <a:custGeom>
              <a:avLst/>
              <a:gdLst/>
              <a:ahLst/>
              <a:cxnLst/>
              <a:rect l="l" t="t" r="r" b="b"/>
              <a:pathLst>
                <a:path w="1015" h="2117" extrusionOk="0">
                  <a:moveTo>
                    <a:pt x="506" y="295"/>
                  </a:moveTo>
                  <a:cubicBezTo>
                    <a:pt x="556" y="295"/>
                    <a:pt x="605" y="313"/>
                    <a:pt x="644" y="349"/>
                  </a:cubicBezTo>
                  <a:cubicBezTo>
                    <a:pt x="682" y="390"/>
                    <a:pt x="699" y="442"/>
                    <a:pt x="696" y="497"/>
                  </a:cubicBezTo>
                  <a:lnTo>
                    <a:pt x="696" y="1621"/>
                  </a:lnTo>
                  <a:cubicBezTo>
                    <a:pt x="699" y="1676"/>
                    <a:pt x="682" y="1728"/>
                    <a:pt x="644" y="1772"/>
                  </a:cubicBezTo>
                  <a:cubicBezTo>
                    <a:pt x="605" y="1806"/>
                    <a:pt x="556" y="1824"/>
                    <a:pt x="506" y="1824"/>
                  </a:cubicBezTo>
                  <a:cubicBezTo>
                    <a:pt x="457" y="1824"/>
                    <a:pt x="408" y="1806"/>
                    <a:pt x="369" y="1772"/>
                  </a:cubicBezTo>
                  <a:cubicBezTo>
                    <a:pt x="334" y="1728"/>
                    <a:pt x="314" y="1676"/>
                    <a:pt x="319" y="1621"/>
                  </a:cubicBezTo>
                  <a:lnTo>
                    <a:pt x="319" y="497"/>
                  </a:lnTo>
                  <a:cubicBezTo>
                    <a:pt x="314" y="442"/>
                    <a:pt x="334" y="390"/>
                    <a:pt x="369" y="349"/>
                  </a:cubicBezTo>
                  <a:cubicBezTo>
                    <a:pt x="408" y="313"/>
                    <a:pt x="457" y="295"/>
                    <a:pt x="506" y="295"/>
                  </a:cubicBezTo>
                  <a:close/>
                  <a:moveTo>
                    <a:pt x="507" y="1"/>
                  </a:moveTo>
                  <a:cubicBezTo>
                    <a:pt x="377" y="1"/>
                    <a:pt x="248" y="47"/>
                    <a:pt x="146" y="138"/>
                  </a:cubicBezTo>
                  <a:cubicBezTo>
                    <a:pt x="50" y="233"/>
                    <a:pt x="1" y="364"/>
                    <a:pt x="7" y="497"/>
                  </a:cubicBezTo>
                  <a:lnTo>
                    <a:pt x="7" y="1621"/>
                  </a:lnTo>
                  <a:cubicBezTo>
                    <a:pt x="1" y="1754"/>
                    <a:pt x="50" y="1885"/>
                    <a:pt x="146" y="1980"/>
                  </a:cubicBezTo>
                  <a:cubicBezTo>
                    <a:pt x="248" y="2071"/>
                    <a:pt x="377" y="2117"/>
                    <a:pt x="507" y="2117"/>
                  </a:cubicBezTo>
                  <a:cubicBezTo>
                    <a:pt x="636" y="2117"/>
                    <a:pt x="766" y="2071"/>
                    <a:pt x="870" y="1980"/>
                  </a:cubicBezTo>
                  <a:cubicBezTo>
                    <a:pt x="962" y="1885"/>
                    <a:pt x="1015" y="1754"/>
                    <a:pt x="1009" y="1621"/>
                  </a:cubicBezTo>
                  <a:lnTo>
                    <a:pt x="1009" y="497"/>
                  </a:lnTo>
                  <a:cubicBezTo>
                    <a:pt x="1015" y="364"/>
                    <a:pt x="962" y="233"/>
                    <a:pt x="870" y="138"/>
                  </a:cubicBezTo>
                  <a:cubicBezTo>
                    <a:pt x="766" y="47"/>
                    <a:pt x="636" y="1"/>
                    <a:pt x="507"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0" name="Google Shape;70;p4"/>
            <p:cNvSpPr/>
            <p:nvPr/>
          </p:nvSpPr>
          <p:spPr>
            <a:xfrm>
              <a:off x="3089104" y="4051324"/>
              <a:ext cx="87007" cy="191101"/>
            </a:xfrm>
            <a:custGeom>
              <a:avLst/>
              <a:gdLst/>
              <a:ahLst/>
              <a:cxnLst/>
              <a:rect l="l" t="t" r="r" b="b"/>
              <a:pathLst>
                <a:path w="937" h="2058" extrusionOk="0">
                  <a:moveTo>
                    <a:pt x="0" y="1"/>
                  </a:moveTo>
                  <a:lnTo>
                    <a:pt x="0" y="296"/>
                  </a:lnTo>
                  <a:lnTo>
                    <a:pt x="589" y="296"/>
                  </a:lnTo>
                  <a:lnTo>
                    <a:pt x="0" y="1794"/>
                  </a:lnTo>
                  <a:lnTo>
                    <a:pt x="0" y="2057"/>
                  </a:lnTo>
                  <a:lnTo>
                    <a:pt x="936" y="2057"/>
                  </a:lnTo>
                  <a:lnTo>
                    <a:pt x="936" y="1765"/>
                  </a:lnTo>
                  <a:lnTo>
                    <a:pt x="348" y="1765"/>
                  </a:lnTo>
                  <a:lnTo>
                    <a:pt x="936" y="264"/>
                  </a:lnTo>
                  <a:lnTo>
                    <a:pt x="936"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1" name="Google Shape;71;p4"/>
            <p:cNvSpPr/>
            <p:nvPr/>
          </p:nvSpPr>
          <p:spPr>
            <a:xfrm>
              <a:off x="3200441" y="4051324"/>
              <a:ext cx="82179" cy="191101"/>
            </a:xfrm>
            <a:custGeom>
              <a:avLst/>
              <a:gdLst/>
              <a:ahLst/>
              <a:cxnLst/>
              <a:rect l="l" t="t" r="r" b="b"/>
              <a:pathLst>
                <a:path w="885" h="2058" extrusionOk="0">
                  <a:moveTo>
                    <a:pt x="1" y="1"/>
                  </a:moveTo>
                  <a:lnTo>
                    <a:pt x="1" y="2057"/>
                  </a:lnTo>
                  <a:lnTo>
                    <a:pt x="884" y="2057"/>
                  </a:lnTo>
                  <a:lnTo>
                    <a:pt x="884" y="1765"/>
                  </a:lnTo>
                  <a:lnTo>
                    <a:pt x="311" y="1765"/>
                  </a:lnTo>
                  <a:lnTo>
                    <a:pt x="311" y="1162"/>
                  </a:lnTo>
                  <a:lnTo>
                    <a:pt x="768" y="1162"/>
                  </a:lnTo>
                  <a:lnTo>
                    <a:pt x="768" y="870"/>
                  </a:lnTo>
                  <a:lnTo>
                    <a:pt x="311" y="870"/>
                  </a:lnTo>
                  <a:lnTo>
                    <a:pt x="311" y="296"/>
                  </a:lnTo>
                  <a:lnTo>
                    <a:pt x="884" y="296"/>
                  </a:lnTo>
                  <a:lnTo>
                    <a:pt x="884"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2" name="Google Shape;72;p4"/>
            <p:cNvSpPr/>
            <p:nvPr/>
          </p:nvSpPr>
          <p:spPr>
            <a:xfrm>
              <a:off x="2793722" y="4309283"/>
              <a:ext cx="33707" cy="54693"/>
            </a:xfrm>
            <a:custGeom>
              <a:avLst/>
              <a:gdLst/>
              <a:ahLst/>
              <a:cxnLst/>
              <a:rect l="l" t="t" r="r" b="b"/>
              <a:pathLst>
                <a:path w="363" h="589" extrusionOk="0">
                  <a:moveTo>
                    <a:pt x="70" y="1"/>
                  </a:moveTo>
                  <a:lnTo>
                    <a:pt x="36" y="279"/>
                  </a:lnTo>
                  <a:cubicBezTo>
                    <a:pt x="62" y="273"/>
                    <a:pt x="88" y="273"/>
                    <a:pt x="114" y="273"/>
                  </a:cubicBezTo>
                  <a:cubicBezTo>
                    <a:pt x="230" y="273"/>
                    <a:pt x="282" y="325"/>
                    <a:pt x="282" y="400"/>
                  </a:cubicBezTo>
                  <a:cubicBezTo>
                    <a:pt x="279" y="469"/>
                    <a:pt x="224" y="525"/>
                    <a:pt x="153" y="525"/>
                  </a:cubicBezTo>
                  <a:cubicBezTo>
                    <a:pt x="150" y="525"/>
                    <a:pt x="146" y="525"/>
                    <a:pt x="143" y="525"/>
                  </a:cubicBezTo>
                  <a:cubicBezTo>
                    <a:pt x="99" y="525"/>
                    <a:pt x="59" y="513"/>
                    <a:pt x="21" y="493"/>
                  </a:cubicBezTo>
                  <a:lnTo>
                    <a:pt x="1" y="554"/>
                  </a:lnTo>
                  <a:cubicBezTo>
                    <a:pt x="41" y="575"/>
                    <a:pt x="85" y="589"/>
                    <a:pt x="132" y="589"/>
                  </a:cubicBezTo>
                  <a:cubicBezTo>
                    <a:pt x="137" y="589"/>
                    <a:pt x="141" y="589"/>
                    <a:pt x="146" y="589"/>
                  </a:cubicBezTo>
                  <a:cubicBezTo>
                    <a:pt x="270" y="589"/>
                    <a:pt x="360" y="505"/>
                    <a:pt x="360" y="392"/>
                  </a:cubicBezTo>
                  <a:cubicBezTo>
                    <a:pt x="363" y="331"/>
                    <a:pt x="331" y="273"/>
                    <a:pt x="279" y="244"/>
                  </a:cubicBezTo>
                  <a:cubicBezTo>
                    <a:pt x="241" y="221"/>
                    <a:pt x="198" y="212"/>
                    <a:pt x="154" y="212"/>
                  </a:cubicBezTo>
                  <a:cubicBezTo>
                    <a:pt x="137" y="212"/>
                    <a:pt x="123" y="212"/>
                    <a:pt x="105" y="215"/>
                  </a:cubicBezTo>
                  <a:lnTo>
                    <a:pt x="128" y="67"/>
                  </a:lnTo>
                  <a:lnTo>
                    <a:pt x="349" y="67"/>
                  </a:lnTo>
                  <a:lnTo>
                    <a:pt x="349"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3" name="Google Shape;73;p4"/>
            <p:cNvSpPr/>
            <p:nvPr/>
          </p:nvSpPr>
          <p:spPr>
            <a:xfrm>
              <a:off x="2835973" y="4309283"/>
              <a:ext cx="33986" cy="54693"/>
            </a:xfrm>
            <a:custGeom>
              <a:avLst/>
              <a:gdLst/>
              <a:ahLst/>
              <a:cxnLst/>
              <a:rect l="l" t="t" r="r" b="b"/>
              <a:pathLst>
                <a:path w="366" h="589" extrusionOk="0">
                  <a:moveTo>
                    <a:pt x="70" y="1"/>
                  </a:moveTo>
                  <a:lnTo>
                    <a:pt x="35" y="279"/>
                  </a:lnTo>
                  <a:cubicBezTo>
                    <a:pt x="62" y="273"/>
                    <a:pt x="88" y="273"/>
                    <a:pt x="117" y="273"/>
                  </a:cubicBezTo>
                  <a:cubicBezTo>
                    <a:pt x="232" y="273"/>
                    <a:pt x="282" y="325"/>
                    <a:pt x="282" y="400"/>
                  </a:cubicBezTo>
                  <a:cubicBezTo>
                    <a:pt x="282" y="469"/>
                    <a:pt x="224" y="525"/>
                    <a:pt x="156" y="525"/>
                  </a:cubicBezTo>
                  <a:cubicBezTo>
                    <a:pt x="152" y="525"/>
                    <a:pt x="149" y="525"/>
                    <a:pt x="146" y="525"/>
                  </a:cubicBezTo>
                  <a:cubicBezTo>
                    <a:pt x="102" y="525"/>
                    <a:pt x="59" y="513"/>
                    <a:pt x="21" y="493"/>
                  </a:cubicBezTo>
                  <a:lnTo>
                    <a:pt x="1" y="554"/>
                  </a:lnTo>
                  <a:cubicBezTo>
                    <a:pt x="40" y="575"/>
                    <a:pt x="87" y="589"/>
                    <a:pt x="133" y="589"/>
                  </a:cubicBezTo>
                  <a:cubicBezTo>
                    <a:pt x="137" y="589"/>
                    <a:pt x="141" y="589"/>
                    <a:pt x="146" y="589"/>
                  </a:cubicBezTo>
                  <a:cubicBezTo>
                    <a:pt x="273" y="589"/>
                    <a:pt x="363" y="505"/>
                    <a:pt x="363" y="392"/>
                  </a:cubicBezTo>
                  <a:cubicBezTo>
                    <a:pt x="366" y="331"/>
                    <a:pt x="334" y="273"/>
                    <a:pt x="282" y="244"/>
                  </a:cubicBezTo>
                  <a:cubicBezTo>
                    <a:pt x="241" y="221"/>
                    <a:pt x="201" y="212"/>
                    <a:pt x="157" y="212"/>
                  </a:cubicBezTo>
                  <a:cubicBezTo>
                    <a:pt x="140" y="212"/>
                    <a:pt x="125" y="212"/>
                    <a:pt x="108" y="215"/>
                  </a:cubicBezTo>
                  <a:lnTo>
                    <a:pt x="131" y="67"/>
                  </a:lnTo>
                  <a:lnTo>
                    <a:pt x="351" y="67"/>
                  </a:lnTo>
                  <a:lnTo>
                    <a:pt x="34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4" name="Google Shape;74;p4"/>
            <p:cNvSpPr/>
            <p:nvPr/>
          </p:nvSpPr>
          <p:spPr>
            <a:xfrm>
              <a:off x="2877666" y="4308447"/>
              <a:ext cx="37793" cy="55529"/>
            </a:xfrm>
            <a:custGeom>
              <a:avLst/>
              <a:gdLst/>
              <a:ahLst/>
              <a:cxnLst/>
              <a:rect l="l" t="t" r="r" b="b"/>
              <a:pathLst>
                <a:path w="407" h="598" extrusionOk="0">
                  <a:moveTo>
                    <a:pt x="203" y="267"/>
                  </a:moveTo>
                  <a:cubicBezTo>
                    <a:pt x="276" y="267"/>
                    <a:pt x="322" y="317"/>
                    <a:pt x="322" y="401"/>
                  </a:cubicBezTo>
                  <a:cubicBezTo>
                    <a:pt x="322" y="482"/>
                    <a:pt x="276" y="540"/>
                    <a:pt x="209" y="540"/>
                  </a:cubicBezTo>
                  <a:cubicBezTo>
                    <a:pt x="125" y="540"/>
                    <a:pt x="82" y="470"/>
                    <a:pt x="82" y="375"/>
                  </a:cubicBezTo>
                  <a:cubicBezTo>
                    <a:pt x="79" y="363"/>
                    <a:pt x="85" y="348"/>
                    <a:pt x="90" y="340"/>
                  </a:cubicBezTo>
                  <a:cubicBezTo>
                    <a:pt x="111" y="296"/>
                    <a:pt x="154" y="267"/>
                    <a:pt x="203" y="267"/>
                  </a:cubicBezTo>
                  <a:close/>
                  <a:moveTo>
                    <a:pt x="345" y="1"/>
                  </a:moveTo>
                  <a:cubicBezTo>
                    <a:pt x="325" y="1"/>
                    <a:pt x="305" y="1"/>
                    <a:pt x="287" y="4"/>
                  </a:cubicBezTo>
                  <a:cubicBezTo>
                    <a:pt x="218" y="12"/>
                    <a:pt x="151" y="41"/>
                    <a:pt x="102" y="91"/>
                  </a:cubicBezTo>
                  <a:cubicBezTo>
                    <a:pt x="35" y="160"/>
                    <a:pt x="1" y="256"/>
                    <a:pt x="4" y="351"/>
                  </a:cubicBezTo>
                  <a:cubicBezTo>
                    <a:pt x="4" y="502"/>
                    <a:pt x="85" y="598"/>
                    <a:pt x="209" y="598"/>
                  </a:cubicBezTo>
                  <a:cubicBezTo>
                    <a:pt x="319" y="598"/>
                    <a:pt x="406" y="505"/>
                    <a:pt x="400" y="395"/>
                  </a:cubicBezTo>
                  <a:cubicBezTo>
                    <a:pt x="400" y="279"/>
                    <a:pt x="328" y="207"/>
                    <a:pt x="227" y="207"/>
                  </a:cubicBezTo>
                  <a:cubicBezTo>
                    <a:pt x="172" y="207"/>
                    <a:pt x="119" y="230"/>
                    <a:pt x="88" y="273"/>
                  </a:cubicBezTo>
                  <a:lnTo>
                    <a:pt x="85" y="273"/>
                  </a:lnTo>
                  <a:cubicBezTo>
                    <a:pt x="96" y="169"/>
                    <a:pt x="177" y="82"/>
                    <a:pt x="285" y="68"/>
                  </a:cubicBezTo>
                  <a:cubicBezTo>
                    <a:pt x="305" y="65"/>
                    <a:pt x="325" y="65"/>
                    <a:pt x="345" y="65"/>
                  </a:cubicBezTo>
                  <a:lnTo>
                    <a:pt x="345"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5" name="Google Shape;75;p4"/>
            <p:cNvSpPr/>
            <p:nvPr/>
          </p:nvSpPr>
          <p:spPr>
            <a:xfrm>
              <a:off x="2920195" y="4338068"/>
              <a:ext cx="20522" cy="5479"/>
            </a:xfrm>
            <a:custGeom>
              <a:avLst/>
              <a:gdLst/>
              <a:ahLst/>
              <a:cxnLst/>
              <a:rect l="l" t="t" r="r" b="b"/>
              <a:pathLst>
                <a:path w="221" h="59" extrusionOk="0">
                  <a:moveTo>
                    <a:pt x="0" y="1"/>
                  </a:moveTo>
                  <a:lnTo>
                    <a:pt x="0" y="58"/>
                  </a:lnTo>
                  <a:lnTo>
                    <a:pt x="220" y="58"/>
                  </a:lnTo>
                  <a:lnTo>
                    <a:pt x="220"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6" name="Google Shape;76;p4"/>
            <p:cNvSpPr/>
            <p:nvPr/>
          </p:nvSpPr>
          <p:spPr>
            <a:xfrm>
              <a:off x="2946010" y="4308447"/>
              <a:ext cx="37236" cy="55529"/>
            </a:xfrm>
            <a:custGeom>
              <a:avLst/>
              <a:gdLst/>
              <a:ahLst/>
              <a:cxnLst/>
              <a:rect l="l" t="t" r="r" b="b"/>
              <a:pathLst>
                <a:path w="401" h="598" extrusionOk="0">
                  <a:moveTo>
                    <a:pt x="197" y="59"/>
                  </a:moveTo>
                  <a:cubicBezTo>
                    <a:pt x="279" y="59"/>
                    <a:pt x="316" y="134"/>
                    <a:pt x="316" y="236"/>
                  </a:cubicBezTo>
                  <a:cubicBezTo>
                    <a:pt x="316" y="244"/>
                    <a:pt x="313" y="253"/>
                    <a:pt x="307" y="262"/>
                  </a:cubicBezTo>
                  <a:cubicBezTo>
                    <a:pt x="286" y="300"/>
                    <a:pt x="246" y="323"/>
                    <a:pt x="202" y="323"/>
                  </a:cubicBezTo>
                  <a:cubicBezTo>
                    <a:pt x="200" y="323"/>
                    <a:pt x="197" y="323"/>
                    <a:pt x="195" y="322"/>
                  </a:cubicBezTo>
                  <a:cubicBezTo>
                    <a:pt x="128" y="322"/>
                    <a:pt x="76" y="267"/>
                    <a:pt x="84" y="201"/>
                  </a:cubicBezTo>
                  <a:cubicBezTo>
                    <a:pt x="84" y="120"/>
                    <a:pt x="131" y="59"/>
                    <a:pt x="197" y="59"/>
                  </a:cubicBezTo>
                  <a:close/>
                  <a:moveTo>
                    <a:pt x="203" y="1"/>
                  </a:moveTo>
                  <a:cubicBezTo>
                    <a:pt x="90" y="1"/>
                    <a:pt x="0" y="94"/>
                    <a:pt x="6" y="207"/>
                  </a:cubicBezTo>
                  <a:cubicBezTo>
                    <a:pt x="4" y="314"/>
                    <a:pt x="91" y="384"/>
                    <a:pt x="181" y="384"/>
                  </a:cubicBezTo>
                  <a:cubicBezTo>
                    <a:pt x="228" y="384"/>
                    <a:pt x="277" y="364"/>
                    <a:pt x="313" y="320"/>
                  </a:cubicBezTo>
                  <a:lnTo>
                    <a:pt x="316" y="320"/>
                  </a:lnTo>
                  <a:cubicBezTo>
                    <a:pt x="310" y="380"/>
                    <a:pt x="281" y="435"/>
                    <a:pt x="238" y="476"/>
                  </a:cubicBezTo>
                  <a:cubicBezTo>
                    <a:pt x="206" y="505"/>
                    <a:pt x="163" y="525"/>
                    <a:pt x="119" y="531"/>
                  </a:cubicBezTo>
                  <a:cubicBezTo>
                    <a:pt x="96" y="534"/>
                    <a:pt x="76" y="534"/>
                    <a:pt x="55" y="534"/>
                  </a:cubicBezTo>
                  <a:lnTo>
                    <a:pt x="55" y="598"/>
                  </a:lnTo>
                  <a:cubicBezTo>
                    <a:pt x="79" y="598"/>
                    <a:pt x="102" y="598"/>
                    <a:pt x="128" y="592"/>
                  </a:cubicBezTo>
                  <a:cubicBezTo>
                    <a:pt x="189" y="586"/>
                    <a:pt x="250" y="560"/>
                    <a:pt x="296" y="516"/>
                  </a:cubicBezTo>
                  <a:cubicBezTo>
                    <a:pt x="365" y="444"/>
                    <a:pt x="400" y="346"/>
                    <a:pt x="394" y="244"/>
                  </a:cubicBezTo>
                  <a:cubicBezTo>
                    <a:pt x="394" y="96"/>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7" name="Google Shape;77;p4"/>
            <p:cNvSpPr/>
            <p:nvPr/>
          </p:nvSpPr>
          <p:spPr>
            <a:xfrm>
              <a:off x="2988539" y="4308447"/>
              <a:ext cx="36679" cy="55529"/>
            </a:xfrm>
            <a:custGeom>
              <a:avLst/>
              <a:gdLst/>
              <a:ahLst/>
              <a:cxnLst/>
              <a:rect l="l" t="t" r="r" b="b"/>
              <a:pathLst>
                <a:path w="395" h="598" extrusionOk="0">
                  <a:moveTo>
                    <a:pt x="187" y="55"/>
                  </a:moveTo>
                  <a:cubicBezTo>
                    <a:pt x="191" y="55"/>
                    <a:pt x="195" y="55"/>
                    <a:pt x="200" y="56"/>
                  </a:cubicBezTo>
                  <a:cubicBezTo>
                    <a:pt x="202" y="56"/>
                    <a:pt x="203" y="56"/>
                    <a:pt x="205" y="56"/>
                  </a:cubicBezTo>
                  <a:cubicBezTo>
                    <a:pt x="258" y="56"/>
                    <a:pt x="298" y="101"/>
                    <a:pt x="293" y="152"/>
                  </a:cubicBezTo>
                  <a:cubicBezTo>
                    <a:pt x="290" y="204"/>
                    <a:pt x="255" y="247"/>
                    <a:pt x="206" y="259"/>
                  </a:cubicBezTo>
                  <a:cubicBezTo>
                    <a:pt x="139" y="238"/>
                    <a:pt x="96" y="207"/>
                    <a:pt x="96" y="149"/>
                  </a:cubicBezTo>
                  <a:lnTo>
                    <a:pt x="99" y="149"/>
                  </a:lnTo>
                  <a:cubicBezTo>
                    <a:pt x="96" y="98"/>
                    <a:pt x="137" y="55"/>
                    <a:pt x="187" y="55"/>
                  </a:cubicBezTo>
                  <a:close/>
                  <a:moveTo>
                    <a:pt x="185" y="311"/>
                  </a:moveTo>
                  <a:cubicBezTo>
                    <a:pt x="264" y="334"/>
                    <a:pt x="313" y="369"/>
                    <a:pt x="313" y="438"/>
                  </a:cubicBezTo>
                  <a:cubicBezTo>
                    <a:pt x="313" y="496"/>
                    <a:pt x="264" y="543"/>
                    <a:pt x="207" y="543"/>
                  </a:cubicBezTo>
                  <a:cubicBezTo>
                    <a:pt x="204" y="543"/>
                    <a:pt x="200" y="543"/>
                    <a:pt x="197" y="543"/>
                  </a:cubicBezTo>
                  <a:cubicBezTo>
                    <a:pt x="195" y="543"/>
                    <a:pt x="194" y="543"/>
                    <a:pt x="192" y="543"/>
                  </a:cubicBezTo>
                  <a:cubicBezTo>
                    <a:pt x="130" y="543"/>
                    <a:pt x="81" y="494"/>
                    <a:pt x="81" y="432"/>
                  </a:cubicBezTo>
                  <a:cubicBezTo>
                    <a:pt x="81" y="377"/>
                    <a:pt x="119" y="331"/>
                    <a:pt x="185" y="311"/>
                  </a:cubicBezTo>
                  <a:close/>
                  <a:moveTo>
                    <a:pt x="203" y="1"/>
                  </a:moveTo>
                  <a:cubicBezTo>
                    <a:pt x="101" y="1"/>
                    <a:pt x="26" y="62"/>
                    <a:pt x="26" y="154"/>
                  </a:cubicBezTo>
                  <a:cubicBezTo>
                    <a:pt x="26" y="212"/>
                    <a:pt x="64" y="262"/>
                    <a:pt x="116" y="285"/>
                  </a:cubicBezTo>
                  <a:lnTo>
                    <a:pt x="116" y="288"/>
                  </a:lnTo>
                  <a:cubicBezTo>
                    <a:pt x="49" y="308"/>
                    <a:pt x="3" y="372"/>
                    <a:pt x="0" y="441"/>
                  </a:cubicBezTo>
                  <a:cubicBezTo>
                    <a:pt x="0" y="525"/>
                    <a:pt x="75" y="598"/>
                    <a:pt x="197" y="598"/>
                  </a:cubicBezTo>
                  <a:cubicBezTo>
                    <a:pt x="307" y="598"/>
                    <a:pt x="394" y="531"/>
                    <a:pt x="394" y="430"/>
                  </a:cubicBezTo>
                  <a:cubicBezTo>
                    <a:pt x="394" y="360"/>
                    <a:pt x="351" y="308"/>
                    <a:pt x="278" y="282"/>
                  </a:cubicBezTo>
                  <a:lnTo>
                    <a:pt x="278" y="279"/>
                  </a:lnTo>
                  <a:cubicBezTo>
                    <a:pt x="333" y="256"/>
                    <a:pt x="371" y="204"/>
                    <a:pt x="374" y="143"/>
                  </a:cubicBezTo>
                  <a:cubicBezTo>
                    <a:pt x="374" y="73"/>
                    <a:pt x="316"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8" name="Google Shape;78;p4"/>
            <p:cNvSpPr/>
            <p:nvPr/>
          </p:nvSpPr>
          <p:spPr>
            <a:xfrm>
              <a:off x="3032646" y="4309283"/>
              <a:ext cx="34264" cy="53857"/>
            </a:xfrm>
            <a:custGeom>
              <a:avLst/>
              <a:gdLst/>
              <a:ahLst/>
              <a:cxnLst/>
              <a:rect l="l" t="t" r="r" b="b"/>
              <a:pathLst>
                <a:path w="369" h="580" extrusionOk="0">
                  <a:moveTo>
                    <a:pt x="0" y="1"/>
                  </a:moveTo>
                  <a:lnTo>
                    <a:pt x="0" y="67"/>
                  </a:lnTo>
                  <a:lnTo>
                    <a:pt x="284" y="67"/>
                  </a:lnTo>
                  <a:lnTo>
                    <a:pt x="32" y="580"/>
                  </a:lnTo>
                  <a:lnTo>
                    <a:pt x="113" y="580"/>
                  </a:lnTo>
                  <a:lnTo>
                    <a:pt x="368" y="53"/>
                  </a:lnTo>
                  <a:lnTo>
                    <a:pt x="36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79" name="Google Shape;79;p4"/>
            <p:cNvSpPr/>
            <p:nvPr/>
          </p:nvSpPr>
          <p:spPr>
            <a:xfrm>
              <a:off x="3072946" y="4338068"/>
              <a:ext cx="20522" cy="5479"/>
            </a:xfrm>
            <a:custGeom>
              <a:avLst/>
              <a:gdLst/>
              <a:ahLst/>
              <a:cxnLst/>
              <a:rect l="l" t="t" r="r" b="b"/>
              <a:pathLst>
                <a:path w="221" h="59" extrusionOk="0">
                  <a:moveTo>
                    <a:pt x="1" y="1"/>
                  </a:moveTo>
                  <a:lnTo>
                    <a:pt x="1" y="58"/>
                  </a:lnTo>
                  <a:lnTo>
                    <a:pt x="221" y="58"/>
                  </a:lnTo>
                  <a:lnTo>
                    <a:pt x="22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0" name="Google Shape;80;p4"/>
            <p:cNvSpPr/>
            <p:nvPr/>
          </p:nvSpPr>
          <p:spPr>
            <a:xfrm>
              <a:off x="3098761" y="4308447"/>
              <a:ext cx="36679" cy="55529"/>
            </a:xfrm>
            <a:custGeom>
              <a:avLst/>
              <a:gdLst/>
              <a:ahLst/>
              <a:cxnLst/>
              <a:rect l="l" t="t" r="r" b="b"/>
              <a:pathLst>
                <a:path w="395" h="598" extrusionOk="0">
                  <a:moveTo>
                    <a:pt x="198" y="62"/>
                  </a:moveTo>
                  <a:cubicBezTo>
                    <a:pt x="279" y="62"/>
                    <a:pt x="316" y="149"/>
                    <a:pt x="316" y="296"/>
                  </a:cubicBezTo>
                  <a:cubicBezTo>
                    <a:pt x="316" y="444"/>
                    <a:pt x="279" y="540"/>
                    <a:pt x="198" y="540"/>
                  </a:cubicBezTo>
                  <a:cubicBezTo>
                    <a:pt x="125" y="540"/>
                    <a:pt x="79" y="453"/>
                    <a:pt x="79" y="302"/>
                  </a:cubicBezTo>
                  <a:cubicBezTo>
                    <a:pt x="79" y="146"/>
                    <a:pt x="131" y="62"/>
                    <a:pt x="198" y="62"/>
                  </a:cubicBezTo>
                  <a:close/>
                  <a:moveTo>
                    <a:pt x="204" y="1"/>
                  </a:moveTo>
                  <a:cubicBezTo>
                    <a:pt x="85" y="1"/>
                    <a:pt x="1" y="111"/>
                    <a:pt x="1" y="302"/>
                  </a:cubicBezTo>
                  <a:cubicBezTo>
                    <a:pt x="4" y="493"/>
                    <a:pt x="79" y="598"/>
                    <a:pt x="195" y="598"/>
                  </a:cubicBezTo>
                  <a:cubicBezTo>
                    <a:pt x="322" y="598"/>
                    <a:pt x="395" y="490"/>
                    <a:pt x="395" y="293"/>
                  </a:cubicBezTo>
                  <a:cubicBezTo>
                    <a:pt x="395" y="108"/>
                    <a:pt x="322" y="1"/>
                    <a:pt x="20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1" name="Google Shape;81;p4"/>
            <p:cNvSpPr/>
            <p:nvPr/>
          </p:nvSpPr>
          <p:spPr>
            <a:xfrm>
              <a:off x="3141847" y="4308447"/>
              <a:ext cx="33707" cy="55529"/>
            </a:xfrm>
            <a:custGeom>
              <a:avLst/>
              <a:gdLst/>
              <a:ahLst/>
              <a:cxnLst/>
              <a:rect l="l" t="t" r="r" b="b"/>
              <a:pathLst>
                <a:path w="363" h="598" extrusionOk="0">
                  <a:moveTo>
                    <a:pt x="174" y="1"/>
                  </a:moveTo>
                  <a:cubicBezTo>
                    <a:pt x="119" y="1"/>
                    <a:pt x="67" y="15"/>
                    <a:pt x="23" y="44"/>
                  </a:cubicBezTo>
                  <a:lnTo>
                    <a:pt x="44" y="102"/>
                  </a:lnTo>
                  <a:cubicBezTo>
                    <a:pt x="78" y="79"/>
                    <a:pt x="116" y="65"/>
                    <a:pt x="160" y="65"/>
                  </a:cubicBezTo>
                  <a:cubicBezTo>
                    <a:pt x="232" y="65"/>
                    <a:pt x="261" y="105"/>
                    <a:pt x="261" y="152"/>
                  </a:cubicBezTo>
                  <a:cubicBezTo>
                    <a:pt x="261" y="218"/>
                    <a:pt x="189" y="250"/>
                    <a:pt x="131" y="250"/>
                  </a:cubicBezTo>
                  <a:lnTo>
                    <a:pt x="87" y="250"/>
                  </a:lnTo>
                  <a:lnTo>
                    <a:pt x="87" y="308"/>
                  </a:lnTo>
                  <a:lnTo>
                    <a:pt x="131" y="308"/>
                  </a:lnTo>
                  <a:cubicBezTo>
                    <a:pt x="206" y="308"/>
                    <a:pt x="281" y="343"/>
                    <a:pt x="281" y="424"/>
                  </a:cubicBezTo>
                  <a:cubicBezTo>
                    <a:pt x="281" y="470"/>
                    <a:pt x="252" y="537"/>
                    <a:pt x="151" y="537"/>
                  </a:cubicBezTo>
                  <a:cubicBezTo>
                    <a:pt x="105" y="534"/>
                    <a:pt x="61" y="522"/>
                    <a:pt x="21" y="499"/>
                  </a:cubicBezTo>
                  <a:lnTo>
                    <a:pt x="0" y="557"/>
                  </a:lnTo>
                  <a:cubicBezTo>
                    <a:pt x="47" y="583"/>
                    <a:pt x="99" y="598"/>
                    <a:pt x="151" y="598"/>
                  </a:cubicBezTo>
                  <a:cubicBezTo>
                    <a:pt x="290" y="598"/>
                    <a:pt x="362" y="516"/>
                    <a:pt x="362" y="424"/>
                  </a:cubicBezTo>
                  <a:cubicBezTo>
                    <a:pt x="362" y="348"/>
                    <a:pt x="307" y="285"/>
                    <a:pt x="232" y="273"/>
                  </a:cubicBezTo>
                  <a:cubicBezTo>
                    <a:pt x="296" y="259"/>
                    <a:pt x="339" y="201"/>
                    <a:pt x="339" y="137"/>
                  </a:cubicBezTo>
                  <a:cubicBezTo>
                    <a:pt x="339" y="68"/>
                    <a:pt x="287" y="1"/>
                    <a:pt x="17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2" name="Google Shape;82;p4"/>
            <p:cNvSpPr/>
            <p:nvPr/>
          </p:nvSpPr>
          <p:spPr>
            <a:xfrm>
              <a:off x="3215762" y="4306311"/>
              <a:ext cx="28879" cy="60079"/>
            </a:xfrm>
            <a:custGeom>
              <a:avLst/>
              <a:gdLst/>
              <a:ahLst/>
              <a:cxnLst/>
              <a:rect l="l" t="t" r="r" b="b"/>
              <a:pathLst>
                <a:path w="311" h="647" extrusionOk="0">
                  <a:moveTo>
                    <a:pt x="250" y="1"/>
                  </a:moveTo>
                  <a:lnTo>
                    <a:pt x="1" y="647"/>
                  </a:lnTo>
                  <a:lnTo>
                    <a:pt x="62" y="647"/>
                  </a:lnTo>
                  <a:lnTo>
                    <a:pt x="31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3" name="Google Shape;83;p4"/>
            <p:cNvSpPr/>
            <p:nvPr/>
          </p:nvSpPr>
          <p:spPr>
            <a:xfrm>
              <a:off x="3264791" y="4308447"/>
              <a:ext cx="36586" cy="55529"/>
            </a:xfrm>
            <a:custGeom>
              <a:avLst/>
              <a:gdLst/>
              <a:ahLst/>
              <a:cxnLst/>
              <a:rect l="l" t="t" r="r" b="b"/>
              <a:pathLst>
                <a:path w="394" h="598" extrusionOk="0">
                  <a:moveTo>
                    <a:pt x="197" y="62"/>
                  </a:moveTo>
                  <a:cubicBezTo>
                    <a:pt x="281" y="62"/>
                    <a:pt x="316" y="149"/>
                    <a:pt x="316" y="296"/>
                  </a:cubicBezTo>
                  <a:cubicBezTo>
                    <a:pt x="316" y="444"/>
                    <a:pt x="278" y="540"/>
                    <a:pt x="197" y="540"/>
                  </a:cubicBezTo>
                  <a:cubicBezTo>
                    <a:pt x="125" y="540"/>
                    <a:pt x="78" y="453"/>
                    <a:pt x="78" y="302"/>
                  </a:cubicBezTo>
                  <a:cubicBezTo>
                    <a:pt x="78" y="146"/>
                    <a:pt x="130" y="62"/>
                    <a:pt x="197" y="62"/>
                  </a:cubicBezTo>
                  <a:close/>
                  <a:moveTo>
                    <a:pt x="203" y="1"/>
                  </a:moveTo>
                  <a:cubicBezTo>
                    <a:pt x="84" y="1"/>
                    <a:pt x="0" y="111"/>
                    <a:pt x="0" y="302"/>
                  </a:cubicBezTo>
                  <a:cubicBezTo>
                    <a:pt x="3" y="493"/>
                    <a:pt x="78" y="598"/>
                    <a:pt x="194" y="598"/>
                  </a:cubicBezTo>
                  <a:cubicBezTo>
                    <a:pt x="322" y="598"/>
                    <a:pt x="394" y="490"/>
                    <a:pt x="394" y="293"/>
                  </a:cubicBezTo>
                  <a:cubicBezTo>
                    <a:pt x="394" y="108"/>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4" name="Google Shape;84;p4"/>
            <p:cNvSpPr/>
            <p:nvPr/>
          </p:nvSpPr>
          <p:spPr>
            <a:xfrm>
              <a:off x="3307506" y="4308447"/>
              <a:ext cx="36400" cy="55529"/>
            </a:xfrm>
            <a:custGeom>
              <a:avLst/>
              <a:gdLst/>
              <a:ahLst/>
              <a:cxnLst/>
              <a:rect l="l" t="t" r="r" b="b"/>
              <a:pathLst>
                <a:path w="392" h="598" extrusionOk="0">
                  <a:moveTo>
                    <a:pt x="185" y="58"/>
                  </a:moveTo>
                  <a:cubicBezTo>
                    <a:pt x="188" y="58"/>
                    <a:pt x="192" y="58"/>
                    <a:pt x="195" y="59"/>
                  </a:cubicBezTo>
                  <a:cubicBezTo>
                    <a:pt x="198" y="58"/>
                    <a:pt x="201" y="58"/>
                    <a:pt x="205" y="58"/>
                  </a:cubicBezTo>
                  <a:cubicBezTo>
                    <a:pt x="255" y="58"/>
                    <a:pt x="296" y="100"/>
                    <a:pt x="293" y="152"/>
                  </a:cubicBezTo>
                  <a:cubicBezTo>
                    <a:pt x="290" y="204"/>
                    <a:pt x="255" y="247"/>
                    <a:pt x="203" y="259"/>
                  </a:cubicBezTo>
                  <a:cubicBezTo>
                    <a:pt x="137" y="238"/>
                    <a:pt x="93" y="207"/>
                    <a:pt x="93" y="149"/>
                  </a:cubicBezTo>
                  <a:lnTo>
                    <a:pt x="96" y="149"/>
                  </a:lnTo>
                  <a:cubicBezTo>
                    <a:pt x="96" y="100"/>
                    <a:pt x="137" y="58"/>
                    <a:pt x="185" y="58"/>
                  </a:cubicBezTo>
                  <a:close/>
                  <a:moveTo>
                    <a:pt x="183" y="311"/>
                  </a:moveTo>
                  <a:cubicBezTo>
                    <a:pt x="261" y="334"/>
                    <a:pt x="311" y="369"/>
                    <a:pt x="311" y="438"/>
                  </a:cubicBezTo>
                  <a:cubicBezTo>
                    <a:pt x="311" y="496"/>
                    <a:pt x="264" y="543"/>
                    <a:pt x="205" y="543"/>
                  </a:cubicBezTo>
                  <a:cubicBezTo>
                    <a:pt x="201" y="543"/>
                    <a:pt x="198" y="543"/>
                    <a:pt x="195" y="543"/>
                  </a:cubicBezTo>
                  <a:cubicBezTo>
                    <a:pt x="193" y="543"/>
                    <a:pt x="191" y="543"/>
                    <a:pt x="189" y="543"/>
                  </a:cubicBezTo>
                  <a:cubicBezTo>
                    <a:pt x="128" y="543"/>
                    <a:pt x="79" y="494"/>
                    <a:pt x="79" y="432"/>
                  </a:cubicBezTo>
                  <a:cubicBezTo>
                    <a:pt x="79" y="377"/>
                    <a:pt x="116" y="331"/>
                    <a:pt x="183" y="311"/>
                  </a:cubicBezTo>
                  <a:close/>
                  <a:moveTo>
                    <a:pt x="200" y="1"/>
                  </a:moveTo>
                  <a:cubicBezTo>
                    <a:pt x="99" y="1"/>
                    <a:pt x="24" y="62"/>
                    <a:pt x="24" y="154"/>
                  </a:cubicBezTo>
                  <a:cubicBezTo>
                    <a:pt x="24" y="212"/>
                    <a:pt x="61" y="262"/>
                    <a:pt x="114" y="285"/>
                  </a:cubicBezTo>
                  <a:lnTo>
                    <a:pt x="114" y="288"/>
                  </a:lnTo>
                  <a:cubicBezTo>
                    <a:pt x="47" y="308"/>
                    <a:pt x="1" y="372"/>
                    <a:pt x="1" y="441"/>
                  </a:cubicBezTo>
                  <a:cubicBezTo>
                    <a:pt x="1" y="525"/>
                    <a:pt x="73" y="598"/>
                    <a:pt x="195" y="598"/>
                  </a:cubicBezTo>
                  <a:cubicBezTo>
                    <a:pt x="305" y="598"/>
                    <a:pt x="392" y="531"/>
                    <a:pt x="392" y="430"/>
                  </a:cubicBezTo>
                  <a:cubicBezTo>
                    <a:pt x="392" y="360"/>
                    <a:pt x="348" y="308"/>
                    <a:pt x="276" y="282"/>
                  </a:cubicBezTo>
                  <a:lnTo>
                    <a:pt x="276" y="279"/>
                  </a:lnTo>
                  <a:cubicBezTo>
                    <a:pt x="331" y="256"/>
                    <a:pt x="368" y="204"/>
                    <a:pt x="371" y="143"/>
                  </a:cubicBezTo>
                  <a:cubicBezTo>
                    <a:pt x="371" y="73"/>
                    <a:pt x="313" y="1"/>
                    <a:pt x="20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5" name="Google Shape;85;p4"/>
            <p:cNvSpPr/>
            <p:nvPr/>
          </p:nvSpPr>
          <p:spPr>
            <a:xfrm>
              <a:off x="2994110" y="3794479"/>
              <a:ext cx="130093" cy="111429"/>
            </a:xfrm>
            <a:custGeom>
              <a:avLst/>
              <a:gdLst/>
              <a:ahLst/>
              <a:cxnLst/>
              <a:rect l="l" t="t" r="r" b="b"/>
              <a:pathLst>
                <a:path w="1401" h="1200" extrusionOk="0">
                  <a:moveTo>
                    <a:pt x="798" y="194"/>
                  </a:moveTo>
                  <a:cubicBezTo>
                    <a:pt x="1006" y="194"/>
                    <a:pt x="1206" y="357"/>
                    <a:pt x="1206" y="600"/>
                  </a:cubicBezTo>
                  <a:cubicBezTo>
                    <a:pt x="1206" y="823"/>
                    <a:pt x="1023" y="1003"/>
                    <a:pt x="803" y="1003"/>
                  </a:cubicBezTo>
                  <a:cubicBezTo>
                    <a:pt x="441" y="1003"/>
                    <a:pt x="262" y="568"/>
                    <a:pt x="517" y="313"/>
                  </a:cubicBezTo>
                  <a:cubicBezTo>
                    <a:pt x="599" y="231"/>
                    <a:pt x="700" y="194"/>
                    <a:pt x="798" y="194"/>
                  </a:cubicBezTo>
                  <a:close/>
                  <a:moveTo>
                    <a:pt x="803" y="0"/>
                  </a:moveTo>
                  <a:cubicBezTo>
                    <a:pt x="267" y="0"/>
                    <a:pt x="1" y="646"/>
                    <a:pt x="378" y="1023"/>
                  </a:cubicBezTo>
                  <a:cubicBezTo>
                    <a:pt x="500" y="1145"/>
                    <a:pt x="651" y="1199"/>
                    <a:pt x="798" y="1199"/>
                  </a:cubicBezTo>
                  <a:cubicBezTo>
                    <a:pt x="1106" y="1199"/>
                    <a:pt x="1400" y="961"/>
                    <a:pt x="1400" y="600"/>
                  </a:cubicBezTo>
                  <a:cubicBezTo>
                    <a:pt x="1400" y="267"/>
                    <a:pt x="1134" y="0"/>
                    <a:pt x="803" y="0"/>
                  </a:cubicBezTo>
                  <a:close/>
                </a:path>
              </a:pathLst>
            </a:custGeom>
            <a:solidFill>
              <a:srgbClr val="EC542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6" name="Google Shape;86;p4"/>
            <p:cNvSpPr/>
            <p:nvPr/>
          </p:nvSpPr>
          <p:spPr>
            <a:xfrm>
              <a:off x="2678950" y="4576342"/>
              <a:ext cx="26093" cy="22286"/>
            </a:xfrm>
            <a:custGeom>
              <a:avLst/>
              <a:gdLst/>
              <a:ahLst/>
              <a:cxnLst/>
              <a:rect l="l" t="t" r="r" b="b"/>
              <a:pathLst>
                <a:path w="281" h="240" extrusionOk="0">
                  <a:moveTo>
                    <a:pt x="167" y="1"/>
                  </a:moveTo>
                  <a:cubicBezTo>
                    <a:pt x="166" y="1"/>
                    <a:pt x="164" y="1"/>
                    <a:pt x="162" y="1"/>
                  </a:cubicBezTo>
                  <a:cubicBezTo>
                    <a:pt x="55" y="1"/>
                    <a:pt x="0" y="128"/>
                    <a:pt x="75" y="204"/>
                  </a:cubicBezTo>
                  <a:cubicBezTo>
                    <a:pt x="100" y="228"/>
                    <a:pt x="130" y="239"/>
                    <a:pt x="160" y="239"/>
                  </a:cubicBezTo>
                  <a:cubicBezTo>
                    <a:pt x="222" y="239"/>
                    <a:pt x="281" y="192"/>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7" name="Google Shape;87;p4"/>
            <p:cNvSpPr/>
            <p:nvPr/>
          </p:nvSpPr>
          <p:spPr>
            <a:xfrm>
              <a:off x="2711450" y="4576342"/>
              <a:ext cx="26186" cy="22286"/>
            </a:xfrm>
            <a:custGeom>
              <a:avLst/>
              <a:gdLst/>
              <a:ahLst/>
              <a:cxnLst/>
              <a:rect l="l" t="t" r="r" b="b"/>
              <a:pathLst>
                <a:path w="282" h="240" extrusionOk="0">
                  <a:moveTo>
                    <a:pt x="168" y="1"/>
                  </a:moveTo>
                  <a:cubicBezTo>
                    <a:pt x="166" y="1"/>
                    <a:pt x="164" y="1"/>
                    <a:pt x="163" y="1"/>
                  </a:cubicBezTo>
                  <a:cubicBezTo>
                    <a:pt x="56" y="1"/>
                    <a:pt x="1" y="128"/>
                    <a:pt x="76" y="204"/>
                  </a:cubicBezTo>
                  <a:cubicBezTo>
                    <a:pt x="100" y="228"/>
                    <a:pt x="131" y="239"/>
                    <a:pt x="160" y="239"/>
                  </a:cubicBezTo>
                  <a:cubicBezTo>
                    <a:pt x="222" y="239"/>
                    <a:pt x="281" y="192"/>
                    <a:pt x="281" y="120"/>
                  </a:cubicBezTo>
                  <a:cubicBezTo>
                    <a:pt x="281" y="55"/>
                    <a:pt x="232" y="1"/>
                    <a:pt x="168"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8" name="Google Shape;88;p4"/>
            <p:cNvSpPr/>
            <p:nvPr/>
          </p:nvSpPr>
          <p:spPr>
            <a:xfrm>
              <a:off x="2744043" y="4576342"/>
              <a:ext cx="26372" cy="22472"/>
            </a:xfrm>
            <a:custGeom>
              <a:avLst/>
              <a:gdLst/>
              <a:ahLst/>
              <a:cxnLst/>
              <a:rect l="l" t="t" r="r" b="b"/>
              <a:pathLst>
                <a:path w="284" h="242" extrusionOk="0">
                  <a:moveTo>
                    <a:pt x="162" y="1"/>
                  </a:moveTo>
                  <a:cubicBezTo>
                    <a:pt x="55" y="1"/>
                    <a:pt x="0" y="128"/>
                    <a:pt x="75" y="207"/>
                  </a:cubicBezTo>
                  <a:cubicBezTo>
                    <a:pt x="100" y="231"/>
                    <a:pt x="131" y="241"/>
                    <a:pt x="160" y="241"/>
                  </a:cubicBezTo>
                  <a:cubicBezTo>
                    <a:pt x="224" y="241"/>
                    <a:pt x="284" y="193"/>
                    <a:pt x="284" y="120"/>
                  </a:cubicBezTo>
                  <a:cubicBezTo>
                    <a:pt x="284" y="53"/>
                    <a:pt x="229" y="1"/>
                    <a:pt x="162"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89" name="Google Shape;89;p4"/>
            <p:cNvSpPr/>
            <p:nvPr/>
          </p:nvSpPr>
          <p:spPr>
            <a:xfrm>
              <a:off x="2776822" y="4576342"/>
              <a:ext cx="26186" cy="22286"/>
            </a:xfrm>
            <a:custGeom>
              <a:avLst/>
              <a:gdLst/>
              <a:ahLst/>
              <a:cxnLst/>
              <a:rect l="l" t="t" r="r" b="b"/>
              <a:pathLst>
                <a:path w="282" h="240" extrusionOk="0">
                  <a:moveTo>
                    <a:pt x="165" y="1"/>
                  </a:moveTo>
                  <a:cubicBezTo>
                    <a:pt x="163" y="1"/>
                    <a:pt x="161" y="1"/>
                    <a:pt x="160" y="1"/>
                  </a:cubicBezTo>
                  <a:cubicBezTo>
                    <a:pt x="53" y="1"/>
                    <a:pt x="0" y="128"/>
                    <a:pt x="76" y="204"/>
                  </a:cubicBezTo>
                  <a:cubicBezTo>
                    <a:pt x="100" y="228"/>
                    <a:pt x="130" y="239"/>
                    <a:pt x="160" y="239"/>
                  </a:cubicBezTo>
                  <a:cubicBezTo>
                    <a:pt x="221" y="239"/>
                    <a:pt x="279" y="192"/>
                    <a:pt x="281" y="120"/>
                  </a:cubicBezTo>
                  <a:cubicBezTo>
                    <a:pt x="281" y="55"/>
                    <a:pt x="229"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0" name="Google Shape;90;p4"/>
            <p:cNvSpPr/>
            <p:nvPr/>
          </p:nvSpPr>
          <p:spPr>
            <a:xfrm>
              <a:off x="2809323" y="4576342"/>
              <a:ext cx="26186" cy="22286"/>
            </a:xfrm>
            <a:custGeom>
              <a:avLst/>
              <a:gdLst/>
              <a:ahLst/>
              <a:cxnLst/>
              <a:rect l="l" t="t" r="r" b="b"/>
              <a:pathLst>
                <a:path w="282" h="240" extrusionOk="0">
                  <a:moveTo>
                    <a:pt x="165" y="1"/>
                  </a:moveTo>
                  <a:cubicBezTo>
                    <a:pt x="164" y="1"/>
                    <a:pt x="162" y="1"/>
                    <a:pt x="160" y="1"/>
                  </a:cubicBezTo>
                  <a:cubicBezTo>
                    <a:pt x="53" y="1"/>
                    <a:pt x="1" y="128"/>
                    <a:pt x="76" y="204"/>
                  </a:cubicBezTo>
                  <a:cubicBezTo>
                    <a:pt x="101" y="228"/>
                    <a:pt x="131" y="239"/>
                    <a:pt x="161" y="239"/>
                  </a:cubicBezTo>
                  <a:cubicBezTo>
                    <a:pt x="223" y="239"/>
                    <a:pt x="282" y="192"/>
                    <a:pt x="282" y="120"/>
                  </a:cubicBezTo>
                  <a:cubicBezTo>
                    <a:pt x="282" y="55"/>
                    <a:pt x="230"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1" name="Google Shape;91;p4"/>
            <p:cNvSpPr/>
            <p:nvPr/>
          </p:nvSpPr>
          <p:spPr>
            <a:xfrm>
              <a:off x="2841730" y="4576342"/>
              <a:ext cx="26372" cy="22472"/>
            </a:xfrm>
            <a:custGeom>
              <a:avLst/>
              <a:gdLst/>
              <a:ahLst/>
              <a:cxnLst/>
              <a:rect l="l" t="t" r="r" b="b"/>
              <a:pathLst>
                <a:path w="284" h="242" extrusionOk="0">
                  <a:moveTo>
                    <a:pt x="167" y="1"/>
                  </a:moveTo>
                  <a:cubicBezTo>
                    <a:pt x="165" y="1"/>
                    <a:pt x="163" y="1"/>
                    <a:pt x="162" y="1"/>
                  </a:cubicBezTo>
                  <a:cubicBezTo>
                    <a:pt x="161"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2" name="Google Shape;92;p4"/>
            <p:cNvSpPr/>
            <p:nvPr/>
          </p:nvSpPr>
          <p:spPr>
            <a:xfrm>
              <a:off x="2874509" y="4576342"/>
              <a:ext cx="26093" cy="22472"/>
            </a:xfrm>
            <a:custGeom>
              <a:avLst/>
              <a:gdLst/>
              <a:ahLst/>
              <a:cxnLst/>
              <a:rect l="l" t="t" r="r" b="b"/>
              <a:pathLst>
                <a:path w="281" h="242" extrusionOk="0">
                  <a:moveTo>
                    <a:pt x="164" y="1"/>
                  </a:moveTo>
                  <a:cubicBezTo>
                    <a:pt x="163" y="1"/>
                    <a:pt x="161" y="1"/>
                    <a:pt x="159" y="1"/>
                  </a:cubicBezTo>
                  <a:cubicBezTo>
                    <a:pt x="158" y="1"/>
                    <a:pt x="157" y="1"/>
                    <a:pt x="156" y="1"/>
                  </a:cubicBezTo>
                  <a:cubicBezTo>
                    <a:pt x="51" y="1"/>
                    <a:pt x="1" y="129"/>
                    <a:pt x="75" y="207"/>
                  </a:cubicBezTo>
                  <a:cubicBezTo>
                    <a:pt x="99" y="231"/>
                    <a:pt x="129" y="241"/>
                    <a:pt x="158" y="241"/>
                  </a:cubicBezTo>
                  <a:cubicBezTo>
                    <a:pt x="221" y="241"/>
                    <a:pt x="281" y="193"/>
                    <a:pt x="281" y="120"/>
                  </a:cubicBezTo>
                  <a:cubicBezTo>
                    <a:pt x="281" y="55"/>
                    <a:pt x="229"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3" name="Google Shape;93;p4"/>
            <p:cNvSpPr/>
            <p:nvPr/>
          </p:nvSpPr>
          <p:spPr>
            <a:xfrm>
              <a:off x="2907009" y="4576342"/>
              <a:ext cx="26186" cy="22286"/>
            </a:xfrm>
            <a:custGeom>
              <a:avLst/>
              <a:gdLst/>
              <a:ahLst/>
              <a:cxnLst/>
              <a:rect l="l" t="t" r="r" b="b"/>
              <a:pathLst>
                <a:path w="282" h="240" extrusionOk="0">
                  <a:moveTo>
                    <a:pt x="167" y="1"/>
                  </a:moveTo>
                  <a:cubicBezTo>
                    <a:pt x="166" y="1"/>
                    <a:pt x="164" y="1"/>
                    <a:pt x="163" y="1"/>
                  </a:cubicBezTo>
                  <a:cubicBezTo>
                    <a:pt x="55" y="1"/>
                    <a:pt x="0" y="128"/>
                    <a:pt x="76" y="204"/>
                  </a:cubicBezTo>
                  <a:cubicBezTo>
                    <a:pt x="100" y="228"/>
                    <a:pt x="131" y="239"/>
                    <a:pt x="160" y="239"/>
                  </a:cubicBezTo>
                  <a:cubicBezTo>
                    <a:pt x="222" y="239"/>
                    <a:pt x="281" y="192"/>
                    <a:pt x="281" y="120"/>
                  </a:cubicBezTo>
                  <a:cubicBezTo>
                    <a:pt x="281" y="55"/>
                    <a:pt x="229"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4" name="Google Shape;94;p4"/>
            <p:cNvSpPr/>
            <p:nvPr/>
          </p:nvSpPr>
          <p:spPr>
            <a:xfrm>
              <a:off x="2939602"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5" name="Google Shape;95;p4"/>
            <p:cNvSpPr/>
            <p:nvPr/>
          </p:nvSpPr>
          <p:spPr>
            <a:xfrm>
              <a:off x="2972196" y="4576342"/>
              <a:ext cx="26093" cy="22472"/>
            </a:xfrm>
            <a:custGeom>
              <a:avLst/>
              <a:gdLst/>
              <a:ahLst/>
              <a:cxnLst/>
              <a:rect l="l" t="t" r="r" b="b"/>
              <a:pathLst>
                <a:path w="281" h="242" extrusionOk="0">
                  <a:moveTo>
                    <a:pt x="167" y="1"/>
                  </a:moveTo>
                  <a:cubicBezTo>
                    <a:pt x="165" y="1"/>
                    <a:pt x="163" y="1"/>
                    <a:pt x="162" y="1"/>
                  </a:cubicBezTo>
                  <a:cubicBezTo>
                    <a:pt x="160" y="1"/>
                    <a:pt x="159" y="1"/>
                    <a:pt x="158" y="1"/>
                  </a:cubicBezTo>
                  <a:cubicBezTo>
                    <a:pt x="53" y="1"/>
                    <a:pt x="0" y="129"/>
                    <a:pt x="75" y="207"/>
                  </a:cubicBezTo>
                  <a:cubicBezTo>
                    <a:pt x="99" y="231"/>
                    <a:pt x="128" y="241"/>
                    <a:pt x="158" y="241"/>
                  </a:cubicBezTo>
                  <a:cubicBezTo>
                    <a:pt x="220" y="241"/>
                    <a:pt x="280" y="193"/>
                    <a:pt x="280" y="120"/>
                  </a:cubicBezTo>
                  <a:cubicBezTo>
                    <a:pt x="280"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6" name="Google Shape;96;p4"/>
            <p:cNvSpPr/>
            <p:nvPr/>
          </p:nvSpPr>
          <p:spPr>
            <a:xfrm>
              <a:off x="3004696"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7" name="Google Shape;97;p4"/>
            <p:cNvSpPr/>
            <p:nvPr/>
          </p:nvSpPr>
          <p:spPr>
            <a:xfrm>
              <a:off x="3037289"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8" name="Google Shape;98;p4"/>
            <p:cNvSpPr/>
            <p:nvPr/>
          </p:nvSpPr>
          <p:spPr>
            <a:xfrm>
              <a:off x="3069789" y="4576342"/>
              <a:ext cx="26372" cy="22472"/>
            </a:xfrm>
            <a:custGeom>
              <a:avLst/>
              <a:gdLst/>
              <a:ahLst/>
              <a:cxnLst/>
              <a:rect l="l" t="t" r="r" b="b"/>
              <a:pathLst>
                <a:path w="284" h="242" extrusionOk="0">
                  <a:moveTo>
                    <a:pt x="167" y="1"/>
                  </a:moveTo>
                  <a:cubicBezTo>
                    <a:pt x="165" y="1"/>
                    <a:pt x="164" y="1"/>
                    <a:pt x="162" y="1"/>
                  </a:cubicBezTo>
                  <a:cubicBezTo>
                    <a:pt x="161" y="1"/>
                    <a:pt x="160" y="1"/>
                    <a:pt x="159" y="1"/>
                  </a:cubicBezTo>
                  <a:cubicBezTo>
                    <a:pt x="54" y="1"/>
                    <a:pt x="1" y="129"/>
                    <a:pt x="78" y="207"/>
                  </a:cubicBezTo>
                  <a:cubicBezTo>
                    <a:pt x="102" y="231"/>
                    <a:pt x="132" y="241"/>
                    <a:pt x="161" y="241"/>
                  </a:cubicBezTo>
                  <a:cubicBezTo>
                    <a:pt x="223" y="241"/>
                    <a:pt x="284" y="193"/>
                    <a:pt x="284" y="120"/>
                  </a:cubicBezTo>
                  <a:cubicBezTo>
                    <a:pt x="284"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99" name="Google Shape;99;p4"/>
            <p:cNvSpPr/>
            <p:nvPr/>
          </p:nvSpPr>
          <p:spPr>
            <a:xfrm>
              <a:off x="3102382"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0" name="Google Shape;100;p4"/>
            <p:cNvSpPr/>
            <p:nvPr/>
          </p:nvSpPr>
          <p:spPr>
            <a:xfrm>
              <a:off x="3135161" y="4576342"/>
              <a:ext cx="26093" cy="22472"/>
            </a:xfrm>
            <a:custGeom>
              <a:avLst/>
              <a:gdLst/>
              <a:ahLst/>
              <a:cxnLst/>
              <a:rect l="l" t="t" r="r" b="b"/>
              <a:pathLst>
                <a:path w="281" h="242" extrusionOk="0">
                  <a:moveTo>
                    <a:pt x="164" y="1"/>
                  </a:moveTo>
                  <a:cubicBezTo>
                    <a:pt x="162" y="1"/>
                    <a:pt x="161" y="1"/>
                    <a:pt x="159" y="1"/>
                  </a:cubicBezTo>
                  <a:cubicBezTo>
                    <a:pt x="158" y="1"/>
                    <a:pt x="157" y="1"/>
                    <a:pt x="156" y="1"/>
                  </a:cubicBezTo>
                  <a:cubicBezTo>
                    <a:pt x="51" y="1"/>
                    <a:pt x="1" y="129"/>
                    <a:pt x="75" y="207"/>
                  </a:cubicBezTo>
                  <a:cubicBezTo>
                    <a:pt x="99" y="231"/>
                    <a:pt x="129" y="241"/>
                    <a:pt x="158" y="241"/>
                  </a:cubicBezTo>
                  <a:cubicBezTo>
                    <a:pt x="220" y="241"/>
                    <a:pt x="281" y="193"/>
                    <a:pt x="281" y="120"/>
                  </a:cubicBezTo>
                  <a:cubicBezTo>
                    <a:pt x="281" y="55"/>
                    <a:pt x="228"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1" name="Google Shape;101;p4"/>
            <p:cNvSpPr/>
            <p:nvPr/>
          </p:nvSpPr>
          <p:spPr>
            <a:xfrm>
              <a:off x="3167755" y="4576342"/>
              <a:ext cx="26093" cy="22472"/>
            </a:xfrm>
            <a:custGeom>
              <a:avLst/>
              <a:gdLst/>
              <a:ahLst/>
              <a:cxnLst/>
              <a:rect l="l" t="t" r="r" b="b"/>
              <a:pathLst>
                <a:path w="281" h="242" extrusionOk="0">
                  <a:moveTo>
                    <a:pt x="166" y="1"/>
                  </a:moveTo>
                  <a:cubicBezTo>
                    <a:pt x="165" y="1"/>
                    <a:pt x="163" y="1"/>
                    <a:pt x="162" y="1"/>
                  </a:cubicBezTo>
                  <a:cubicBezTo>
                    <a:pt x="160" y="1"/>
                    <a:pt x="159" y="1"/>
                    <a:pt x="158" y="1"/>
                  </a:cubicBezTo>
                  <a:cubicBezTo>
                    <a:pt x="50" y="1"/>
                    <a:pt x="0" y="129"/>
                    <a:pt x="75" y="207"/>
                  </a:cubicBezTo>
                  <a:cubicBezTo>
                    <a:pt x="99" y="231"/>
                    <a:pt x="128" y="241"/>
                    <a:pt x="158" y="241"/>
                  </a:cubicBezTo>
                  <a:cubicBezTo>
                    <a:pt x="220" y="241"/>
                    <a:pt x="280" y="193"/>
                    <a:pt x="280" y="120"/>
                  </a:cubicBezTo>
                  <a:cubicBezTo>
                    <a:pt x="280" y="55"/>
                    <a:pt x="228" y="1"/>
                    <a:pt x="166"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2" name="Google Shape;102;p4"/>
            <p:cNvSpPr/>
            <p:nvPr/>
          </p:nvSpPr>
          <p:spPr>
            <a:xfrm>
              <a:off x="3200255"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3" name="Google Shape;103;p4"/>
            <p:cNvSpPr/>
            <p:nvPr/>
          </p:nvSpPr>
          <p:spPr>
            <a:xfrm>
              <a:off x="3232755" y="4576342"/>
              <a:ext cx="26186" cy="22472"/>
            </a:xfrm>
            <a:custGeom>
              <a:avLst/>
              <a:gdLst/>
              <a:ahLst/>
              <a:cxnLst/>
              <a:rect l="l" t="t" r="r" b="b"/>
              <a:pathLst>
                <a:path w="282" h="242" extrusionOk="0">
                  <a:moveTo>
                    <a:pt x="163" y="1"/>
                  </a:moveTo>
                  <a:cubicBezTo>
                    <a:pt x="55" y="1"/>
                    <a:pt x="0" y="128"/>
                    <a:pt x="76" y="207"/>
                  </a:cubicBezTo>
                  <a:cubicBezTo>
                    <a:pt x="100" y="231"/>
                    <a:pt x="129" y="241"/>
                    <a:pt x="159" y="241"/>
                  </a:cubicBezTo>
                  <a:cubicBezTo>
                    <a:pt x="221" y="241"/>
                    <a:pt x="281" y="193"/>
                    <a:pt x="281" y="120"/>
                  </a:cubicBezTo>
                  <a:cubicBezTo>
                    <a:pt x="281"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4" name="Google Shape;104;p4"/>
            <p:cNvSpPr/>
            <p:nvPr/>
          </p:nvSpPr>
          <p:spPr>
            <a:xfrm>
              <a:off x="3265348"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5" name="Google Shape;105;p4"/>
            <p:cNvSpPr/>
            <p:nvPr/>
          </p:nvSpPr>
          <p:spPr>
            <a:xfrm>
              <a:off x="3297941"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6" name="Google Shape;106;p4"/>
            <p:cNvSpPr/>
            <p:nvPr/>
          </p:nvSpPr>
          <p:spPr>
            <a:xfrm>
              <a:off x="3330627"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7" name="Google Shape;107;p4"/>
            <p:cNvSpPr/>
            <p:nvPr/>
          </p:nvSpPr>
          <p:spPr>
            <a:xfrm>
              <a:off x="3362942" y="4576342"/>
              <a:ext cx="26464" cy="22472"/>
            </a:xfrm>
            <a:custGeom>
              <a:avLst/>
              <a:gdLst/>
              <a:ahLst/>
              <a:cxnLst/>
              <a:rect l="l" t="t" r="r" b="b"/>
              <a:pathLst>
                <a:path w="285" h="242" extrusionOk="0">
                  <a:moveTo>
                    <a:pt x="163" y="1"/>
                  </a:moveTo>
                  <a:cubicBezTo>
                    <a:pt x="55" y="1"/>
                    <a:pt x="0" y="128"/>
                    <a:pt x="79" y="207"/>
                  </a:cubicBezTo>
                  <a:cubicBezTo>
                    <a:pt x="103" y="231"/>
                    <a:pt x="132" y="241"/>
                    <a:pt x="162"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8" name="Google Shape;108;p4"/>
            <p:cNvSpPr/>
            <p:nvPr/>
          </p:nvSpPr>
          <p:spPr>
            <a:xfrm>
              <a:off x="3395721"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09" name="Google Shape;109;p4"/>
            <p:cNvSpPr/>
            <p:nvPr/>
          </p:nvSpPr>
          <p:spPr>
            <a:xfrm>
              <a:off x="3428035" y="4576342"/>
              <a:ext cx="26464" cy="22472"/>
            </a:xfrm>
            <a:custGeom>
              <a:avLst/>
              <a:gdLst/>
              <a:ahLst/>
              <a:cxnLst/>
              <a:rect l="l" t="t" r="r" b="b"/>
              <a:pathLst>
                <a:path w="285" h="242" extrusionOk="0">
                  <a:moveTo>
                    <a:pt x="163" y="1"/>
                  </a:moveTo>
                  <a:cubicBezTo>
                    <a:pt x="55" y="1"/>
                    <a:pt x="0" y="128"/>
                    <a:pt x="76" y="207"/>
                  </a:cubicBezTo>
                  <a:cubicBezTo>
                    <a:pt x="101" y="231"/>
                    <a:pt x="131" y="241"/>
                    <a:pt x="161"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0" name="Google Shape;110;p4"/>
            <p:cNvSpPr/>
            <p:nvPr/>
          </p:nvSpPr>
          <p:spPr>
            <a:xfrm>
              <a:off x="2698822" y="4585813"/>
              <a:ext cx="741374" cy="4086"/>
            </a:xfrm>
            <a:custGeom>
              <a:avLst/>
              <a:gdLst/>
              <a:ahLst/>
              <a:cxnLst/>
              <a:rect l="l" t="t" r="r" b="b"/>
              <a:pathLst>
                <a:path w="7984" h="44" extrusionOk="0">
                  <a:moveTo>
                    <a:pt x="0" y="0"/>
                  </a:moveTo>
                  <a:lnTo>
                    <a:pt x="0" y="44"/>
                  </a:lnTo>
                  <a:lnTo>
                    <a:pt x="7984" y="44"/>
                  </a:lnTo>
                  <a:lnTo>
                    <a:pt x="7984"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1" name="Google Shape;111;p4"/>
            <p:cNvSpPr/>
            <p:nvPr/>
          </p:nvSpPr>
          <p:spPr>
            <a:xfrm>
              <a:off x="2937931" y="4651742"/>
              <a:ext cx="42343" cy="50050"/>
            </a:xfrm>
            <a:custGeom>
              <a:avLst/>
              <a:gdLst/>
              <a:ahLst/>
              <a:cxnLst/>
              <a:rect l="l" t="t" r="r" b="b"/>
              <a:pathLst>
                <a:path w="456" h="539" extrusionOk="0">
                  <a:moveTo>
                    <a:pt x="229" y="122"/>
                  </a:moveTo>
                  <a:cubicBezTo>
                    <a:pt x="261" y="122"/>
                    <a:pt x="273" y="130"/>
                    <a:pt x="273" y="162"/>
                  </a:cubicBezTo>
                  <a:cubicBezTo>
                    <a:pt x="273" y="194"/>
                    <a:pt x="264" y="209"/>
                    <a:pt x="232" y="209"/>
                  </a:cubicBezTo>
                  <a:lnTo>
                    <a:pt x="189" y="209"/>
                  </a:lnTo>
                  <a:lnTo>
                    <a:pt x="189" y="122"/>
                  </a:lnTo>
                  <a:close/>
                  <a:moveTo>
                    <a:pt x="232" y="324"/>
                  </a:moveTo>
                  <a:cubicBezTo>
                    <a:pt x="267" y="324"/>
                    <a:pt x="279" y="330"/>
                    <a:pt x="279" y="368"/>
                  </a:cubicBezTo>
                  <a:cubicBezTo>
                    <a:pt x="279" y="403"/>
                    <a:pt x="267" y="414"/>
                    <a:pt x="232" y="414"/>
                  </a:cubicBezTo>
                  <a:lnTo>
                    <a:pt x="189" y="414"/>
                  </a:lnTo>
                  <a:lnTo>
                    <a:pt x="189" y="324"/>
                  </a:lnTo>
                  <a:close/>
                  <a:moveTo>
                    <a:pt x="1" y="0"/>
                  </a:moveTo>
                  <a:lnTo>
                    <a:pt x="1" y="539"/>
                  </a:lnTo>
                  <a:lnTo>
                    <a:pt x="250" y="539"/>
                  </a:lnTo>
                  <a:cubicBezTo>
                    <a:pt x="360" y="539"/>
                    <a:pt x="455" y="507"/>
                    <a:pt x="455" y="385"/>
                  </a:cubicBezTo>
                  <a:cubicBezTo>
                    <a:pt x="455" y="307"/>
                    <a:pt x="438" y="284"/>
                    <a:pt x="389" y="261"/>
                  </a:cubicBezTo>
                  <a:cubicBezTo>
                    <a:pt x="435" y="229"/>
                    <a:pt x="444" y="197"/>
                    <a:pt x="444" y="133"/>
                  </a:cubicBezTo>
                  <a:cubicBezTo>
                    <a:pt x="444" y="29"/>
                    <a:pt x="354" y="0"/>
                    <a:pt x="247"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2" name="Google Shape;112;p4"/>
            <p:cNvSpPr/>
            <p:nvPr/>
          </p:nvSpPr>
          <p:spPr>
            <a:xfrm>
              <a:off x="2981481" y="4647935"/>
              <a:ext cx="38814" cy="59522"/>
            </a:xfrm>
            <a:custGeom>
              <a:avLst/>
              <a:gdLst/>
              <a:ahLst/>
              <a:cxnLst/>
              <a:rect l="l" t="t" r="r" b="b"/>
              <a:pathLst>
                <a:path w="418" h="641" extrusionOk="0">
                  <a:moveTo>
                    <a:pt x="244" y="0"/>
                  </a:moveTo>
                  <a:lnTo>
                    <a:pt x="1" y="603"/>
                  </a:lnTo>
                  <a:lnTo>
                    <a:pt x="175" y="641"/>
                  </a:lnTo>
                  <a:lnTo>
                    <a:pt x="418" y="35"/>
                  </a:lnTo>
                  <a:lnTo>
                    <a:pt x="244"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3" name="Google Shape;113;p4"/>
            <p:cNvSpPr/>
            <p:nvPr/>
          </p:nvSpPr>
          <p:spPr>
            <a:xfrm>
              <a:off x="3021596" y="4650628"/>
              <a:ext cx="37700" cy="52000"/>
            </a:xfrm>
            <a:custGeom>
              <a:avLst/>
              <a:gdLst/>
              <a:ahLst/>
              <a:cxnLst/>
              <a:rect l="l" t="t" r="r" b="b"/>
              <a:pathLst>
                <a:path w="406" h="560" extrusionOk="0">
                  <a:moveTo>
                    <a:pt x="241" y="0"/>
                  </a:moveTo>
                  <a:cubicBezTo>
                    <a:pt x="53" y="0"/>
                    <a:pt x="0" y="67"/>
                    <a:pt x="0" y="279"/>
                  </a:cubicBezTo>
                  <a:cubicBezTo>
                    <a:pt x="0" y="499"/>
                    <a:pt x="55" y="560"/>
                    <a:pt x="232" y="560"/>
                  </a:cubicBezTo>
                  <a:cubicBezTo>
                    <a:pt x="290" y="560"/>
                    <a:pt x="348" y="554"/>
                    <a:pt x="406" y="539"/>
                  </a:cubicBezTo>
                  <a:lnTo>
                    <a:pt x="403" y="397"/>
                  </a:lnTo>
                  <a:cubicBezTo>
                    <a:pt x="403" y="397"/>
                    <a:pt x="334" y="403"/>
                    <a:pt x="278" y="403"/>
                  </a:cubicBezTo>
                  <a:cubicBezTo>
                    <a:pt x="206" y="403"/>
                    <a:pt x="192" y="386"/>
                    <a:pt x="192" y="279"/>
                  </a:cubicBezTo>
                  <a:cubicBezTo>
                    <a:pt x="192" y="174"/>
                    <a:pt x="206" y="160"/>
                    <a:pt x="278" y="160"/>
                  </a:cubicBezTo>
                  <a:cubicBezTo>
                    <a:pt x="319" y="160"/>
                    <a:pt x="360" y="163"/>
                    <a:pt x="400" y="166"/>
                  </a:cubicBezTo>
                  <a:lnTo>
                    <a:pt x="406" y="21"/>
                  </a:lnTo>
                  <a:cubicBezTo>
                    <a:pt x="351" y="9"/>
                    <a:pt x="296" y="3"/>
                    <a:pt x="241"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4" name="Google Shape;114;p4"/>
            <p:cNvSpPr/>
            <p:nvPr/>
          </p:nvSpPr>
          <p:spPr>
            <a:xfrm>
              <a:off x="3078611" y="4676164"/>
              <a:ext cx="22193" cy="13557"/>
            </a:xfrm>
            <a:custGeom>
              <a:avLst/>
              <a:gdLst/>
              <a:ahLst/>
              <a:cxnLst/>
              <a:rect l="l" t="t" r="r" b="b"/>
              <a:pathLst>
                <a:path w="239" h="146" extrusionOk="0">
                  <a:moveTo>
                    <a:pt x="1" y="1"/>
                  </a:moveTo>
                  <a:lnTo>
                    <a:pt x="1" y="145"/>
                  </a:lnTo>
                  <a:lnTo>
                    <a:pt x="238" y="145"/>
                  </a:lnTo>
                  <a:lnTo>
                    <a:pt x="238"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5" name="Google Shape;115;p4"/>
            <p:cNvSpPr/>
            <p:nvPr/>
          </p:nvSpPr>
          <p:spPr>
            <a:xfrm>
              <a:off x="3122161" y="4652485"/>
              <a:ext cx="31850" cy="49307"/>
            </a:xfrm>
            <a:custGeom>
              <a:avLst/>
              <a:gdLst/>
              <a:ahLst/>
              <a:cxnLst/>
              <a:rect l="l" t="t" r="r" b="b"/>
              <a:pathLst>
                <a:path w="343" h="531" extrusionOk="0">
                  <a:moveTo>
                    <a:pt x="189" y="1"/>
                  </a:moveTo>
                  <a:lnTo>
                    <a:pt x="1" y="108"/>
                  </a:lnTo>
                  <a:lnTo>
                    <a:pt x="50" y="238"/>
                  </a:lnTo>
                  <a:lnTo>
                    <a:pt x="160" y="195"/>
                  </a:lnTo>
                  <a:lnTo>
                    <a:pt x="160" y="531"/>
                  </a:lnTo>
                  <a:lnTo>
                    <a:pt x="343" y="531"/>
                  </a:lnTo>
                  <a:lnTo>
                    <a:pt x="343"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6" name="Google Shape;116;p4"/>
            <p:cNvSpPr/>
            <p:nvPr/>
          </p:nvSpPr>
          <p:spPr>
            <a:xfrm>
              <a:off x="3161440" y="4652485"/>
              <a:ext cx="38536" cy="50422"/>
            </a:xfrm>
            <a:custGeom>
              <a:avLst/>
              <a:gdLst/>
              <a:ahLst/>
              <a:cxnLst/>
              <a:rect l="l" t="t" r="r" b="b"/>
              <a:pathLst>
                <a:path w="415" h="543" extrusionOk="0">
                  <a:moveTo>
                    <a:pt x="27" y="1"/>
                  </a:moveTo>
                  <a:lnTo>
                    <a:pt x="15" y="345"/>
                  </a:lnTo>
                  <a:lnTo>
                    <a:pt x="134" y="360"/>
                  </a:lnTo>
                  <a:cubicBezTo>
                    <a:pt x="154" y="354"/>
                    <a:pt x="177" y="351"/>
                    <a:pt x="198" y="351"/>
                  </a:cubicBezTo>
                  <a:cubicBezTo>
                    <a:pt x="227" y="351"/>
                    <a:pt x="238" y="357"/>
                    <a:pt x="238" y="374"/>
                  </a:cubicBezTo>
                  <a:cubicBezTo>
                    <a:pt x="238" y="389"/>
                    <a:pt x="221" y="395"/>
                    <a:pt x="198" y="395"/>
                  </a:cubicBezTo>
                  <a:cubicBezTo>
                    <a:pt x="137" y="392"/>
                    <a:pt x="76" y="386"/>
                    <a:pt x="15" y="377"/>
                  </a:cubicBezTo>
                  <a:lnTo>
                    <a:pt x="1" y="511"/>
                  </a:lnTo>
                  <a:cubicBezTo>
                    <a:pt x="70" y="528"/>
                    <a:pt x="143" y="537"/>
                    <a:pt x="215" y="542"/>
                  </a:cubicBezTo>
                  <a:cubicBezTo>
                    <a:pt x="334" y="542"/>
                    <a:pt x="415" y="490"/>
                    <a:pt x="415" y="357"/>
                  </a:cubicBezTo>
                  <a:cubicBezTo>
                    <a:pt x="415" y="224"/>
                    <a:pt x="354" y="186"/>
                    <a:pt x="235" y="186"/>
                  </a:cubicBezTo>
                  <a:cubicBezTo>
                    <a:pt x="209" y="186"/>
                    <a:pt x="186" y="189"/>
                    <a:pt x="163" y="198"/>
                  </a:cubicBezTo>
                  <a:lnTo>
                    <a:pt x="166" y="160"/>
                  </a:lnTo>
                  <a:lnTo>
                    <a:pt x="395" y="160"/>
                  </a:lnTo>
                  <a:lnTo>
                    <a:pt x="395"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17" name="Google Shape;117;p4"/>
            <p:cNvSpPr/>
            <p:nvPr/>
          </p:nvSpPr>
          <p:spPr>
            <a:xfrm>
              <a:off x="3014075" y="3809150"/>
              <a:ext cx="95272" cy="81715"/>
            </a:xfrm>
            <a:custGeom>
              <a:avLst/>
              <a:gdLst/>
              <a:ahLst/>
              <a:cxnLst/>
              <a:rect l="l" t="t" r="r" b="b"/>
              <a:pathLst>
                <a:path w="1026" h="880" extrusionOk="0">
                  <a:moveTo>
                    <a:pt x="588" y="74"/>
                  </a:moveTo>
                  <a:cubicBezTo>
                    <a:pt x="791" y="74"/>
                    <a:pt x="953" y="239"/>
                    <a:pt x="953" y="442"/>
                  </a:cubicBezTo>
                  <a:cubicBezTo>
                    <a:pt x="953" y="663"/>
                    <a:pt x="774" y="809"/>
                    <a:pt x="586" y="809"/>
                  </a:cubicBezTo>
                  <a:cubicBezTo>
                    <a:pt x="495" y="809"/>
                    <a:pt x="403" y="775"/>
                    <a:pt x="328" y="700"/>
                  </a:cubicBezTo>
                  <a:cubicBezTo>
                    <a:pt x="96" y="471"/>
                    <a:pt x="261" y="74"/>
                    <a:pt x="588" y="74"/>
                  </a:cubicBezTo>
                  <a:close/>
                  <a:moveTo>
                    <a:pt x="582" y="1"/>
                  </a:moveTo>
                  <a:cubicBezTo>
                    <a:pt x="475" y="1"/>
                    <a:pt x="365" y="41"/>
                    <a:pt x="275" y="129"/>
                  </a:cubicBezTo>
                  <a:cubicBezTo>
                    <a:pt x="0" y="407"/>
                    <a:pt x="194" y="879"/>
                    <a:pt x="588" y="879"/>
                  </a:cubicBezTo>
                  <a:cubicBezTo>
                    <a:pt x="829" y="879"/>
                    <a:pt x="1026" y="682"/>
                    <a:pt x="1026" y="442"/>
                  </a:cubicBezTo>
                  <a:cubicBezTo>
                    <a:pt x="1026" y="177"/>
                    <a:pt x="809" y="1"/>
                    <a:pt x="582"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Tree>
    <p:extLst>
      <p:ext uri="{BB962C8B-B14F-4D97-AF65-F5344CB8AC3E}">
        <p14:creationId xmlns:p14="http://schemas.microsoft.com/office/powerpoint/2010/main" val="41317037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6"/>
        <p:cNvGrpSpPr/>
        <p:nvPr/>
      </p:nvGrpSpPr>
      <p:grpSpPr>
        <a:xfrm>
          <a:off x="0" y="0"/>
          <a:ext cx="0" cy="0"/>
          <a:chOff x="0" y="0"/>
          <a:chExt cx="0" cy="0"/>
        </a:xfrm>
      </p:grpSpPr>
      <p:sp>
        <p:nvSpPr>
          <p:cNvPr id="127" name="Google Shape;127;p6"/>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28" name="Google Shape;128;p6"/>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29" name="Google Shape;129;p6"/>
          <p:cNvSpPr txBox="1">
            <a:spLocks noGrp="1"/>
          </p:cNvSpPr>
          <p:nvPr>
            <p:ph type="title"/>
          </p:nvPr>
        </p:nvSpPr>
        <p:spPr>
          <a:xfrm>
            <a:off x="1467333" y="854467"/>
            <a:ext cx="92572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259908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0"/>
        <p:cNvGrpSpPr/>
        <p:nvPr/>
      </p:nvGrpSpPr>
      <p:grpSpPr>
        <a:xfrm>
          <a:off x="0" y="0"/>
          <a:ext cx="0" cy="0"/>
          <a:chOff x="0" y="0"/>
          <a:chExt cx="0" cy="0"/>
        </a:xfrm>
      </p:grpSpPr>
      <p:sp>
        <p:nvSpPr>
          <p:cNvPr id="131" name="Google Shape;131;p7"/>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2" name="Google Shape;132;p7"/>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133" name="Google Shape;133;p7"/>
          <p:cNvGrpSpPr/>
          <p:nvPr/>
        </p:nvGrpSpPr>
        <p:grpSpPr>
          <a:xfrm rot="611736">
            <a:off x="8669587" y="3807897"/>
            <a:ext cx="1321128" cy="2323096"/>
            <a:chOff x="1725900" y="1728738"/>
            <a:chExt cx="460217" cy="809187"/>
          </a:xfrm>
        </p:grpSpPr>
        <p:sp>
          <p:nvSpPr>
            <p:cNvPr id="134" name="Google Shape;134;p7"/>
            <p:cNvSpPr/>
            <p:nvPr/>
          </p:nvSpPr>
          <p:spPr>
            <a:xfrm>
              <a:off x="1725900" y="1728738"/>
              <a:ext cx="460217" cy="809180"/>
            </a:xfrm>
            <a:custGeom>
              <a:avLst/>
              <a:gdLst/>
              <a:ahLst/>
              <a:cxnLst/>
              <a:rect l="l" t="t" r="r" b="b"/>
              <a:pathLst>
                <a:path w="7388" h="12990" extrusionOk="0">
                  <a:moveTo>
                    <a:pt x="3694" y="916"/>
                  </a:moveTo>
                  <a:cubicBezTo>
                    <a:pt x="3981" y="916"/>
                    <a:pt x="4123" y="1261"/>
                    <a:pt x="3920" y="1463"/>
                  </a:cubicBezTo>
                  <a:cubicBezTo>
                    <a:pt x="3855" y="1528"/>
                    <a:pt x="3774" y="1557"/>
                    <a:pt x="3696" y="1557"/>
                  </a:cubicBezTo>
                  <a:cubicBezTo>
                    <a:pt x="3531" y="1557"/>
                    <a:pt x="3372" y="1429"/>
                    <a:pt x="3372" y="1234"/>
                  </a:cubicBezTo>
                  <a:cubicBezTo>
                    <a:pt x="3372" y="1058"/>
                    <a:pt x="3517" y="916"/>
                    <a:pt x="3694" y="916"/>
                  </a:cubicBezTo>
                  <a:close/>
                  <a:moveTo>
                    <a:pt x="1377" y="0"/>
                  </a:moveTo>
                  <a:cubicBezTo>
                    <a:pt x="1377" y="765"/>
                    <a:pt x="765" y="1394"/>
                    <a:pt x="1" y="1417"/>
                  </a:cubicBezTo>
                  <a:lnTo>
                    <a:pt x="1" y="7439"/>
                  </a:lnTo>
                  <a:cubicBezTo>
                    <a:pt x="154" y="7439"/>
                    <a:pt x="282" y="7564"/>
                    <a:pt x="282" y="7717"/>
                  </a:cubicBezTo>
                  <a:cubicBezTo>
                    <a:pt x="282" y="7874"/>
                    <a:pt x="154" y="7998"/>
                    <a:pt x="1" y="7998"/>
                  </a:cubicBezTo>
                  <a:lnTo>
                    <a:pt x="1" y="12989"/>
                  </a:lnTo>
                  <a:lnTo>
                    <a:pt x="7387" y="12989"/>
                  </a:lnTo>
                  <a:lnTo>
                    <a:pt x="7387" y="7998"/>
                  </a:lnTo>
                  <a:cubicBezTo>
                    <a:pt x="7231" y="7998"/>
                    <a:pt x="7106" y="7874"/>
                    <a:pt x="7106" y="7717"/>
                  </a:cubicBezTo>
                  <a:cubicBezTo>
                    <a:pt x="7106" y="7564"/>
                    <a:pt x="7231" y="7439"/>
                    <a:pt x="7387" y="7439"/>
                  </a:cubicBezTo>
                  <a:lnTo>
                    <a:pt x="7387" y="1417"/>
                  </a:lnTo>
                  <a:cubicBezTo>
                    <a:pt x="6605" y="1417"/>
                    <a:pt x="5968" y="783"/>
                    <a:pt x="5971"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5" name="Google Shape;135;p7"/>
            <p:cNvSpPr/>
            <p:nvPr/>
          </p:nvSpPr>
          <p:spPr>
            <a:xfrm>
              <a:off x="1725900" y="2468344"/>
              <a:ext cx="460217" cy="69581"/>
            </a:xfrm>
            <a:custGeom>
              <a:avLst/>
              <a:gdLst/>
              <a:ahLst/>
              <a:cxnLst/>
              <a:rect l="l" t="t" r="r" b="b"/>
              <a:pathLst>
                <a:path w="7388" h="1117" extrusionOk="0">
                  <a:moveTo>
                    <a:pt x="1" y="1"/>
                  </a:moveTo>
                  <a:lnTo>
                    <a:pt x="1" y="1116"/>
                  </a:lnTo>
                  <a:lnTo>
                    <a:pt x="7387" y="1116"/>
                  </a:lnTo>
                  <a:lnTo>
                    <a:pt x="7387"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6" name="Google Shape;136;p7"/>
            <p:cNvSpPr/>
            <p:nvPr/>
          </p:nvSpPr>
          <p:spPr>
            <a:xfrm>
              <a:off x="1725900" y="2139934"/>
              <a:ext cx="460217" cy="69581"/>
            </a:xfrm>
            <a:custGeom>
              <a:avLst/>
              <a:gdLst/>
              <a:ahLst/>
              <a:cxnLst/>
              <a:rect l="l" t="t" r="r" b="b"/>
              <a:pathLst>
                <a:path w="7388" h="1117" extrusionOk="0">
                  <a:moveTo>
                    <a:pt x="1" y="1"/>
                  </a:moveTo>
                  <a:lnTo>
                    <a:pt x="1" y="838"/>
                  </a:lnTo>
                  <a:cubicBezTo>
                    <a:pt x="1" y="992"/>
                    <a:pt x="125" y="1116"/>
                    <a:pt x="282" y="1116"/>
                  </a:cubicBezTo>
                  <a:lnTo>
                    <a:pt x="7106" y="1116"/>
                  </a:lnTo>
                  <a:cubicBezTo>
                    <a:pt x="7260" y="1116"/>
                    <a:pt x="7387" y="992"/>
                    <a:pt x="7387" y="838"/>
                  </a:cubicBezTo>
                  <a:lnTo>
                    <a:pt x="7387"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7" name="Google Shape;137;p7"/>
            <p:cNvSpPr/>
            <p:nvPr/>
          </p:nvSpPr>
          <p:spPr>
            <a:xfrm>
              <a:off x="1725900" y="1728738"/>
              <a:ext cx="460217" cy="157974"/>
            </a:xfrm>
            <a:custGeom>
              <a:avLst/>
              <a:gdLst/>
              <a:ahLst/>
              <a:cxnLst/>
              <a:rect l="l" t="t" r="r" b="b"/>
              <a:pathLst>
                <a:path w="7388" h="2536" extrusionOk="0">
                  <a:moveTo>
                    <a:pt x="3691" y="914"/>
                  </a:moveTo>
                  <a:cubicBezTo>
                    <a:pt x="3856" y="914"/>
                    <a:pt x="4016" y="1042"/>
                    <a:pt x="4016" y="1234"/>
                  </a:cubicBezTo>
                  <a:cubicBezTo>
                    <a:pt x="4016" y="1411"/>
                    <a:pt x="3871" y="1556"/>
                    <a:pt x="3694" y="1556"/>
                  </a:cubicBezTo>
                  <a:cubicBezTo>
                    <a:pt x="3407" y="1556"/>
                    <a:pt x="3265" y="1211"/>
                    <a:pt x="3468" y="1009"/>
                  </a:cubicBezTo>
                  <a:cubicBezTo>
                    <a:pt x="3533" y="943"/>
                    <a:pt x="3613" y="914"/>
                    <a:pt x="3691" y="914"/>
                  </a:cubicBezTo>
                  <a:close/>
                  <a:moveTo>
                    <a:pt x="1377" y="0"/>
                  </a:moveTo>
                  <a:cubicBezTo>
                    <a:pt x="1377" y="765"/>
                    <a:pt x="765" y="1394"/>
                    <a:pt x="1" y="1417"/>
                  </a:cubicBezTo>
                  <a:lnTo>
                    <a:pt x="1" y="2535"/>
                  </a:lnTo>
                  <a:lnTo>
                    <a:pt x="7387" y="2535"/>
                  </a:lnTo>
                  <a:lnTo>
                    <a:pt x="7387" y="1417"/>
                  </a:lnTo>
                  <a:cubicBezTo>
                    <a:pt x="6605" y="1417"/>
                    <a:pt x="5968" y="783"/>
                    <a:pt x="5971"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8" name="Google Shape;138;p7"/>
            <p:cNvSpPr/>
            <p:nvPr/>
          </p:nvSpPr>
          <p:spPr>
            <a:xfrm>
              <a:off x="1770502"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39" name="Google Shape;139;p7"/>
            <p:cNvSpPr/>
            <p:nvPr/>
          </p:nvSpPr>
          <p:spPr>
            <a:xfrm>
              <a:off x="1797724"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0" name="Google Shape;140;p7"/>
            <p:cNvSpPr/>
            <p:nvPr/>
          </p:nvSpPr>
          <p:spPr>
            <a:xfrm>
              <a:off x="1824946" y="2208021"/>
              <a:ext cx="17255" cy="3115"/>
            </a:xfrm>
            <a:custGeom>
              <a:avLst/>
              <a:gdLst/>
              <a:ahLst/>
              <a:cxnLst/>
              <a:rect l="l" t="t" r="r" b="b"/>
              <a:pathLst>
                <a:path w="277"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1" name="Google Shape;141;p7"/>
            <p:cNvSpPr/>
            <p:nvPr/>
          </p:nvSpPr>
          <p:spPr>
            <a:xfrm>
              <a:off x="1852230" y="2208021"/>
              <a:ext cx="17193" cy="3115"/>
            </a:xfrm>
            <a:custGeom>
              <a:avLst/>
              <a:gdLst/>
              <a:ahLst/>
              <a:cxnLst/>
              <a:rect l="l" t="t" r="r" b="b"/>
              <a:pathLst>
                <a:path w="276" h="50" extrusionOk="0">
                  <a:moveTo>
                    <a:pt x="0" y="0"/>
                  </a:moveTo>
                  <a:lnTo>
                    <a:pt x="0"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2" name="Google Shape;142;p7"/>
            <p:cNvSpPr/>
            <p:nvPr/>
          </p:nvSpPr>
          <p:spPr>
            <a:xfrm>
              <a:off x="1879266" y="2208021"/>
              <a:ext cx="17255" cy="3115"/>
            </a:xfrm>
            <a:custGeom>
              <a:avLst/>
              <a:gdLst/>
              <a:ahLst/>
              <a:cxnLst/>
              <a:rect l="l" t="t" r="r" b="b"/>
              <a:pathLst>
                <a:path w="277"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3" name="Google Shape;143;p7"/>
            <p:cNvSpPr/>
            <p:nvPr/>
          </p:nvSpPr>
          <p:spPr>
            <a:xfrm>
              <a:off x="1906550"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4" name="Google Shape;144;p7"/>
            <p:cNvSpPr/>
            <p:nvPr/>
          </p:nvSpPr>
          <p:spPr>
            <a:xfrm>
              <a:off x="1933772"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5" name="Google Shape;145;p7"/>
            <p:cNvSpPr/>
            <p:nvPr/>
          </p:nvSpPr>
          <p:spPr>
            <a:xfrm>
              <a:off x="1960870"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6" name="Google Shape;146;p7"/>
            <p:cNvSpPr/>
            <p:nvPr/>
          </p:nvSpPr>
          <p:spPr>
            <a:xfrm>
              <a:off x="1988092"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7" name="Google Shape;147;p7"/>
            <p:cNvSpPr/>
            <p:nvPr/>
          </p:nvSpPr>
          <p:spPr>
            <a:xfrm>
              <a:off x="2015376"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8" name="Google Shape;148;p7"/>
            <p:cNvSpPr/>
            <p:nvPr/>
          </p:nvSpPr>
          <p:spPr>
            <a:xfrm>
              <a:off x="2042598" y="2208021"/>
              <a:ext cx="17193" cy="3115"/>
            </a:xfrm>
            <a:custGeom>
              <a:avLst/>
              <a:gdLst/>
              <a:ahLst/>
              <a:cxnLst/>
              <a:rect l="l" t="t" r="r" b="b"/>
              <a:pathLst>
                <a:path w="276" h="50" extrusionOk="0">
                  <a:moveTo>
                    <a:pt x="0" y="0"/>
                  </a:moveTo>
                  <a:lnTo>
                    <a:pt x="0"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49" name="Google Shape;149;p7"/>
            <p:cNvSpPr/>
            <p:nvPr/>
          </p:nvSpPr>
          <p:spPr>
            <a:xfrm>
              <a:off x="2069820"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0" name="Google Shape;150;p7"/>
            <p:cNvSpPr/>
            <p:nvPr/>
          </p:nvSpPr>
          <p:spPr>
            <a:xfrm>
              <a:off x="2096918"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1" name="Google Shape;151;p7"/>
            <p:cNvSpPr/>
            <p:nvPr/>
          </p:nvSpPr>
          <p:spPr>
            <a:xfrm>
              <a:off x="2124140" y="2208021"/>
              <a:ext cx="17193" cy="3115"/>
            </a:xfrm>
            <a:custGeom>
              <a:avLst/>
              <a:gdLst/>
              <a:ahLst/>
              <a:cxnLst/>
              <a:rect l="l" t="t" r="r" b="b"/>
              <a:pathLst>
                <a:path w="276" h="50" extrusionOk="0">
                  <a:moveTo>
                    <a:pt x="1" y="0"/>
                  </a:moveTo>
                  <a:lnTo>
                    <a:pt x="1" y="49"/>
                  </a:lnTo>
                  <a:lnTo>
                    <a:pt x="276" y="49"/>
                  </a:lnTo>
                  <a:lnTo>
                    <a:pt x="276"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2" name="Google Shape;152;p7"/>
            <p:cNvSpPr/>
            <p:nvPr/>
          </p:nvSpPr>
          <p:spPr>
            <a:xfrm>
              <a:off x="2151424" y="2208021"/>
              <a:ext cx="17193" cy="3115"/>
            </a:xfrm>
            <a:custGeom>
              <a:avLst/>
              <a:gdLst/>
              <a:ahLst/>
              <a:cxnLst/>
              <a:rect l="l" t="t" r="r" b="b"/>
              <a:pathLst>
                <a:path w="276" h="50" extrusionOk="0">
                  <a:moveTo>
                    <a:pt x="0" y="0"/>
                  </a:moveTo>
                  <a:lnTo>
                    <a:pt x="0" y="49"/>
                  </a:lnTo>
                  <a:lnTo>
                    <a:pt x="275" y="49"/>
                  </a:lnTo>
                  <a:lnTo>
                    <a:pt x="275"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3" name="Google Shape;153;p7"/>
            <p:cNvSpPr/>
            <p:nvPr/>
          </p:nvSpPr>
          <p:spPr>
            <a:xfrm>
              <a:off x="1894278" y="2227394"/>
              <a:ext cx="14327" cy="17317"/>
            </a:xfrm>
            <a:custGeom>
              <a:avLst/>
              <a:gdLst/>
              <a:ahLst/>
              <a:cxnLst/>
              <a:rect l="l" t="t" r="r" b="b"/>
              <a:pathLst>
                <a:path w="230" h="278" extrusionOk="0">
                  <a:moveTo>
                    <a:pt x="12" y="1"/>
                  </a:moveTo>
                  <a:cubicBezTo>
                    <a:pt x="9" y="1"/>
                    <a:pt x="5" y="3"/>
                    <a:pt x="3" y="5"/>
                  </a:cubicBezTo>
                  <a:cubicBezTo>
                    <a:pt x="0" y="8"/>
                    <a:pt x="0" y="11"/>
                    <a:pt x="0" y="16"/>
                  </a:cubicBezTo>
                  <a:lnTo>
                    <a:pt x="0" y="103"/>
                  </a:lnTo>
                  <a:cubicBezTo>
                    <a:pt x="0" y="109"/>
                    <a:pt x="3" y="112"/>
                    <a:pt x="6" y="115"/>
                  </a:cubicBezTo>
                  <a:cubicBezTo>
                    <a:pt x="8" y="117"/>
                    <a:pt x="10" y="119"/>
                    <a:pt x="13" y="119"/>
                  </a:cubicBezTo>
                  <a:cubicBezTo>
                    <a:pt x="15" y="119"/>
                    <a:pt x="16" y="119"/>
                    <a:pt x="18" y="118"/>
                  </a:cubicBezTo>
                  <a:cubicBezTo>
                    <a:pt x="19" y="119"/>
                    <a:pt x="21" y="119"/>
                    <a:pt x="22" y="119"/>
                  </a:cubicBezTo>
                  <a:cubicBezTo>
                    <a:pt x="25" y="119"/>
                    <a:pt x="28" y="117"/>
                    <a:pt x="32" y="115"/>
                  </a:cubicBezTo>
                  <a:cubicBezTo>
                    <a:pt x="35" y="112"/>
                    <a:pt x="35" y="109"/>
                    <a:pt x="35" y="103"/>
                  </a:cubicBezTo>
                  <a:lnTo>
                    <a:pt x="35" y="31"/>
                  </a:lnTo>
                  <a:lnTo>
                    <a:pt x="99" y="31"/>
                  </a:lnTo>
                  <a:lnTo>
                    <a:pt x="99" y="245"/>
                  </a:lnTo>
                  <a:lnTo>
                    <a:pt x="44" y="245"/>
                  </a:lnTo>
                  <a:cubicBezTo>
                    <a:pt x="41" y="245"/>
                    <a:pt x="35" y="245"/>
                    <a:pt x="32" y="248"/>
                  </a:cubicBezTo>
                  <a:cubicBezTo>
                    <a:pt x="29" y="257"/>
                    <a:pt x="29" y="265"/>
                    <a:pt x="32" y="274"/>
                  </a:cubicBezTo>
                  <a:cubicBezTo>
                    <a:pt x="35" y="274"/>
                    <a:pt x="41" y="277"/>
                    <a:pt x="44" y="277"/>
                  </a:cubicBezTo>
                  <a:lnTo>
                    <a:pt x="189" y="277"/>
                  </a:lnTo>
                  <a:cubicBezTo>
                    <a:pt x="192" y="277"/>
                    <a:pt x="197" y="274"/>
                    <a:pt x="200" y="274"/>
                  </a:cubicBezTo>
                  <a:cubicBezTo>
                    <a:pt x="203" y="265"/>
                    <a:pt x="203" y="257"/>
                    <a:pt x="200" y="248"/>
                  </a:cubicBezTo>
                  <a:cubicBezTo>
                    <a:pt x="197" y="245"/>
                    <a:pt x="192" y="245"/>
                    <a:pt x="189" y="245"/>
                  </a:cubicBezTo>
                  <a:lnTo>
                    <a:pt x="134" y="245"/>
                  </a:lnTo>
                  <a:lnTo>
                    <a:pt x="134" y="31"/>
                  </a:lnTo>
                  <a:lnTo>
                    <a:pt x="194" y="31"/>
                  </a:lnTo>
                  <a:lnTo>
                    <a:pt x="194" y="103"/>
                  </a:lnTo>
                  <a:cubicBezTo>
                    <a:pt x="194" y="109"/>
                    <a:pt x="197" y="112"/>
                    <a:pt x="200" y="115"/>
                  </a:cubicBezTo>
                  <a:cubicBezTo>
                    <a:pt x="203" y="118"/>
                    <a:pt x="209" y="121"/>
                    <a:pt x="212" y="121"/>
                  </a:cubicBezTo>
                  <a:cubicBezTo>
                    <a:pt x="218" y="121"/>
                    <a:pt x="223" y="118"/>
                    <a:pt x="226" y="115"/>
                  </a:cubicBezTo>
                  <a:cubicBezTo>
                    <a:pt x="229" y="112"/>
                    <a:pt x="229" y="109"/>
                    <a:pt x="229" y="103"/>
                  </a:cubicBezTo>
                  <a:lnTo>
                    <a:pt x="229" y="16"/>
                  </a:lnTo>
                  <a:cubicBezTo>
                    <a:pt x="229" y="11"/>
                    <a:pt x="229" y="8"/>
                    <a:pt x="226" y="5"/>
                  </a:cubicBezTo>
                  <a:cubicBezTo>
                    <a:pt x="224" y="3"/>
                    <a:pt x="222" y="1"/>
                    <a:pt x="219" y="1"/>
                  </a:cubicBezTo>
                  <a:cubicBezTo>
                    <a:pt x="218" y="1"/>
                    <a:pt x="216" y="1"/>
                    <a:pt x="215" y="2"/>
                  </a:cubicBezTo>
                  <a:lnTo>
                    <a:pt x="15" y="2"/>
                  </a:lnTo>
                  <a:cubicBezTo>
                    <a:pt x="14" y="1"/>
                    <a:pt x="13" y="1"/>
                    <a:pt x="12"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4" name="Google Shape;154;p7"/>
            <p:cNvSpPr/>
            <p:nvPr/>
          </p:nvSpPr>
          <p:spPr>
            <a:xfrm>
              <a:off x="1911596" y="2226958"/>
              <a:ext cx="15573" cy="18065"/>
            </a:xfrm>
            <a:custGeom>
              <a:avLst/>
              <a:gdLst/>
              <a:ahLst/>
              <a:cxnLst/>
              <a:rect l="l" t="t" r="r" b="b"/>
              <a:pathLst>
                <a:path w="250" h="290" extrusionOk="0">
                  <a:moveTo>
                    <a:pt x="124" y="35"/>
                  </a:moveTo>
                  <a:cubicBezTo>
                    <a:pt x="136" y="35"/>
                    <a:pt x="148" y="38"/>
                    <a:pt x="160" y="44"/>
                  </a:cubicBezTo>
                  <a:cubicBezTo>
                    <a:pt x="171" y="49"/>
                    <a:pt x="180" y="55"/>
                    <a:pt x="186" y="64"/>
                  </a:cubicBezTo>
                  <a:cubicBezTo>
                    <a:pt x="194" y="75"/>
                    <a:pt x="200" y="87"/>
                    <a:pt x="203" y="99"/>
                  </a:cubicBezTo>
                  <a:cubicBezTo>
                    <a:pt x="209" y="113"/>
                    <a:pt x="209" y="131"/>
                    <a:pt x="209" y="145"/>
                  </a:cubicBezTo>
                  <a:cubicBezTo>
                    <a:pt x="209" y="159"/>
                    <a:pt x="209" y="174"/>
                    <a:pt x="203" y="191"/>
                  </a:cubicBezTo>
                  <a:cubicBezTo>
                    <a:pt x="200" y="203"/>
                    <a:pt x="194" y="215"/>
                    <a:pt x="186" y="226"/>
                  </a:cubicBezTo>
                  <a:cubicBezTo>
                    <a:pt x="180" y="235"/>
                    <a:pt x="171" y="244"/>
                    <a:pt x="160" y="249"/>
                  </a:cubicBezTo>
                  <a:cubicBezTo>
                    <a:pt x="148" y="254"/>
                    <a:pt x="136" y="256"/>
                    <a:pt x="124" y="256"/>
                  </a:cubicBezTo>
                  <a:cubicBezTo>
                    <a:pt x="111" y="256"/>
                    <a:pt x="99" y="254"/>
                    <a:pt x="87" y="249"/>
                  </a:cubicBezTo>
                  <a:cubicBezTo>
                    <a:pt x="76" y="244"/>
                    <a:pt x="67" y="235"/>
                    <a:pt x="61" y="226"/>
                  </a:cubicBezTo>
                  <a:cubicBezTo>
                    <a:pt x="53" y="215"/>
                    <a:pt x="47" y="203"/>
                    <a:pt x="44" y="191"/>
                  </a:cubicBezTo>
                  <a:cubicBezTo>
                    <a:pt x="38" y="174"/>
                    <a:pt x="38" y="159"/>
                    <a:pt x="38" y="145"/>
                  </a:cubicBezTo>
                  <a:cubicBezTo>
                    <a:pt x="38" y="131"/>
                    <a:pt x="38" y="113"/>
                    <a:pt x="44" y="99"/>
                  </a:cubicBezTo>
                  <a:cubicBezTo>
                    <a:pt x="47" y="87"/>
                    <a:pt x="53" y="75"/>
                    <a:pt x="61" y="64"/>
                  </a:cubicBezTo>
                  <a:cubicBezTo>
                    <a:pt x="67" y="55"/>
                    <a:pt x="76" y="49"/>
                    <a:pt x="87" y="44"/>
                  </a:cubicBezTo>
                  <a:cubicBezTo>
                    <a:pt x="99" y="38"/>
                    <a:pt x="111" y="35"/>
                    <a:pt x="124" y="35"/>
                  </a:cubicBezTo>
                  <a:close/>
                  <a:moveTo>
                    <a:pt x="124" y="1"/>
                  </a:moveTo>
                  <a:cubicBezTo>
                    <a:pt x="106" y="1"/>
                    <a:pt x="89" y="5"/>
                    <a:pt x="73" y="12"/>
                  </a:cubicBezTo>
                  <a:cubicBezTo>
                    <a:pt x="58" y="18"/>
                    <a:pt x="44" y="29"/>
                    <a:pt x="35" y="41"/>
                  </a:cubicBezTo>
                  <a:cubicBezTo>
                    <a:pt x="24" y="55"/>
                    <a:pt x="15" y="70"/>
                    <a:pt x="9" y="87"/>
                  </a:cubicBezTo>
                  <a:cubicBezTo>
                    <a:pt x="3" y="104"/>
                    <a:pt x="0" y="125"/>
                    <a:pt x="0" y="145"/>
                  </a:cubicBezTo>
                  <a:cubicBezTo>
                    <a:pt x="0" y="165"/>
                    <a:pt x="3" y="186"/>
                    <a:pt x="9" y="203"/>
                  </a:cubicBezTo>
                  <a:cubicBezTo>
                    <a:pt x="15" y="220"/>
                    <a:pt x="24" y="235"/>
                    <a:pt x="35" y="249"/>
                  </a:cubicBezTo>
                  <a:cubicBezTo>
                    <a:pt x="44" y="261"/>
                    <a:pt x="58" y="272"/>
                    <a:pt x="73" y="278"/>
                  </a:cubicBezTo>
                  <a:cubicBezTo>
                    <a:pt x="89" y="286"/>
                    <a:pt x="106" y="289"/>
                    <a:pt x="124" y="289"/>
                  </a:cubicBezTo>
                  <a:cubicBezTo>
                    <a:pt x="141" y="289"/>
                    <a:pt x="158" y="286"/>
                    <a:pt x="174" y="278"/>
                  </a:cubicBezTo>
                  <a:cubicBezTo>
                    <a:pt x="189" y="272"/>
                    <a:pt x="200" y="261"/>
                    <a:pt x="212" y="249"/>
                  </a:cubicBezTo>
                  <a:cubicBezTo>
                    <a:pt x="223" y="235"/>
                    <a:pt x="232" y="220"/>
                    <a:pt x="238" y="203"/>
                  </a:cubicBezTo>
                  <a:cubicBezTo>
                    <a:pt x="250" y="165"/>
                    <a:pt x="250" y="125"/>
                    <a:pt x="238" y="87"/>
                  </a:cubicBezTo>
                  <a:cubicBezTo>
                    <a:pt x="232" y="70"/>
                    <a:pt x="223" y="55"/>
                    <a:pt x="212" y="41"/>
                  </a:cubicBezTo>
                  <a:cubicBezTo>
                    <a:pt x="200" y="29"/>
                    <a:pt x="189" y="18"/>
                    <a:pt x="174" y="12"/>
                  </a:cubicBezTo>
                  <a:cubicBezTo>
                    <a:pt x="158" y="5"/>
                    <a:pt x="141" y="1"/>
                    <a:pt x="124"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5" name="Google Shape;155;p7"/>
            <p:cNvSpPr/>
            <p:nvPr/>
          </p:nvSpPr>
          <p:spPr>
            <a:xfrm>
              <a:off x="1947165" y="2227269"/>
              <a:ext cx="16445" cy="17442"/>
            </a:xfrm>
            <a:custGeom>
              <a:avLst/>
              <a:gdLst/>
              <a:ahLst/>
              <a:cxnLst/>
              <a:rect l="l" t="t" r="r" b="b"/>
              <a:pathLst>
                <a:path w="264" h="280" extrusionOk="0">
                  <a:moveTo>
                    <a:pt x="130" y="33"/>
                  </a:moveTo>
                  <a:cubicBezTo>
                    <a:pt x="145" y="33"/>
                    <a:pt x="159" y="36"/>
                    <a:pt x="174" y="44"/>
                  </a:cubicBezTo>
                  <a:cubicBezTo>
                    <a:pt x="185" y="53"/>
                    <a:pt x="191" y="68"/>
                    <a:pt x="188" y="82"/>
                  </a:cubicBezTo>
                  <a:cubicBezTo>
                    <a:pt x="188" y="88"/>
                    <a:pt x="188" y="94"/>
                    <a:pt x="185" y="102"/>
                  </a:cubicBezTo>
                  <a:cubicBezTo>
                    <a:pt x="183" y="108"/>
                    <a:pt x="177" y="114"/>
                    <a:pt x="174" y="117"/>
                  </a:cubicBezTo>
                  <a:cubicBezTo>
                    <a:pt x="165" y="120"/>
                    <a:pt x="159" y="123"/>
                    <a:pt x="154" y="126"/>
                  </a:cubicBezTo>
                  <a:cubicBezTo>
                    <a:pt x="145" y="126"/>
                    <a:pt x="136" y="128"/>
                    <a:pt x="128" y="128"/>
                  </a:cubicBezTo>
                  <a:lnTo>
                    <a:pt x="78" y="128"/>
                  </a:lnTo>
                  <a:lnTo>
                    <a:pt x="78" y="33"/>
                  </a:lnTo>
                  <a:close/>
                  <a:moveTo>
                    <a:pt x="15" y="1"/>
                  </a:moveTo>
                  <a:cubicBezTo>
                    <a:pt x="12" y="1"/>
                    <a:pt x="6" y="1"/>
                    <a:pt x="3" y="4"/>
                  </a:cubicBezTo>
                  <a:cubicBezTo>
                    <a:pt x="0" y="13"/>
                    <a:pt x="0" y="21"/>
                    <a:pt x="3" y="30"/>
                  </a:cubicBezTo>
                  <a:cubicBezTo>
                    <a:pt x="6" y="33"/>
                    <a:pt x="12" y="33"/>
                    <a:pt x="15" y="33"/>
                  </a:cubicBezTo>
                  <a:lnTo>
                    <a:pt x="44" y="33"/>
                  </a:lnTo>
                  <a:lnTo>
                    <a:pt x="44" y="247"/>
                  </a:lnTo>
                  <a:lnTo>
                    <a:pt x="15" y="247"/>
                  </a:lnTo>
                  <a:cubicBezTo>
                    <a:pt x="12" y="247"/>
                    <a:pt x="6" y="247"/>
                    <a:pt x="3" y="250"/>
                  </a:cubicBezTo>
                  <a:cubicBezTo>
                    <a:pt x="0" y="259"/>
                    <a:pt x="0" y="267"/>
                    <a:pt x="3" y="276"/>
                  </a:cubicBezTo>
                  <a:cubicBezTo>
                    <a:pt x="6" y="279"/>
                    <a:pt x="12" y="279"/>
                    <a:pt x="15" y="279"/>
                  </a:cubicBezTo>
                  <a:lnTo>
                    <a:pt x="107" y="279"/>
                  </a:lnTo>
                  <a:cubicBezTo>
                    <a:pt x="113" y="279"/>
                    <a:pt x="116" y="279"/>
                    <a:pt x="119" y="276"/>
                  </a:cubicBezTo>
                  <a:cubicBezTo>
                    <a:pt x="125" y="267"/>
                    <a:pt x="125" y="259"/>
                    <a:pt x="119" y="250"/>
                  </a:cubicBezTo>
                  <a:cubicBezTo>
                    <a:pt x="116" y="247"/>
                    <a:pt x="113" y="247"/>
                    <a:pt x="107" y="247"/>
                  </a:cubicBezTo>
                  <a:lnTo>
                    <a:pt x="78" y="247"/>
                  </a:lnTo>
                  <a:lnTo>
                    <a:pt x="78" y="160"/>
                  </a:lnTo>
                  <a:lnTo>
                    <a:pt x="93" y="160"/>
                  </a:lnTo>
                  <a:cubicBezTo>
                    <a:pt x="96" y="159"/>
                    <a:pt x="99" y="158"/>
                    <a:pt x="102" y="158"/>
                  </a:cubicBezTo>
                  <a:cubicBezTo>
                    <a:pt x="105" y="158"/>
                    <a:pt x="109" y="159"/>
                    <a:pt x="113" y="160"/>
                  </a:cubicBezTo>
                  <a:cubicBezTo>
                    <a:pt x="122" y="160"/>
                    <a:pt x="133" y="166"/>
                    <a:pt x="142" y="172"/>
                  </a:cubicBezTo>
                  <a:cubicBezTo>
                    <a:pt x="148" y="175"/>
                    <a:pt x="151" y="181"/>
                    <a:pt x="154" y="183"/>
                  </a:cubicBezTo>
                  <a:cubicBezTo>
                    <a:pt x="156" y="189"/>
                    <a:pt x="162" y="192"/>
                    <a:pt x="165" y="198"/>
                  </a:cubicBezTo>
                  <a:lnTo>
                    <a:pt x="174" y="212"/>
                  </a:lnTo>
                  <a:lnTo>
                    <a:pt x="183" y="230"/>
                  </a:lnTo>
                  <a:cubicBezTo>
                    <a:pt x="185" y="236"/>
                    <a:pt x="188" y="241"/>
                    <a:pt x="191" y="244"/>
                  </a:cubicBezTo>
                  <a:cubicBezTo>
                    <a:pt x="197" y="256"/>
                    <a:pt x="203" y="265"/>
                    <a:pt x="212" y="270"/>
                  </a:cubicBezTo>
                  <a:cubicBezTo>
                    <a:pt x="217" y="276"/>
                    <a:pt x="226" y="276"/>
                    <a:pt x="232" y="279"/>
                  </a:cubicBezTo>
                  <a:lnTo>
                    <a:pt x="249" y="279"/>
                  </a:lnTo>
                  <a:cubicBezTo>
                    <a:pt x="252" y="279"/>
                    <a:pt x="258" y="276"/>
                    <a:pt x="261" y="273"/>
                  </a:cubicBezTo>
                  <a:cubicBezTo>
                    <a:pt x="264" y="267"/>
                    <a:pt x="264" y="259"/>
                    <a:pt x="261" y="250"/>
                  </a:cubicBezTo>
                  <a:cubicBezTo>
                    <a:pt x="255" y="247"/>
                    <a:pt x="252" y="247"/>
                    <a:pt x="249" y="247"/>
                  </a:cubicBezTo>
                  <a:lnTo>
                    <a:pt x="243" y="247"/>
                  </a:lnTo>
                  <a:cubicBezTo>
                    <a:pt x="238" y="247"/>
                    <a:pt x="235" y="244"/>
                    <a:pt x="232" y="241"/>
                  </a:cubicBezTo>
                  <a:cubicBezTo>
                    <a:pt x="226" y="236"/>
                    <a:pt x="223" y="230"/>
                    <a:pt x="220" y="227"/>
                  </a:cubicBezTo>
                  <a:lnTo>
                    <a:pt x="212" y="212"/>
                  </a:lnTo>
                  <a:lnTo>
                    <a:pt x="203" y="195"/>
                  </a:lnTo>
                  <a:cubicBezTo>
                    <a:pt x="200" y="192"/>
                    <a:pt x="197" y="186"/>
                    <a:pt x="194" y="181"/>
                  </a:cubicBezTo>
                  <a:cubicBezTo>
                    <a:pt x="188" y="175"/>
                    <a:pt x="185" y="172"/>
                    <a:pt x="183" y="166"/>
                  </a:cubicBezTo>
                  <a:cubicBezTo>
                    <a:pt x="180" y="163"/>
                    <a:pt x="174" y="160"/>
                    <a:pt x="171" y="157"/>
                  </a:cubicBezTo>
                  <a:cubicBezTo>
                    <a:pt x="168" y="154"/>
                    <a:pt x="165" y="152"/>
                    <a:pt x="159" y="152"/>
                  </a:cubicBezTo>
                  <a:cubicBezTo>
                    <a:pt x="171" y="149"/>
                    <a:pt x="180" y="146"/>
                    <a:pt x="188" y="140"/>
                  </a:cubicBezTo>
                  <a:cubicBezTo>
                    <a:pt x="194" y="137"/>
                    <a:pt x="203" y="131"/>
                    <a:pt x="209" y="126"/>
                  </a:cubicBezTo>
                  <a:cubicBezTo>
                    <a:pt x="214" y="120"/>
                    <a:pt x="217" y="111"/>
                    <a:pt x="220" y="105"/>
                  </a:cubicBezTo>
                  <a:cubicBezTo>
                    <a:pt x="223" y="97"/>
                    <a:pt x="226" y="88"/>
                    <a:pt x="226" y="79"/>
                  </a:cubicBezTo>
                  <a:cubicBezTo>
                    <a:pt x="226" y="68"/>
                    <a:pt x="223" y="59"/>
                    <a:pt x="220" y="47"/>
                  </a:cubicBezTo>
                  <a:cubicBezTo>
                    <a:pt x="214" y="39"/>
                    <a:pt x="209" y="30"/>
                    <a:pt x="203" y="24"/>
                  </a:cubicBezTo>
                  <a:cubicBezTo>
                    <a:pt x="194" y="15"/>
                    <a:pt x="183" y="10"/>
                    <a:pt x="174" y="7"/>
                  </a:cubicBezTo>
                  <a:cubicBezTo>
                    <a:pt x="159" y="4"/>
                    <a:pt x="145" y="1"/>
                    <a:pt x="133"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6" name="Google Shape;156;p7"/>
            <p:cNvSpPr/>
            <p:nvPr/>
          </p:nvSpPr>
          <p:spPr>
            <a:xfrm>
              <a:off x="1964981" y="2226958"/>
              <a:ext cx="15573" cy="17878"/>
            </a:xfrm>
            <a:custGeom>
              <a:avLst/>
              <a:gdLst/>
              <a:ahLst/>
              <a:cxnLst/>
              <a:rect l="l" t="t" r="r" b="b"/>
              <a:pathLst>
                <a:path w="250" h="287" extrusionOk="0">
                  <a:moveTo>
                    <a:pt x="125" y="35"/>
                  </a:moveTo>
                  <a:cubicBezTo>
                    <a:pt x="137" y="35"/>
                    <a:pt x="149" y="38"/>
                    <a:pt x="160" y="44"/>
                  </a:cubicBezTo>
                  <a:cubicBezTo>
                    <a:pt x="172" y="49"/>
                    <a:pt x="180" y="55"/>
                    <a:pt x="189" y="64"/>
                  </a:cubicBezTo>
                  <a:cubicBezTo>
                    <a:pt x="195" y="75"/>
                    <a:pt x="201" y="87"/>
                    <a:pt x="206" y="99"/>
                  </a:cubicBezTo>
                  <a:cubicBezTo>
                    <a:pt x="209" y="113"/>
                    <a:pt x="212" y="131"/>
                    <a:pt x="212" y="145"/>
                  </a:cubicBezTo>
                  <a:cubicBezTo>
                    <a:pt x="212" y="159"/>
                    <a:pt x="209" y="174"/>
                    <a:pt x="206" y="191"/>
                  </a:cubicBezTo>
                  <a:cubicBezTo>
                    <a:pt x="204" y="203"/>
                    <a:pt x="195" y="215"/>
                    <a:pt x="189" y="226"/>
                  </a:cubicBezTo>
                  <a:cubicBezTo>
                    <a:pt x="180" y="235"/>
                    <a:pt x="172" y="244"/>
                    <a:pt x="160" y="249"/>
                  </a:cubicBezTo>
                  <a:cubicBezTo>
                    <a:pt x="149" y="252"/>
                    <a:pt x="137" y="255"/>
                    <a:pt x="125" y="255"/>
                  </a:cubicBezTo>
                  <a:cubicBezTo>
                    <a:pt x="114" y="255"/>
                    <a:pt x="99" y="252"/>
                    <a:pt x="88" y="249"/>
                  </a:cubicBezTo>
                  <a:cubicBezTo>
                    <a:pt x="79" y="244"/>
                    <a:pt x="67" y="235"/>
                    <a:pt x="62" y="226"/>
                  </a:cubicBezTo>
                  <a:cubicBezTo>
                    <a:pt x="53" y="215"/>
                    <a:pt x="47" y="203"/>
                    <a:pt x="44" y="191"/>
                  </a:cubicBezTo>
                  <a:cubicBezTo>
                    <a:pt x="41" y="174"/>
                    <a:pt x="38" y="159"/>
                    <a:pt x="38" y="145"/>
                  </a:cubicBezTo>
                  <a:cubicBezTo>
                    <a:pt x="38" y="131"/>
                    <a:pt x="41" y="113"/>
                    <a:pt x="44" y="99"/>
                  </a:cubicBezTo>
                  <a:cubicBezTo>
                    <a:pt x="47" y="87"/>
                    <a:pt x="53" y="75"/>
                    <a:pt x="62" y="64"/>
                  </a:cubicBezTo>
                  <a:cubicBezTo>
                    <a:pt x="67" y="55"/>
                    <a:pt x="79" y="49"/>
                    <a:pt x="88" y="44"/>
                  </a:cubicBezTo>
                  <a:cubicBezTo>
                    <a:pt x="99" y="38"/>
                    <a:pt x="114" y="35"/>
                    <a:pt x="125" y="35"/>
                  </a:cubicBezTo>
                  <a:close/>
                  <a:moveTo>
                    <a:pt x="125" y="0"/>
                  </a:moveTo>
                  <a:cubicBezTo>
                    <a:pt x="108" y="0"/>
                    <a:pt x="91" y="3"/>
                    <a:pt x="73" y="12"/>
                  </a:cubicBezTo>
                  <a:cubicBezTo>
                    <a:pt x="59" y="18"/>
                    <a:pt x="47" y="29"/>
                    <a:pt x="36" y="41"/>
                  </a:cubicBezTo>
                  <a:cubicBezTo>
                    <a:pt x="24" y="55"/>
                    <a:pt x="15" y="70"/>
                    <a:pt x="10" y="87"/>
                  </a:cubicBezTo>
                  <a:cubicBezTo>
                    <a:pt x="4" y="104"/>
                    <a:pt x="1" y="125"/>
                    <a:pt x="1" y="145"/>
                  </a:cubicBezTo>
                  <a:cubicBezTo>
                    <a:pt x="1" y="165"/>
                    <a:pt x="4" y="186"/>
                    <a:pt x="10" y="203"/>
                  </a:cubicBezTo>
                  <a:cubicBezTo>
                    <a:pt x="15" y="220"/>
                    <a:pt x="24" y="235"/>
                    <a:pt x="36" y="249"/>
                  </a:cubicBezTo>
                  <a:cubicBezTo>
                    <a:pt x="47" y="261"/>
                    <a:pt x="59" y="272"/>
                    <a:pt x="73" y="278"/>
                  </a:cubicBezTo>
                  <a:cubicBezTo>
                    <a:pt x="91" y="284"/>
                    <a:pt x="108" y="287"/>
                    <a:pt x="125" y="287"/>
                  </a:cubicBezTo>
                  <a:cubicBezTo>
                    <a:pt x="143" y="287"/>
                    <a:pt x="160" y="284"/>
                    <a:pt x="175" y="278"/>
                  </a:cubicBezTo>
                  <a:cubicBezTo>
                    <a:pt x="189" y="272"/>
                    <a:pt x="204" y="261"/>
                    <a:pt x="212" y="249"/>
                  </a:cubicBezTo>
                  <a:cubicBezTo>
                    <a:pt x="224" y="235"/>
                    <a:pt x="233" y="220"/>
                    <a:pt x="238" y="203"/>
                  </a:cubicBezTo>
                  <a:cubicBezTo>
                    <a:pt x="250" y="165"/>
                    <a:pt x="250" y="125"/>
                    <a:pt x="238" y="87"/>
                  </a:cubicBezTo>
                  <a:cubicBezTo>
                    <a:pt x="233" y="70"/>
                    <a:pt x="224" y="55"/>
                    <a:pt x="212" y="41"/>
                  </a:cubicBezTo>
                  <a:cubicBezTo>
                    <a:pt x="204" y="29"/>
                    <a:pt x="189" y="18"/>
                    <a:pt x="175" y="12"/>
                  </a:cubicBezTo>
                  <a:cubicBezTo>
                    <a:pt x="160" y="3"/>
                    <a:pt x="143" y="0"/>
                    <a:pt x="125" y="0"/>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7" name="Google Shape;157;p7"/>
            <p:cNvSpPr/>
            <p:nvPr/>
          </p:nvSpPr>
          <p:spPr>
            <a:xfrm>
              <a:off x="1982174" y="2227269"/>
              <a:ext cx="17006" cy="17442"/>
            </a:xfrm>
            <a:custGeom>
              <a:avLst/>
              <a:gdLst/>
              <a:ahLst/>
              <a:cxnLst/>
              <a:rect l="l" t="t" r="r" b="b"/>
              <a:pathLst>
                <a:path w="273" h="280" extrusionOk="0">
                  <a:moveTo>
                    <a:pt x="20" y="1"/>
                  </a:moveTo>
                  <a:cubicBezTo>
                    <a:pt x="17" y="1"/>
                    <a:pt x="12" y="1"/>
                    <a:pt x="9" y="4"/>
                  </a:cubicBezTo>
                  <a:cubicBezTo>
                    <a:pt x="3" y="13"/>
                    <a:pt x="3" y="21"/>
                    <a:pt x="9" y="30"/>
                  </a:cubicBezTo>
                  <a:cubicBezTo>
                    <a:pt x="12" y="33"/>
                    <a:pt x="17" y="33"/>
                    <a:pt x="20" y="33"/>
                  </a:cubicBezTo>
                  <a:lnTo>
                    <a:pt x="32" y="33"/>
                  </a:lnTo>
                  <a:lnTo>
                    <a:pt x="29" y="247"/>
                  </a:lnTo>
                  <a:lnTo>
                    <a:pt x="14" y="247"/>
                  </a:lnTo>
                  <a:cubicBezTo>
                    <a:pt x="12" y="247"/>
                    <a:pt x="6" y="247"/>
                    <a:pt x="3" y="250"/>
                  </a:cubicBezTo>
                  <a:cubicBezTo>
                    <a:pt x="0" y="259"/>
                    <a:pt x="0" y="267"/>
                    <a:pt x="3" y="273"/>
                  </a:cubicBezTo>
                  <a:cubicBezTo>
                    <a:pt x="6" y="276"/>
                    <a:pt x="12" y="279"/>
                    <a:pt x="14" y="279"/>
                  </a:cubicBezTo>
                  <a:lnTo>
                    <a:pt x="87" y="279"/>
                  </a:lnTo>
                  <a:cubicBezTo>
                    <a:pt x="93" y="279"/>
                    <a:pt x="96" y="276"/>
                    <a:pt x="99" y="273"/>
                  </a:cubicBezTo>
                  <a:cubicBezTo>
                    <a:pt x="104" y="267"/>
                    <a:pt x="104" y="256"/>
                    <a:pt x="99" y="250"/>
                  </a:cubicBezTo>
                  <a:cubicBezTo>
                    <a:pt x="96" y="247"/>
                    <a:pt x="93" y="247"/>
                    <a:pt x="87" y="247"/>
                  </a:cubicBezTo>
                  <a:lnTo>
                    <a:pt x="61" y="247"/>
                  </a:lnTo>
                  <a:lnTo>
                    <a:pt x="67" y="56"/>
                  </a:lnTo>
                  <a:lnTo>
                    <a:pt x="116" y="189"/>
                  </a:lnTo>
                  <a:cubicBezTo>
                    <a:pt x="116" y="192"/>
                    <a:pt x="119" y="198"/>
                    <a:pt x="122" y="201"/>
                  </a:cubicBezTo>
                  <a:cubicBezTo>
                    <a:pt x="127" y="204"/>
                    <a:pt x="130" y="204"/>
                    <a:pt x="136" y="204"/>
                  </a:cubicBezTo>
                  <a:cubicBezTo>
                    <a:pt x="139" y="204"/>
                    <a:pt x="145" y="204"/>
                    <a:pt x="148" y="201"/>
                  </a:cubicBezTo>
                  <a:cubicBezTo>
                    <a:pt x="154" y="198"/>
                    <a:pt x="156" y="192"/>
                    <a:pt x="156" y="189"/>
                  </a:cubicBezTo>
                  <a:lnTo>
                    <a:pt x="206" y="56"/>
                  </a:lnTo>
                  <a:lnTo>
                    <a:pt x="209" y="247"/>
                  </a:lnTo>
                  <a:lnTo>
                    <a:pt x="183" y="247"/>
                  </a:lnTo>
                  <a:cubicBezTo>
                    <a:pt x="180" y="247"/>
                    <a:pt x="177" y="247"/>
                    <a:pt x="171" y="250"/>
                  </a:cubicBezTo>
                  <a:cubicBezTo>
                    <a:pt x="168" y="259"/>
                    <a:pt x="168" y="267"/>
                    <a:pt x="171" y="273"/>
                  </a:cubicBezTo>
                  <a:cubicBezTo>
                    <a:pt x="177" y="276"/>
                    <a:pt x="180" y="279"/>
                    <a:pt x="183" y="279"/>
                  </a:cubicBezTo>
                  <a:lnTo>
                    <a:pt x="255" y="279"/>
                  </a:lnTo>
                  <a:cubicBezTo>
                    <a:pt x="261" y="279"/>
                    <a:pt x="264" y="276"/>
                    <a:pt x="267" y="273"/>
                  </a:cubicBezTo>
                  <a:cubicBezTo>
                    <a:pt x="272" y="267"/>
                    <a:pt x="272" y="256"/>
                    <a:pt x="267" y="250"/>
                  </a:cubicBezTo>
                  <a:cubicBezTo>
                    <a:pt x="264" y="247"/>
                    <a:pt x="261" y="247"/>
                    <a:pt x="255" y="247"/>
                  </a:cubicBezTo>
                  <a:lnTo>
                    <a:pt x="243" y="247"/>
                  </a:lnTo>
                  <a:lnTo>
                    <a:pt x="238" y="33"/>
                  </a:lnTo>
                  <a:lnTo>
                    <a:pt x="249" y="33"/>
                  </a:lnTo>
                  <a:cubicBezTo>
                    <a:pt x="252" y="33"/>
                    <a:pt x="258" y="33"/>
                    <a:pt x="261" y="30"/>
                  </a:cubicBezTo>
                  <a:cubicBezTo>
                    <a:pt x="264" y="21"/>
                    <a:pt x="264" y="13"/>
                    <a:pt x="261" y="4"/>
                  </a:cubicBezTo>
                  <a:cubicBezTo>
                    <a:pt x="258" y="1"/>
                    <a:pt x="252" y="1"/>
                    <a:pt x="249" y="1"/>
                  </a:cubicBezTo>
                  <a:lnTo>
                    <a:pt x="200" y="1"/>
                  </a:lnTo>
                  <a:cubicBezTo>
                    <a:pt x="191" y="1"/>
                    <a:pt x="188" y="4"/>
                    <a:pt x="185" y="10"/>
                  </a:cubicBezTo>
                  <a:lnTo>
                    <a:pt x="133" y="152"/>
                  </a:lnTo>
                  <a:lnTo>
                    <a:pt x="84" y="10"/>
                  </a:lnTo>
                  <a:cubicBezTo>
                    <a:pt x="81" y="4"/>
                    <a:pt x="75" y="1"/>
                    <a:pt x="70"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8" name="Google Shape;158;p7"/>
            <p:cNvSpPr/>
            <p:nvPr/>
          </p:nvSpPr>
          <p:spPr>
            <a:xfrm>
              <a:off x="2000550" y="2227269"/>
              <a:ext cx="15012" cy="17255"/>
            </a:xfrm>
            <a:custGeom>
              <a:avLst/>
              <a:gdLst/>
              <a:ahLst/>
              <a:cxnLst/>
              <a:rect l="l" t="t" r="r" b="b"/>
              <a:pathLst>
                <a:path w="241" h="277" extrusionOk="0">
                  <a:moveTo>
                    <a:pt x="15" y="1"/>
                  </a:moveTo>
                  <a:cubicBezTo>
                    <a:pt x="12" y="1"/>
                    <a:pt x="9" y="1"/>
                    <a:pt x="6" y="4"/>
                  </a:cubicBezTo>
                  <a:cubicBezTo>
                    <a:pt x="0" y="13"/>
                    <a:pt x="0" y="21"/>
                    <a:pt x="6" y="30"/>
                  </a:cubicBezTo>
                  <a:cubicBezTo>
                    <a:pt x="9" y="33"/>
                    <a:pt x="12" y="33"/>
                    <a:pt x="15" y="33"/>
                  </a:cubicBezTo>
                  <a:lnTo>
                    <a:pt x="41" y="33"/>
                  </a:lnTo>
                  <a:lnTo>
                    <a:pt x="41" y="244"/>
                  </a:lnTo>
                  <a:lnTo>
                    <a:pt x="18" y="244"/>
                  </a:lnTo>
                  <a:cubicBezTo>
                    <a:pt x="12" y="244"/>
                    <a:pt x="9" y="244"/>
                    <a:pt x="6" y="247"/>
                  </a:cubicBezTo>
                  <a:cubicBezTo>
                    <a:pt x="0" y="256"/>
                    <a:pt x="0" y="265"/>
                    <a:pt x="6" y="273"/>
                  </a:cubicBezTo>
                  <a:cubicBezTo>
                    <a:pt x="9" y="276"/>
                    <a:pt x="12" y="276"/>
                    <a:pt x="18" y="276"/>
                  </a:cubicBezTo>
                  <a:lnTo>
                    <a:pt x="226" y="276"/>
                  </a:lnTo>
                  <a:cubicBezTo>
                    <a:pt x="229" y="276"/>
                    <a:pt x="232" y="276"/>
                    <a:pt x="235" y="273"/>
                  </a:cubicBezTo>
                  <a:cubicBezTo>
                    <a:pt x="238" y="270"/>
                    <a:pt x="241" y="265"/>
                    <a:pt x="241" y="262"/>
                  </a:cubicBezTo>
                  <a:lnTo>
                    <a:pt x="241" y="192"/>
                  </a:lnTo>
                  <a:cubicBezTo>
                    <a:pt x="241" y="186"/>
                    <a:pt x="238" y="183"/>
                    <a:pt x="235" y="181"/>
                  </a:cubicBezTo>
                  <a:cubicBezTo>
                    <a:pt x="233" y="179"/>
                    <a:pt x="230" y="176"/>
                    <a:pt x="227" y="176"/>
                  </a:cubicBezTo>
                  <a:cubicBezTo>
                    <a:pt x="225" y="176"/>
                    <a:pt x="224" y="177"/>
                    <a:pt x="224" y="178"/>
                  </a:cubicBezTo>
                  <a:cubicBezTo>
                    <a:pt x="222" y="177"/>
                    <a:pt x="220" y="176"/>
                    <a:pt x="219" y="176"/>
                  </a:cubicBezTo>
                  <a:cubicBezTo>
                    <a:pt x="215" y="176"/>
                    <a:pt x="211" y="179"/>
                    <a:pt x="209" y="181"/>
                  </a:cubicBezTo>
                  <a:cubicBezTo>
                    <a:pt x="206" y="183"/>
                    <a:pt x="203" y="186"/>
                    <a:pt x="206" y="192"/>
                  </a:cubicBezTo>
                  <a:lnTo>
                    <a:pt x="206" y="244"/>
                  </a:lnTo>
                  <a:lnTo>
                    <a:pt x="76" y="244"/>
                  </a:lnTo>
                  <a:lnTo>
                    <a:pt x="76" y="149"/>
                  </a:lnTo>
                  <a:lnTo>
                    <a:pt x="134" y="149"/>
                  </a:lnTo>
                  <a:lnTo>
                    <a:pt x="134" y="172"/>
                  </a:lnTo>
                  <a:cubicBezTo>
                    <a:pt x="134" y="175"/>
                    <a:pt x="134" y="181"/>
                    <a:pt x="137" y="183"/>
                  </a:cubicBezTo>
                  <a:cubicBezTo>
                    <a:pt x="142" y="186"/>
                    <a:pt x="145" y="186"/>
                    <a:pt x="151" y="186"/>
                  </a:cubicBezTo>
                  <a:cubicBezTo>
                    <a:pt x="157" y="186"/>
                    <a:pt x="160" y="186"/>
                    <a:pt x="166" y="183"/>
                  </a:cubicBezTo>
                  <a:cubicBezTo>
                    <a:pt x="168" y="181"/>
                    <a:pt x="168" y="175"/>
                    <a:pt x="168" y="172"/>
                  </a:cubicBezTo>
                  <a:lnTo>
                    <a:pt x="168" y="99"/>
                  </a:lnTo>
                  <a:cubicBezTo>
                    <a:pt x="168" y="94"/>
                    <a:pt x="168" y="91"/>
                    <a:pt x="166" y="88"/>
                  </a:cubicBezTo>
                  <a:cubicBezTo>
                    <a:pt x="163" y="85"/>
                    <a:pt x="157" y="82"/>
                    <a:pt x="151" y="82"/>
                  </a:cubicBezTo>
                  <a:cubicBezTo>
                    <a:pt x="145" y="82"/>
                    <a:pt x="142" y="85"/>
                    <a:pt x="137" y="88"/>
                  </a:cubicBezTo>
                  <a:cubicBezTo>
                    <a:pt x="134" y="91"/>
                    <a:pt x="134" y="94"/>
                    <a:pt x="134" y="99"/>
                  </a:cubicBezTo>
                  <a:lnTo>
                    <a:pt x="134" y="120"/>
                  </a:lnTo>
                  <a:lnTo>
                    <a:pt x="76" y="120"/>
                  </a:lnTo>
                  <a:lnTo>
                    <a:pt x="76" y="33"/>
                  </a:lnTo>
                  <a:lnTo>
                    <a:pt x="200" y="33"/>
                  </a:lnTo>
                  <a:lnTo>
                    <a:pt x="200" y="76"/>
                  </a:lnTo>
                  <a:cubicBezTo>
                    <a:pt x="200" y="79"/>
                    <a:pt x="200" y="85"/>
                    <a:pt x="203" y="88"/>
                  </a:cubicBezTo>
                  <a:cubicBezTo>
                    <a:pt x="209" y="91"/>
                    <a:pt x="212" y="91"/>
                    <a:pt x="218" y="91"/>
                  </a:cubicBezTo>
                  <a:cubicBezTo>
                    <a:pt x="224" y="91"/>
                    <a:pt x="226" y="91"/>
                    <a:pt x="232" y="88"/>
                  </a:cubicBezTo>
                  <a:cubicBezTo>
                    <a:pt x="235" y="85"/>
                    <a:pt x="235" y="79"/>
                    <a:pt x="235" y="76"/>
                  </a:cubicBezTo>
                  <a:lnTo>
                    <a:pt x="235" y="18"/>
                  </a:lnTo>
                  <a:cubicBezTo>
                    <a:pt x="235" y="13"/>
                    <a:pt x="235" y="10"/>
                    <a:pt x="232" y="4"/>
                  </a:cubicBezTo>
                  <a:cubicBezTo>
                    <a:pt x="229" y="1"/>
                    <a:pt x="224" y="1"/>
                    <a:pt x="221"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59" name="Google Shape;159;p7"/>
            <p:cNvSpPr/>
            <p:nvPr/>
          </p:nvSpPr>
          <p:spPr>
            <a:xfrm>
              <a:off x="1793239" y="2333417"/>
              <a:ext cx="24419" cy="36005"/>
            </a:xfrm>
            <a:custGeom>
              <a:avLst/>
              <a:gdLst/>
              <a:ahLst/>
              <a:cxnLst/>
              <a:rect l="l" t="t" r="r" b="b"/>
              <a:pathLst>
                <a:path w="392" h="578" extrusionOk="0">
                  <a:moveTo>
                    <a:pt x="78" y="0"/>
                  </a:moveTo>
                  <a:cubicBezTo>
                    <a:pt x="70" y="0"/>
                    <a:pt x="58" y="3"/>
                    <a:pt x="49" y="9"/>
                  </a:cubicBezTo>
                  <a:cubicBezTo>
                    <a:pt x="44" y="15"/>
                    <a:pt x="41" y="23"/>
                    <a:pt x="41" y="32"/>
                  </a:cubicBezTo>
                  <a:lnTo>
                    <a:pt x="32" y="270"/>
                  </a:lnTo>
                  <a:cubicBezTo>
                    <a:pt x="32" y="278"/>
                    <a:pt x="35" y="287"/>
                    <a:pt x="41" y="296"/>
                  </a:cubicBezTo>
                  <a:cubicBezTo>
                    <a:pt x="48" y="300"/>
                    <a:pt x="57" y="302"/>
                    <a:pt x="66" y="302"/>
                  </a:cubicBezTo>
                  <a:cubicBezTo>
                    <a:pt x="75" y="302"/>
                    <a:pt x="84" y="300"/>
                    <a:pt x="93" y="296"/>
                  </a:cubicBezTo>
                  <a:cubicBezTo>
                    <a:pt x="107" y="287"/>
                    <a:pt x="125" y="278"/>
                    <a:pt x="142" y="273"/>
                  </a:cubicBezTo>
                  <a:cubicBezTo>
                    <a:pt x="159" y="267"/>
                    <a:pt x="180" y="264"/>
                    <a:pt x="200" y="264"/>
                  </a:cubicBezTo>
                  <a:cubicBezTo>
                    <a:pt x="217" y="264"/>
                    <a:pt x="235" y="267"/>
                    <a:pt x="249" y="273"/>
                  </a:cubicBezTo>
                  <a:cubicBezTo>
                    <a:pt x="264" y="278"/>
                    <a:pt x="275" y="287"/>
                    <a:pt x="284" y="296"/>
                  </a:cubicBezTo>
                  <a:cubicBezTo>
                    <a:pt x="296" y="307"/>
                    <a:pt x="304" y="322"/>
                    <a:pt x="307" y="336"/>
                  </a:cubicBezTo>
                  <a:cubicBezTo>
                    <a:pt x="313" y="351"/>
                    <a:pt x="316" y="368"/>
                    <a:pt x="316" y="383"/>
                  </a:cubicBezTo>
                  <a:cubicBezTo>
                    <a:pt x="316" y="400"/>
                    <a:pt x="313" y="417"/>
                    <a:pt x="307" y="435"/>
                  </a:cubicBezTo>
                  <a:cubicBezTo>
                    <a:pt x="304" y="449"/>
                    <a:pt x="296" y="461"/>
                    <a:pt x="284" y="472"/>
                  </a:cubicBezTo>
                  <a:cubicBezTo>
                    <a:pt x="272" y="484"/>
                    <a:pt x="258" y="493"/>
                    <a:pt x="243" y="498"/>
                  </a:cubicBezTo>
                  <a:cubicBezTo>
                    <a:pt x="226" y="504"/>
                    <a:pt x="209" y="507"/>
                    <a:pt x="191" y="507"/>
                  </a:cubicBezTo>
                  <a:cubicBezTo>
                    <a:pt x="165" y="507"/>
                    <a:pt x="142" y="501"/>
                    <a:pt x="119" y="496"/>
                  </a:cubicBezTo>
                  <a:cubicBezTo>
                    <a:pt x="96" y="484"/>
                    <a:pt x="73" y="472"/>
                    <a:pt x="52" y="458"/>
                  </a:cubicBezTo>
                  <a:cubicBezTo>
                    <a:pt x="47" y="452"/>
                    <a:pt x="38" y="452"/>
                    <a:pt x="29" y="452"/>
                  </a:cubicBezTo>
                  <a:cubicBezTo>
                    <a:pt x="12" y="461"/>
                    <a:pt x="0" y="481"/>
                    <a:pt x="0" y="501"/>
                  </a:cubicBezTo>
                  <a:cubicBezTo>
                    <a:pt x="3" y="507"/>
                    <a:pt x="9" y="516"/>
                    <a:pt x="15" y="519"/>
                  </a:cubicBezTo>
                  <a:cubicBezTo>
                    <a:pt x="41" y="536"/>
                    <a:pt x="67" y="551"/>
                    <a:pt x="96" y="562"/>
                  </a:cubicBezTo>
                  <a:cubicBezTo>
                    <a:pt x="128" y="574"/>
                    <a:pt x="157" y="577"/>
                    <a:pt x="188" y="577"/>
                  </a:cubicBezTo>
                  <a:cubicBezTo>
                    <a:pt x="193" y="577"/>
                    <a:pt x="198" y="577"/>
                    <a:pt x="203" y="577"/>
                  </a:cubicBezTo>
                  <a:cubicBezTo>
                    <a:pt x="227" y="577"/>
                    <a:pt x="251" y="572"/>
                    <a:pt x="272" y="562"/>
                  </a:cubicBezTo>
                  <a:cubicBezTo>
                    <a:pt x="296" y="553"/>
                    <a:pt x="319" y="539"/>
                    <a:pt x="336" y="522"/>
                  </a:cubicBezTo>
                  <a:cubicBezTo>
                    <a:pt x="354" y="504"/>
                    <a:pt x="368" y="484"/>
                    <a:pt x="377" y="461"/>
                  </a:cubicBezTo>
                  <a:cubicBezTo>
                    <a:pt x="385" y="435"/>
                    <a:pt x="391" y="409"/>
                    <a:pt x="391" y="383"/>
                  </a:cubicBezTo>
                  <a:cubicBezTo>
                    <a:pt x="391" y="357"/>
                    <a:pt x="385" y="330"/>
                    <a:pt x="377" y="307"/>
                  </a:cubicBezTo>
                  <a:cubicBezTo>
                    <a:pt x="371" y="284"/>
                    <a:pt x="356" y="264"/>
                    <a:pt x="342" y="246"/>
                  </a:cubicBezTo>
                  <a:cubicBezTo>
                    <a:pt x="325" y="229"/>
                    <a:pt x="304" y="215"/>
                    <a:pt x="284" y="206"/>
                  </a:cubicBezTo>
                  <a:cubicBezTo>
                    <a:pt x="259" y="197"/>
                    <a:pt x="232" y="193"/>
                    <a:pt x="206" y="193"/>
                  </a:cubicBezTo>
                  <a:cubicBezTo>
                    <a:pt x="188" y="193"/>
                    <a:pt x="169" y="195"/>
                    <a:pt x="151" y="200"/>
                  </a:cubicBezTo>
                  <a:cubicBezTo>
                    <a:pt x="133" y="203"/>
                    <a:pt x="119" y="212"/>
                    <a:pt x="102" y="220"/>
                  </a:cubicBezTo>
                  <a:lnTo>
                    <a:pt x="110" y="67"/>
                  </a:lnTo>
                  <a:lnTo>
                    <a:pt x="330" y="67"/>
                  </a:lnTo>
                  <a:cubicBezTo>
                    <a:pt x="339" y="67"/>
                    <a:pt x="348" y="64"/>
                    <a:pt x="354" y="58"/>
                  </a:cubicBezTo>
                  <a:cubicBezTo>
                    <a:pt x="359" y="52"/>
                    <a:pt x="362" y="44"/>
                    <a:pt x="362" y="35"/>
                  </a:cubicBezTo>
                  <a:cubicBezTo>
                    <a:pt x="362" y="23"/>
                    <a:pt x="359" y="15"/>
                    <a:pt x="354" y="9"/>
                  </a:cubicBezTo>
                  <a:cubicBezTo>
                    <a:pt x="348" y="3"/>
                    <a:pt x="339" y="0"/>
                    <a:pt x="330"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0" name="Google Shape;160;p7"/>
            <p:cNvSpPr/>
            <p:nvPr/>
          </p:nvSpPr>
          <p:spPr>
            <a:xfrm>
              <a:off x="1830366" y="2332669"/>
              <a:ext cx="24294" cy="36628"/>
            </a:xfrm>
            <a:custGeom>
              <a:avLst/>
              <a:gdLst/>
              <a:ahLst/>
              <a:cxnLst/>
              <a:rect l="l" t="t" r="r" b="b"/>
              <a:pathLst>
                <a:path w="390" h="588" extrusionOk="0">
                  <a:moveTo>
                    <a:pt x="195" y="72"/>
                  </a:moveTo>
                  <a:cubicBezTo>
                    <a:pt x="209" y="72"/>
                    <a:pt x="222" y="74"/>
                    <a:pt x="236" y="79"/>
                  </a:cubicBezTo>
                  <a:cubicBezTo>
                    <a:pt x="247" y="85"/>
                    <a:pt x="259" y="90"/>
                    <a:pt x="270" y="96"/>
                  </a:cubicBezTo>
                  <a:cubicBezTo>
                    <a:pt x="279" y="105"/>
                    <a:pt x="285" y="114"/>
                    <a:pt x="291" y="125"/>
                  </a:cubicBezTo>
                  <a:cubicBezTo>
                    <a:pt x="296" y="137"/>
                    <a:pt x="299" y="148"/>
                    <a:pt x="299" y="163"/>
                  </a:cubicBezTo>
                  <a:cubicBezTo>
                    <a:pt x="299" y="174"/>
                    <a:pt x="296" y="186"/>
                    <a:pt x="291" y="195"/>
                  </a:cubicBezTo>
                  <a:cubicBezTo>
                    <a:pt x="285" y="206"/>
                    <a:pt x="279" y="215"/>
                    <a:pt x="270" y="224"/>
                  </a:cubicBezTo>
                  <a:cubicBezTo>
                    <a:pt x="259" y="232"/>
                    <a:pt x="247" y="238"/>
                    <a:pt x="236" y="241"/>
                  </a:cubicBezTo>
                  <a:cubicBezTo>
                    <a:pt x="222" y="245"/>
                    <a:pt x="209" y="248"/>
                    <a:pt x="195" y="248"/>
                  </a:cubicBezTo>
                  <a:cubicBezTo>
                    <a:pt x="181" y="248"/>
                    <a:pt x="167" y="245"/>
                    <a:pt x="154" y="241"/>
                  </a:cubicBezTo>
                  <a:cubicBezTo>
                    <a:pt x="143" y="238"/>
                    <a:pt x="131" y="232"/>
                    <a:pt x="123" y="224"/>
                  </a:cubicBezTo>
                  <a:cubicBezTo>
                    <a:pt x="114" y="215"/>
                    <a:pt x="105" y="206"/>
                    <a:pt x="102" y="195"/>
                  </a:cubicBezTo>
                  <a:cubicBezTo>
                    <a:pt x="96" y="186"/>
                    <a:pt x="94" y="174"/>
                    <a:pt x="94" y="163"/>
                  </a:cubicBezTo>
                  <a:lnTo>
                    <a:pt x="94" y="160"/>
                  </a:lnTo>
                  <a:cubicBezTo>
                    <a:pt x="94" y="148"/>
                    <a:pt x="96" y="137"/>
                    <a:pt x="102" y="125"/>
                  </a:cubicBezTo>
                  <a:cubicBezTo>
                    <a:pt x="105" y="114"/>
                    <a:pt x="114" y="105"/>
                    <a:pt x="123" y="96"/>
                  </a:cubicBezTo>
                  <a:cubicBezTo>
                    <a:pt x="131" y="90"/>
                    <a:pt x="143" y="85"/>
                    <a:pt x="154" y="79"/>
                  </a:cubicBezTo>
                  <a:cubicBezTo>
                    <a:pt x="167" y="74"/>
                    <a:pt x="181" y="72"/>
                    <a:pt x="195" y="72"/>
                  </a:cubicBezTo>
                  <a:close/>
                  <a:moveTo>
                    <a:pt x="195" y="313"/>
                  </a:moveTo>
                  <a:cubicBezTo>
                    <a:pt x="209" y="313"/>
                    <a:pt x="227" y="316"/>
                    <a:pt x="241" y="322"/>
                  </a:cubicBezTo>
                  <a:cubicBezTo>
                    <a:pt x="256" y="325"/>
                    <a:pt x="267" y="334"/>
                    <a:pt x="279" y="342"/>
                  </a:cubicBezTo>
                  <a:cubicBezTo>
                    <a:pt x="288" y="351"/>
                    <a:pt x="296" y="360"/>
                    <a:pt x="302" y="374"/>
                  </a:cubicBezTo>
                  <a:cubicBezTo>
                    <a:pt x="314" y="400"/>
                    <a:pt x="314" y="429"/>
                    <a:pt x="302" y="455"/>
                  </a:cubicBezTo>
                  <a:cubicBezTo>
                    <a:pt x="296" y="470"/>
                    <a:pt x="288" y="479"/>
                    <a:pt x="279" y="490"/>
                  </a:cubicBezTo>
                  <a:cubicBezTo>
                    <a:pt x="267" y="499"/>
                    <a:pt x="256" y="505"/>
                    <a:pt x="241" y="510"/>
                  </a:cubicBezTo>
                  <a:cubicBezTo>
                    <a:pt x="227" y="516"/>
                    <a:pt x="209" y="516"/>
                    <a:pt x="195" y="516"/>
                  </a:cubicBezTo>
                  <a:cubicBezTo>
                    <a:pt x="178" y="516"/>
                    <a:pt x="163" y="516"/>
                    <a:pt x="146" y="510"/>
                  </a:cubicBezTo>
                  <a:cubicBezTo>
                    <a:pt x="134" y="505"/>
                    <a:pt x="120" y="499"/>
                    <a:pt x="111" y="490"/>
                  </a:cubicBezTo>
                  <a:cubicBezTo>
                    <a:pt x="99" y="479"/>
                    <a:pt x="91" y="470"/>
                    <a:pt x="85" y="455"/>
                  </a:cubicBezTo>
                  <a:cubicBezTo>
                    <a:pt x="79" y="444"/>
                    <a:pt x="76" y="429"/>
                    <a:pt x="76" y="415"/>
                  </a:cubicBezTo>
                  <a:cubicBezTo>
                    <a:pt x="76" y="400"/>
                    <a:pt x="79" y="386"/>
                    <a:pt x="85" y="374"/>
                  </a:cubicBezTo>
                  <a:cubicBezTo>
                    <a:pt x="91" y="360"/>
                    <a:pt x="99" y="351"/>
                    <a:pt x="111" y="342"/>
                  </a:cubicBezTo>
                  <a:cubicBezTo>
                    <a:pt x="120" y="331"/>
                    <a:pt x="134" y="325"/>
                    <a:pt x="146" y="322"/>
                  </a:cubicBezTo>
                  <a:cubicBezTo>
                    <a:pt x="163" y="316"/>
                    <a:pt x="178" y="313"/>
                    <a:pt x="195" y="313"/>
                  </a:cubicBezTo>
                  <a:close/>
                  <a:moveTo>
                    <a:pt x="195" y="1"/>
                  </a:moveTo>
                  <a:cubicBezTo>
                    <a:pt x="172" y="1"/>
                    <a:pt x="149" y="4"/>
                    <a:pt x="125" y="12"/>
                  </a:cubicBezTo>
                  <a:cubicBezTo>
                    <a:pt x="105" y="21"/>
                    <a:pt x="85" y="32"/>
                    <a:pt x="70" y="47"/>
                  </a:cubicBezTo>
                  <a:cubicBezTo>
                    <a:pt x="53" y="61"/>
                    <a:pt x="41" y="76"/>
                    <a:pt x="33" y="96"/>
                  </a:cubicBezTo>
                  <a:cubicBezTo>
                    <a:pt x="24" y="117"/>
                    <a:pt x="18" y="137"/>
                    <a:pt x="21" y="157"/>
                  </a:cubicBezTo>
                  <a:cubicBezTo>
                    <a:pt x="18" y="172"/>
                    <a:pt x="21" y="183"/>
                    <a:pt x="24" y="195"/>
                  </a:cubicBezTo>
                  <a:cubicBezTo>
                    <a:pt x="30" y="206"/>
                    <a:pt x="36" y="218"/>
                    <a:pt x="41" y="227"/>
                  </a:cubicBezTo>
                  <a:cubicBezTo>
                    <a:pt x="50" y="238"/>
                    <a:pt x="56" y="247"/>
                    <a:pt x="68" y="256"/>
                  </a:cubicBezTo>
                  <a:cubicBezTo>
                    <a:pt x="76" y="261"/>
                    <a:pt x="88" y="270"/>
                    <a:pt x="96" y="276"/>
                  </a:cubicBezTo>
                  <a:cubicBezTo>
                    <a:pt x="85" y="282"/>
                    <a:pt x="70" y="290"/>
                    <a:pt x="59" y="299"/>
                  </a:cubicBezTo>
                  <a:cubicBezTo>
                    <a:pt x="47" y="308"/>
                    <a:pt x="36" y="316"/>
                    <a:pt x="27" y="331"/>
                  </a:cubicBezTo>
                  <a:cubicBezTo>
                    <a:pt x="18" y="342"/>
                    <a:pt x="12" y="354"/>
                    <a:pt x="7" y="369"/>
                  </a:cubicBezTo>
                  <a:cubicBezTo>
                    <a:pt x="4" y="383"/>
                    <a:pt x="1" y="397"/>
                    <a:pt x="1" y="412"/>
                  </a:cubicBezTo>
                  <a:cubicBezTo>
                    <a:pt x="1" y="461"/>
                    <a:pt x="21" y="505"/>
                    <a:pt x="56" y="537"/>
                  </a:cubicBezTo>
                  <a:cubicBezTo>
                    <a:pt x="73" y="554"/>
                    <a:pt x="94" y="565"/>
                    <a:pt x="117" y="574"/>
                  </a:cubicBezTo>
                  <a:cubicBezTo>
                    <a:pt x="143" y="583"/>
                    <a:pt x="169" y="587"/>
                    <a:pt x="195" y="587"/>
                  </a:cubicBezTo>
                  <a:cubicBezTo>
                    <a:pt x="221" y="587"/>
                    <a:pt x="247" y="583"/>
                    <a:pt x="273" y="574"/>
                  </a:cubicBezTo>
                  <a:cubicBezTo>
                    <a:pt x="296" y="565"/>
                    <a:pt x="317" y="554"/>
                    <a:pt x="334" y="537"/>
                  </a:cubicBezTo>
                  <a:cubicBezTo>
                    <a:pt x="369" y="505"/>
                    <a:pt x="389" y="461"/>
                    <a:pt x="389" y="412"/>
                  </a:cubicBezTo>
                  <a:cubicBezTo>
                    <a:pt x="389" y="397"/>
                    <a:pt x="386" y="383"/>
                    <a:pt x="383" y="369"/>
                  </a:cubicBezTo>
                  <a:cubicBezTo>
                    <a:pt x="377" y="354"/>
                    <a:pt x="372" y="342"/>
                    <a:pt x="363" y="331"/>
                  </a:cubicBezTo>
                  <a:cubicBezTo>
                    <a:pt x="354" y="319"/>
                    <a:pt x="343" y="308"/>
                    <a:pt x="331" y="299"/>
                  </a:cubicBezTo>
                  <a:cubicBezTo>
                    <a:pt x="320" y="290"/>
                    <a:pt x="305" y="282"/>
                    <a:pt x="291" y="276"/>
                  </a:cubicBezTo>
                  <a:cubicBezTo>
                    <a:pt x="302" y="270"/>
                    <a:pt x="314" y="261"/>
                    <a:pt x="322" y="256"/>
                  </a:cubicBezTo>
                  <a:cubicBezTo>
                    <a:pt x="331" y="247"/>
                    <a:pt x="340" y="238"/>
                    <a:pt x="348" y="227"/>
                  </a:cubicBezTo>
                  <a:cubicBezTo>
                    <a:pt x="354" y="218"/>
                    <a:pt x="360" y="206"/>
                    <a:pt x="366" y="195"/>
                  </a:cubicBezTo>
                  <a:cubicBezTo>
                    <a:pt x="369" y="183"/>
                    <a:pt x="372" y="172"/>
                    <a:pt x="372" y="157"/>
                  </a:cubicBezTo>
                  <a:cubicBezTo>
                    <a:pt x="372" y="137"/>
                    <a:pt x="366" y="117"/>
                    <a:pt x="357" y="96"/>
                  </a:cubicBezTo>
                  <a:cubicBezTo>
                    <a:pt x="348" y="76"/>
                    <a:pt x="337" y="61"/>
                    <a:pt x="322" y="47"/>
                  </a:cubicBezTo>
                  <a:cubicBezTo>
                    <a:pt x="305" y="32"/>
                    <a:pt x="285" y="21"/>
                    <a:pt x="264" y="12"/>
                  </a:cubicBezTo>
                  <a:cubicBezTo>
                    <a:pt x="244" y="4"/>
                    <a:pt x="218" y="1"/>
                    <a:pt x="195"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1" name="Google Shape;161;p7"/>
            <p:cNvSpPr/>
            <p:nvPr/>
          </p:nvSpPr>
          <p:spPr>
            <a:xfrm>
              <a:off x="1865748" y="2349301"/>
              <a:ext cx="26412" cy="4049"/>
            </a:xfrm>
            <a:custGeom>
              <a:avLst/>
              <a:gdLst/>
              <a:ahLst/>
              <a:cxnLst/>
              <a:rect l="l" t="t" r="r" b="b"/>
              <a:pathLst>
                <a:path w="424" h="65" extrusionOk="0">
                  <a:moveTo>
                    <a:pt x="33" y="0"/>
                  </a:moveTo>
                  <a:cubicBezTo>
                    <a:pt x="24" y="0"/>
                    <a:pt x="15" y="3"/>
                    <a:pt x="6" y="9"/>
                  </a:cubicBezTo>
                  <a:cubicBezTo>
                    <a:pt x="4" y="15"/>
                    <a:pt x="1" y="23"/>
                    <a:pt x="1" y="32"/>
                  </a:cubicBezTo>
                  <a:cubicBezTo>
                    <a:pt x="1" y="41"/>
                    <a:pt x="4" y="49"/>
                    <a:pt x="6" y="58"/>
                  </a:cubicBezTo>
                  <a:cubicBezTo>
                    <a:pt x="13" y="62"/>
                    <a:pt x="19" y="65"/>
                    <a:pt x="26" y="65"/>
                  </a:cubicBezTo>
                  <a:cubicBezTo>
                    <a:pt x="28" y="65"/>
                    <a:pt x="30" y="65"/>
                    <a:pt x="33" y="64"/>
                  </a:cubicBezTo>
                  <a:lnTo>
                    <a:pt x="395" y="64"/>
                  </a:lnTo>
                  <a:cubicBezTo>
                    <a:pt x="396" y="65"/>
                    <a:pt x="398" y="65"/>
                    <a:pt x="400" y="65"/>
                  </a:cubicBezTo>
                  <a:cubicBezTo>
                    <a:pt x="405" y="65"/>
                    <a:pt x="411" y="62"/>
                    <a:pt x="418" y="58"/>
                  </a:cubicBezTo>
                  <a:cubicBezTo>
                    <a:pt x="421" y="49"/>
                    <a:pt x="424" y="41"/>
                    <a:pt x="424" y="32"/>
                  </a:cubicBezTo>
                  <a:cubicBezTo>
                    <a:pt x="424" y="23"/>
                    <a:pt x="421" y="15"/>
                    <a:pt x="418" y="9"/>
                  </a:cubicBezTo>
                  <a:cubicBezTo>
                    <a:pt x="409" y="3"/>
                    <a:pt x="400" y="0"/>
                    <a:pt x="395"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2" name="Google Shape;162;p7"/>
            <p:cNvSpPr/>
            <p:nvPr/>
          </p:nvSpPr>
          <p:spPr>
            <a:xfrm>
              <a:off x="1902750" y="2333417"/>
              <a:ext cx="24419" cy="36005"/>
            </a:xfrm>
            <a:custGeom>
              <a:avLst/>
              <a:gdLst/>
              <a:ahLst/>
              <a:cxnLst/>
              <a:rect l="l" t="t" r="r" b="b"/>
              <a:pathLst>
                <a:path w="392" h="578" extrusionOk="0">
                  <a:moveTo>
                    <a:pt x="79" y="0"/>
                  </a:moveTo>
                  <a:cubicBezTo>
                    <a:pt x="70" y="0"/>
                    <a:pt x="58" y="3"/>
                    <a:pt x="53" y="9"/>
                  </a:cubicBezTo>
                  <a:cubicBezTo>
                    <a:pt x="47" y="15"/>
                    <a:pt x="44" y="23"/>
                    <a:pt x="44" y="32"/>
                  </a:cubicBezTo>
                  <a:lnTo>
                    <a:pt x="32" y="270"/>
                  </a:lnTo>
                  <a:cubicBezTo>
                    <a:pt x="32" y="278"/>
                    <a:pt x="35" y="287"/>
                    <a:pt x="41" y="296"/>
                  </a:cubicBezTo>
                  <a:cubicBezTo>
                    <a:pt x="50" y="300"/>
                    <a:pt x="58" y="302"/>
                    <a:pt x="67" y="302"/>
                  </a:cubicBezTo>
                  <a:cubicBezTo>
                    <a:pt x="76" y="302"/>
                    <a:pt x="84" y="300"/>
                    <a:pt x="93" y="296"/>
                  </a:cubicBezTo>
                  <a:cubicBezTo>
                    <a:pt x="108" y="287"/>
                    <a:pt x="125" y="278"/>
                    <a:pt x="142" y="273"/>
                  </a:cubicBezTo>
                  <a:cubicBezTo>
                    <a:pt x="163" y="267"/>
                    <a:pt x="183" y="264"/>
                    <a:pt x="200" y="264"/>
                  </a:cubicBezTo>
                  <a:cubicBezTo>
                    <a:pt x="218" y="264"/>
                    <a:pt x="235" y="267"/>
                    <a:pt x="250" y="273"/>
                  </a:cubicBezTo>
                  <a:cubicBezTo>
                    <a:pt x="264" y="278"/>
                    <a:pt x="276" y="287"/>
                    <a:pt x="287" y="296"/>
                  </a:cubicBezTo>
                  <a:cubicBezTo>
                    <a:pt x="296" y="307"/>
                    <a:pt x="305" y="322"/>
                    <a:pt x="310" y="336"/>
                  </a:cubicBezTo>
                  <a:cubicBezTo>
                    <a:pt x="316" y="351"/>
                    <a:pt x="319" y="368"/>
                    <a:pt x="316" y="383"/>
                  </a:cubicBezTo>
                  <a:cubicBezTo>
                    <a:pt x="319" y="400"/>
                    <a:pt x="316" y="417"/>
                    <a:pt x="310" y="435"/>
                  </a:cubicBezTo>
                  <a:cubicBezTo>
                    <a:pt x="305" y="449"/>
                    <a:pt x="296" y="461"/>
                    <a:pt x="284" y="472"/>
                  </a:cubicBezTo>
                  <a:cubicBezTo>
                    <a:pt x="273" y="484"/>
                    <a:pt x="261" y="493"/>
                    <a:pt x="244" y="498"/>
                  </a:cubicBezTo>
                  <a:cubicBezTo>
                    <a:pt x="226" y="504"/>
                    <a:pt x="209" y="507"/>
                    <a:pt x="192" y="507"/>
                  </a:cubicBezTo>
                  <a:cubicBezTo>
                    <a:pt x="166" y="507"/>
                    <a:pt x="142" y="501"/>
                    <a:pt x="119" y="496"/>
                  </a:cubicBezTo>
                  <a:cubicBezTo>
                    <a:pt x="96" y="484"/>
                    <a:pt x="73" y="472"/>
                    <a:pt x="53" y="458"/>
                  </a:cubicBezTo>
                  <a:cubicBezTo>
                    <a:pt x="47" y="452"/>
                    <a:pt x="38" y="452"/>
                    <a:pt x="29" y="452"/>
                  </a:cubicBezTo>
                  <a:cubicBezTo>
                    <a:pt x="21" y="455"/>
                    <a:pt x="15" y="464"/>
                    <a:pt x="9" y="472"/>
                  </a:cubicBezTo>
                  <a:cubicBezTo>
                    <a:pt x="3" y="481"/>
                    <a:pt x="0" y="490"/>
                    <a:pt x="3" y="501"/>
                  </a:cubicBezTo>
                  <a:cubicBezTo>
                    <a:pt x="3" y="507"/>
                    <a:pt x="9" y="516"/>
                    <a:pt x="18" y="519"/>
                  </a:cubicBezTo>
                  <a:cubicBezTo>
                    <a:pt x="41" y="536"/>
                    <a:pt x="70" y="551"/>
                    <a:pt x="96" y="562"/>
                  </a:cubicBezTo>
                  <a:cubicBezTo>
                    <a:pt x="128" y="574"/>
                    <a:pt x="160" y="577"/>
                    <a:pt x="189" y="577"/>
                  </a:cubicBezTo>
                  <a:cubicBezTo>
                    <a:pt x="194" y="577"/>
                    <a:pt x="199" y="577"/>
                    <a:pt x="204" y="577"/>
                  </a:cubicBezTo>
                  <a:cubicBezTo>
                    <a:pt x="228" y="577"/>
                    <a:pt x="251" y="572"/>
                    <a:pt x="273" y="562"/>
                  </a:cubicBezTo>
                  <a:cubicBezTo>
                    <a:pt x="299" y="553"/>
                    <a:pt x="319" y="539"/>
                    <a:pt x="336" y="522"/>
                  </a:cubicBezTo>
                  <a:cubicBezTo>
                    <a:pt x="354" y="504"/>
                    <a:pt x="368" y="484"/>
                    <a:pt x="377" y="461"/>
                  </a:cubicBezTo>
                  <a:cubicBezTo>
                    <a:pt x="389" y="435"/>
                    <a:pt x="392" y="409"/>
                    <a:pt x="392" y="383"/>
                  </a:cubicBezTo>
                  <a:cubicBezTo>
                    <a:pt x="392" y="357"/>
                    <a:pt x="389" y="330"/>
                    <a:pt x="380" y="307"/>
                  </a:cubicBezTo>
                  <a:cubicBezTo>
                    <a:pt x="371" y="284"/>
                    <a:pt x="360" y="264"/>
                    <a:pt x="342" y="246"/>
                  </a:cubicBezTo>
                  <a:cubicBezTo>
                    <a:pt x="328" y="229"/>
                    <a:pt x="308" y="215"/>
                    <a:pt x="284" y="206"/>
                  </a:cubicBezTo>
                  <a:cubicBezTo>
                    <a:pt x="259" y="197"/>
                    <a:pt x="233" y="193"/>
                    <a:pt x="207" y="193"/>
                  </a:cubicBezTo>
                  <a:cubicBezTo>
                    <a:pt x="188" y="193"/>
                    <a:pt x="169" y="195"/>
                    <a:pt x="151" y="200"/>
                  </a:cubicBezTo>
                  <a:cubicBezTo>
                    <a:pt x="137" y="203"/>
                    <a:pt x="119" y="212"/>
                    <a:pt x="105" y="220"/>
                  </a:cubicBezTo>
                  <a:lnTo>
                    <a:pt x="111" y="67"/>
                  </a:lnTo>
                  <a:lnTo>
                    <a:pt x="334" y="67"/>
                  </a:lnTo>
                  <a:cubicBezTo>
                    <a:pt x="342" y="67"/>
                    <a:pt x="348" y="64"/>
                    <a:pt x="357" y="58"/>
                  </a:cubicBezTo>
                  <a:cubicBezTo>
                    <a:pt x="360" y="52"/>
                    <a:pt x="363" y="44"/>
                    <a:pt x="363" y="35"/>
                  </a:cubicBezTo>
                  <a:cubicBezTo>
                    <a:pt x="363" y="23"/>
                    <a:pt x="360" y="15"/>
                    <a:pt x="357" y="9"/>
                  </a:cubicBezTo>
                  <a:cubicBezTo>
                    <a:pt x="348" y="3"/>
                    <a:pt x="342" y="0"/>
                    <a:pt x="334"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3" name="Google Shape;163;p7"/>
            <p:cNvSpPr/>
            <p:nvPr/>
          </p:nvSpPr>
          <p:spPr>
            <a:xfrm>
              <a:off x="1940624" y="2332607"/>
              <a:ext cx="24107" cy="36130"/>
            </a:xfrm>
            <a:custGeom>
              <a:avLst/>
              <a:gdLst/>
              <a:ahLst/>
              <a:cxnLst/>
              <a:rect l="l" t="t" r="r" b="b"/>
              <a:pathLst>
                <a:path w="387" h="580" extrusionOk="0">
                  <a:moveTo>
                    <a:pt x="205" y="0"/>
                  </a:moveTo>
                  <a:cubicBezTo>
                    <a:pt x="202" y="0"/>
                    <a:pt x="200" y="1"/>
                    <a:pt x="198" y="2"/>
                  </a:cubicBezTo>
                  <a:lnTo>
                    <a:pt x="24" y="65"/>
                  </a:lnTo>
                  <a:cubicBezTo>
                    <a:pt x="15" y="68"/>
                    <a:pt x="9" y="71"/>
                    <a:pt x="7" y="80"/>
                  </a:cubicBezTo>
                  <a:cubicBezTo>
                    <a:pt x="4" y="89"/>
                    <a:pt x="4" y="97"/>
                    <a:pt x="7" y="106"/>
                  </a:cubicBezTo>
                  <a:cubicBezTo>
                    <a:pt x="9" y="115"/>
                    <a:pt x="15" y="123"/>
                    <a:pt x="21" y="129"/>
                  </a:cubicBezTo>
                  <a:cubicBezTo>
                    <a:pt x="25" y="131"/>
                    <a:pt x="29" y="131"/>
                    <a:pt x="32" y="131"/>
                  </a:cubicBezTo>
                  <a:cubicBezTo>
                    <a:pt x="36" y="131"/>
                    <a:pt x="38" y="131"/>
                    <a:pt x="41" y="129"/>
                  </a:cubicBezTo>
                  <a:lnTo>
                    <a:pt x="160" y="86"/>
                  </a:lnTo>
                  <a:lnTo>
                    <a:pt x="160" y="514"/>
                  </a:lnTo>
                  <a:lnTo>
                    <a:pt x="33" y="514"/>
                  </a:lnTo>
                  <a:cubicBezTo>
                    <a:pt x="24" y="514"/>
                    <a:pt x="15" y="517"/>
                    <a:pt x="9" y="523"/>
                  </a:cubicBezTo>
                  <a:cubicBezTo>
                    <a:pt x="1" y="538"/>
                    <a:pt x="1" y="558"/>
                    <a:pt x="9" y="572"/>
                  </a:cubicBezTo>
                  <a:cubicBezTo>
                    <a:pt x="16" y="577"/>
                    <a:pt x="21" y="579"/>
                    <a:pt x="26" y="579"/>
                  </a:cubicBezTo>
                  <a:cubicBezTo>
                    <a:pt x="28" y="579"/>
                    <a:pt x="30" y="579"/>
                    <a:pt x="33" y="578"/>
                  </a:cubicBezTo>
                  <a:lnTo>
                    <a:pt x="354" y="578"/>
                  </a:lnTo>
                  <a:cubicBezTo>
                    <a:pt x="357" y="579"/>
                    <a:pt x="359" y="579"/>
                    <a:pt x="361" y="579"/>
                  </a:cubicBezTo>
                  <a:cubicBezTo>
                    <a:pt x="367" y="579"/>
                    <a:pt x="373" y="577"/>
                    <a:pt x="377" y="572"/>
                  </a:cubicBezTo>
                  <a:cubicBezTo>
                    <a:pt x="386" y="558"/>
                    <a:pt x="386" y="538"/>
                    <a:pt x="377" y="523"/>
                  </a:cubicBezTo>
                  <a:cubicBezTo>
                    <a:pt x="372" y="517"/>
                    <a:pt x="363" y="514"/>
                    <a:pt x="354" y="514"/>
                  </a:cubicBezTo>
                  <a:lnTo>
                    <a:pt x="233" y="514"/>
                  </a:lnTo>
                  <a:lnTo>
                    <a:pt x="233" y="33"/>
                  </a:lnTo>
                  <a:cubicBezTo>
                    <a:pt x="235" y="22"/>
                    <a:pt x="230" y="13"/>
                    <a:pt x="224" y="7"/>
                  </a:cubicBezTo>
                  <a:cubicBezTo>
                    <a:pt x="217" y="3"/>
                    <a:pt x="211" y="0"/>
                    <a:pt x="205"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4" name="Google Shape;164;p7"/>
            <p:cNvSpPr/>
            <p:nvPr/>
          </p:nvSpPr>
          <p:spPr>
            <a:xfrm>
              <a:off x="1977253" y="2332607"/>
              <a:ext cx="24107" cy="36130"/>
            </a:xfrm>
            <a:custGeom>
              <a:avLst/>
              <a:gdLst/>
              <a:ahLst/>
              <a:cxnLst/>
              <a:rect l="l" t="t" r="r" b="b"/>
              <a:pathLst>
                <a:path w="387" h="580" extrusionOk="0">
                  <a:moveTo>
                    <a:pt x="205" y="0"/>
                  </a:moveTo>
                  <a:cubicBezTo>
                    <a:pt x="202" y="0"/>
                    <a:pt x="200" y="1"/>
                    <a:pt x="198" y="2"/>
                  </a:cubicBezTo>
                  <a:lnTo>
                    <a:pt x="24" y="65"/>
                  </a:lnTo>
                  <a:cubicBezTo>
                    <a:pt x="15" y="68"/>
                    <a:pt x="9" y="71"/>
                    <a:pt x="7" y="80"/>
                  </a:cubicBezTo>
                  <a:cubicBezTo>
                    <a:pt x="4" y="89"/>
                    <a:pt x="4" y="97"/>
                    <a:pt x="7" y="106"/>
                  </a:cubicBezTo>
                  <a:cubicBezTo>
                    <a:pt x="9" y="115"/>
                    <a:pt x="15" y="123"/>
                    <a:pt x="21" y="129"/>
                  </a:cubicBezTo>
                  <a:cubicBezTo>
                    <a:pt x="24" y="131"/>
                    <a:pt x="28" y="131"/>
                    <a:pt x="31" y="131"/>
                  </a:cubicBezTo>
                  <a:cubicBezTo>
                    <a:pt x="35" y="131"/>
                    <a:pt x="38" y="131"/>
                    <a:pt x="41" y="129"/>
                  </a:cubicBezTo>
                  <a:lnTo>
                    <a:pt x="160" y="86"/>
                  </a:lnTo>
                  <a:lnTo>
                    <a:pt x="160" y="514"/>
                  </a:lnTo>
                  <a:lnTo>
                    <a:pt x="33" y="514"/>
                  </a:lnTo>
                  <a:cubicBezTo>
                    <a:pt x="24" y="514"/>
                    <a:pt x="15" y="517"/>
                    <a:pt x="9" y="523"/>
                  </a:cubicBezTo>
                  <a:cubicBezTo>
                    <a:pt x="1" y="538"/>
                    <a:pt x="1" y="558"/>
                    <a:pt x="9" y="572"/>
                  </a:cubicBezTo>
                  <a:cubicBezTo>
                    <a:pt x="14" y="577"/>
                    <a:pt x="20" y="579"/>
                    <a:pt x="26" y="579"/>
                  </a:cubicBezTo>
                  <a:cubicBezTo>
                    <a:pt x="28" y="579"/>
                    <a:pt x="30" y="579"/>
                    <a:pt x="33" y="578"/>
                  </a:cubicBezTo>
                  <a:lnTo>
                    <a:pt x="354" y="578"/>
                  </a:lnTo>
                  <a:cubicBezTo>
                    <a:pt x="357" y="579"/>
                    <a:pt x="359" y="579"/>
                    <a:pt x="361" y="579"/>
                  </a:cubicBezTo>
                  <a:cubicBezTo>
                    <a:pt x="367" y="579"/>
                    <a:pt x="373" y="577"/>
                    <a:pt x="377" y="572"/>
                  </a:cubicBezTo>
                  <a:cubicBezTo>
                    <a:pt x="386" y="558"/>
                    <a:pt x="386" y="538"/>
                    <a:pt x="377" y="523"/>
                  </a:cubicBezTo>
                  <a:cubicBezTo>
                    <a:pt x="372" y="517"/>
                    <a:pt x="363" y="514"/>
                    <a:pt x="354" y="514"/>
                  </a:cubicBezTo>
                  <a:lnTo>
                    <a:pt x="233" y="514"/>
                  </a:lnTo>
                  <a:lnTo>
                    <a:pt x="233" y="33"/>
                  </a:lnTo>
                  <a:cubicBezTo>
                    <a:pt x="235" y="22"/>
                    <a:pt x="230" y="13"/>
                    <a:pt x="224" y="7"/>
                  </a:cubicBezTo>
                  <a:cubicBezTo>
                    <a:pt x="217" y="3"/>
                    <a:pt x="211" y="0"/>
                    <a:pt x="205"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5" name="Google Shape;165;p7"/>
            <p:cNvSpPr/>
            <p:nvPr/>
          </p:nvSpPr>
          <p:spPr>
            <a:xfrm>
              <a:off x="2011763" y="2349301"/>
              <a:ext cx="26537" cy="4049"/>
            </a:xfrm>
            <a:custGeom>
              <a:avLst/>
              <a:gdLst/>
              <a:ahLst/>
              <a:cxnLst/>
              <a:rect l="l" t="t" r="r" b="b"/>
              <a:pathLst>
                <a:path w="426" h="65" extrusionOk="0">
                  <a:moveTo>
                    <a:pt x="32" y="0"/>
                  </a:moveTo>
                  <a:cubicBezTo>
                    <a:pt x="23" y="0"/>
                    <a:pt x="15" y="3"/>
                    <a:pt x="9" y="9"/>
                  </a:cubicBezTo>
                  <a:cubicBezTo>
                    <a:pt x="3" y="15"/>
                    <a:pt x="0" y="23"/>
                    <a:pt x="3" y="32"/>
                  </a:cubicBezTo>
                  <a:cubicBezTo>
                    <a:pt x="0" y="41"/>
                    <a:pt x="3" y="49"/>
                    <a:pt x="9" y="58"/>
                  </a:cubicBezTo>
                  <a:cubicBezTo>
                    <a:pt x="13" y="62"/>
                    <a:pt x="19" y="65"/>
                    <a:pt x="25" y="65"/>
                  </a:cubicBezTo>
                  <a:cubicBezTo>
                    <a:pt x="27" y="65"/>
                    <a:pt x="30" y="65"/>
                    <a:pt x="32" y="64"/>
                  </a:cubicBezTo>
                  <a:lnTo>
                    <a:pt x="394" y="64"/>
                  </a:lnTo>
                  <a:cubicBezTo>
                    <a:pt x="396" y="65"/>
                    <a:pt x="399" y="65"/>
                    <a:pt x="401" y="65"/>
                  </a:cubicBezTo>
                  <a:cubicBezTo>
                    <a:pt x="407" y="65"/>
                    <a:pt x="413" y="62"/>
                    <a:pt x="417" y="58"/>
                  </a:cubicBezTo>
                  <a:cubicBezTo>
                    <a:pt x="423" y="49"/>
                    <a:pt x="426" y="41"/>
                    <a:pt x="423" y="32"/>
                  </a:cubicBezTo>
                  <a:cubicBezTo>
                    <a:pt x="426" y="23"/>
                    <a:pt x="423" y="15"/>
                    <a:pt x="417" y="9"/>
                  </a:cubicBezTo>
                  <a:cubicBezTo>
                    <a:pt x="411" y="3"/>
                    <a:pt x="403" y="0"/>
                    <a:pt x="394"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6" name="Google Shape;166;p7"/>
            <p:cNvSpPr/>
            <p:nvPr/>
          </p:nvSpPr>
          <p:spPr>
            <a:xfrm>
              <a:off x="2050011" y="2333354"/>
              <a:ext cx="24045" cy="36005"/>
            </a:xfrm>
            <a:custGeom>
              <a:avLst/>
              <a:gdLst/>
              <a:ahLst/>
              <a:cxnLst/>
              <a:rect l="l" t="t" r="r" b="b"/>
              <a:pathLst>
                <a:path w="386" h="578" extrusionOk="0">
                  <a:moveTo>
                    <a:pt x="25" y="0"/>
                  </a:moveTo>
                  <a:cubicBezTo>
                    <a:pt x="19" y="0"/>
                    <a:pt x="13" y="3"/>
                    <a:pt x="9" y="7"/>
                  </a:cubicBezTo>
                  <a:cubicBezTo>
                    <a:pt x="3" y="16"/>
                    <a:pt x="0" y="24"/>
                    <a:pt x="0" y="33"/>
                  </a:cubicBezTo>
                  <a:lnTo>
                    <a:pt x="0" y="134"/>
                  </a:lnTo>
                  <a:cubicBezTo>
                    <a:pt x="0" y="143"/>
                    <a:pt x="3" y="152"/>
                    <a:pt x="9" y="158"/>
                  </a:cubicBezTo>
                  <a:cubicBezTo>
                    <a:pt x="18" y="163"/>
                    <a:pt x="26" y="166"/>
                    <a:pt x="38" y="166"/>
                  </a:cubicBezTo>
                  <a:cubicBezTo>
                    <a:pt x="47" y="166"/>
                    <a:pt x="58" y="163"/>
                    <a:pt x="64" y="158"/>
                  </a:cubicBezTo>
                  <a:cubicBezTo>
                    <a:pt x="70" y="152"/>
                    <a:pt x="73" y="143"/>
                    <a:pt x="73" y="134"/>
                  </a:cubicBezTo>
                  <a:lnTo>
                    <a:pt x="73" y="65"/>
                  </a:lnTo>
                  <a:lnTo>
                    <a:pt x="299" y="65"/>
                  </a:lnTo>
                  <a:lnTo>
                    <a:pt x="104" y="540"/>
                  </a:lnTo>
                  <a:cubicBezTo>
                    <a:pt x="102" y="546"/>
                    <a:pt x="102" y="557"/>
                    <a:pt x="104" y="563"/>
                  </a:cubicBezTo>
                  <a:cubicBezTo>
                    <a:pt x="110" y="572"/>
                    <a:pt x="119" y="575"/>
                    <a:pt x="128" y="578"/>
                  </a:cubicBezTo>
                  <a:cubicBezTo>
                    <a:pt x="139" y="578"/>
                    <a:pt x="148" y="578"/>
                    <a:pt x="159" y="575"/>
                  </a:cubicBezTo>
                  <a:cubicBezTo>
                    <a:pt x="165" y="569"/>
                    <a:pt x="174" y="563"/>
                    <a:pt x="177" y="554"/>
                  </a:cubicBezTo>
                  <a:lnTo>
                    <a:pt x="383" y="53"/>
                  </a:lnTo>
                  <a:cubicBezTo>
                    <a:pt x="383" y="50"/>
                    <a:pt x="383" y="48"/>
                    <a:pt x="383" y="45"/>
                  </a:cubicBezTo>
                  <a:cubicBezTo>
                    <a:pt x="383" y="39"/>
                    <a:pt x="383" y="36"/>
                    <a:pt x="383" y="33"/>
                  </a:cubicBezTo>
                  <a:cubicBezTo>
                    <a:pt x="385" y="24"/>
                    <a:pt x="383" y="16"/>
                    <a:pt x="377" y="7"/>
                  </a:cubicBezTo>
                  <a:cubicBezTo>
                    <a:pt x="372" y="3"/>
                    <a:pt x="367" y="0"/>
                    <a:pt x="360" y="0"/>
                  </a:cubicBezTo>
                  <a:cubicBezTo>
                    <a:pt x="358" y="0"/>
                    <a:pt x="356" y="0"/>
                    <a:pt x="354" y="1"/>
                  </a:cubicBezTo>
                  <a:lnTo>
                    <a:pt x="32" y="1"/>
                  </a:lnTo>
                  <a:cubicBezTo>
                    <a:pt x="30" y="0"/>
                    <a:pt x="27" y="0"/>
                    <a:pt x="25"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7" name="Google Shape;167;p7"/>
            <p:cNvSpPr/>
            <p:nvPr/>
          </p:nvSpPr>
          <p:spPr>
            <a:xfrm>
              <a:off x="2083899" y="2332482"/>
              <a:ext cx="27533" cy="36192"/>
            </a:xfrm>
            <a:custGeom>
              <a:avLst/>
              <a:gdLst/>
              <a:ahLst/>
              <a:cxnLst/>
              <a:rect l="l" t="t" r="r" b="b"/>
              <a:pathLst>
                <a:path w="442" h="581" extrusionOk="0">
                  <a:moveTo>
                    <a:pt x="264" y="108"/>
                  </a:moveTo>
                  <a:lnTo>
                    <a:pt x="261" y="345"/>
                  </a:lnTo>
                  <a:lnTo>
                    <a:pt x="99" y="345"/>
                  </a:lnTo>
                  <a:lnTo>
                    <a:pt x="264" y="108"/>
                  </a:lnTo>
                  <a:close/>
                  <a:moveTo>
                    <a:pt x="290" y="1"/>
                  </a:moveTo>
                  <a:cubicBezTo>
                    <a:pt x="282" y="1"/>
                    <a:pt x="270" y="4"/>
                    <a:pt x="261" y="9"/>
                  </a:cubicBezTo>
                  <a:cubicBezTo>
                    <a:pt x="253" y="15"/>
                    <a:pt x="244" y="21"/>
                    <a:pt x="238" y="33"/>
                  </a:cubicBezTo>
                  <a:lnTo>
                    <a:pt x="7" y="351"/>
                  </a:lnTo>
                  <a:cubicBezTo>
                    <a:pt x="4" y="360"/>
                    <a:pt x="1" y="366"/>
                    <a:pt x="4" y="374"/>
                  </a:cubicBezTo>
                  <a:cubicBezTo>
                    <a:pt x="1" y="383"/>
                    <a:pt x="4" y="392"/>
                    <a:pt x="9" y="400"/>
                  </a:cubicBezTo>
                  <a:cubicBezTo>
                    <a:pt x="14" y="405"/>
                    <a:pt x="19" y="407"/>
                    <a:pt x="26" y="407"/>
                  </a:cubicBezTo>
                  <a:cubicBezTo>
                    <a:pt x="28" y="407"/>
                    <a:pt x="30" y="407"/>
                    <a:pt x="33" y="406"/>
                  </a:cubicBezTo>
                  <a:lnTo>
                    <a:pt x="261" y="406"/>
                  </a:lnTo>
                  <a:lnTo>
                    <a:pt x="261" y="516"/>
                  </a:lnTo>
                  <a:lnTo>
                    <a:pt x="192" y="516"/>
                  </a:lnTo>
                  <a:cubicBezTo>
                    <a:pt x="190" y="516"/>
                    <a:pt x="187" y="515"/>
                    <a:pt x="185" y="515"/>
                  </a:cubicBezTo>
                  <a:cubicBezTo>
                    <a:pt x="179" y="515"/>
                    <a:pt x="172" y="518"/>
                    <a:pt x="166" y="522"/>
                  </a:cubicBezTo>
                  <a:cubicBezTo>
                    <a:pt x="157" y="540"/>
                    <a:pt x="157" y="557"/>
                    <a:pt x="166" y="574"/>
                  </a:cubicBezTo>
                  <a:cubicBezTo>
                    <a:pt x="175" y="580"/>
                    <a:pt x="183" y="580"/>
                    <a:pt x="192" y="580"/>
                  </a:cubicBezTo>
                  <a:lnTo>
                    <a:pt x="395" y="580"/>
                  </a:lnTo>
                  <a:cubicBezTo>
                    <a:pt x="403" y="580"/>
                    <a:pt x="412" y="580"/>
                    <a:pt x="418" y="574"/>
                  </a:cubicBezTo>
                  <a:cubicBezTo>
                    <a:pt x="429" y="557"/>
                    <a:pt x="429" y="540"/>
                    <a:pt x="418" y="522"/>
                  </a:cubicBezTo>
                  <a:cubicBezTo>
                    <a:pt x="414" y="518"/>
                    <a:pt x="408" y="515"/>
                    <a:pt x="402" y="515"/>
                  </a:cubicBezTo>
                  <a:cubicBezTo>
                    <a:pt x="399" y="515"/>
                    <a:pt x="397" y="516"/>
                    <a:pt x="395" y="516"/>
                  </a:cubicBezTo>
                  <a:lnTo>
                    <a:pt x="334" y="516"/>
                  </a:lnTo>
                  <a:lnTo>
                    <a:pt x="334" y="406"/>
                  </a:lnTo>
                  <a:lnTo>
                    <a:pt x="409" y="406"/>
                  </a:lnTo>
                  <a:cubicBezTo>
                    <a:pt x="412" y="407"/>
                    <a:pt x="414" y="407"/>
                    <a:pt x="416" y="407"/>
                  </a:cubicBezTo>
                  <a:cubicBezTo>
                    <a:pt x="422" y="407"/>
                    <a:pt x="428" y="405"/>
                    <a:pt x="432" y="400"/>
                  </a:cubicBezTo>
                  <a:cubicBezTo>
                    <a:pt x="438" y="392"/>
                    <a:pt x="441" y="383"/>
                    <a:pt x="441" y="374"/>
                  </a:cubicBezTo>
                  <a:cubicBezTo>
                    <a:pt x="441" y="366"/>
                    <a:pt x="438" y="357"/>
                    <a:pt x="432" y="348"/>
                  </a:cubicBezTo>
                  <a:cubicBezTo>
                    <a:pt x="427" y="343"/>
                    <a:pt x="418" y="343"/>
                    <a:pt x="409" y="343"/>
                  </a:cubicBezTo>
                  <a:lnTo>
                    <a:pt x="334" y="343"/>
                  </a:lnTo>
                  <a:lnTo>
                    <a:pt x="334" y="38"/>
                  </a:lnTo>
                  <a:cubicBezTo>
                    <a:pt x="334" y="30"/>
                    <a:pt x="331" y="18"/>
                    <a:pt x="322" y="12"/>
                  </a:cubicBezTo>
                  <a:cubicBezTo>
                    <a:pt x="314" y="4"/>
                    <a:pt x="302" y="1"/>
                    <a:pt x="290"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8" name="Google Shape;168;p7"/>
            <p:cNvSpPr/>
            <p:nvPr/>
          </p:nvSpPr>
          <p:spPr>
            <a:xfrm>
              <a:off x="1761282" y="2257170"/>
              <a:ext cx="11400" cy="13144"/>
            </a:xfrm>
            <a:custGeom>
              <a:avLst/>
              <a:gdLst/>
              <a:ahLst/>
              <a:cxnLst/>
              <a:rect l="l" t="t" r="r" b="b"/>
              <a:pathLst>
                <a:path w="183" h="211" extrusionOk="0">
                  <a:moveTo>
                    <a:pt x="174" y="1"/>
                  </a:moveTo>
                  <a:cubicBezTo>
                    <a:pt x="173" y="1"/>
                    <a:pt x="172" y="1"/>
                    <a:pt x="171" y="2"/>
                  </a:cubicBezTo>
                  <a:lnTo>
                    <a:pt x="3" y="2"/>
                  </a:lnTo>
                  <a:cubicBezTo>
                    <a:pt x="0" y="11"/>
                    <a:pt x="0" y="16"/>
                    <a:pt x="3" y="22"/>
                  </a:cubicBezTo>
                  <a:cubicBezTo>
                    <a:pt x="6" y="25"/>
                    <a:pt x="9" y="25"/>
                    <a:pt x="12" y="25"/>
                  </a:cubicBezTo>
                  <a:lnTo>
                    <a:pt x="35" y="25"/>
                  </a:lnTo>
                  <a:lnTo>
                    <a:pt x="35" y="187"/>
                  </a:lnTo>
                  <a:lnTo>
                    <a:pt x="12" y="187"/>
                  </a:lnTo>
                  <a:cubicBezTo>
                    <a:pt x="11" y="186"/>
                    <a:pt x="10" y="186"/>
                    <a:pt x="9" y="186"/>
                  </a:cubicBezTo>
                  <a:cubicBezTo>
                    <a:pt x="7" y="186"/>
                    <a:pt x="5" y="187"/>
                    <a:pt x="3" y="187"/>
                  </a:cubicBezTo>
                  <a:cubicBezTo>
                    <a:pt x="0" y="193"/>
                    <a:pt x="0" y="202"/>
                    <a:pt x="3" y="207"/>
                  </a:cubicBezTo>
                  <a:cubicBezTo>
                    <a:pt x="6" y="207"/>
                    <a:pt x="9" y="210"/>
                    <a:pt x="12" y="210"/>
                  </a:cubicBezTo>
                  <a:lnTo>
                    <a:pt x="102" y="210"/>
                  </a:lnTo>
                  <a:cubicBezTo>
                    <a:pt x="105" y="210"/>
                    <a:pt x="108" y="207"/>
                    <a:pt x="111" y="207"/>
                  </a:cubicBezTo>
                  <a:cubicBezTo>
                    <a:pt x="113" y="202"/>
                    <a:pt x="113" y="193"/>
                    <a:pt x="111" y="187"/>
                  </a:cubicBezTo>
                  <a:cubicBezTo>
                    <a:pt x="109" y="187"/>
                    <a:pt x="107" y="186"/>
                    <a:pt x="105" y="186"/>
                  </a:cubicBezTo>
                  <a:cubicBezTo>
                    <a:pt x="104" y="186"/>
                    <a:pt x="103" y="186"/>
                    <a:pt x="102" y="187"/>
                  </a:cubicBezTo>
                  <a:lnTo>
                    <a:pt x="61" y="187"/>
                  </a:lnTo>
                  <a:lnTo>
                    <a:pt x="61" y="118"/>
                  </a:lnTo>
                  <a:lnTo>
                    <a:pt x="105" y="118"/>
                  </a:lnTo>
                  <a:lnTo>
                    <a:pt x="105" y="132"/>
                  </a:lnTo>
                  <a:cubicBezTo>
                    <a:pt x="105" y="135"/>
                    <a:pt x="108" y="138"/>
                    <a:pt x="108" y="141"/>
                  </a:cubicBezTo>
                  <a:cubicBezTo>
                    <a:pt x="111" y="141"/>
                    <a:pt x="116" y="144"/>
                    <a:pt x="119" y="144"/>
                  </a:cubicBezTo>
                  <a:cubicBezTo>
                    <a:pt x="122" y="144"/>
                    <a:pt x="125" y="141"/>
                    <a:pt x="128" y="141"/>
                  </a:cubicBezTo>
                  <a:cubicBezTo>
                    <a:pt x="131" y="138"/>
                    <a:pt x="131" y="135"/>
                    <a:pt x="131" y="132"/>
                  </a:cubicBezTo>
                  <a:lnTo>
                    <a:pt x="131" y="74"/>
                  </a:lnTo>
                  <a:cubicBezTo>
                    <a:pt x="131" y="71"/>
                    <a:pt x="131" y="68"/>
                    <a:pt x="128" y="66"/>
                  </a:cubicBezTo>
                  <a:cubicBezTo>
                    <a:pt x="126" y="66"/>
                    <a:pt x="124" y="64"/>
                    <a:pt x="122" y="64"/>
                  </a:cubicBezTo>
                  <a:cubicBezTo>
                    <a:pt x="121" y="64"/>
                    <a:pt x="120" y="65"/>
                    <a:pt x="119" y="66"/>
                  </a:cubicBezTo>
                  <a:cubicBezTo>
                    <a:pt x="118" y="65"/>
                    <a:pt x="117" y="64"/>
                    <a:pt x="116" y="64"/>
                  </a:cubicBezTo>
                  <a:cubicBezTo>
                    <a:pt x="113" y="64"/>
                    <a:pt x="110" y="66"/>
                    <a:pt x="108" y="66"/>
                  </a:cubicBezTo>
                  <a:cubicBezTo>
                    <a:pt x="108" y="68"/>
                    <a:pt x="105" y="71"/>
                    <a:pt x="105" y="74"/>
                  </a:cubicBezTo>
                  <a:lnTo>
                    <a:pt x="105" y="92"/>
                  </a:lnTo>
                  <a:lnTo>
                    <a:pt x="61" y="92"/>
                  </a:lnTo>
                  <a:lnTo>
                    <a:pt x="61" y="22"/>
                  </a:lnTo>
                  <a:lnTo>
                    <a:pt x="157" y="22"/>
                  </a:lnTo>
                  <a:lnTo>
                    <a:pt x="157" y="60"/>
                  </a:lnTo>
                  <a:cubicBezTo>
                    <a:pt x="154" y="63"/>
                    <a:pt x="157" y="66"/>
                    <a:pt x="160" y="68"/>
                  </a:cubicBezTo>
                  <a:cubicBezTo>
                    <a:pt x="163" y="68"/>
                    <a:pt x="166" y="71"/>
                    <a:pt x="168" y="71"/>
                  </a:cubicBezTo>
                  <a:cubicBezTo>
                    <a:pt x="171" y="71"/>
                    <a:pt x="177" y="68"/>
                    <a:pt x="180" y="68"/>
                  </a:cubicBezTo>
                  <a:cubicBezTo>
                    <a:pt x="180" y="66"/>
                    <a:pt x="183" y="63"/>
                    <a:pt x="183" y="60"/>
                  </a:cubicBezTo>
                  <a:lnTo>
                    <a:pt x="183" y="13"/>
                  </a:lnTo>
                  <a:cubicBezTo>
                    <a:pt x="183" y="11"/>
                    <a:pt x="180" y="5"/>
                    <a:pt x="180" y="2"/>
                  </a:cubicBezTo>
                  <a:cubicBezTo>
                    <a:pt x="178" y="2"/>
                    <a:pt x="176" y="1"/>
                    <a:pt x="174"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69" name="Google Shape;169;p7"/>
            <p:cNvSpPr/>
            <p:nvPr/>
          </p:nvSpPr>
          <p:spPr>
            <a:xfrm>
              <a:off x="1775734" y="2255800"/>
              <a:ext cx="10154" cy="14514"/>
            </a:xfrm>
            <a:custGeom>
              <a:avLst/>
              <a:gdLst/>
              <a:ahLst/>
              <a:cxnLst/>
              <a:rect l="l" t="t" r="r" b="b"/>
              <a:pathLst>
                <a:path w="163" h="233" extrusionOk="0">
                  <a:moveTo>
                    <a:pt x="20" y="1"/>
                  </a:moveTo>
                  <a:cubicBezTo>
                    <a:pt x="18" y="1"/>
                    <a:pt x="15" y="1"/>
                    <a:pt x="12" y="4"/>
                  </a:cubicBezTo>
                  <a:cubicBezTo>
                    <a:pt x="9" y="6"/>
                    <a:pt x="9" y="9"/>
                    <a:pt x="9" y="12"/>
                  </a:cubicBezTo>
                  <a:cubicBezTo>
                    <a:pt x="9" y="15"/>
                    <a:pt x="9" y="18"/>
                    <a:pt x="12" y="21"/>
                  </a:cubicBezTo>
                  <a:cubicBezTo>
                    <a:pt x="15" y="24"/>
                    <a:pt x="18" y="24"/>
                    <a:pt x="20" y="24"/>
                  </a:cubicBezTo>
                  <a:lnTo>
                    <a:pt x="67" y="24"/>
                  </a:lnTo>
                  <a:lnTo>
                    <a:pt x="67" y="206"/>
                  </a:lnTo>
                  <a:lnTo>
                    <a:pt x="12" y="206"/>
                  </a:lnTo>
                  <a:cubicBezTo>
                    <a:pt x="9" y="206"/>
                    <a:pt x="6" y="206"/>
                    <a:pt x="3" y="209"/>
                  </a:cubicBezTo>
                  <a:cubicBezTo>
                    <a:pt x="0" y="215"/>
                    <a:pt x="0" y="224"/>
                    <a:pt x="3" y="229"/>
                  </a:cubicBezTo>
                  <a:cubicBezTo>
                    <a:pt x="6" y="229"/>
                    <a:pt x="9" y="232"/>
                    <a:pt x="12" y="232"/>
                  </a:cubicBezTo>
                  <a:lnTo>
                    <a:pt x="151" y="232"/>
                  </a:lnTo>
                  <a:cubicBezTo>
                    <a:pt x="154" y="232"/>
                    <a:pt x="157" y="229"/>
                    <a:pt x="160" y="229"/>
                  </a:cubicBezTo>
                  <a:cubicBezTo>
                    <a:pt x="162" y="224"/>
                    <a:pt x="162" y="215"/>
                    <a:pt x="160" y="209"/>
                  </a:cubicBezTo>
                  <a:cubicBezTo>
                    <a:pt x="157" y="206"/>
                    <a:pt x="154" y="206"/>
                    <a:pt x="151" y="206"/>
                  </a:cubicBezTo>
                  <a:lnTo>
                    <a:pt x="93" y="206"/>
                  </a:lnTo>
                  <a:lnTo>
                    <a:pt x="93" y="12"/>
                  </a:lnTo>
                  <a:cubicBezTo>
                    <a:pt x="93" y="9"/>
                    <a:pt x="93" y="6"/>
                    <a:pt x="93" y="4"/>
                  </a:cubicBezTo>
                  <a:cubicBezTo>
                    <a:pt x="90" y="1"/>
                    <a:pt x="87" y="1"/>
                    <a:pt x="84"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0" name="Google Shape;170;p7"/>
            <p:cNvSpPr/>
            <p:nvPr/>
          </p:nvSpPr>
          <p:spPr>
            <a:xfrm>
              <a:off x="1789252" y="2255239"/>
              <a:ext cx="10154" cy="14950"/>
            </a:xfrm>
            <a:custGeom>
              <a:avLst/>
              <a:gdLst/>
              <a:ahLst/>
              <a:cxnLst/>
              <a:rect l="l" t="t" r="r" b="b"/>
              <a:pathLst>
                <a:path w="163" h="240" extrusionOk="0">
                  <a:moveTo>
                    <a:pt x="79" y="1"/>
                  </a:moveTo>
                  <a:cubicBezTo>
                    <a:pt x="73" y="1"/>
                    <a:pt x="67" y="1"/>
                    <a:pt x="64" y="4"/>
                  </a:cubicBezTo>
                  <a:cubicBezTo>
                    <a:pt x="61" y="7"/>
                    <a:pt x="61" y="10"/>
                    <a:pt x="61" y="13"/>
                  </a:cubicBezTo>
                  <a:lnTo>
                    <a:pt x="61" y="36"/>
                  </a:lnTo>
                  <a:cubicBezTo>
                    <a:pt x="61" y="39"/>
                    <a:pt x="61" y="42"/>
                    <a:pt x="64" y="44"/>
                  </a:cubicBezTo>
                  <a:cubicBezTo>
                    <a:pt x="67" y="47"/>
                    <a:pt x="73" y="47"/>
                    <a:pt x="79" y="47"/>
                  </a:cubicBezTo>
                  <a:cubicBezTo>
                    <a:pt x="82" y="47"/>
                    <a:pt x="87" y="47"/>
                    <a:pt x="90" y="44"/>
                  </a:cubicBezTo>
                  <a:cubicBezTo>
                    <a:pt x="93" y="42"/>
                    <a:pt x="93" y="39"/>
                    <a:pt x="93" y="36"/>
                  </a:cubicBezTo>
                  <a:lnTo>
                    <a:pt x="93" y="13"/>
                  </a:lnTo>
                  <a:cubicBezTo>
                    <a:pt x="93" y="10"/>
                    <a:pt x="93" y="7"/>
                    <a:pt x="90" y="4"/>
                  </a:cubicBezTo>
                  <a:cubicBezTo>
                    <a:pt x="87" y="1"/>
                    <a:pt x="82" y="1"/>
                    <a:pt x="79" y="1"/>
                  </a:cubicBezTo>
                  <a:close/>
                  <a:moveTo>
                    <a:pt x="24" y="76"/>
                  </a:moveTo>
                  <a:cubicBezTo>
                    <a:pt x="21" y="76"/>
                    <a:pt x="18" y="79"/>
                    <a:pt x="15" y="79"/>
                  </a:cubicBezTo>
                  <a:cubicBezTo>
                    <a:pt x="12" y="82"/>
                    <a:pt x="12" y="88"/>
                    <a:pt x="12" y="91"/>
                  </a:cubicBezTo>
                  <a:cubicBezTo>
                    <a:pt x="12" y="94"/>
                    <a:pt x="12" y="97"/>
                    <a:pt x="15" y="99"/>
                  </a:cubicBezTo>
                  <a:cubicBezTo>
                    <a:pt x="18" y="102"/>
                    <a:pt x="21" y="102"/>
                    <a:pt x="24" y="102"/>
                  </a:cubicBezTo>
                  <a:lnTo>
                    <a:pt x="67" y="102"/>
                  </a:lnTo>
                  <a:lnTo>
                    <a:pt x="67" y="215"/>
                  </a:lnTo>
                  <a:lnTo>
                    <a:pt x="12" y="215"/>
                  </a:lnTo>
                  <a:cubicBezTo>
                    <a:pt x="9" y="215"/>
                    <a:pt x="6" y="215"/>
                    <a:pt x="3" y="218"/>
                  </a:cubicBezTo>
                  <a:cubicBezTo>
                    <a:pt x="0" y="224"/>
                    <a:pt x="0" y="233"/>
                    <a:pt x="3" y="238"/>
                  </a:cubicBezTo>
                  <a:cubicBezTo>
                    <a:pt x="5" y="238"/>
                    <a:pt x="7" y="240"/>
                    <a:pt x="9" y="240"/>
                  </a:cubicBezTo>
                  <a:cubicBezTo>
                    <a:pt x="10" y="240"/>
                    <a:pt x="11" y="239"/>
                    <a:pt x="12" y="238"/>
                  </a:cubicBezTo>
                  <a:lnTo>
                    <a:pt x="151" y="238"/>
                  </a:lnTo>
                  <a:cubicBezTo>
                    <a:pt x="152" y="239"/>
                    <a:pt x="153" y="240"/>
                    <a:pt x="154" y="240"/>
                  </a:cubicBezTo>
                  <a:cubicBezTo>
                    <a:pt x="156" y="240"/>
                    <a:pt x="158" y="238"/>
                    <a:pt x="160" y="238"/>
                  </a:cubicBezTo>
                  <a:cubicBezTo>
                    <a:pt x="163" y="233"/>
                    <a:pt x="163" y="224"/>
                    <a:pt x="160" y="218"/>
                  </a:cubicBezTo>
                  <a:cubicBezTo>
                    <a:pt x="157" y="215"/>
                    <a:pt x="154" y="215"/>
                    <a:pt x="151" y="215"/>
                  </a:cubicBezTo>
                  <a:lnTo>
                    <a:pt x="93" y="215"/>
                  </a:lnTo>
                  <a:lnTo>
                    <a:pt x="93" y="91"/>
                  </a:lnTo>
                  <a:cubicBezTo>
                    <a:pt x="93" y="88"/>
                    <a:pt x="93" y="82"/>
                    <a:pt x="90" y="79"/>
                  </a:cubicBezTo>
                  <a:cubicBezTo>
                    <a:pt x="90" y="79"/>
                    <a:pt x="87" y="76"/>
                    <a:pt x="84" y="76"/>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1" name="Google Shape;171;p7"/>
            <p:cNvSpPr/>
            <p:nvPr/>
          </p:nvSpPr>
          <p:spPr>
            <a:xfrm>
              <a:off x="1802084" y="2259786"/>
              <a:ext cx="11586" cy="15012"/>
            </a:xfrm>
            <a:custGeom>
              <a:avLst/>
              <a:gdLst/>
              <a:ahLst/>
              <a:cxnLst/>
              <a:rect l="l" t="t" r="r" b="b"/>
              <a:pathLst>
                <a:path w="186" h="241" extrusionOk="0">
                  <a:moveTo>
                    <a:pt x="78" y="26"/>
                  </a:moveTo>
                  <a:cubicBezTo>
                    <a:pt x="84" y="26"/>
                    <a:pt x="93" y="29"/>
                    <a:pt x="99" y="32"/>
                  </a:cubicBezTo>
                  <a:cubicBezTo>
                    <a:pt x="107" y="32"/>
                    <a:pt x="113" y="35"/>
                    <a:pt x="116" y="41"/>
                  </a:cubicBezTo>
                  <a:cubicBezTo>
                    <a:pt x="122" y="47"/>
                    <a:pt x="125" y="53"/>
                    <a:pt x="128" y="58"/>
                  </a:cubicBezTo>
                  <a:cubicBezTo>
                    <a:pt x="130" y="67"/>
                    <a:pt x="133" y="73"/>
                    <a:pt x="130" y="81"/>
                  </a:cubicBezTo>
                  <a:cubicBezTo>
                    <a:pt x="133" y="90"/>
                    <a:pt x="130" y="96"/>
                    <a:pt x="128" y="105"/>
                  </a:cubicBezTo>
                  <a:cubicBezTo>
                    <a:pt x="125" y="110"/>
                    <a:pt x="122" y="116"/>
                    <a:pt x="116" y="122"/>
                  </a:cubicBezTo>
                  <a:cubicBezTo>
                    <a:pt x="113" y="128"/>
                    <a:pt x="107" y="131"/>
                    <a:pt x="99" y="131"/>
                  </a:cubicBezTo>
                  <a:cubicBezTo>
                    <a:pt x="93" y="134"/>
                    <a:pt x="84" y="137"/>
                    <a:pt x="78" y="137"/>
                  </a:cubicBezTo>
                  <a:cubicBezTo>
                    <a:pt x="70" y="137"/>
                    <a:pt x="64" y="134"/>
                    <a:pt x="58" y="131"/>
                  </a:cubicBezTo>
                  <a:cubicBezTo>
                    <a:pt x="52" y="131"/>
                    <a:pt x="46" y="125"/>
                    <a:pt x="41" y="119"/>
                  </a:cubicBezTo>
                  <a:cubicBezTo>
                    <a:pt x="38" y="116"/>
                    <a:pt x="35" y="110"/>
                    <a:pt x="32" y="105"/>
                  </a:cubicBezTo>
                  <a:cubicBezTo>
                    <a:pt x="26" y="90"/>
                    <a:pt x="26" y="73"/>
                    <a:pt x="32" y="58"/>
                  </a:cubicBezTo>
                  <a:cubicBezTo>
                    <a:pt x="35" y="53"/>
                    <a:pt x="38" y="47"/>
                    <a:pt x="41" y="44"/>
                  </a:cubicBezTo>
                  <a:cubicBezTo>
                    <a:pt x="46" y="38"/>
                    <a:pt x="52" y="32"/>
                    <a:pt x="58" y="32"/>
                  </a:cubicBezTo>
                  <a:cubicBezTo>
                    <a:pt x="64" y="29"/>
                    <a:pt x="70" y="26"/>
                    <a:pt x="78" y="26"/>
                  </a:cubicBezTo>
                  <a:close/>
                  <a:moveTo>
                    <a:pt x="75" y="0"/>
                  </a:moveTo>
                  <a:cubicBezTo>
                    <a:pt x="67" y="0"/>
                    <a:pt x="55" y="3"/>
                    <a:pt x="46" y="6"/>
                  </a:cubicBezTo>
                  <a:cubicBezTo>
                    <a:pt x="38" y="9"/>
                    <a:pt x="29" y="15"/>
                    <a:pt x="23" y="24"/>
                  </a:cubicBezTo>
                  <a:cubicBezTo>
                    <a:pt x="15" y="29"/>
                    <a:pt x="9" y="38"/>
                    <a:pt x="6" y="47"/>
                  </a:cubicBezTo>
                  <a:cubicBezTo>
                    <a:pt x="3" y="58"/>
                    <a:pt x="0" y="70"/>
                    <a:pt x="0" y="81"/>
                  </a:cubicBezTo>
                  <a:cubicBezTo>
                    <a:pt x="0" y="93"/>
                    <a:pt x="3" y="105"/>
                    <a:pt x="6" y="116"/>
                  </a:cubicBezTo>
                  <a:cubicBezTo>
                    <a:pt x="9" y="125"/>
                    <a:pt x="15" y="134"/>
                    <a:pt x="23" y="139"/>
                  </a:cubicBezTo>
                  <a:cubicBezTo>
                    <a:pt x="29" y="148"/>
                    <a:pt x="38" y="154"/>
                    <a:pt x="46" y="157"/>
                  </a:cubicBezTo>
                  <a:cubicBezTo>
                    <a:pt x="55" y="160"/>
                    <a:pt x="67" y="163"/>
                    <a:pt x="75" y="163"/>
                  </a:cubicBezTo>
                  <a:cubicBezTo>
                    <a:pt x="87" y="163"/>
                    <a:pt x="99" y="160"/>
                    <a:pt x="107" y="154"/>
                  </a:cubicBezTo>
                  <a:cubicBezTo>
                    <a:pt x="116" y="151"/>
                    <a:pt x="125" y="142"/>
                    <a:pt x="130" y="134"/>
                  </a:cubicBezTo>
                  <a:lnTo>
                    <a:pt x="130" y="171"/>
                  </a:lnTo>
                  <a:cubicBezTo>
                    <a:pt x="133" y="177"/>
                    <a:pt x="130" y="183"/>
                    <a:pt x="128" y="189"/>
                  </a:cubicBezTo>
                  <a:cubicBezTo>
                    <a:pt x="128" y="194"/>
                    <a:pt x="125" y="197"/>
                    <a:pt x="122" y="203"/>
                  </a:cubicBezTo>
                  <a:cubicBezTo>
                    <a:pt x="116" y="206"/>
                    <a:pt x="110" y="209"/>
                    <a:pt x="107" y="212"/>
                  </a:cubicBezTo>
                  <a:cubicBezTo>
                    <a:pt x="99" y="212"/>
                    <a:pt x="93" y="215"/>
                    <a:pt x="87" y="215"/>
                  </a:cubicBezTo>
                  <a:cubicBezTo>
                    <a:pt x="78" y="215"/>
                    <a:pt x="70" y="212"/>
                    <a:pt x="61" y="212"/>
                  </a:cubicBezTo>
                  <a:cubicBezTo>
                    <a:pt x="52" y="209"/>
                    <a:pt x="44" y="206"/>
                    <a:pt x="35" y="203"/>
                  </a:cubicBezTo>
                  <a:cubicBezTo>
                    <a:pt x="32" y="203"/>
                    <a:pt x="29" y="203"/>
                    <a:pt x="26" y="206"/>
                  </a:cubicBezTo>
                  <a:cubicBezTo>
                    <a:pt x="23" y="206"/>
                    <a:pt x="20" y="209"/>
                    <a:pt x="20" y="215"/>
                  </a:cubicBezTo>
                  <a:cubicBezTo>
                    <a:pt x="17" y="218"/>
                    <a:pt x="17" y="221"/>
                    <a:pt x="20" y="223"/>
                  </a:cubicBezTo>
                  <a:cubicBezTo>
                    <a:pt x="20" y="226"/>
                    <a:pt x="23" y="229"/>
                    <a:pt x="26" y="229"/>
                  </a:cubicBezTo>
                  <a:cubicBezTo>
                    <a:pt x="35" y="232"/>
                    <a:pt x="46" y="235"/>
                    <a:pt x="55" y="238"/>
                  </a:cubicBezTo>
                  <a:cubicBezTo>
                    <a:pt x="67" y="238"/>
                    <a:pt x="75" y="241"/>
                    <a:pt x="87" y="241"/>
                  </a:cubicBezTo>
                  <a:cubicBezTo>
                    <a:pt x="96" y="241"/>
                    <a:pt x="107" y="238"/>
                    <a:pt x="116" y="235"/>
                  </a:cubicBezTo>
                  <a:cubicBezTo>
                    <a:pt x="125" y="232"/>
                    <a:pt x="133" y="229"/>
                    <a:pt x="139" y="223"/>
                  </a:cubicBezTo>
                  <a:cubicBezTo>
                    <a:pt x="145" y="218"/>
                    <a:pt x="151" y="209"/>
                    <a:pt x="154" y="203"/>
                  </a:cubicBezTo>
                  <a:cubicBezTo>
                    <a:pt x="157" y="192"/>
                    <a:pt x="159" y="183"/>
                    <a:pt x="159" y="174"/>
                  </a:cubicBezTo>
                  <a:lnTo>
                    <a:pt x="159" y="29"/>
                  </a:lnTo>
                  <a:lnTo>
                    <a:pt x="174" y="29"/>
                  </a:lnTo>
                  <a:cubicBezTo>
                    <a:pt x="177" y="29"/>
                    <a:pt x="180" y="29"/>
                    <a:pt x="180" y="26"/>
                  </a:cubicBezTo>
                  <a:cubicBezTo>
                    <a:pt x="183" y="24"/>
                    <a:pt x="186" y="21"/>
                    <a:pt x="183" y="18"/>
                  </a:cubicBezTo>
                  <a:cubicBezTo>
                    <a:pt x="186" y="15"/>
                    <a:pt x="183" y="9"/>
                    <a:pt x="180" y="9"/>
                  </a:cubicBezTo>
                  <a:cubicBezTo>
                    <a:pt x="180" y="7"/>
                    <a:pt x="178" y="5"/>
                    <a:pt x="176" y="5"/>
                  </a:cubicBezTo>
                  <a:cubicBezTo>
                    <a:pt x="176" y="5"/>
                    <a:pt x="175" y="5"/>
                    <a:pt x="174" y="6"/>
                  </a:cubicBezTo>
                  <a:lnTo>
                    <a:pt x="145" y="6"/>
                  </a:lnTo>
                  <a:cubicBezTo>
                    <a:pt x="144" y="5"/>
                    <a:pt x="143" y="5"/>
                    <a:pt x="142" y="5"/>
                  </a:cubicBezTo>
                  <a:cubicBezTo>
                    <a:pt x="140" y="5"/>
                    <a:pt x="138" y="7"/>
                    <a:pt x="136" y="9"/>
                  </a:cubicBezTo>
                  <a:cubicBezTo>
                    <a:pt x="133" y="9"/>
                    <a:pt x="133" y="15"/>
                    <a:pt x="133" y="18"/>
                  </a:cubicBezTo>
                  <a:lnTo>
                    <a:pt x="133" y="32"/>
                  </a:lnTo>
                  <a:cubicBezTo>
                    <a:pt x="128" y="21"/>
                    <a:pt x="119" y="15"/>
                    <a:pt x="107" y="9"/>
                  </a:cubicBezTo>
                  <a:cubicBezTo>
                    <a:pt x="99" y="3"/>
                    <a:pt x="87" y="0"/>
                    <a:pt x="75" y="0"/>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2" name="Google Shape;172;p7"/>
            <p:cNvSpPr/>
            <p:nvPr/>
          </p:nvSpPr>
          <p:spPr>
            <a:xfrm>
              <a:off x="1815041" y="2255800"/>
              <a:ext cx="11960" cy="14514"/>
            </a:xfrm>
            <a:custGeom>
              <a:avLst/>
              <a:gdLst/>
              <a:ahLst/>
              <a:cxnLst/>
              <a:rect l="l" t="t" r="r" b="b"/>
              <a:pathLst>
                <a:path w="192" h="233" extrusionOk="0">
                  <a:moveTo>
                    <a:pt x="12" y="1"/>
                  </a:moveTo>
                  <a:cubicBezTo>
                    <a:pt x="9" y="1"/>
                    <a:pt x="6" y="1"/>
                    <a:pt x="4" y="4"/>
                  </a:cubicBezTo>
                  <a:cubicBezTo>
                    <a:pt x="1" y="6"/>
                    <a:pt x="1" y="9"/>
                    <a:pt x="1" y="12"/>
                  </a:cubicBezTo>
                  <a:cubicBezTo>
                    <a:pt x="1" y="15"/>
                    <a:pt x="1" y="18"/>
                    <a:pt x="4" y="21"/>
                  </a:cubicBezTo>
                  <a:cubicBezTo>
                    <a:pt x="6" y="24"/>
                    <a:pt x="9" y="24"/>
                    <a:pt x="12" y="24"/>
                  </a:cubicBezTo>
                  <a:lnTo>
                    <a:pt x="27" y="24"/>
                  </a:lnTo>
                  <a:lnTo>
                    <a:pt x="27" y="206"/>
                  </a:lnTo>
                  <a:lnTo>
                    <a:pt x="12" y="206"/>
                  </a:lnTo>
                  <a:cubicBezTo>
                    <a:pt x="9" y="206"/>
                    <a:pt x="6" y="206"/>
                    <a:pt x="4" y="209"/>
                  </a:cubicBezTo>
                  <a:cubicBezTo>
                    <a:pt x="1" y="215"/>
                    <a:pt x="1" y="224"/>
                    <a:pt x="4" y="229"/>
                  </a:cubicBezTo>
                  <a:cubicBezTo>
                    <a:pt x="6" y="229"/>
                    <a:pt x="9" y="232"/>
                    <a:pt x="12" y="232"/>
                  </a:cubicBezTo>
                  <a:lnTo>
                    <a:pt x="67" y="232"/>
                  </a:lnTo>
                  <a:cubicBezTo>
                    <a:pt x="70" y="232"/>
                    <a:pt x="76" y="229"/>
                    <a:pt x="76" y="229"/>
                  </a:cubicBezTo>
                  <a:cubicBezTo>
                    <a:pt x="82" y="224"/>
                    <a:pt x="82" y="215"/>
                    <a:pt x="76" y="209"/>
                  </a:cubicBezTo>
                  <a:cubicBezTo>
                    <a:pt x="76" y="206"/>
                    <a:pt x="70" y="206"/>
                    <a:pt x="67" y="206"/>
                  </a:cubicBezTo>
                  <a:lnTo>
                    <a:pt x="53" y="206"/>
                  </a:lnTo>
                  <a:lnTo>
                    <a:pt x="53" y="157"/>
                  </a:lnTo>
                  <a:cubicBezTo>
                    <a:pt x="53" y="148"/>
                    <a:pt x="53" y="140"/>
                    <a:pt x="56" y="131"/>
                  </a:cubicBezTo>
                  <a:cubicBezTo>
                    <a:pt x="59" y="122"/>
                    <a:pt x="64" y="117"/>
                    <a:pt x="70" y="111"/>
                  </a:cubicBezTo>
                  <a:cubicBezTo>
                    <a:pt x="73" y="105"/>
                    <a:pt x="79" y="99"/>
                    <a:pt x="88" y="96"/>
                  </a:cubicBezTo>
                  <a:cubicBezTo>
                    <a:pt x="93" y="93"/>
                    <a:pt x="102" y="90"/>
                    <a:pt x="108" y="90"/>
                  </a:cubicBezTo>
                  <a:cubicBezTo>
                    <a:pt x="114" y="90"/>
                    <a:pt x="117" y="90"/>
                    <a:pt x="119" y="93"/>
                  </a:cubicBezTo>
                  <a:cubicBezTo>
                    <a:pt x="125" y="96"/>
                    <a:pt x="128" y="96"/>
                    <a:pt x="131" y="99"/>
                  </a:cubicBezTo>
                  <a:cubicBezTo>
                    <a:pt x="131" y="102"/>
                    <a:pt x="134" y="108"/>
                    <a:pt x="134" y="111"/>
                  </a:cubicBezTo>
                  <a:cubicBezTo>
                    <a:pt x="137" y="117"/>
                    <a:pt x="137" y="119"/>
                    <a:pt x="137" y="125"/>
                  </a:cubicBezTo>
                  <a:lnTo>
                    <a:pt x="137" y="206"/>
                  </a:lnTo>
                  <a:lnTo>
                    <a:pt x="122" y="206"/>
                  </a:lnTo>
                  <a:cubicBezTo>
                    <a:pt x="117" y="206"/>
                    <a:pt x="114" y="206"/>
                    <a:pt x="114" y="209"/>
                  </a:cubicBezTo>
                  <a:cubicBezTo>
                    <a:pt x="108" y="215"/>
                    <a:pt x="108" y="224"/>
                    <a:pt x="114" y="229"/>
                  </a:cubicBezTo>
                  <a:cubicBezTo>
                    <a:pt x="114" y="229"/>
                    <a:pt x="117" y="232"/>
                    <a:pt x="122" y="232"/>
                  </a:cubicBezTo>
                  <a:lnTo>
                    <a:pt x="180" y="232"/>
                  </a:lnTo>
                  <a:cubicBezTo>
                    <a:pt x="183" y="232"/>
                    <a:pt x="186" y="229"/>
                    <a:pt x="189" y="229"/>
                  </a:cubicBezTo>
                  <a:cubicBezTo>
                    <a:pt x="192" y="224"/>
                    <a:pt x="192" y="215"/>
                    <a:pt x="189" y="209"/>
                  </a:cubicBezTo>
                  <a:cubicBezTo>
                    <a:pt x="186" y="206"/>
                    <a:pt x="183" y="206"/>
                    <a:pt x="180" y="206"/>
                  </a:cubicBezTo>
                  <a:lnTo>
                    <a:pt x="166" y="206"/>
                  </a:lnTo>
                  <a:lnTo>
                    <a:pt x="166" y="122"/>
                  </a:lnTo>
                  <a:cubicBezTo>
                    <a:pt x="166" y="114"/>
                    <a:pt x="166" y="105"/>
                    <a:pt x="163" y="99"/>
                  </a:cubicBezTo>
                  <a:cubicBezTo>
                    <a:pt x="160" y="90"/>
                    <a:pt x="157" y="85"/>
                    <a:pt x="151" y="82"/>
                  </a:cubicBezTo>
                  <a:cubicBezTo>
                    <a:pt x="146" y="76"/>
                    <a:pt x="143" y="70"/>
                    <a:pt x="134" y="70"/>
                  </a:cubicBezTo>
                  <a:cubicBezTo>
                    <a:pt x="128" y="67"/>
                    <a:pt x="119" y="64"/>
                    <a:pt x="114" y="64"/>
                  </a:cubicBezTo>
                  <a:cubicBezTo>
                    <a:pt x="102" y="64"/>
                    <a:pt x="90" y="67"/>
                    <a:pt x="82" y="73"/>
                  </a:cubicBezTo>
                  <a:cubicBezTo>
                    <a:pt x="70" y="82"/>
                    <a:pt x="62" y="90"/>
                    <a:pt x="56" y="99"/>
                  </a:cubicBezTo>
                  <a:lnTo>
                    <a:pt x="56" y="12"/>
                  </a:lnTo>
                  <a:cubicBezTo>
                    <a:pt x="56" y="9"/>
                    <a:pt x="53" y="6"/>
                    <a:pt x="53" y="4"/>
                  </a:cubicBezTo>
                  <a:cubicBezTo>
                    <a:pt x="50" y="1"/>
                    <a:pt x="47" y="1"/>
                    <a:pt x="44"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3" name="Google Shape;173;p7"/>
            <p:cNvSpPr/>
            <p:nvPr/>
          </p:nvSpPr>
          <p:spPr>
            <a:xfrm>
              <a:off x="1828559" y="2256983"/>
              <a:ext cx="10901" cy="13704"/>
            </a:xfrm>
            <a:custGeom>
              <a:avLst/>
              <a:gdLst/>
              <a:ahLst/>
              <a:cxnLst/>
              <a:rect l="l" t="t" r="r" b="b"/>
              <a:pathLst>
                <a:path w="175" h="220" extrusionOk="0">
                  <a:moveTo>
                    <a:pt x="62" y="1"/>
                  </a:moveTo>
                  <a:cubicBezTo>
                    <a:pt x="59" y="1"/>
                    <a:pt x="55" y="3"/>
                    <a:pt x="53" y="5"/>
                  </a:cubicBezTo>
                  <a:cubicBezTo>
                    <a:pt x="53" y="5"/>
                    <a:pt x="50" y="8"/>
                    <a:pt x="50" y="14"/>
                  </a:cubicBezTo>
                  <a:lnTo>
                    <a:pt x="50" y="63"/>
                  </a:lnTo>
                  <a:lnTo>
                    <a:pt x="13" y="66"/>
                  </a:lnTo>
                  <a:cubicBezTo>
                    <a:pt x="10" y="66"/>
                    <a:pt x="7" y="66"/>
                    <a:pt x="4" y="69"/>
                  </a:cubicBezTo>
                  <a:cubicBezTo>
                    <a:pt x="1" y="74"/>
                    <a:pt x="1" y="80"/>
                    <a:pt x="4" y="89"/>
                  </a:cubicBezTo>
                  <a:lnTo>
                    <a:pt x="50" y="89"/>
                  </a:lnTo>
                  <a:lnTo>
                    <a:pt x="50" y="155"/>
                  </a:lnTo>
                  <a:cubicBezTo>
                    <a:pt x="50" y="164"/>
                    <a:pt x="50" y="173"/>
                    <a:pt x="53" y="182"/>
                  </a:cubicBezTo>
                  <a:cubicBezTo>
                    <a:pt x="56" y="190"/>
                    <a:pt x="59" y="196"/>
                    <a:pt x="65" y="202"/>
                  </a:cubicBezTo>
                  <a:cubicBezTo>
                    <a:pt x="68" y="208"/>
                    <a:pt x="73" y="210"/>
                    <a:pt x="82" y="213"/>
                  </a:cubicBezTo>
                  <a:cubicBezTo>
                    <a:pt x="91" y="216"/>
                    <a:pt x="99" y="219"/>
                    <a:pt x="108" y="219"/>
                  </a:cubicBezTo>
                  <a:cubicBezTo>
                    <a:pt x="111" y="219"/>
                    <a:pt x="117" y="216"/>
                    <a:pt x="123" y="216"/>
                  </a:cubicBezTo>
                  <a:cubicBezTo>
                    <a:pt x="128" y="216"/>
                    <a:pt x="134" y="213"/>
                    <a:pt x="140" y="213"/>
                  </a:cubicBezTo>
                  <a:lnTo>
                    <a:pt x="154" y="205"/>
                  </a:lnTo>
                  <a:lnTo>
                    <a:pt x="169" y="199"/>
                  </a:lnTo>
                  <a:cubicBezTo>
                    <a:pt x="172" y="196"/>
                    <a:pt x="175" y="193"/>
                    <a:pt x="175" y="193"/>
                  </a:cubicBezTo>
                  <a:cubicBezTo>
                    <a:pt x="175" y="187"/>
                    <a:pt x="175" y="184"/>
                    <a:pt x="172" y="182"/>
                  </a:cubicBezTo>
                  <a:cubicBezTo>
                    <a:pt x="172" y="179"/>
                    <a:pt x="169" y="176"/>
                    <a:pt x="166" y="173"/>
                  </a:cubicBezTo>
                  <a:lnTo>
                    <a:pt x="157" y="173"/>
                  </a:lnTo>
                  <a:cubicBezTo>
                    <a:pt x="149" y="179"/>
                    <a:pt x="140" y="182"/>
                    <a:pt x="131" y="187"/>
                  </a:cubicBezTo>
                  <a:cubicBezTo>
                    <a:pt x="125" y="190"/>
                    <a:pt x="117" y="190"/>
                    <a:pt x="108" y="190"/>
                  </a:cubicBezTo>
                  <a:cubicBezTo>
                    <a:pt x="102" y="190"/>
                    <a:pt x="97" y="190"/>
                    <a:pt x="94" y="187"/>
                  </a:cubicBezTo>
                  <a:cubicBezTo>
                    <a:pt x="88" y="187"/>
                    <a:pt x="85" y="184"/>
                    <a:pt x="82" y="182"/>
                  </a:cubicBezTo>
                  <a:cubicBezTo>
                    <a:pt x="79" y="179"/>
                    <a:pt x="79" y="173"/>
                    <a:pt x="76" y="170"/>
                  </a:cubicBezTo>
                  <a:cubicBezTo>
                    <a:pt x="76" y="164"/>
                    <a:pt x="76" y="158"/>
                    <a:pt x="76" y="153"/>
                  </a:cubicBezTo>
                  <a:lnTo>
                    <a:pt x="76" y="89"/>
                  </a:lnTo>
                  <a:lnTo>
                    <a:pt x="149" y="89"/>
                  </a:lnTo>
                  <a:cubicBezTo>
                    <a:pt x="154" y="89"/>
                    <a:pt x="157" y="89"/>
                    <a:pt x="157" y="86"/>
                  </a:cubicBezTo>
                  <a:cubicBezTo>
                    <a:pt x="163" y="80"/>
                    <a:pt x="163" y="74"/>
                    <a:pt x="157" y="69"/>
                  </a:cubicBezTo>
                  <a:cubicBezTo>
                    <a:pt x="157" y="67"/>
                    <a:pt x="156" y="64"/>
                    <a:pt x="153" y="64"/>
                  </a:cubicBezTo>
                  <a:cubicBezTo>
                    <a:pt x="152" y="64"/>
                    <a:pt x="150" y="65"/>
                    <a:pt x="149" y="66"/>
                  </a:cubicBezTo>
                  <a:lnTo>
                    <a:pt x="76" y="66"/>
                  </a:lnTo>
                  <a:lnTo>
                    <a:pt x="76" y="14"/>
                  </a:lnTo>
                  <a:cubicBezTo>
                    <a:pt x="79" y="8"/>
                    <a:pt x="76" y="5"/>
                    <a:pt x="73" y="5"/>
                  </a:cubicBezTo>
                  <a:cubicBezTo>
                    <a:pt x="71" y="3"/>
                    <a:pt x="69" y="1"/>
                    <a:pt x="67" y="1"/>
                  </a:cubicBezTo>
                  <a:cubicBezTo>
                    <a:pt x="66" y="1"/>
                    <a:pt x="66" y="1"/>
                    <a:pt x="65" y="2"/>
                  </a:cubicBezTo>
                  <a:cubicBezTo>
                    <a:pt x="64" y="1"/>
                    <a:pt x="63" y="1"/>
                    <a:pt x="62"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4" name="Google Shape;174;p7"/>
            <p:cNvSpPr/>
            <p:nvPr/>
          </p:nvSpPr>
          <p:spPr>
            <a:xfrm>
              <a:off x="1790685" y="1960032"/>
              <a:ext cx="91009" cy="106707"/>
            </a:xfrm>
            <a:custGeom>
              <a:avLst/>
              <a:gdLst/>
              <a:ahLst/>
              <a:cxnLst/>
              <a:rect l="l" t="t" r="r" b="b"/>
              <a:pathLst>
                <a:path w="1461" h="1713" extrusionOk="0">
                  <a:moveTo>
                    <a:pt x="725" y="467"/>
                  </a:moveTo>
                  <a:cubicBezTo>
                    <a:pt x="820" y="467"/>
                    <a:pt x="864" y="522"/>
                    <a:pt x="864" y="630"/>
                  </a:cubicBezTo>
                  <a:cubicBezTo>
                    <a:pt x="864" y="737"/>
                    <a:pt x="823" y="800"/>
                    <a:pt x="739" y="800"/>
                  </a:cubicBezTo>
                  <a:lnTo>
                    <a:pt x="594" y="800"/>
                  </a:lnTo>
                  <a:lnTo>
                    <a:pt x="594" y="467"/>
                  </a:lnTo>
                  <a:close/>
                  <a:moveTo>
                    <a:pt x="1" y="1"/>
                  </a:moveTo>
                  <a:lnTo>
                    <a:pt x="1" y="1713"/>
                  </a:lnTo>
                  <a:lnTo>
                    <a:pt x="594" y="1713"/>
                  </a:lnTo>
                  <a:lnTo>
                    <a:pt x="594" y="1270"/>
                  </a:lnTo>
                  <a:lnTo>
                    <a:pt x="739" y="1270"/>
                  </a:lnTo>
                  <a:lnTo>
                    <a:pt x="742" y="1273"/>
                  </a:lnTo>
                  <a:lnTo>
                    <a:pt x="838" y="1713"/>
                  </a:lnTo>
                  <a:lnTo>
                    <a:pt x="1440" y="1713"/>
                  </a:lnTo>
                  <a:lnTo>
                    <a:pt x="1272" y="1131"/>
                  </a:lnTo>
                  <a:cubicBezTo>
                    <a:pt x="1394" y="1029"/>
                    <a:pt x="1461" y="873"/>
                    <a:pt x="1461" y="632"/>
                  </a:cubicBezTo>
                  <a:cubicBezTo>
                    <a:pt x="1461" y="117"/>
                    <a:pt x="1220" y="1"/>
                    <a:pt x="722"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5" name="Google Shape;175;p7"/>
            <p:cNvSpPr/>
            <p:nvPr/>
          </p:nvSpPr>
          <p:spPr>
            <a:xfrm>
              <a:off x="1886865" y="1957914"/>
              <a:ext cx="101848" cy="110818"/>
            </a:xfrm>
            <a:custGeom>
              <a:avLst/>
              <a:gdLst/>
              <a:ahLst/>
              <a:cxnLst/>
              <a:rect l="l" t="t" r="r" b="b"/>
              <a:pathLst>
                <a:path w="1635" h="1779" extrusionOk="0">
                  <a:moveTo>
                    <a:pt x="817" y="481"/>
                  </a:moveTo>
                  <a:cubicBezTo>
                    <a:pt x="1014" y="481"/>
                    <a:pt x="1035" y="626"/>
                    <a:pt x="1035" y="890"/>
                  </a:cubicBezTo>
                  <a:cubicBezTo>
                    <a:pt x="1035" y="1150"/>
                    <a:pt x="1006" y="1298"/>
                    <a:pt x="817" y="1298"/>
                  </a:cubicBezTo>
                  <a:cubicBezTo>
                    <a:pt x="629" y="1298"/>
                    <a:pt x="600" y="1153"/>
                    <a:pt x="600" y="890"/>
                  </a:cubicBezTo>
                  <a:cubicBezTo>
                    <a:pt x="600" y="626"/>
                    <a:pt x="629" y="481"/>
                    <a:pt x="817" y="481"/>
                  </a:cubicBezTo>
                  <a:close/>
                  <a:moveTo>
                    <a:pt x="817" y="0"/>
                  </a:moveTo>
                  <a:cubicBezTo>
                    <a:pt x="247" y="0"/>
                    <a:pt x="1" y="264"/>
                    <a:pt x="1" y="890"/>
                  </a:cubicBezTo>
                  <a:cubicBezTo>
                    <a:pt x="1" y="1512"/>
                    <a:pt x="255" y="1779"/>
                    <a:pt x="817" y="1779"/>
                  </a:cubicBezTo>
                  <a:cubicBezTo>
                    <a:pt x="1388" y="1779"/>
                    <a:pt x="1634" y="1512"/>
                    <a:pt x="1634" y="890"/>
                  </a:cubicBezTo>
                  <a:cubicBezTo>
                    <a:pt x="1634" y="264"/>
                    <a:pt x="1388" y="0"/>
                    <a:pt x="817"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6" name="Google Shape;176;p7"/>
            <p:cNvSpPr/>
            <p:nvPr/>
          </p:nvSpPr>
          <p:spPr>
            <a:xfrm>
              <a:off x="1995878" y="1960032"/>
              <a:ext cx="126703" cy="106707"/>
            </a:xfrm>
            <a:custGeom>
              <a:avLst/>
              <a:gdLst/>
              <a:ahLst/>
              <a:cxnLst/>
              <a:rect l="l" t="t" r="r" b="b"/>
              <a:pathLst>
                <a:path w="2034" h="1713" extrusionOk="0">
                  <a:moveTo>
                    <a:pt x="0" y="1"/>
                  </a:moveTo>
                  <a:lnTo>
                    <a:pt x="0" y="1713"/>
                  </a:lnTo>
                  <a:lnTo>
                    <a:pt x="594" y="1713"/>
                  </a:lnTo>
                  <a:lnTo>
                    <a:pt x="594" y="832"/>
                  </a:lnTo>
                  <a:lnTo>
                    <a:pt x="623" y="832"/>
                  </a:lnTo>
                  <a:lnTo>
                    <a:pt x="768" y="1696"/>
                  </a:lnTo>
                  <a:lnTo>
                    <a:pt x="1263" y="1696"/>
                  </a:lnTo>
                  <a:lnTo>
                    <a:pt x="1411" y="832"/>
                  </a:lnTo>
                  <a:lnTo>
                    <a:pt x="1440" y="832"/>
                  </a:lnTo>
                  <a:lnTo>
                    <a:pt x="1440" y="1713"/>
                  </a:lnTo>
                  <a:lnTo>
                    <a:pt x="2034" y="1713"/>
                  </a:lnTo>
                  <a:lnTo>
                    <a:pt x="2034" y="1"/>
                  </a:lnTo>
                  <a:lnTo>
                    <a:pt x="1127" y="1"/>
                  </a:lnTo>
                  <a:lnTo>
                    <a:pt x="1017" y="656"/>
                  </a:lnTo>
                  <a:lnTo>
                    <a:pt x="884" y="1"/>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7" name="Google Shape;177;p7"/>
            <p:cNvSpPr/>
            <p:nvPr/>
          </p:nvSpPr>
          <p:spPr>
            <a:xfrm>
              <a:off x="1894278" y="2086362"/>
              <a:ext cx="14327" cy="17317"/>
            </a:xfrm>
            <a:custGeom>
              <a:avLst/>
              <a:gdLst/>
              <a:ahLst/>
              <a:cxnLst/>
              <a:rect l="l" t="t" r="r" b="b"/>
              <a:pathLst>
                <a:path w="230" h="278" extrusionOk="0">
                  <a:moveTo>
                    <a:pt x="15" y="1"/>
                  </a:moveTo>
                  <a:cubicBezTo>
                    <a:pt x="12" y="1"/>
                    <a:pt x="6" y="1"/>
                    <a:pt x="3" y="4"/>
                  </a:cubicBezTo>
                  <a:cubicBezTo>
                    <a:pt x="0" y="9"/>
                    <a:pt x="0" y="12"/>
                    <a:pt x="0" y="18"/>
                  </a:cubicBezTo>
                  <a:lnTo>
                    <a:pt x="0" y="105"/>
                  </a:lnTo>
                  <a:cubicBezTo>
                    <a:pt x="0" y="108"/>
                    <a:pt x="3" y="114"/>
                    <a:pt x="6" y="117"/>
                  </a:cubicBezTo>
                  <a:cubicBezTo>
                    <a:pt x="9" y="119"/>
                    <a:pt x="12" y="119"/>
                    <a:pt x="18" y="119"/>
                  </a:cubicBezTo>
                  <a:cubicBezTo>
                    <a:pt x="23" y="119"/>
                    <a:pt x="26" y="119"/>
                    <a:pt x="32" y="117"/>
                  </a:cubicBezTo>
                  <a:cubicBezTo>
                    <a:pt x="35" y="114"/>
                    <a:pt x="35" y="108"/>
                    <a:pt x="35" y="105"/>
                  </a:cubicBezTo>
                  <a:lnTo>
                    <a:pt x="35" y="33"/>
                  </a:lnTo>
                  <a:lnTo>
                    <a:pt x="99" y="33"/>
                  </a:lnTo>
                  <a:lnTo>
                    <a:pt x="99" y="244"/>
                  </a:lnTo>
                  <a:lnTo>
                    <a:pt x="44" y="244"/>
                  </a:lnTo>
                  <a:cubicBezTo>
                    <a:pt x="41" y="244"/>
                    <a:pt x="35" y="247"/>
                    <a:pt x="32" y="250"/>
                  </a:cubicBezTo>
                  <a:cubicBezTo>
                    <a:pt x="29" y="256"/>
                    <a:pt x="29" y="264"/>
                    <a:pt x="32" y="273"/>
                  </a:cubicBezTo>
                  <a:cubicBezTo>
                    <a:pt x="34" y="275"/>
                    <a:pt x="38" y="277"/>
                    <a:pt x="41" y="277"/>
                  </a:cubicBezTo>
                  <a:cubicBezTo>
                    <a:pt x="42" y="277"/>
                    <a:pt x="43" y="277"/>
                    <a:pt x="44" y="276"/>
                  </a:cubicBezTo>
                  <a:lnTo>
                    <a:pt x="189" y="276"/>
                  </a:lnTo>
                  <a:cubicBezTo>
                    <a:pt x="189" y="277"/>
                    <a:pt x="191" y="277"/>
                    <a:pt x="192" y="277"/>
                  </a:cubicBezTo>
                  <a:cubicBezTo>
                    <a:pt x="195" y="277"/>
                    <a:pt x="198" y="275"/>
                    <a:pt x="200" y="273"/>
                  </a:cubicBezTo>
                  <a:cubicBezTo>
                    <a:pt x="203" y="264"/>
                    <a:pt x="203" y="256"/>
                    <a:pt x="200" y="250"/>
                  </a:cubicBezTo>
                  <a:cubicBezTo>
                    <a:pt x="197" y="247"/>
                    <a:pt x="192" y="244"/>
                    <a:pt x="189" y="244"/>
                  </a:cubicBezTo>
                  <a:lnTo>
                    <a:pt x="134" y="244"/>
                  </a:lnTo>
                  <a:lnTo>
                    <a:pt x="134" y="33"/>
                  </a:lnTo>
                  <a:lnTo>
                    <a:pt x="194" y="33"/>
                  </a:lnTo>
                  <a:lnTo>
                    <a:pt x="194" y="105"/>
                  </a:lnTo>
                  <a:cubicBezTo>
                    <a:pt x="194" y="108"/>
                    <a:pt x="197" y="114"/>
                    <a:pt x="200" y="117"/>
                  </a:cubicBezTo>
                  <a:cubicBezTo>
                    <a:pt x="203" y="119"/>
                    <a:pt x="209" y="119"/>
                    <a:pt x="212" y="119"/>
                  </a:cubicBezTo>
                  <a:cubicBezTo>
                    <a:pt x="218" y="119"/>
                    <a:pt x="223" y="119"/>
                    <a:pt x="226" y="117"/>
                  </a:cubicBezTo>
                  <a:cubicBezTo>
                    <a:pt x="229" y="114"/>
                    <a:pt x="229" y="108"/>
                    <a:pt x="229" y="105"/>
                  </a:cubicBezTo>
                  <a:lnTo>
                    <a:pt x="229" y="18"/>
                  </a:lnTo>
                  <a:cubicBezTo>
                    <a:pt x="229" y="12"/>
                    <a:pt x="229" y="9"/>
                    <a:pt x="226" y="4"/>
                  </a:cubicBezTo>
                  <a:cubicBezTo>
                    <a:pt x="223" y="1"/>
                    <a:pt x="220" y="1"/>
                    <a:pt x="215"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8" name="Google Shape;178;p7"/>
            <p:cNvSpPr/>
            <p:nvPr/>
          </p:nvSpPr>
          <p:spPr>
            <a:xfrm>
              <a:off x="1911596" y="2086051"/>
              <a:ext cx="15573" cy="17878"/>
            </a:xfrm>
            <a:custGeom>
              <a:avLst/>
              <a:gdLst/>
              <a:ahLst/>
              <a:cxnLst/>
              <a:rect l="l" t="t" r="r" b="b"/>
              <a:pathLst>
                <a:path w="250" h="287" extrusionOk="0">
                  <a:moveTo>
                    <a:pt x="124" y="35"/>
                  </a:moveTo>
                  <a:cubicBezTo>
                    <a:pt x="136" y="35"/>
                    <a:pt x="148" y="38"/>
                    <a:pt x="160" y="43"/>
                  </a:cubicBezTo>
                  <a:cubicBezTo>
                    <a:pt x="171" y="46"/>
                    <a:pt x="180" y="55"/>
                    <a:pt x="186" y="64"/>
                  </a:cubicBezTo>
                  <a:cubicBezTo>
                    <a:pt x="194" y="75"/>
                    <a:pt x="200" y="87"/>
                    <a:pt x="203" y="98"/>
                  </a:cubicBezTo>
                  <a:cubicBezTo>
                    <a:pt x="209" y="113"/>
                    <a:pt x="209" y="127"/>
                    <a:pt x="209" y="145"/>
                  </a:cubicBezTo>
                  <a:cubicBezTo>
                    <a:pt x="209" y="159"/>
                    <a:pt x="209" y="174"/>
                    <a:pt x="203" y="188"/>
                  </a:cubicBezTo>
                  <a:cubicBezTo>
                    <a:pt x="200" y="203"/>
                    <a:pt x="194" y="214"/>
                    <a:pt x="186" y="226"/>
                  </a:cubicBezTo>
                  <a:cubicBezTo>
                    <a:pt x="180" y="235"/>
                    <a:pt x="171" y="243"/>
                    <a:pt x="160" y="246"/>
                  </a:cubicBezTo>
                  <a:cubicBezTo>
                    <a:pt x="148" y="252"/>
                    <a:pt x="136" y="255"/>
                    <a:pt x="124" y="255"/>
                  </a:cubicBezTo>
                  <a:cubicBezTo>
                    <a:pt x="111" y="255"/>
                    <a:pt x="99" y="252"/>
                    <a:pt x="87" y="246"/>
                  </a:cubicBezTo>
                  <a:cubicBezTo>
                    <a:pt x="76" y="243"/>
                    <a:pt x="67" y="235"/>
                    <a:pt x="61" y="226"/>
                  </a:cubicBezTo>
                  <a:cubicBezTo>
                    <a:pt x="53" y="214"/>
                    <a:pt x="47" y="203"/>
                    <a:pt x="44" y="188"/>
                  </a:cubicBezTo>
                  <a:cubicBezTo>
                    <a:pt x="38" y="174"/>
                    <a:pt x="38" y="159"/>
                    <a:pt x="38" y="145"/>
                  </a:cubicBezTo>
                  <a:cubicBezTo>
                    <a:pt x="38" y="127"/>
                    <a:pt x="38" y="113"/>
                    <a:pt x="44" y="98"/>
                  </a:cubicBezTo>
                  <a:cubicBezTo>
                    <a:pt x="47" y="87"/>
                    <a:pt x="53" y="75"/>
                    <a:pt x="61" y="64"/>
                  </a:cubicBezTo>
                  <a:cubicBezTo>
                    <a:pt x="67" y="55"/>
                    <a:pt x="76" y="46"/>
                    <a:pt x="87" y="43"/>
                  </a:cubicBezTo>
                  <a:cubicBezTo>
                    <a:pt x="99" y="38"/>
                    <a:pt x="111" y="35"/>
                    <a:pt x="124" y="35"/>
                  </a:cubicBezTo>
                  <a:close/>
                  <a:moveTo>
                    <a:pt x="124" y="1"/>
                  </a:moveTo>
                  <a:cubicBezTo>
                    <a:pt x="106" y="1"/>
                    <a:pt x="89" y="4"/>
                    <a:pt x="73" y="11"/>
                  </a:cubicBezTo>
                  <a:cubicBezTo>
                    <a:pt x="58" y="17"/>
                    <a:pt x="44" y="26"/>
                    <a:pt x="35" y="40"/>
                  </a:cubicBezTo>
                  <a:cubicBezTo>
                    <a:pt x="24" y="52"/>
                    <a:pt x="15" y="69"/>
                    <a:pt x="9" y="84"/>
                  </a:cubicBezTo>
                  <a:cubicBezTo>
                    <a:pt x="3" y="104"/>
                    <a:pt x="0" y="124"/>
                    <a:pt x="0" y="145"/>
                  </a:cubicBezTo>
                  <a:cubicBezTo>
                    <a:pt x="0" y="165"/>
                    <a:pt x="3" y="182"/>
                    <a:pt x="9" y="203"/>
                  </a:cubicBezTo>
                  <a:cubicBezTo>
                    <a:pt x="15" y="220"/>
                    <a:pt x="24" y="235"/>
                    <a:pt x="35" y="249"/>
                  </a:cubicBezTo>
                  <a:cubicBezTo>
                    <a:pt x="44" y="261"/>
                    <a:pt x="58" y="269"/>
                    <a:pt x="73" y="278"/>
                  </a:cubicBezTo>
                  <a:cubicBezTo>
                    <a:pt x="89" y="284"/>
                    <a:pt x="106" y="287"/>
                    <a:pt x="124" y="287"/>
                  </a:cubicBezTo>
                  <a:cubicBezTo>
                    <a:pt x="141" y="287"/>
                    <a:pt x="158" y="284"/>
                    <a:pt x="174" y="278"/>
                  </a:cubicBezTo>
                  <a:cubicBezTo>
                    <a:pt x="189" y="269"/>
                    <a:pt x="200" y="261"/>
                    <a:pt x="212" y="249"/>
                  </a:cubicBezTo>
                  <a:cubicBezTo>
                    <a:pt x="223" y="235"/>
                    <a:pt x="232" y="220"/>
                    <a:pt x="238" y="203"/>
                  </a:cubicBezTo>
                  <a:cubicBezTo>
                    <a:pt x="250" y="165"/>
                    <a:pt x="250" y="124"/>
                    <a:pt x="238" y="84"/>
                  </a:cubicBezTo>
                  <a:cubicBezTo>
                    <a:pt x="232" y="69"/>
                    <a:pt x="223" y="52"/>
                    <a:pt x="212" y="40"/>
                  </a:cubicBezTo>
                  <a:cubicBezTo>
                    <a:pt x="200" y="26"/>
                    <a:pt x="189" y="17"/>
                    <a:pt x="174" y="11"/>
                  </a:cubicBezTo>
                  <a:cubicBezTo>
                    <a:pt x="158" y="4"/>
                    <a:pt x="141" y="1"/>
                    <a:pt x="124"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79" name="Google Shape;179;p7"/>
            <p:cNvSpPr/>
            <p:nvPr/>
          </p:nvSpPr>
          <p:spPr>
            <a:xfrm>
              <a:off x="1947165" y="2086362"/>
              <a:ext cx="16445" cy="17380"/>
            </a:xfrm>
            <a:custGeom>
              <a:avLst/>
              <a:gdLst/>
              <a:ahLst/>
              <a:cxnLst/>
              <a:rect l="l" t="t" r="r" b="b"/>
              <a:pathLst>
                <a:path w="264" h="279" extrusionOk="0">
                  <a:moveTo>
                    <a:pt x="130" y="30"/>
                  </a:moveTo>
                  <a:cubicBezTo>
                    <a:pt x="145" y="30"/>
                    <a:pt x="159" y="33"/>
                    <a:pt x="174" y="44"/>
                  </a:cubicBezTo>
                  <a:cubicBezTo>
                    <a:pt x="185" y="53"/>
                    <a:pt x="191" y="64"/>
                    <a:pt x="188" y="79"/>
                  </a:cubicBezTo>
                  <a:cubicBezTo>
                    <a:pt x="188" y="88"/>
                    <a:pt x="188" y="93"/>
                    <a:pt x="185" y="99"/>
                  </a:cubicBezTo>
                  <a:cubicBezTo>
                    <a:pt x="183" y="105"/>
                    <a:pt x="177" y="111"/>
                    <a:pt x="174" y="114"/>
                  </a:cubicBezTo>
                  <a:cubicBezTo>
                    <a:pt x="165" y="119"/>
                    <a:pt x="159" y="122"/>
                    <a:pt x="154" y="122"/>
                  </a:cubicBezTo>
                  <a:cubicBezTo>
                    <a:pt x="145" y="125"/>
                    <a:pt x="136" y="125"/>
                    <a:pt x="128" y="125"/>
                  </a:cubicBezTo>
                  <a:lnTo>
                    <a:pt x="78" y="125"/>
                  </a:lnTo>
                  <a:lnTo>
                    <a:pt x="78" y="33"/>
                  </a:lnTo>
                  <a:lnTo>
                    <a:pt x="130" y="30"/>
                  </a:lnTo>
                  <a:close/>
                  <a:moveTo>
                    <a:pt x="15" y="1"/>
                  </a:moveTo>
                  <a:cubicBezTo>
                    <a:pt x="12" y="1"/>
                    <a:pt x="6" y="1"/>
                    <a:pt x="3" y="4"/>
                  </a:cubicBezTo>
                  <a:cubicBezTo>
                    <a:pt x="0" y="12"/>
                    <a:pt x="0" y="21"/>
                    <a:pt x="3" y="30"/>
                  </a:cubicBezTo>
                  <a:cubicBezTo>
                    <a:pt x="6" y="33"/>
                    <a:pt x="12" y="33"/>
                    <a:pt x="15" y="33"/>
                  </a:cubicBezTo>
                  <a:lnTo>
                    <a:pt x="44" y="33"/>
                  </a:lnTo>
                  <a:lnTo>
                    <a:pt x="44" y="247"/>
                  </a:lnTo>
                  <a:lnTo>
                    <a:pt x="15" y="247"/>
                  </a:lnTo>
                  <a:cubicBezTo>
                    <a:pt x="12" y="247"/>
                    <a:pt x="6" y="247"/>
                    <a:pt x="3" y="250"/>
                  </a:cubicBezTo>
                  <a:cubicBezTo>
                    <a:pt x="0" y="258"/>
                    <a:pt x="0" y="267"/>
                    <a:pt x="3" y="276"/>
                  </a:cubicBezTo>
                  <a:cubicBezTo>
                    <a:pt x="6" y="279"/>
                    <a:pt x="12" y="279"/>
                    <a:pt x="15" y="279"/>
                  </a:cubicBezTo>
                  <a:lnTo>
                    <a:pt x="107" y="279"/>
                  </a:lnTo>
                  <a:cubicBezTo>
                    <a:pt x="113" y="279"/>
                    <a:pt x="116" y="279"/>
                    <a:pt x="119" y="276"/>
                  </a:cubicBezTo>
                  <a:cubicBezTo>
                    <a:pt x="125" y="267"/>
                    <a:pt x="125" y="258"/>
                    <a:pt x="119" y="250"/>
                  </a:cubicBezTo>
                  <a:cubicBezTo>
                    <a:pt x="116" y="247"/>
                    <a:pt x="113" y="247"/>
                    <a:pt x="107" y="247"/>
                  </a:cubicBezTo>
                  <a:lnTo>
                    <a:pt x="78" y="247"/>
                  </a:lnTo>
                  <a:lnTo>
                    <a:pt x="78" y="157"/>
                  </a:lnTo>
                  <a:lnTo>
                    <a:pt x="113" y="157"/>
                  </a:lnTo>
                  <a:cubicBezTo>
                    <a:pt x="122" y="160"/>
                    <a:pt x="133" y="163"/>
                    <a:pt x="142" y="172"/>
                  </a:cubicBezTo>
                  <a:cubicBezTo>
                    <a:pt x="148" y="174"/>
                    <a:pt x="151" y="177"/>
                    <a:pt x="154" y="183"/>
                  </a:cubicBezTo>
                  <a:cubicBezTo>
                    <a:pt x="156" y="189"/>
                    <a:pt x="162" y="192"/>
                    <a:pt x="165" y="198"/>
                  </a:cubicBezTo>
                  <a:lnTo>
                    <a:pt x="174" y="212"/>
                  </a:lnTo>
                  <a:lnTo>
                    <a:pt x="183" y="230"/>
                  </a:lnTo>
                  <a:cubicBezTo>
                    <a:pt x="185" y="235"/>
                    <a:pt x="188" y="238"/>
                    <a:pt x="191" y="244"/>
                  </a:cubicBezTo>
                  <a:cubicBezTo>
                    <a:pt x="197" y="253"/>
                    <a:pt x="203" y="261"/>
                    <a:pt x="212" y="270"/>
                  </a:cubicBezTo>
                  <a:cubicBezTo>
                    <a:pt x="217" y="273"/>
                    <a:pt x="226" y="276"/>
                    <a:pt x="232" y="276"/>
                  </a:cubicBezTo>
                  <a:lnTo>
                    <a:pt x="249" y="276"/>
                  </a:lnTo>
                  <a:cubicBezTo>
                    <a:pt x="250" y="277"/>
                    <a:pt x="251" y="277"/>
                    <a:pt x="252" y="277"/>
                  </a:cubicBezTo>
                  <a:cubicBezTo>
                    <a:pt x="255" y="277"/>
                    <a:pt x="259" y="275"/>
                    <a:pt x="261" y="273"/>
                  </a:cubicBezTo>
                  <a:cubicBezTo>
                    <a:pt x="264" y="264"/>
                    <a:pt x="264" y="256"/>
                    <a:pt x="261" y="250"/>
                  </a:cubicBezTo>
                  <a:cubicBezTo>
                    <a:pt x="255" y="247"/>
                    <a:pt x="252" y="244"/>
                    <a:pt x="249" y="244"/>
                  </a:cubicBezTo>
                  <a:lnTo>
                    <a:pt x="243" y="244"/>
                  </a:lnTo>
                  <a:cubicBezTo>
                    <a:pt x="238" y="244"/>
                    <a:pt x="235" y="244"/>
                    <a:pt x="232" y="241"/>
                  </a:cubicBezTo>
                  <a:cubicBezTo>
                    <a:pt x="226" y="235"/>
                    <a:pt x="223" y="230"/>
                    <a:pt x="220" y="224"/>
                  </a:cubicBezTo>
                  <a:lnTo>
                    <a:pt x="212" y="209"/>
                  </a:lnTo>
                  <a:lnTo>
                    <a:pt x="203" y="195"/>
                  </a:lnTo>
                  <a:cubicBezTo>
                    <a:pt x="200" y="189"/>
                    <a:pt x="197" y="183"/>
                    <a:pt x="194" y="180"/>
                  </a:cubicBezTo>
                  <a:cubicBezTo>
                    <a:pt x="188" y="174"/>
                    <a:pt x="185" y="169"/>
                    <a:pt x="183" y="166"/>
                  </a:cubicBezTo>
                  <a:cubicBezTo>
                    <a:pt x="180" y="163"/>
                    <a:pt x="174" y="160"/>
                    <a:pt x="171" y="157"/>
                  </a:cubicBezTo>
                  <a:cubicBezTo>
                    <a:pt x="168" y="154"/>
                    <a:pt x="165" y="151"/>
                    <a:pt x="159" y="148"/>
                  </a:cubicBezTo>
                  <a:cubicBezTo>
                    <a:pt x="171" y="148"/>
                    <a:pt x="180" y="143"/>
                    <a:pt x="188" y="140"/>
                  </a:cubicBezTo>
                  <a:cubicBezTo>
                    <a:pt x="194" y="137"/>
                    <a:pt x="203" y="131"/>
                    <a:pt x="209" y="125"/>
                  </a:cubicBezTo>
                  <a:cubicBezTo>
                    <a:pt x="214" y="119"/>
                    <a:pt x="217" y="111"/>
                    <a:pt x="220" y="105"/>
                  </a:cubicBezTo>
                  <a:cubicBezTo>
                    <a:pt x="223" y="96"/>
                    <a:pt x="226" y="88"/>
                    <a:pt x="226" y="79"/>
                  </a:cubicBezTo>
                  <a:cubicBezTo>
                    <a:pt x="226" y="67"/>
                    <a:pt x="223" y="56"/>
                    <a:pt x="220" y="47"/>
                  </a:cubicBezTo>
                  <a:cubicBezTo>
                    <a:pt x="214" y="38"/>
                    <a:pt x="209" y="30"/>
                    <a:pt x="203" y="21"/>
                  </a:cubicBezTo>
                  <a:cubicBezTo>
                    <a:pt x="194" y="15"/>
                    <a:pt x="183" y="9"/>
                    <a:pt x="174" y="6"/>
                  </a:cubicBezTo>
                  <a:cubicBezTo>
                    <a:pt x="159" y="1"/>
                    <a:pt x="145" y="1"/>
                    <a:pt x="133"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80" name="Google Shape;180;p7"/>
            <p:cNvSpPr/>
            <p:nvPr/>
          </p:nvSpPr>
          <p:spPr>
            <a:xfrm>
              <a:off x="1964981" y="2085988"/>
              <a:ext cx="15573" cy="17940"/>
            </a:xfrm>
            <a:custGeom>
              <a:avLst/>
              <a:gdLst/>
              <a:ahLst/>
              <a:cxnLst/>
              <a:rect l="l" t="t" r="r" b="b"/>
              <a:pathLst>
                <a:path w="250" h="288" extrusionOk="0">
                  <a:moveTo>
                    <a:pt x="125" y="36"/>
                  </a:moveTo>
                  <a:cubicBezTo>
                    <a:pt x="137" y="36"/>
                    <a:pt x="149" y="39"/>
                    <a:pt x="160" y="44"/>
                  </a:cubicBezTo>
                  <a:cubicBezTo>
                    <a:pt x="172" y="47"/>
                    <a:pt x="180" y="56"/>
                    <a:pt x="189" y="65"/>
                  </a:cubicBezTo>
                  <a:cubicBezTo>
                    <a:pt x="195" y="76"/>
                    <a:pt x="201" y="88"/>
                    <a:pt x="206" y="99"/>
                  </a:cubicBezTo>
                  <a:cubicBezTo>
                    <a:pt x="209" y="114"/>
                    <a:pt x="212" y="128"/>
                    <a:pt x="212" y="146"/>
                  </a:cubicBezTo>
                  <a:cubicBezTo>
                    <a:pt x="212" y="160"/>
                    <a:pt x="209" y="175"/>
                    <a:pt x="206" y="189"/>
                  </a:cubicBezTo>
                  <a:cubicBezTo>
                    <a:pt x="204" y="204"/>
                    <a:pt x="195" y="215"/>
                    <a:pt x="189" y="227"/>
                  </a:cubicBezTo>
                  <a:cubicBezTo>
                    <a:pt x="180" y="236"/>
                    <a:pt x="172" y="244"/>
                    <a:pt x="160" y="247"/>
                  </a:cubicBezTo>
                  <a:cubicBezTo>
                    <a:pt x="149" y="253"/>
                    <a:pt x="137" y="256"/>
                    <a:pt x="125" y="256"/>
                  </a:cubicBezTo>
                  <a:cubicBezTo>
                    <a:pt x="114" y="256"/>
                    <a:pt x="99" y="253"/>
                    <a:pt x="88" y="247"/>
                  </a:cubicBezTo>
                  <a:cubicBezTo>
                    <a:pt x="79" y="244"/>
                    <a:pt x="67" y="236"/>
                    <a:pt x="62" y="227"/>
                  </a:cubicBezTo>
                  <a:cubicBezTo>
                    <a:pt x="53" y="215"/>
                    <a:pt x="47" y="204"/>
                    <a:pt x="44" y="189"/>
                  </a:cubicBezTo>
                  <a:cubicBezTo>
                    <a:pt x="41" y="175"/>
                    <a:pt x="38" y="160"/>
                    <a:pt x="38" y="146"/>
                  </a:cubicBezTo>
                  <a:cubicBezTo>
                    <a:pt x="38" y="128"/>
                    <a:pt x="41" y="114"/>
                    <a:pt x="44" y="99"/>
                  </a:cubicBezTo>
                  <a:cubicBezTo>
                    <a:pt x="47" y="88"/>
                    <a:pt x="53" y="76"/>
                    <a:pt x="62" y="65"/>
                  </a:cubicBezTo>
                  <a:cubicBezTo>
                    <a:pt x="67" y="56"/>
                    <a:pt x="79" y="47"/>
                    <a:pt x="88" y="44"/>
                  </a:cubicBezTo>
                  <a:cubicBezTo>
                    <a:pt x="99" y="39"/>
                    <a:pt x="114" y="36"/>
                    <a:pt x="125" y="36"/>
                  </a:cubicBezTo>
                  <a:close/>
                  <a:moveTo>
                    <a:pt x="125" y="1"/>
                  </a:moveTo>
                  <a:cubicBezTo>
                    <a:pt x="108" y="1"/>
                    <a:pt x="91" y="4"/>
                    <a:pt x="73" y="12"/>
                  </a:cubicBezTo>
                  <a:cubicBezTo>
                    <a:pt x="59" y="18"/>
                    <a:pt x="47" y="27"/>
                    <a:pt x="36" y="41"/>
                  </a:cubicBezTo>
                  <a:cubicBezTo>
                    <a:pt x="24" y="53"/>
                    <a:pt x="15" y="70"/>
                    <a:pt x="10" y="85"/>
                  </a:cubicBezTo>
                  <a:cubicBezTo>
                    <a:pt x="4" y="105"/>
                    <a:pt x="1" y="125"/>
                    <a:pt x="1" y="146"/>
                  </a:cubicBezTo>
                  <a:cubicBezTo>
                    <a:pt x="1" y="166"/>
                    <a:pt x="4" y="183"/>
                    <a:pt x="10" y="204"/>
                  </a:cubicBezTo>
                  <a:cubicBezTo>
                    <a:pt x="15" y="221"/>
                    <a:pt x="24" y="236"/>
                    <a:pt x="36" y="250"/>
                  </a:cubicBezTo>
                  <a:cubicBezTo>
                    <a:pt x="47" y="262"/>
                    <a:pt x="59" y="270"/>
                    <a:pt x="73" y="279"/>
                  </a:cubicBezTo>
                  <a:cubicBezTo>
                    <a:pt x="91" y="285"/>
                    <a:pt x="108" y="288"/>
                    <a:pt x="125" y="288"/>
                  </a:cubicBezTo>
                  <a:cubicBezTo>
                    <a:pt x="143" y="288"/>
                    <a:pt x="160" y="285"/>
                    <a:pt x="175" y="279"/>
                  </a:cubicBezTo>
                  <a:cubicBezTo>
                    <a:pt x="189" y="270"/>
                    <a:pt x="204" y="262"/>
                    <a:pt x="212" y="250"/>
                  </a:cubicBezTo>
                  <a:cubicBezTo>
                    <a:pt x="224" y="236"/>
                    <a:pt x="233" y="221"/>
                    <a:pt x="238" y="204"/>
                  </a:cubicBezTo>
                  <a:cubicBezTo>
                    <a:pt x="250" y="166"/>
                    <a:pt x="250" y="125"/>
                    <a:pt x="238" y="85"/>
                  </a:cubicBezTo>
                  <a:cubicBezTo>
                    <a:pt x="233" y="70"/>
                    <a:pt x="224" y="53"/>
                    <a:pt x="212" y="41"/>
                  </a:cubicBezTo>
                  <a:cubicBezTo>
                    <a:pt x="204" y="27"/>
                    <a:pt x="189" y="18"/>
                    <a:pt x="175" y="12"/>
                  </a:cubicBezTo>
                  <a:cubicBezTo>
                    <a:pt x="160" y="4"/>
                    <a:pt x="143" y="1"/>
                    <a:pt x="125"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81" name="Google Shape;181;p7"/>
            <p:cNvSpPr/>
            <p:nvPr/>
          </p:nvSpPr>
          <p:spPr>
            <a:xfrm>
              <a:off x="1982174" y="2086362"/>
              <a:ext cx="17006" cy="17317"/>
            </a:xfrm>
            <a:custGeom>
              <a:avLst/>
              <a:gdLst/>
              <a:ahLst/>
              <a:cxnLst/>
              <a:rect l="l" t="t" r="r" b="b"/>
              <a:pathLst>
                <a:path w="273" h="278" extrusionOk="0">
                  <a:moveTo>
                    <a:pt x="20" y="1"/>
                  </a:moveTo>
                  <a:cubicBezTo>
                    <a:pt x="17" y="1"/>
                    <a:pt x="12" y="1"/>
                    <a:pt x="9" y="4"/>
                  </a:cubicBezTo>
                  <a:cubicBezTo>
                    <a:pt x="3" y="12"/>
                    <a:pt x="3" y="21"/>
                    <a:pt x="9" y="30"/>
                  </a:cubicBezTo>
                  <a:cubicBezTo>
                    <a:pt x="12" y="33"/>
                    <a:pt x="17" y="33"/>
                    <a:pt x="20" y="33"/>
                  </a:cubicBezTo>
                  <a:lnTo>
                    <a:pt x="32" y="33"/>
                  </a:lnTo>
                  <a:lnTo>
                    <a:pt x="29" y="244"/>
                  </a:lnTo>
                  <a:lnTo>
                    <a:pt x="14" y="244"/>
                  </a:lnTo>
                  <a:cubicBezTo>
                    <a:pt x="12" y="244"/>
                    <a:pt x="6" y="247"/>
                    <a:pt x="3" y="250"/>
                  </a:cubicBezTo>
                  <a:cubicBezTo>
                    <a:pt x="0" y="256"/>
                    <a:pt x="0" y="264"/>
                    <a:pt x="3" y="273"/>
                  </a:cubicBezTo>
                  <a:cubicBezTo>
                    <a:pt x="5" y="275"/>
                    <a:pt x="8" y="277"/>
                    <a:pt x="11" y="277"/>
                  </a:cubicBezTo>
                  <a:cubicBezTo>
                    <a:pt x="13" y="277"/>
                    <a:pt x="14" y="277"/>
                    <a:pt x="14" y="276"/>
                  </a:cubicBezTo>
                  <a:lnTo>
                    <a:pt x="87" y="276"/>
                  </a:lnTo>
                  <a:cubicBezTo>
                    <a:pt x="89" y="277"/>
                    <a:pt x="90" y="277"/>
                    <a:pt x="91" y="277"/>
                  </a:cubicBezTo>
                  <a:cubicBezTo>
                    <a:pt x="94" y="277"/>
                    <a:pt x="96" y="275"/>
                    <a:pt x="99" y="273"/>
                  </a:cubicBezTo>
                  <a:cubicBezTo>
                    <a:pt x="104" y="267"/>
                    <a:pt x="104" y="256"/>
                    <a:pt x="99" y="250"/>
                  </a:cubicBezTo>
                  <a:cubicBezTo>
                    <a:pt x="96" y="247"/>
                    <a:pt x="93" y="244"/>
                    <a:pt x="87" y="244"/>
                  </a:cubicBezTo>
                  <a:lnTo>
                    <a:pt x="61" y="244"/>
                  </a:lnTo>
                  <a:lnTo>
                    <a:pt x="67" y="56"/>
                  </a:lnTo>
                  <a:lnTo>
                    <a:pt x="116" y="186"/>
                  </a:lnTo>
                  <a:cubicBezTo>
                    <a:pt x="116" y="192"/>
                    <a:pt x="119" y="195"/>
                    <a:pt x="122" y="198"/>
                  </a:cubicBezTo>
                  <a:cubicBezTo>
                    <a:pt x="127" y="201"/>
                    <a:pt x="130" y="203"/>
                    <a:pt x="136" y="203"/>
                  </a:cubicBezTo>
                  <a:cubicBezTo>
                    <a:pt x="139" y="203"/>
                    <a:pt x="145" y="201"/>
                    <a:pt x="148" y="198"/>
                  </a:cubicBezTo>
                  <a:cubicBezTo>
                    <a:pt x="154" y="195"/>
                    <a:pt x="156" y="192"/>
                    <a:pt x="156" y="186"/>
                  </a:cubicBezTo>
                  <a:lnTo>
                    <a:pt x="206" y="56"/>
                  </a:lnTo>
                  <a:lnTo>
                    <a:pt x="209" y="244"/>
                  </a:lnTo>
                  <a:lnTo>
                    <a:pt x="183" y="244"/>
                  </a:lnTo>
                  <a:cubicBezTo>
                    <a:pt x="180" y="244"/>
                    <a:pt x="177" y="247"/>
                    <a:pt x="171" y="250"/>
                  </a:cubicBezTo>
                  <a:cubicBezTo>
                    <a:pt x="168" y="256"/>
                    <a:pt x="168" y="264"/>
                    <a:pt x="171" y="273"/>
                  </a:cubicBezTo>
                  <a:cubicBezTo>
                    <a:pt x="175" y="275"/>
                    <a:pt x="178" y="277"/>
                    <a:pt x="180" y="277"/>
                  </a:cubicBezTo>
                  <a:cubicBezTo>
                    <a:pt x="181" y="277"/>
                    <a:pt x="182" y="277"/>
                    <a:pt x="183" y="276"/>
                  </a:cubicBezTo>
                  <a:lnTo>
                    <a:pt x="255" y="276"/>
                  </a:lnTo>
                  <a:cubicBezTo>
                    <a:pt x="257" y="277"/>
                    <a:pt x="258" y="277"/>
                    <a:pt x="259" y="277"/>
                  </a:cubicBezTo>
                  <a:cubicBezTo>
                    <a:pt x="262" y="277"/>
                    <a:pt x="264" y="275"/>
                    <a:pt x="267" y="273"/>
                  </a:cubicBezTo>
                  <a:cubicBezTo>
                    <a:pt x="272" y="267"/>
                    <a:pt x="272" y="256"/>
                    <a:pt x="267" y="250"/>
                  </a:cubicBezTo>
                  <a:cubicBezTo>
                    <a:pt x="264" y="247"/>
                    <a:pt x="261" y="244"/>
                    <a:pt x="255" y="244"/>
                  </a:cubicBezTo>
                  <a:lnTo>
                    <a:pt x="243" y="244"/>
                  </a:lnTo>
                  <a:lnTo>
                    <a:pt x="238" y="33"/>
                  </a:lnTo>
                  <a:lnTo>
                    <a:pt x="249" y="33"/>
                  </a:lnTo>
                  <a:cubicBezTo>
                    <a:pt x="252" y="33"/>
                    <a:pt x="258" y="33"/>
                    <a:pt x="261" y="30"/>
                  </a:cubicBezTo>
                  <a:cubicBezTo>
                    <a:pt x="264" y="21"/>
                    <a:pt x="264" y="12"/>
                    <a:pt x="261" y="4"/>
                  </a:cubicBezTo>
                  <a:cubicBezTo>
                    <a:pt x="258" y="1"/>
                    <a:pt x="252" y="1"/>
                    <a:pt x="249" y="1"/>
                  </a:cubicBezTo>
                  <a:lnTo>
                    <a:pt x="200" y="1"/>
                  </a:lnTo>
                  <a:cubicBezTo>
                    <a:pt x="191" y="1"/>
                    <a:pt x="188" y="4"/>
                    <a:pt x="185" y="9"/>
                  </a:cubicBezTo>
                  <a:lnTo>
                    <a:pt x="133" y="151"/>
                  </a:lnTo>
                  <a:lnTo>
                    <a:pt x="84" y="9"/>
                  </a:lnTo>
                  <a:cubicBezTo>
                    <a:pt x="81" y="4"/>
                    <a:pt x="75" y="1"/>
                    <a:pt x="70"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82" name="Google Shape;182;p7"/>
            <p:cNvSpPr/>
            <p:nvPr/>
          </p:nvSpPr>
          <p:spPr>
            <a:xfrm>
              <a:off x="2000550" y="2086362"/>
              <a:ext cx="15012" cy="17193"/>
            </a:xfrm>
            <a:custGeom>
              <a:avLst/>
              <a:gdLst/>
              <a:ahLst/>
              <a:cxnLst/>
              <a:rect l="l" t="t" r="r" b="b"/>
              <a:pathLst>
                <a:path w="241" h="276" extrusionOk="0">
                  <a:moveTo>
                    <a:pt x="15" y="1"/>
                  </a:moveTo>
                  <a:cubicBezTo>
                    <a:pt x="12" y="1"/>
                    <a:pt x="9" y="1"/>
                    <a:pt x="6" y="4"/>
                  </a:cubicBezTo>
                  <a:cubicBezTo>
                    <a:pt x="0" y="12"/>
                    <a:pt x="0" y="21"/>
                    <a:pt x="6" y="30"/>
                  </a:cubicBezTo>
                  <a:cubicBezTo>
                    <a:pt x="9" y="33"/>
                    <a:pt x="12" y="33"/>
                    <a:pt x="15" y="33"/>
                  </a:cubicBezTo>
                  <a:lnTo>
                    <a:pt x="41" y="33"/>
                  </a:lnTo>
                  <a:lnTo>
                    <a:pt x="41" y="244"/>
                  </a:lnTo>
                  <a:lnTo>
                    <a:pt x="18" y="244"/>
                  </a:lnTo>
                  <a:cubicBezTo>
                    <a:pt x="12" y="244"/>
                    <a:pt x="9" y="244"/>
                    <a:pt x="6" y="247"/>
                  </a:cubicBezTo>
                  <a:cubicBezTo>
                    <a:pt x="0" y="256"/>
                    <a:pt x="0" y="264"/>
                    <a:pt x="6" y="273"/>
                  </a:cubicBezTo>
                  <a:cubicBezTo>
                    <a:pt x="9" y="276"/>
                    <a:pt x="12" y="276"/>
                    <a:pt x="18" y="276"/>
                  </a:cubicBezTo>
                  <a:lnTo>
                    <a:pt x="226" y="276"/>
                  </a:lnTo>
                  <a:cubicBezTo>
                    <a:pt x="229" y="276"/>
                    <a:pt x="232" y="276"/>
                    <a:pt x="235" y="273"/>
                  </a:cubicBezTo>
                  <a:cubicBezTo>
                    <a:pt x="238" y="267"/>
                    <a:pt x="241" y="264"/>
                    <a:pt x="241" y="258"/>
                  </a:cubicBezTo>
                  <a:lnTo>
                    <a:pt x="241" y="192"/>
                  </a:lnTo>
                  <a:cubicBezTo>
                    <a:pt x="241" y="186"/>
                    <a:pt x="238" y="183"/>
                    <a:pt x="235" y="180"/>
                  </a:cubicBezTo>
                  <a:cubicBezTo>
                    <a:pt x="232" y="177"/>
                    <a:pt x="226" y="174"/>
                    <a:pt x="224" y="174"/>
                  </a:cubicBezTo>
                  <a:cubicBezTo>
                    <a:pt x="218" y="174"/>
                    <a:pt x="212" y="174"/>
                    <a:pt x="209" y="180"/>
                  </a:cubicBezTo>
                  <a:cubicBezTo>
                    <a:pt x="206" y="183"/>
                    <a:pt x="203" y="186"/>
                    <a:pt x="206" y="192"/>
                  </a:cubicBezTo>
                  <a:lnTo>
                    <a:pt x="206" y="244"/>
                  </a:lnTo>
                  <a:lnTo>
                    <a:pt x="76" y="244"/>
                  </a:lnTo>
                  <a:lnTo>
                    <a:pt x="76" y="148"/>
                  </a:lnTo>
                  <a:lnTo>
                    <a:pt x="134" y="148"/>
                  </a:lnTo>
                  <a:lnTo>
                    <a:pt x="134" y="169"/>
                  </a:lnTo>
                  <a:cubicBezTo>
                    <a:pt x="134" y="174"/>
                    <a:pt x="134" y="177"/>
                    <a:pt x="137" y="183"/>
                  </a:cubicBezTo>
                  <a:cubicBezTo>
                    <a:pt x="142" y="183"/>
                    <a:pt x="145" y="186"/>
                    <a:pt x="151" y="186"/>
                  </a:cubicBezTo>
                  <a:cubicBezTo>
                    <a:pt x="157" y="186"/>
                    <a:pt x="160" y="183"/>
                    <a:pt x="166" y="183"/>
                  </a:cubicBezTo>
                  <a:cubicBezTo>
                    <a:pt x="168" y="177"/>
                    <a:pt x="168" y="174"/>
                    <a:pt x="168" y="169"/>
                  </a:cubicBezTo>
                  <a:lnTo>
                    <a:pt x="168" y="96"/>
                  </a:lnTo>
                  <a:cubicBezTo>
                    <a:pt x="168" y="93"/>
                    <a:pt x="168" y="88"/>
                    <a:pt x="166" y="85"/>
                  </a:cubicBezTo>
                  <a:cubicBezTo>
                    <a:pt x="163" y="82"/>
                    <a:pt x="157" y="82"/>
                    <a:pt x="151" y="82"/>
                  </a:cubicBezTo>
                  <a:cubicBezTo>
                    <a:pt x="145" y="82"/>
                    <a:pt x="142" y="82"/>
                    <a:pt x="137" y="85"/>
                  </a:cubicBezTo>
                  <a:cubicBezTo>
                    <a:pt x="134" y="88"/>
                    <a:pt x="134" y="93"/>
                    <a:pt x="134" y="96"/>
                  </a:cubicBezTo>
                  <a:lnTo>
                    <a:pt x="134" y="119"/>
                  </a:lnTo>
                  <a:lnTo>
                    <a:pt x="76" y="119"/>
                  </a:lnTo>
                  <a:lnTo>
                    <a:pt x="76" y="33"/>
                  </a:lnTo>
                  <a:lnTo>
                    <a:pt x="200" y="33"/>
                  </a:lnTo>
                  <a:lnTo>
                    <a:pt x="200" y="76"/>
                  </a:lnTo>
                  <a:cubicBezTo>
                    <a:pt x="200" y="79"/>
                    <a:pt x="200" y="85"/>
                    <a:pt x="203" y="88"/>
                  </a:cubicBezTo>
                  <a:cubicBezTo>
                    <a:pt x="209" y="90"/>
                    <a:pt x="212" y="90"/>
                    <a:pt x="218" y="90"/>
                  </a:cubicBezTo>
                  <a:cubicBezTo>
                    <a:pt x="224" y="90"/>
                    <a:pt x="226" y="90"/>
                    <a:pt x="232" y="88"/>
                  </a:cubicBezTo>
                  <a:cubicBezTo>
                    <a:pt x="235" y="85"/>
                    <a:pt x="235" y="79"/>
                    <a:pt x="235" y="76"/>
                  </a:cubicBezTo>
                  <a:lnTo>
                    <a:pt x="235" y="15"/>
                  </a:lnTo>
                  <a:cubicBezTo>
                    <a:pt x="235" y="12"/>
                    <a:pt x="235" y="6"/>
                    <a:pt x="232" y="4"/>
                  </a:cubicBezTo>
                  <a:cubicBezTo>
                    <a:pt x="229" y="1"/>
                    <a:pt x="224" y="1"/>
                    <a:pt x="221" y="1"/>
                  </a:cubicBezTo>
                  <a:close/>
                </a:path>
              </a:pathLst>
            </a:custGeom>
            <a:solidFill>
              <a:srgbClr val="03C1C8"/>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183" name="Google Shape;183;p7"/>
          <p:cNvSpPr txBox="1">
            <a:spLocks noGrp="1"/>
          </p:cNvSpPr>
          <p:nvPr>
            <p:ph type="title"/>
          </p:nvPr>
        </p:nvSpPr>
        <p:spPr>
          <a:xfrm>
            <a:off x="4049700" y="2421833"/>
            <a:ext cx="4092800" cy="7452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l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84" name="Google Shape;184;p7"/>
          <p:cNvSpPr txBox="1">
            <a:spLocks noGrp="1"/>
          </p:cNvSpPr>
          <p:nvPr>
            <p:ph type="subTitle" idx="1"/>
          </p:nvPr>
        </p:nvSpPr>
        <p:spPr>
          <a:xfrm>
            <a:off x="4526900" y="3215133"/>
            <a:ext cx="3138400" cy="16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0676052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193" name="Google Shape;193;p9"/>
          <p:cNvSpPr txBox="1">
            <a:spLocks noGrp="1"/>
          </p:cNvSpPr>
          <p:nvPr>
            <p:ph type="title"/>
          </p:nvPr>
        </p:nvSpPr>
        <p:spPr>
          <a:xfrm>
            <a:off x="840567" y="1677967"/>
            <a:ext cx="4788400" cy="22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200"/>
              <a:buNone/>
              <a:defRPr b="0">
                <a:solidFill>
                  <a:schemeClr val="lt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94" name="Google Shape;194;p9"/>
          <p:cNvSpPr txBox="1">
            <a:spLocks noGrp="1"/>
          </p:cNvSpPr>
          <p:nvPr>
            <p:ph type="subTitle" idx="1"/>
          </p:nvPr>
        </p:nvSpPr>
        <p:spPr>
          <a:xfrm>
            <a:off x="1913055" y="3691000"/>
            <a:ext cx="3716400" cy="99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95" name="Google Shape;195;p9"/>
          <p:cNvSpPr/>
          <p:nvPr/>
        </p:nvSpPr>
        <p:spPr>
          <a:xfrm rot="905221" flipH="1">
            <a:off x="6277860" y="3133865"/>
            <a:ext cx="5676645" cy="5323707"/>
          </a:xfrm>
          <a:custGeom>
            <a:avLst/>
            <a:gdLst/>
            <a:ahLst/>
            <a:cxnLst/>
            <a:rect l="l" t="t" r="r" b="b"/>
            <a:pathLst>
              <a:path w="13126" h="12310" extrusionOk="0">
                <a:moveTo>
                  <a:pt x="2325" y="0"/>
                </a:moveTo>
                <a:cubicBezTo>
                  <a:pt x="1430" y="0"/>
                  <a:pt x="591" y="247"/>
                  <a:pt x="1" y="756"/>
                </a:cubicBezTo>
                <a:lnTo>
                  <a:pt x="40" y="12310"/>
                </a:lnTo>
                <a:lnTo>
                  <a:pt x="13125" y="12310"/>
                </a:lnTo>
                <a:cubicBezTo>
                  <a:pt x="10915" y="12077"/>
                  <a:pt x="11982" y="10856"/>
                  <a:pt x="11293" y="9712"/>
                </a:cubicBezTo>
                <a:cubicBezTo>
                  <a:pt x="10915" y="9082"/>
                  <a:pt x="10554" y="8755"/>
                  <a:pt x="10043" y="8755"/>
                </a:cubicBezTo>
                <a:cubicBezTo>
                  <a:pt x="9769" y="8755"/>
                  <a:pt x="9451" y="8850"/>
                  <a:pt x="9064" y="9043"/>
                </a:cubicBezTo>
                <a:cubicBezTo>
                  <a:pt x="9830" y="7350"/>
                  <a:pt x="8612" y="5842"/>
                  <a:pt x="6940" y="5842"/>
                </a:cubicBezTo>
                <a:cubicBezTo>
                  <a:pt x="6899" y="5842"/>
                  <a:pt x="6857" y="5843"/>
                  <a:pt x="6815" y="5844"/>
                </a:cubicBezTo>
                <a:cubicBezTo>
                  <a:pt x="7960" y="2064"/>
                  <a:pt x="4911" y="0"/>
                  <a:pt x="232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33402161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6"/>
        <p:cNvGrpSpPr/>
        <p:nvPr/>
      </p:nvGrpSpPr>
      <p:grpSpPr>
        <a:xfrm>
          <a:off x="0" y="0"/>
          <a:ext cx="0" cy="0"/>
          <a:chOff x="0" y="0"/>
          <a:chExt cx="0" cy="0"/>
        </a:xfrm>
      </p:grpSpPr>
      <p:sp>
        <p:nvSpPr>
          <p:cNvPr id="197" name="Google Shape;197;p10"/>
          <p:cNvSpPr txBox="1">
            <a:spLocks noGrp="1"/>
          </p:cNvSpPr>
          <p:nvPr>
            <p:ph type="title"/>
          </p:nvPr>
        </p:nvSpPr>
        <p:spPr>
          <a:xfrm>
            <a:off x="7234900" y="675900"/>
            <a:ext cx="5348000" cy="3454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b="0">
                <a:solidFill>
                  <a:schemeClr val="lt2"/>
                </a:solidFill>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Tree>
    <p:extLst>
      <p:ext uri="{BB962C8B-B14F-4D97-AF65-F5344CB8AC3E}">
        <p14:creationId xmlns:p14="http://schemas.microsoft.com/office/powerpoint/2010/main" val="24765264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0" name="Google Shape;200;p11"/>
          <p:cNvSpPr/>
          <p:nvPr/>
        </p:nvSpPr>
        <p:spPr>
          <a:xfrm>
            <a:off x="3688200" y="5141367"/>
            <a:ext cx="2204000" cy="11388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1" name="Google Shape;201;p11"/>
          <p:cNvSpPr/>
          <p:nvPr/>
        </p:nvSpPr>
        <p:spPr>
          <a:xfrm rot="-224927">
            <a:off x="3966278" y="1470745"/>
            <a:ext cx="966743" cy="365603"/>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2" name="Google Shape;202;p11"/>
          <p:cNvSpPr/>
          <p:nvPr/>
        </p:nvSpPr>
        <p:spPr>
          <a:xfrm rot="-225047">
            <a:off x="420028" y="2141651"/>
            <a:ext cx="4572261" cy="6857748"/>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203" name="Google Shape;203;p11"/>
          <p:cNvGrpSpPr/>
          <p:nvPr/>
        </p:nvGrpSpPr>
        <p:grpSpPr>
          <a:xfrm rot="-670349">
            <a:off x="5258475" y="720742"/>
            <a:ext cx="1266860" cy="609601"/>
            <a:chOff x="-3051905" y="4109025"/>
            <a:chExt cx="1236422" cy="594954"/>
          </a:xfrm>
        </p:grpSpPr>
        <p:sp>
          <p:nvSpPr>
            <p:cNvPr id="204" name="Google Shape;204;p11"/>
            <p:cNvSpPr/>
            <p:nvPr/>
          </p:nvSpPr>
          <p:spPr>
            <a:xfrm>
              <a:off x="-2508840" y="4158742"/>
              <a:ext cx="111321" cy="57573"/>
            </a:xfrm>
            <a:custGeom>
              <a:avLst/>
              <a:gdLst/>
              <a:ahLst/>
              <a:cxnLst/>
              <a:rect l="l" t="t" r="r" b="b"/>
              <a:pathLst>
                <a:path w="1077" h="557" extrusionOk="0">
                  <a:moveTo>
                    <a:pt x="779" y="1"/>
                  </a:moveTo>
                  <a:cubicBezTo>
                    <a:pt x="502" y="1"/>
                    <a:pt x="236" y="79"/>
                    <a:pt x="0" y="227"/>
                  </a:cubicBezTo>
                  <a:lnTo>
                    <a:pt x="747" y="556"/>
                  </a:lnTo>
                  <a:lnTo>
                    <a:pt x="1047" y="527"/>
                  </a:lnTo>
                  <a:cubicBezTo>
                    <a:pt x="1076" y="333"/>
                    <a:pt x="1008" y="140"/>
                    <a:pt x="873" y="4"/>
                  </a:cubicBezTo>
                  <a:cubicBezTo>
                    <a:pt x="841" y="2"/>
                    <a:pt x="810" y="1"/>
                    <a:pt x="779" y="1"/>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5" name="Google Shape;205;p11"/>
            <p:cNvSpPr/>
            <p:nvPr/>
          </p:nvSpPr>
          <p:spPr>
            <a:xfrm>
              <a:off x="-2484860" y="4180138"/>
              <a:ext cx="79279" cy="33179"/>
            </a:xfrm>
            <a:custGeom>
              <a:avLst/>
              <a:gdLst/>
              <a:ahLst/>
              <a:cxnLst/>
              <a:rect l="l" t="t" r="r" b="b"/>
              <a:pathLst>
                <a:path w="767" h="321" extrusionOk="0">
                  <a:moveTo>
                    <a:pt x="718" y="0"/>
                  </a:moveTo>
                  <a:cubicBezTo>
                    <a:pt x="466" y="20"/>
                    <a:pt x="233" y="78"/>
                    <a:pt x="1" y="156"/>
                  </a:cubicBezTo>
                  <a:lnTo>
                    <a:pt x="611" y="320"/>
                  </a:lnTo>
                  <a:lnTo>
                    <a:pt x="767" y="272"/>
                  </a:lnTo>
                  <a:cubicBezTo>
                    <a:pt x="767" y="175"/>
                    <a:pt x="747" y="78"/>
                    <a:pt x="718" y="0"/>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6" name="Google Shape;206;p11"/>
            <p:cNvSpPr/>
            <p:nvPr/>
          </p:nvSpPr>
          <p:spPr>
            <a:xfrm>
              <a:off x="-2383668" y="4210940"/>
              <a:ext cx="111321" cy="58503"/>
            </a:xfrm>
            <a:custGeom>
              <a:avLst/>
              <a:gdLst/>
              <a:ahLst/>
              <a:cxnLst/>
              <a:rect l="l" t="t" r="r" b="b"/>
              <a:pathLst>
                <a:path w="1077" h="566" extrusionOk="0">
                  <a:moveTo>
                    <a:pt x="773" y="0"/>
                  </a:moveTo>
                  <a:cubicBezTo>
                    <a:pt x="503" y="0"/>
                    <a:pt x="236" y="78"/>
                    <a:pt x="1" y="226"/>
                  </a:cubicBezTo>
                  <a:lnTo>
                    <a:pt x="747" y="565"/>
                  </a:lnTo>
                  <a:lnTo>
                    <a:pt x="1048" y="536"/>
                  </a:lnTo>
                  <a:cubicBezTo>
                    <a:pt x="1077" y="342"/>
                    <a:pt x="1009" y="139"/>
                    <a:pt x="864" y="3"/>
                  </a:cubicBezTo>
                  <a:cubicBezTo>
                    <a:pt x="833" y="1"/>
                    <a:pt x="803" y="0"/>
                    <a:pt x="773" y="0"/>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7" name="Google Shape;207;p11"/>
            <p:cNvSpPr/>
            <p:nvPr/>
          </p:nvSpPr>
          <p:spPr>
            <a:xfrm>
              <a:off x="-2360619" y="4232233"/>
              <a:ext cx="80313" cy="33179"/>
            </a:xfrm>
            <a:custGeom>
              <a:avLst/>
              <a:gdLst/>
              <a:ahLst/>
              <a:cxnLst/>
              <a:rect l="l" t="t" r="r" b="b"/>
              <a:pathLst>
                <a:path w="777" h="321" extrusionOk="0">
                  <a:moveTo>
                    <a:pt x="718" y="0"/>
                  </a:moveTo>
                  <a:cubicBezTo>
                    <a:pt x="476" y="30"/>
                    <a:pt x="233" y="78"/>
                    <a:pt x="1" y="156"/>
                  </a:cubicBezTo>
                  <a:lnTo>
                    <a:pt x="621" y="320"/>
                  </a:lnTo>
                  <a:lnTo>
                    <a:pt x="776" y="272"/>
                  </a:lnTo>
                  <a:cubicBezTo>
                    <a:pt x="776" y="175"/>
                    <a:pt x="757" y="88"/>
                    <a:pt x="718" y="0"/>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8" name="Google Shape;208;p11"/>
            <p:cNvSpPr/>
            <p:nvPr/>
          </p:nvSpPr>
          <p:spPr>
            <a:xfrm>
              <a:off x="-2402687" y="4499734"/>
              <a:ext cx="147395" cy="79486"/>
            </a:xfrm>
            <a:custGeom>
              <a:avLst/>
              <a:gdLst/>
              <a:ahLst/>
              <a:cxnLst/>
              <a:rect l="l" t="t" r="r" b="b"/>
              <a:pathLst>
                <a:path w="1426" h="769" extrusionOk="0">
                  <a:moveTo>
                    <a:pt x="1222" y="1"/>
                  </a:moveTo>
                  <a:cubicBezTo>
                    <a:pt x="1009" y="10"/>
                    <a:pt x="786" y="49"/>
                    <a:pt x="582" y="127"/>
                  </a:cubicBezTo>
                  <a:lnTo>
                    <a:pt x="1" y="698"/>
                  </a:lnTo>
                  <a:cubicBezTo>
                    <a:pt x="136" y="741"/>
                    <a:pt x="271" y="768"/>
                    <a:pt x="412" y="768"/>
                  </a:cubicBezTo>
                  <a:cubicBezTo>
                    <a:pt x="433" y="768"/>
                    <a:pt x="454" y="767"/>
                    <a:pt x="476" y="766"/>
                  </a:cubicBezTo>
                  <a:cubicBezTo>
                    <a:pt x="476" y="766"/>
                    <a:pt x="1067" y="708"/>
                    <a:pt x="1348" y="563"/>
                  </a:cubicBezTo>
                  <a:cubicBezTo>
                    <a:pt x="1348" y="563"/>
                    <a:pt x="1426" y="194"/>
                    <a:pt x="1222" y="1"/>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9" name="Google Shape;209;p11"/>
            <p:cNvSpPr/>
            <p:nvPr/>
          </p:nvSpPr>
          <p:spPr>
            <a:xfrm>
              <a:off x="-2768382" y="4109025"/>
              <a:ext cx="465028" cy="213754"/>
            </a:xfrm>
            <a:custGeom>
              <a:avLst/>
              <a:gdLst/>
              <a:ahLst/>
              <a:cxnLst/>
              <a:rect l="l" t="t" r="r" b="b"/>
              <a:pathLst>
                <a:path w="4499" h="2068" extrusionOk="0">
                  <a:moveTo>
                    <a:pt x="563" y="0"/>
                  </a:moveTo>
                  <a:cubicBezTo>
                    <a:pt x="369" y="10"/>
                    <a:pt x="185" y="49"/>
                    <a:pt x="1" y="126"/>
                  </a:cubicBezTo>
                  <a:lnTo>
                    <a:pt x="2414" y="2045"/>
                  </a:lnTo>
                  <a:cubicBezTo>
                    <a:pt x="2503" y="2061"/>
                    <a:pt x="2592" y="2068"/>
                    <a:pt x="2683" y="2068"/>
                  </a:cubicBezTo>
                  <a:cubicBezTo>
                    <a:pt x="3565" y="2068"/>
                    <a:pt x="4498" y="1406"/>
                    <a:pt x="4498" y="1406"/>
                  </a:cubicBezTo>
                  <a:cubicBezTo>
                    <a:pt x="4227" y="1222"/>
                    <a:pt x="834" y="0"/>
                    <a:pt x="563"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0" name="Google Shape;210;p11"/>
            <p:cNvSpPr/>
            <p:nvPr/>
          </p:nvSpPr>
          <p:spPr>
            <a:xfrm>
              <a:off x="-3030819" y="4375286"/>
              <a:ext cx="176440" cy="97471"/>
            </a:xfrm>
            <a:custGeom>
              <a:avLst/>
              <a:gdLst/>
              <a:ahLst/>
              <a:cxnLst/>
              <a:rect l="l" t="t" r="r" b="b"/>
              <a:pathLst>
                <a:path w="1707" h="943" extrusionOk="0">
                  <a:moveTo>
                    <a:pt x="685" y="1"/>
                  </a:moveTo>
                  <a:cubicBezTo>
                    <a:pt x="450" y="1"/>
                    <a:pt x="221" y="32"/>
                    <a:pt x="0" y="100"/>
                  </a:cubicBezTo>
                  <a:lnTo>
                    <a:pt x="1154" y="943"/>
                  </a:lnTo>
                  <a:lnTo>
                    <a:pt x="1706" y="768"/>
                  </a:lnTo>
                  <a:lnTo>
                    <a:pt x="785" y="3"/>
                  </a:lnTo>
                  <a:cubicBezTo>
                    <a:pt x="752" y="1"/>
                    <a:pt x="719" y="1"/>
                    <a:pt x="685"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1" name="Google Shape;211;p11"/>
            <p:cNvSpPr/>
            <p:nvPr/>
          </p:nvSpPr>
          <p:spPr>
            <a:xfrm>
              <a:off x="-2949680" y="4172593"/>
              <a:ext cx="1134197" cy="331277"/>
            </a:xfrm>
            <a:custGeom>
              <a:avLst/>
              <a:gdLst/>
              <a:ahLst/>
              <a:cxnLst/>
              <a:rect l="l" t="t" r="r" b="b"/>
              <a:pathLst>
                <a:path w="10973" h="3205" extrusionOk="0">
                  <a:moveTo>
                    <a:pt x="9333" y="0"/>
                  </a:moveTo>
                  <a:cubicBezTo>
                    <a:pt x="8951" y="0"/>
                    <a:pt x="8441" y="74"/>
                    <a:pt x="7784" y="306"/>
                  </a:cubicBezTo>
                  <a:cubicBezTo>
                    <a:pt x="5971" y="936"/>
                    <a:pt x="1658" y="2070"/>
                    <a:pt x="20" y="2972"/>
                  </a:cubicBezTo>
                  <a:cubicBezTo>
                    <a:pt x="0" y="3059"/>
                    <a:pt x="29" y="3156"/>
                    <a:pt x="107" y="3204"/>
                  </a:cubicBezTo>
                  <a:cubicBezTo>
                    <a:pt x="107" y="3204"/>
                    <a:pt x="4149" y="3098"/>
                    <a:pt x="6223" y="2303"/>
                  </a:cubicBezTo>
                  <a:cubicBezTo>
                    <a:pt x="8394" y="1469"/>
                    <a:pt x="9509" y="1188"/>
                    <a:pt x="10352" y="733"/>
                  </a:cubicBezTo>
                  <a:cubicBezTo>
                    <a:pt x="10634" y="577"/>
                    <a:pt x="10973" y="267"/>
                    <a:pt x="10285" y="229"/>
                  </a:cubicBezTo>
                  <a:cubicBezTo>
                    <a:pt x="10285" y="229"/>
                    <a:pt x="10005" y="0"/>
                    <a:pt x="9333" y="0"/>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2" name="Google Shape;212;p11"/>
            <p:cNvSpPr/>
            <p:nvPr/>
          </p:nvSpPr>
          <p:spPr>
            <a:xfrm>
              <a:off x="-3051905" y="4267273"/>
              <a:ext cx="327762" cy="189463"/>
            </a:xfrm>
            <a:custGeom>
              <a:avLst/>
              <a:gdLst/>
              <a:ahLst/>
              <a:cxnLst/>
              <a:rect l="l" t="t" r="r" b="b"/>
              <a:pathLst>
                <a:path w="3171" h="1833" extrusionOk="0">
                  <a:moveTo>
                    <a:pt x="698" y="1"/>
                  </a:moveTo>
                  <a:cubicBezTo>
                    <a:pt x="456" y="1"/>
                    <a:pt x="224" y="49"/>
                    <a:pt x="1" y="166"/>
                  </a:cubicBezTo>
                  <a:lnTo>
                    <a:pt x="1600" y="1833"/>
                  </a:lnTo>
                  <a:cubicBezTo>
                    <a:pt x="2133" y="1658"/>
                    <a:pt x="2656" y="1455"/>
                    <a:pt x="3170" y="1222"/>
                  </a:cubicBezTo>
                  <a:cubicBezTo>
                    <a:pt x="2899" y="1106"/>
                    <a:pt x="1009" y="30"/>
                    <a:pt x="698"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3" name="Google Shape;213;p11"/>
            <p:cNvSpPr/>
            <p:nvPr/>
          </p:nvSpPr>
          <p:spPr>
            <a:xfrm>
              <a:off x="-2941721" y="4198123"/>
              <a:ext cx="1089234" cy="300682"/>
            </a:xfrm>
            <a:custGeom>
              <a:avLst/>
              <a:gdLst/>
              <a:ahLst/>
              <a:cxnLst/>
              <a:rect l="l" t="t" r="r" b="b"/>
              <a:pathLst>
                <a:path w="10538" h="2909" extrusionOk="0">
                  <a:moveTo>
                    <a:pt x="9830" y="1"/>
                  </a:moveTo>
                  <a:lnTo>
                    <a:pt x="20" y="2783"/>
                  </a:lnTo>
                  <a:cubicBezTo>
                    <a:pt x="1" y="2831"/>
                    <a:pt x="20" y="2880"/>
                    <a:pt x="59" y="2909"/>
                  </a:cubicBezTo>
                  <a:cubicBezTo>
                    <a:pt x="5894" y="2385"/>
                    <a:pt x="5235" y="2085"/>
                    <a:pt x="6912" y="1581"/>
                  </a:cubicBezTo>
                  <a:cubicBezTo>
                    <a:pt x="8618" y="1057"/>
                    <a:pt x="10537" y="369"/>
                    <a:pt x="10469" y="214"/>
                  </a:cubicBezTo>
                  <a:cubicBezTo>
                    <a:pt x="10433" y="127"/>
                    <a:pt x="10277" y="116"/>
                    <a:pt x="10201" y="116"/>
                  </a:cubicBezTo>
                  <a:cubicBezTo>
                    <a:pt x="10175" y="116"/>
                    <a:pt x="10159" y="117"/>
                    <a:pt x="10159" y="117"/>
                  </a:cubicBezTo>
                  <a:cubicBezTo>
                    <a:pt x="10052" y="59"/>
                    <a:pt x="9946" y="20"/>
                    <a:pt x="9830" y="1"/>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4" name="Google Shape;214;p11"/>
            <p:cNvSpPr/>
            <p:nvPr/>
          </p:nvSpPr>
          <p:spPr>
            <a:xfrm>
              <a:off x="-2946682" y="4469656"/>
              <a:ext cx="174373" cy="116386"/>
            </a:xfrm>
            <a:custGeom>
              <a:avLst/>
              <a:gdLst/>
              <a:ahLst/>
              <a:cxnLst/>
              <a:rect l="l" t="t" r="r" b="b"/>
              <a:pathLst>
                <a:path w="1687" h="1126" extrusionOk="0">
                  <a:moveTo>
                    <a:pt x="1687" y="1"/>
                  </a:moveTo>
                  <a:lnTo>
                    <a:pt x="1687" y="1"/>
                  </a:lnTo>
                  <a:cubicBezTo>
                    <a:pt x="1251" y="59"/>
                    <a:pt x="834" y="146"/>
                    <a:pt x="417" y="262"/>
                  </a:cubicBezTo>
                  <a:cubicBezTo>
                    <a:pt x="359" y="388"/>
                    <a:pt x="0" y="1125"/>
                    <a:pt x="0" y="1125"/>
                  </a:cubicBezTo>
                  <a:cubicBezTo>
                    <a:pt x="0" y="1125"/>
                    <a:pt x="485" y="951"/>
                    <a:pt x="650" y="873"/>
                  </a:cubicBezTo>
                  <a:cubicBezTo>
                    <a:pt x="815" y="805"/>
                    <a:pt x="1687" y="1"/>
                    <a:pt x="1687"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5" name="Google Shape;215;p11"/>
            <p:cNvSpPr/>
            <p:nvPr/>
          </p:nvSpPr>
          <p:spPr>
            <a:xfrm>
              <a:off x="-2383668" y="4524748"/>
              <a:ext cx="116386" cy="48580"/>
            </a:xfrm>
            <a:custGeom>
              <a:avLst/>
              <a:gdLst/>
              <a:ahLst/>
              <a:cxnLst/>
              <a:rect l="l" t="t" r="r" b="b"/>
              <a:pathLst>
                <a:path w="1126" h="470" extrusionOk="0">
                  <a:moveTo>
                    <a:pt x="1077" y="1"/>
                  </a:moveTo>
                  <a:cubicBezTo>
                    <a:pt x="1077" y="1"/>
                    <a:pt x="369" y="107"/>
                    <a:pt x="107" y="127"/>
                  </a:cubicBezTo>
                  <a:lnTo>
                    <a:pt x="1" y="447"/>
                  </a:lnTo>
                  <a:cubicBezTo>
                    <a:pt x="72" y="461"/>
                    <a:pt x="148" y="470"/>
                    <a:pt x="222" y="470"/>
                  </a:cubicBezTo>
                  <a:cubicBezTo>
                    <a:pt x="249" y="470"/>
                    <a:pt x="275" y="469"/>
                    <a:pt x="301" y="466"/>
                  </a:cubicBezTo>
                  <a:cubicBezTo>
                    <a:pt x="573" y="427"/>
                    <a:pt x="844" y="369"/>
                    <a:pt x="1106" y="272"/>
                  </a:cubicBezTo>
                  <a:cubicBezTo>
                    <a:pt x="1125" y="175"/>
                    <a:pt x="1106" y="88"/>
                    <a:pt x="1077" y="1"/>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6" name="Google Shape;216;p11"/>
            <p:cNvSpPr/>
            <p:nvPr/>
          </p:nvSpPr>
          <p:spPr>
            <a:xfrm>
              <a:off x="-2319480" y="4384485"/>
              <a:ext cx="140366" cy="76282"/>
            </a:xfrm>
            <a:custGeom>
              <a:avLst/>
              <a:gdLst/>
              <a:ahLst/>
              <a:cxnLst/>
              <a:rect l="l" t="t" r="r" b="b"/>
              <a:pathLst>
                <a:path w="1358" h="738" extrusionOk="0">
                  <a:moveTo>
                    <a:pt x="1173" y="1"/>
                  </a:moveTo>
                  <a:cubicBezTo>
                    <a:pt x="960" y="11"/>
                    <a:pt x="756" y="49"/>
                    <a:pt x="553" y="107"/>
                  </a:cubicBezTo>
                  <a:lnTo>
                    <a:pt x="0" y="660"/>
                  </a:lnTo>
                  <a:cubicBezTo>
                    <a:pt x="146" y="708"/>
                    <a:pt x="301" y="737"/>
                    <a:pt x="456" y="737"/>
                  </a:cubicBezTo>
                  <a:cubicBezTo>
                    <a:pt x="456" y="737"/>
                    <a:pt x="1018" y="679"/>
                    <a:pt x="1289" y="534"/>
                  </a:cubicBezTo>
                  <a:cubicBezTo>
                    <a:pt x="1289" y="534"/>
                    <a:pt x="1357" y="185"/>
                    <a:pt x="1173" y="1"/>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7" name="Google Shape;217;p11"/>
            <p:cNvSpPr/>
            <p:nvPr/>
          </p:nvSpPr>
          <p:spPr>
            <a:xfrm>
              <a:off x="-2300462" y="4408569"/>
              <a:ext cx="110288" cy="46616"/>
            </a:xfrm>
            <a:custGeom>
              <a:avLst/>
              <a:gdLst/>
              <a:ahLst/>
              <a:cxnLst/>
              <a:rect l="l" t="t" r="r" b="b"/>
              <a:pathLst>
                <a:path w="1067" h="451" extrusionOk="0">
                  <a:moveTo>
                    <a:pt x="1018" y="0"/>
                  </a:moveTo>
                  <a:cubicBezTo>
                    <a:pt x="1018" y="0"/>
                    <a:pt x="340" y="97"/>
                    <a:pt x="88" y="117"/>
                  </a:cubicBezTo>
                  <a:lnTo>
                    <a:pt x="0" y="427"/>
                  </a:lnTo>
                  <a:cubicBezTo>
                    <a:pt x="64" y="441"/>
                    <a:pt x="133" y="450"/>
                    <a:pt x="204" y="450"/>
                  </a:cubicBezTo>
                  <a:cubicBezTo>
                    <a:pt x="229" y="450"/>
                    <a:pt x="255" y="449"/>
                    <a:pt x="281" y="446"/>
                  </a:cubicBezTo>
                  <a:cubicBezTo>
                    <a:pt x="543" y="408"/>
                    <a:pt x="805" y="349"/>
                    <a:pt x="1047" y="252"/>
                  </a:cubicBezTo>
                  <a:cubicBezTo>
                    <a:pt x="1067" y="165"/>
                    <a:pt x="1057" y="78"/>
                    <a:pt x="1018" y="0"/>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8" name="Google Shape;218;p11"/>
            <p:cNvSpPr/>
            <p:nvPr/>
          </p:nvSpPr>
          <p:spPr>
            <a:xfrm>
              <a:off x="-2577989" y="4333424"/>
              <a:ext cx="444976" cy="370555"/>
            </a:xfrm>
            <a:custGeom>
              <a:avLst/>
              <a:gdLst/>
              <a:ahLst/>
              <a:cxnLst/>
              <a:rect l="l" t="t" r="r" b="b"/>
              <a:pathLst>
                <a:path w="4305" h="3585" extrusionOk="0">
                  <a:moveTo>
                    <a:pt x="4101" y="0"/>
                  </a:moveTo>
                  <a:cubicBezTo>
                    <a:pt x="3073" y="156"/>
                    <a:pt x="1803" y="863"/>
                    <a:pt x="1803" y="863"/>
                  </a:cubicBezTo>
                  <a:lnTo>
                    <a:pt x="0" y="3558"/>
                  </a:lnTo>
                  <a:cubicBezTo>
                    <a:pt x="0" y="3558"/>
                    <a:pt x="76" y="3585"/>
                    <a:pt x="198" y="3585"/>
                  </a:cubicBezTo>
                  <a:cubicBezTo>
                    <a:pt x="339" y="3585"/>
                    <a:pt x="543" y="3549"/>
                    <a:pt x="766" y="3393"/>
                  </a:cubicBezTo>
                  <a:cubicBezTo>
                    <a:pt x="1638" y="2753"/>
                    <a:pt x="4304" y="0"/>
                    <a:pt x="4101"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9" name="Google Shape;219;p11"/>
            <p:cNvSpPr/>
            <p:nvPr/>
          </p:nvSpPr>
          <p:spPr>
            <a:xfrm>
              <a:off x="-1931769" y="4184169"/>
              <a:ext cx="40208" cy="32146"/>
            </a:xfrm>
            <a:custGeom>
              <a:avLst/>
              <a:gdLst/>
              <a:ahLst/>
              <a:cxnLst/>
              <a:rect l="l" t="t" r="r" b="b"/>
              <a:pathLst>
                <a:path w="389" h="311" extrusionOk="0">
                  <a:moveTo>
                    <a:pt x="252" y="0"/>
                  </a:moveTo>
                  <a:cubicBezTo>
                    <a:pt x="252" y="0"/>
                    <a:pt x="223" y="126"/>
                    <a:pt x="10" y="213"/>
                  </a:cubicBezTo>
                  <a:lnTo>
                    <a:pt x="0" y="310"/>
                  </a:lnTo>
                  <a:cubicBezTo>
                    <a:pt x="155" y="281"/>
                    <a:pt x="291" y="194"/>
                    <a:pt x="388" y="68"/>
                  </a:cubicBezTo>
                  <a:cubicBezTo>
                    <a:pt x="340" y="39"/>
                    <a:pt x="301" y="20"/>
                    <a:pt x="252"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220" name="Google Shape;220;p11"/>
          <p:cNvSpPr/>
          <p:nvPr/>
        </p:nvSpPr>
        <p:spPr>
          <a:xfrm>
            <a:off x="0" y="4606000"/>
            <a:ext cx="12349541" cy="1937565"/>
          </a:xfrm>
          <a:custGeom>
            <a:avLst/>
            <a:gdLst/>
            <a:ahLst/>
            <a:cxnLst/>
            <a:rect l="l" t="t" r="r" b="b"/>
            <a:pathLst>
              <a:path w="28968" h="4272" extrusionOk="0">
                <a:moveTo>
                  <a:pt x="21071" y="0"/>
                </a:moveTo>
                <a:cubicBezTo>
                  <a:pt x="21051" y="0"/>
                  <a:pt x="21031" y="1"/>
                  <a:pt x="21010" y="2"/>
                </a:cubicBezTo>
                <a:cubicBezTo>
                  <a:pt x="20414" y="25"/>
                  <a:pt x="19898" y="430"/>
                  <a:pt x="19730" y="1007"/>
                </a:cubicBezTo>
                <a:cubicBezTo>
                  <a:pt x="19391" y="841"/>
                  <a:pt x="19030" y="761"/>
                  <a:pt x="18672" y="761"/>
                </a:cubicBezTo>
                <a:cubicBezTo>
                  <a:pt x="17958" y="761"/>
                  <a:pt x="17259" y="1079"/>
                  <a:pt x="16790" y="1667"/>
                </a:cubicBezTo>
                <a:cubicBezTo>
                  <a:pt x="16520" y="1393"/>
                  <a:pt x="16174" y="1263"/>
                  <a:pt x="15831" y="1263"/>
                </a:cubicBezTo>
                <a:cubicBezTo>
                  <a:pt x="15316" y="1263"/>
                  <a:pt x="14810" y="1556"/>
                  <a:pt x="14586" y="2090"/>
                </a:cubicBezTo>
                <a:cubicBezTo>
                  <a:pt x="14474" y="2062"/>
                  <a:pt x="14359" y="2048"/>
                  <a:pt x="14245" y="2048"/>
                </a:cubicBezTo>
                <a:cubicBezTo>
                  <a:pt x="14052" y="2048"/>
                  <a:pt x="13860" y="2088"/>
                  <a:pt x="13682" y="2168"/>
                </a:cubicBezTo>
                <a:cubicBezTo>
                  <a:pt x="13276" y="2249"/>
                  <a:pt x="12866" y="2289"/>
                  <a:pt x="12457" y="2289"/>
                </a:cubicBezTo>
                <a:cubicBezTo>
                  <a:pt x="11467" y="2289"/>
                  <a:pt x="10486" y="2055"/>
                  <a:pt x="9595" y="1601"/>
                </a:cubicBezTo>
                <a:cubicBezTo>
                  <a:pt x="8812" y="1601"/>
                  <a:pt x="8120" y="2110"/>
                  <a:pt x="7886" y="2858"/>
                </a:cubicBezTo>
                <a:cubicBezTo>
                  <a:pt x="7458" y="2525"/>
                  <a:pt x="6946" y="2360"/>
                  <a:pt x="6435" y="2360"/>
                </a:cubicBezTo>
                <a:cubicBezTo>
                  <a:pt x="5857" y="2360"/>
                  <a:pt x="5280" y="2571"/>
                  <a:pt x="4830" y="2988"/>
                </a:cubicBezTo>
                <a:cubicBezTo>
                  <a:pt x="4639" y="2432"/>
                  <a:pt x="4122" y="2096"/>
                  <a:pt x="3581" y="2096"/>
                </a:cubicBezTo>
                <a:cubicBezTo>
                  <a:pt x="3363" y="2096"/>
                  <a:pt x="3141" y="2150"/>
                  <a:pt x="2935" y="2267"/>
                </a:cubicBezTo>
                <a:cubicBezTo>
                  <a:pt x="2944" y="2200"/>
                  <a:pt x="2947" y="2134"/>
                  <a:pt x="2947" y="2064"/>
                </a:cubicBezTo>
                <a:cubicBezTo>
                  <a:pt x="2947" y="1366"/>
                  <a:pt x="2561" y="723"/>
                  <a:pt x="1944" y="395"/>
                </a:cubicBezTo>
                <a:cubicBezTo>
                  <a:pt x="1666" y="248"/>
                  <a:pt x="1361" y="174"/>
                  <a:pt x="1056" y="174"/>
                </a:cubicBezTo>
                <a:cubicBezTo>
                  <a:pt x="687" y="174"/>
                  <a:pt x="318" y="282"/>
                  <a:pt x="1" y="497"/>
                </a:cubicBezTo>
                <a:lnTo>
                  <a:pt x="1" y="4271"/>
                </a:lnTo>
                <a:lnTo>
                  <a:pt x="28968" y="4271"/>
                </a:lnTo>
                <a:lnTo>
                  <a:pt x="28968" y="2359"/>
                </a:lnTo>
                <a:cubicBezTo>
                  <a:pt x="28661" y="2122"/>
                  <a:pt x="28284" y="1994"/>
                  <a:pt x="27896" y="1994"/>
                </a:cubicBezTo>
                <a:cubicBezTo>
                  <a:pt x="27586" y="1994"/>
                  <a:pt x="27282" y="2076"/>
                  <a:pt x="27012" y="2232"/>
                </a:cubicBezTo>
                <a:cubicBezTo>
                  <a:pt x="26808" y="2032"/>
                  <a:pt x="26534" y="1923"/>
                  <a:pt x="26253" y="1923"/>
                </a:cubicBezTo>
                <a:cubicBezTo>
                  <a:pt x="26176" y="1923"/>
                  <a:pt x="26099" y="1931"/>
                  <a:pt x="26022" y="1948"/>
                </a:cubicBezTo>
                <a:cubicBezTo>
                  <a:pt x="25590" y="1021"/>
                  <a:pt x="24677" y="492"/>
                  <a:pt x="23736" y="492"/>
                </a:cubicBezTo>
                <a:cubicBezTo>
                  <a:pt x="23269" y="492"/>
                  <a:pt x="22795" y="623"/>
                  <a:pt x="22369" y="900"/>
                </a:cubicBezTo>
                <a:cubicBezTo>
                  <a:pt x="22165" y="357"/>
                  <a:pt x="21647" y="0"/>
                  <a:pt x="2107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21" name="Google Shape;221;p11"/>
          <p:cNvSpPr txBox="1">
            <a:spLocks noGrp="1"/>
          </p:cNvSpPr>
          <p:nvPr>
            <p:ph type="title" hasCustomPrompt="1"/>
          </p:nvPr>
        </p:nvSpPr>
        <p:spPr>
          <a:xfrm>
            <a:off x="5374000" y="2213767"/>
            <a:ext cx="5827600" cy="7696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6667">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22" name="Google Shape;222;p11"/>
          <p:cNvSpPr txBox="1">
            <a:spLocks noGrp="1"/>
          </p:cNvSpPr>
          <p:nvPr>
            <p:ph type="body" idx="1"/>
          </p:nvPr>
        </p:nvSpPr>
        <p:spPr>
          <a:xfrm>
            <a:off x="5374000" y="3171300"/>
            <a:ext cx="5827600" cy="465600"/>
          </a:xfrm>
          <a:prstGeom prst="rect">
            <a:avLst/>
          </a:prstGeom>
        </p:spPr>
        <p:txBody>
          <a:bodyPr spcFirstLastPara="1" wrap="square" lIns="91425" tIns="91425" rIns="91425" bIns="91425" anchor="t" anchorCtr="0">
            <a:noAutofit/>
          </a:bodyPr>
          <a:lstStyle>
            <a:lvl1pPr marL="609555" lvl="0" indent="-423301" rtl="0">
              <a:spcBef>
                <a:spcPts val="0"/>
              </a:spcBef>
              <a:spcAft>
                <a:spcPts val="0"/>
              </a:spcAft>
              <a:buClr>
                <a:schemeClr val="lt1"/>
              </a:buClr>
              <a:buSzPts val="1400"/>
              <a:buChar char="●"/>
              <a:defRPr>
                <a:solidFill>
                  <a:schemeClr val="lt1"/>
                </a:solidFill>
              </a:defRPr>
            </a:lvl1pPr>
            <a:lvl2pPr marL="1219110" lvl="1" indent="-423301" rtl="0">
              <a:spcBef>
                <a:spcPts val="2133"/>
              </a:spcBef>
              <a:spcAft>
                <a:spcPts val="0"/>
              </a:spcAft>
              <a:buClr>
                <a:schemeClr val="lt1"/>
              </a:buClr>
              <a:buSzPts val="1400"/>
              <a:buChar char="○"/>
              <a:defRPr>
                <a:solidFill>
                  <a:schemeClr val="lt1"/>
                </a:solidFill>
              </a:defRPr>
            </a:lvl2pPr>
            <a:lvl3pPr marL="1828664" lvl="2" indent="-423301" rtl="0">
              <a:spcBef>
                <a:spcPts val="2133"/>
              </a:spcBef>
              <a:spcAft>
                <a:spcPts val="0"/>
              </a:spcAft>
              <a:buClr>
                <a:schemeClr val="lt1"/>
              </a:buClr>
              <a:buSzPts val="1400"/>
              <a:buChar char="■"/>
              <a:defRPr>
                <a:solidFill>
                  <a:schemeClr val="lt1"/>
                </a:solidFill>
              </a:defRPr>
            </a:lvl3pPr>
            <a:lvl4pPr marL="2438218" lvl="3" indent="-423301" rtl="0">
              <a:spcBef>
                <a:spcPts val="2133"/>
              </a:spcBef>
              <a:spcAft>
                <a:spcPts val="0"/>
              </a:spcAft>
              <a:buClr>
                <a:schemeClr val="lt1"/>
              </a:buClr>
              <a:buSzPts val="1400"/>
              <a:buChar char="●"/>
              <a:defRPr>
                <a:solidFill>
                  <a:schemeClr val="lt1"/>
                </a:solidFill>
              </a:defRPr>
            </a:lvl4pPr>
            <a:lvl5pPr marL="3047772" lvl="4" indent="-423301" rtl="0">
              <a:spcBef>
                <a:spcPts val="2133"/>
              </a:spcBef>
              <a:spcAft>
                <a:spcPts val="0"/>
              </a:spcAft>
              <a:buClr>
                <a:schemeClr val="lt1"/>
              </a:buClr>
              <a:buSzPts val="1400"/>
              <a:buChar char="○"/>
              <a:defRPr>
                <a:solidFill>
                  <a:schemeClr val="lt1"/>
                </a:solidFill>
              </a:defRPr>
            </a:lvl5pPr>
            <a:lvl6pPr marL="3657327" lvl="5" indent="-423301" rtl="0">
              <a:spcBef>
                <a:spcPts val="2133"/>
              </a:spcBef>
              <a:spcAft>
                <a:spcPts val="0"/>
              </a:spcAft>
              <a:buClr>
                <a:schemeClr val="lt1"/>
              </a:buClr>
              <a:buSzPts val="1400"/>
              <a:buChar char="■"/>
              <a:defRPr>
                <a:solidFill>
                  <a:schemeClr val="lt1"/>
                </a:solidFill>
              </a:defRPr>
            </a:lvl6pPr>
            <a:lvl7pPr marL="4266880" lvl="6" indent="-423301" rtl="0">
              <a:spcBef>
                <a:spcPts val="2133"/>
              </a:spcBef>
              <a:spcAft>
                <a:spcPts val="0"/>
              </a:spcAft>
              <a:buClr>
                <a:schemeClr val="lt1"/>
              </a:buClr>
              <a:buSzPts val="1400"/>
              <a:buChar char="●"/>
              <a:defRPr>
                <a:solidFill>
                  <a:schemeClr val="lt1"/>
                </a:solidFill>
              </a:defRPr>
            </a:lvl7pPr>
            <a:lvl8pPr marL="4876435" lvl="7" indent="-423301" rtl="0">
              <a:spcBef>
                <a:spcPts val="2133"/>
              </a:spcBef>
              <a:spcAft>
                <a:spcPts val="0"/>
              </a:spcAft>
              <a:buClr>
                <a:schemeClr val="lt1"/>
              </a:buClr>
              <a:buSzPts val="1400"/>
              <a:buChar char="○"/>
              <a:defRPr>
                <a:solidFill>
                  <a:schemeClr val="lt1"/>
                </a:solidFill>
              </a:defRPr>
            </a:lvl8pPr>
            <a:lvl9pPr marL="5485990" lvl="8" indent="-423301" rtl="0">
              <a:spcBef>
                <a:spcPts val="2133"/>
              </a:spcBef>
              <a:spcAft>
                <a:spcPts val="2133"/>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22052423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23"/>
        <p:cNvGrpSpPr/>
        <p:nvPr/>
      </p:nvGrpSpPr>
      <p:grpSpPr>
        <a:xfrm>
          <a:off x="0" y="0"/>
          <a:ext cx="0" cy="0"/>
          <a:chOff x="0" y="0"/>
          <a:chExt cx="0" cy="0"/>
        </a:xfrm>
      </p:grpSpPr>
    </p:spTree>
    <p:extLst>
      <p:ext uri="{BB962C8B-B14F-4D97-AF65-F5344CB8AC3E}">
        <p14:creationId xmlns:p14="http://schemas.microsoft.com/office/powerpoint/2010/main" val="11298380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ablet of Contents ">
  <p:cSld name="Tablet of Contents ">
    <p:spTree>
      <p:nvGrpSpPr>
        <p:cNvPr id="1" name="Shape 224"/>
        <p:cNvGrpSpPr/>
        <p:nvPr/>
      </p:nvGrpSpPr>
      <p:grpSpPr>
        <a:xfrm>
          <a:off x="0" y="0"/>
          <a:ext cx="0" cy="0"/>
          <a:chOff x="0" y="0"/>
          <a:chExt cx="0" cy="0"/>
        </a:xfrm>
      </p:grpSpPr>
      <p:sp>
        <p:nvSpPr>
          <p:cNvPr id="225" name="Google Shape;225;p13"/>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26" name="Google Shape;226;p13"/>
          <p:cNvSpPr/>
          <p:nvPr/>
        </p:nvSpPr>
        <p:spPr>
          <a:xfrm flipH="1">
            <a:off x="-923546" y="3298437"/>
            <a:ext cx="4606884" cy="3758233"/>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227" name="Google Shape;227;p13"/>
          <p:cNvGrpSpPr/>
          <p:nvPr/>
        </p:nvGrpSpPr>
        <p:grpSpPr>
          <a:xfrm rot="-283375">
            <a:off x="8154438" y="915647"/>
            <a:ext cx="1613769" cy="676788"/>
            <a:chOff x="7036389" y="1157700"/>
            <a:chExt cx="635554" cy="266555"/>
          </a:xfrm>
        </p:grpSpPr>
        <p:sp>
          <p:nvSpPr>
            <p:cNvPr id="228" name="Google Shape;228;p13"/>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29" name="Google Shape;229;p13"/>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0" name="Google Shape;230;p13"/>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1" name="Google Shape;231;p13"/>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2" name="Google Shape;232;p13"/>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3" name="Google Shape;233;p13"/>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4" name="Google Shape;234;p13"/>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5" name="Google Shape;235;p13"/>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6" name="Google Shape;236;p13"/>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7" name="Google Shape;237;p13"/>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8" name="Google Shape;238;p13"/>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39" name="Google Shape;239;p13"/>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0" name="Google Shape;240;p13"/>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1" name="Google Shape;241;p13"/>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2" name="Google Shape;242;p13"/>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3" name="Google Shape;243;p13"/>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4" name="Google Shape;244;p13"/>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5" name="Google Shape;245;p13"/>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6" name="Google Shape;246;p13"/>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47" name="Google Shape;247;p13"/>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248" name="Google Shape;248;p13"/>
          <p:cNvSpPr txBox="1">
            <a:spLocks noGrp="1"/>
          </p:cNvSpPr>
          <p:nvPr>
            <p:ph type="title" hasCustomPrompt="1"/>
          </p:nvPr>
        </p:nvSpPr>
        <p:spPr>
          <a:xfrm flipH="1">
            <a:off x="1449932" y="1027451"/>
            <a:ext cx="1317600" cy="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733" b="0">
                <a:solidFill>
                  <a:schemeClr val="lt1"/>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249" name="Google Shape;249;p13"/>
          <p:cNvSpPr txBox="1">
            <a:spLocks noGrp="1"/>
          </p:cNvSpPr>
          <p:nvPr>
            <p:ph type="subTitle" idx="1"/>
          </p:nvPr>
        </p:nvSpPr>
        <p:spPr>
          <a:xfrm>
            <a:off x="534132" y="2247931"/>
            <a:ext cx="3149200" cy="10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250" name="Google Shape;250;p13"/>
          <p:cNvSpPr txBox="1">
            <a:spLocks noGrp="1"/>
          </p:cNvSpPr>
          <p:nvPr>
            <p:ph type="subTitle" idx="2"/>
          </p:nvPr>
        </p:nvSpPr>
        <p:spPr>
          <a:xfrm>
            <a:off x="628732" y="1789684"/>
            <a:ext cx="2960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251" name="Google Shape;251;p13"/>
          <p:cNvSpPr txBox="1">
            <a:spLocks noGrp="1"/>
          </p:cNvSpPr>
          <p:nvPr>
            <p:ph type="title" idx="3" hasCustomPrompt="1"/>
          </p:nvPr>
        </p:nvSpPr>
        <p:spPr>
          <a:xfrm flipH="1">
            <a:off x="4110267" y="1970951"/>
            <a:ext cx="1315200" cy="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733" b="0">
                <a:solidFill>
                  <a:schemeClr val="lt1"/>
                </a:solidFill>
              </a:defRPr>
            </a:lvl1pPr>
            <a:lvl2pPr lvl="1" rtl="0">
              <a:spcBef>
                <a:spcPts val="0"/>
              </a:spcBef>
              <a:spcAft>
                <a:spcPts val="0"/>
              </a:spcAft>
              <a:buClr>
                <a:schemeClr val="dk1"/>
              </a:buClr>
              <a:buSzPts val="2500"/>
              <a:buNone/>
              <a:defRPr sz="3333">
                <a:solidFill>
                  <a:schemeClr val="dk1"/>
                </a:solidFill>
              </a:defRPr>
            </a:lvl2pPr>
            <a:lvl3pPr lvl="2" rtl="0">
              <a:spcBef>
                <a:spcPts val="0"/>
              </a:spcBef>
              <a:spcAft>
                <a:spcPts val="0"/>
              </a:spcAft>
              <a:buClr>
                <a:schemeClr val="dk1"/>
              </a:buClr>
              <a:buSzPts val="2500"/>
              <a:buNone/>
              <a:defRPr sz="3333">
                <a:solidFill>
                  <a:schemeClr val="dk1"/>
                </a:solidFill>
              </a:defRPr>
            </a:lvl3pPr>
            <a:lvl4pPr lvl="3" rtl="0">
              <a:spcBef>
                <a:spcPts val="0"/>
              </a:spcBef>
              <a:spcAft>
                <a:spcPts val="0"/>
              </a:spcAft>
              <a:buClr>
                <a:schemeClr val="dk1"/>
              </a:buClr>
              <a:buSzPts val="2500"/>
              <a:buNone/>
              <a:defRPr sz="3333">
                <a:solidFill>
                  <a:schemeClr val="dk1"/>
                </a:solidFill>
              </a:defRPr>
            </a:lvl4pPr>
            <a:lvl5pPr lvl="4" rtl="0">
              <a:spcBef>
                <a:spcPts val="0"/>
              </a:spcBef>
              <a:spcAft>
                <a:spcPts val="0"/>
              </a:spcAft>
              <a:buClr>
                <a:schemeClr val="dk1"/>
              </a:buClr>
              <a:buSzPts val="2500"/>
              <a:buNone/>
              <a:defRPr sz="3333">
                <a:solidFill>
                  <a:schemeClr val="dk1"/>
                </a:solidFill>
              </a:defRPr>
            </a:lvl5pPr>
            <a:lvl6pPr lvl="5" rtl="0">
              <a:spcBef>
                <a:spcPts val="0"/>
              </a:spcBef>
              <a:spcAft>
                <a:spcPts val="0"/>
              </a:spcAft>
              <a:buClr>
                <a:schemeClr val="dk1"/>
              </a:buClr>
              <a:buSzPts val="2500"/>
              <a:buNone/>
              <a:defRPr sz="3333">
                <a:solidFill>
                  <a:schemeClr val="dk1"/>
                </a:solidFill>
              </a:defRPr>
            </a:lvl6pPr>
            <a:lvl7pPr lvl="6" rtl="0">
              <a:spcBef>
                <a:spcPts val="0"/>
              </a:spcBef>
              <a:spcAft>
                <a:spcPts val="0"/>
              </a:spcAft>
              <a:buClr>
                <a:schemeClr val="dk1"/>
              </a:buClr>
              <a:buSzPts val="2500"/>
              <a:buNone/>
              <a:defRPr sz="3333">
                <a:solidFill>
                  <a:schemeClr val="dk1"/>
                </a:solidFill>
              </a:defRPr>
            </a:lvl7pPr>
            <a:lvl8pPr lvl="7" rtl="0">
              <a:spcBef>
                <a:spcPts val="0"/>
              </a:spcBef>
              <a:spcAft>
                <a:spcPts val="0"/>
              </a:spcAft>
              <a:buClr>
                <a:schemeClr val="dk1"/>
              </a:buClr>
              <a:buSzPts val="2500"/>
              <a:buNone/>
              <a:defRPr sz="3333">
                <a:solidFill>
                  <a:schemeClr val="dk1"/>
                </a:solidFill>
              </a:defRPr>
            </a:lvl8pPr>
            <a:lvl9pPr lvl="8" rtl="0">
              <a:spcBef>
                <a:spcPts val="0"/>
              </a:spcBef>
              <a:spcAft>
                <a:spcPts val="0"/>
              </a:spcAft>
              <a:buClr>
                <a:schemeClr val="dk1"/>
              </a:buClr>
              <a:buSzPts val="2500"/>
              <a:buNone/>
              <a:defRPr sz="3333">
                <a:solidFill>
                  <a:schemeClr val="dk1"/>
                </a:solidFill>
              </a:defRPr>
            </a:lvl9pPr>
          </a:lstStyle>
          <a:p>
            <a:r>
              <a:t>xx%</a:t>
            </a:r>
          </a:p>
        </p:txBody>
      </p:sp>
      <p:sp>
        <p:nvSpPr>
          <p:cNvPr id="252" name="Google Shape;252;p13"/>
          <p:cNvSpPr txBox="1">
            <a:spLocks noGrp="1"/>
          </p:cNvSpPr>
          <p:nvPr>
            <p:ph type="subTitle" idx="4"/>
          </p:nvPr>
        </p:nvSpPr>
        <p:spPr>
          <a:xfrm>
            <a:off x="3196067" y="3185533"/>
            <a:ext cx="3143600" cy="10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3" name="Google Shape;253;p13"/>
          <p:cNvSpPr txBox="1">
            <a:spLocks noGrp="1"/>
          </p:cNvSpPr>
          <p:nvPr>
            <p:ph type="subTitle" idx="5"/>
          </p:nvPr>
        </p:nvSpPr>
        <p:spPr>
          <a:xfrm>
            <a:off x="3290467" y="2730851"/>
            <a:ext cx="295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rtl="0">
              <a:spcBef>
                <a:spcPts val="0"/>
              </a:spcBef>
              <a:spcAft>
                <a:spcPts val="0"/>
              </a:spcAft>
              <a:buClr>
                <a:schemeClr val="dk1"/>
              </a:buClr>
              <a:buSzPts val="2000"/>
              <a:buNone/>
              <a:defRPr sz="2667">
                <a:solidFill>
                  <a:schemeClr val="dk1"/>
                </a:solidFill>
              </a:defRPr>
            </a:lvl2pPr>
            <a:lvl3pPr lvl="2" rtl="0">
              <a:spcBef>
                <a:spcPts val="2133"/>
              </a:spcBef>
              <a:spcAft>
                <a:spcPts val="0"/>
              </a:spcAft>
              <a:buClr>
                <a:schemeClr val="dk1"/>
              </a:buClr>
              <a:buSzPts val="2000"/>
              <a:buNone/>
              <a:defRPr sz="2667">
                <a:solidFill>
                  <a:schemeClr val="dk1"/>
                </a:solidFill>
              </a:defRPr>
            </a:lvl3pPr>
            <a:lvl4pPr lvl="3" rtl="0">
              <a:spcBef>
                <a:spcPts val="2133"/>
              </a:spcBef>
              <a:spcAft>
                <a:spcPts val="0"/>
              </a:spcAft>
              <a:buClr>
                <a:schemeClr val="dk1"/>
              </a:buClr>
              <a:buSzPts val="2000"/>
              <a:buNone/>
              <a:defRPr sz="2667">
                <a:solidFill>
                  <a:schemeClr val="dk1"/>
                </a:solidFill>
              </a:defRPr>
            </a:lvl4pPr>
            <a:lvl5pPr lvl="4" rtl="0">
              <a:spcBef>
                <a:spcPts val="2133"/>
              </a:spcBef>
              <a:spcAft>
                <a:spcPts val="0"/>
              </a:spcAft>
              <a:buClr>
                <a:schemeClr val="dk1"/>
              </a:buClr>
              <a:buSzPts val="2000"/>
              <a:buNone/>
              <a:defRPr sz="2667">
                <a:solidFill>
                  <a:schemeClr val="dk1"/>
                </a:solidFill>
              </a:defRPr>
            </a:lvl5pPr>
            <a:lvl6pPr lvl="5" rtl="0">
              <a:spcBef>
                <a:spcPts val="2133"/>
              </a:spcBef>
              <a:spcAft>
                <a:spcPts val="0"/>
              </a:spcAft>
              <a:buClr>
                <a:schemeClr val="dk1"/>
              </a:buClr>
              <a:buSzPts val="2000"/>
              <a:buNone/>
              <a:defRPr sz="2667">
                <a:solidFill>
                  <a:schemeClr val="dk1"/>
                </a:solidFill>
              </a:defRPr>
            </a:lvl6pPr>
            <a:lvl7pPr lvl="6" rtl="0">
              <a:spcBef>
                <a:spcPts val="2133"/>
              </a:spcBef>
              <a:spcAft>
                <a:spcPts val="0"/>
              </a:spcAft>
              <a:buClr>
                <a:schemeClr val="dk1"/>
              </a:buClr>
              <a:buSzPts val="2000"/>
              <a:buNone/>
              <a:defRPr sz="2667">
                <a:solidFill>
                  <a:schemeClr val="dk1"/>
                </a:solidFill>
              </a:defRPr>
            </a:lvl7pPr>
            <a:lvl8pPr lvl="7" rtl="0">
              <a:spcBef>
                <a:spcPts val="2133"/>
              </a:spcBef>
              <a:spcAft>
                <a:spcPts val="0"/>
              </a:spcAft>
              <a:buClr>
                <a:schemeClr val="dk1"/>
              </a:buClr>
              <a:buSzPts val="2000"/>
              <a:buNone/>
              <a:defRPr sz="2667">
                <a:solidFill>
                  <a:schemeClr val="dk1"/>
                </a:solidFill>
              </a:defRPr>
            </a:lvl8pPr>
            <a:lvl9pPr lvl="8" rtl="0">
              <a:spcBef>
                <a:spcPts val="2133"/>
              </a:spcBef>
              <a:spcAft>
                <a:spcPts val="2133"/>
              </a:spcAft>
              <a:buClr>
                <a:schemeClr val="dk1"/>
              </a:buClr>
              <a:buSzPts val="2000"/>
              <a:buNone/>
              <a:defRPr sz="2667">
                <a:solidFill>
                  <a:schemeClr val="dk1"/>
                </a:solidFill>
              </a:defRPr>
            </a:lvl9pPr>
          </a:lstStyle>
          <a:p>
            <a:endParaRPr/>
          </a:p>
        </p:txBody>
      </p:sp>
      <p:sp>
        <p:nvSpPr>
          <p:cNvPr id="254" name="Google Shape;254;p13"/>
          <p:cNvSpPr txBox="1">
            <a:spLocks noGrp="1"/>
          </p:cNvSpPr>
          <p:nvPr>
            <p:ph type="title" idx="6" hasCustomPrompt="1"/>
          </p:nvPr>
        </p:nvSpPr>
        <p:spPr>
          <a:xfrm flipH="1">
            <a:off x="6768183" y="2906716"/>
            <a:ext cx="1317600" cy="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733" b="0">
                <a:solidFill>
                  <a:schemeClr val="lt1"/>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255" name="Google Shape;255;p13"/>
          <p:cNvSpPr txBox="1">
            <a:spLocks noGrp="1"/>
          </p:cNvSpPr>
          <p:nvPr>
            <p:ph type="subTitle" idx="7"/>
          </p:nvPr>
        </p:nvSpPr>
        <p:spPr>
          <a:xfrm>
            <a:off x="5949583" y="4125767"/>
            <a:ext cx="2954800" cy="10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256" name="Google Shape;256;p13"/>
          <p:cNvSpPr txBox="1">
            <a:spLocks noGrp="1"/>
          </p:cNvSpPr>
          <p:nvPr>
            <p:ph type="subTitle" idx="8"/>
          </p:nvPr>
        </p:nvSpPr>
        <p:spPr>
          <a:xfrm>
            <a:off x="5946983" y="3673348"/>
            <a:ext cx="2960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257" name="Google Shape;257;p13"/>
          <p:cNvSpPr txBox="1">
            <a:spLocks noGrp="1"/>
          </p:cNvSpPr>
          <p:nvPr>
            <p:ph type="title" idx="9" hasCustomPrompt="1"/>
          </p:nvPr>
        </p:nvSpPr>
        <p:spPr>
          <a:xfrm flipH="1">
            <a:off x="9428476" y="3852485"/>
            <a:ext cx="1315200" cy="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733" b="0">
                <a:solidFill>
                  <a:schemeClr val="lt1"/>
                </a:solidFill>
              </a:defRPr>
            </a:lvl1pPr>
            <a:lvl2pPr lvl="1" rtl="0">
              <a:spcBef>
                <a:spcPts val="0"/>
              </a:spcBef>
              <a:spcAft>
                <a:spcPts val="0"/>
              </a:spcAft>
              <a:buClr>
                <a:schemeClr val="dk1"/>
              </a:buClr>
              <a:buSzPts val="2500"/>
              <a:buNone/>
              <a:defRPr sz="3333">
                <a:solidFill>
                  <a:schemeClr val="dk1"/>
                </a:solidFill>
              </a:defRPr>
            </a:lvl2pPr>
            <a:lvl3pPr lvl="2" rtl="0">
              <a:spcBef>
                <a:spcPts val="0"/>
              </a:spcBef>
              <a:spcAft>
                <a:spcPts val="0"/>
              </a:spcAft>
              <a:buClr>
                <a:schemeClr val="dk1"/>
              </a:buClr>
              <a:buSzPts val="2500"/>
              <a:buNone/>
              <a:defRPr sz="3333">
                <a:solidFill>
                  <a:schemeClr val="dk1"/>
                </a:solidFill>
              </a:defRPr>
            </a:lvl3pPr>
            <a:lvl4pPr lvl="3" rtl="0">
              <a:spcBef>
                <a:spcPts val="0"/>
              </a:spcBef>
              <a:spcAft>
                <a:spcPts val="0"/>
              </a:spcAft>
              <a:buClr>
                <a:schemeClr val="dk1"/>
              </a:buClr>
              <a:buSzPts val="2500"/>
              <a:buNone/>
              <a:defRPr sz="3333">
                <a:solidFill>
                  <a:schemeClr val="dk1"/>
                </a:solidFill>
              </a:defRPr>
            </a:lvl4pPr>
            <a:lvl5pPr lvl="4" rtl="0">
              <a:spcBef>
                <a:spcPts val="0"/>
              </a:spcBef>
              <a:spcAft>
                <a:spcPts val="0"/>
              </a:spcAft>
              <a:buClr>
                <a:schemeClr val="dk1"/>
              </a:buClr>
              <a:buSzPts val="2500"/>
              <a:buNone/>
              <a:defRPr sz="3333">
                <a:solidFill>
                  <a:schemeClr val="dk1"/>
                </a:solidFill>
              </a:defRPr>
            </a:lvl5pPr>
            <a:lvl6pPr lvl="5" rtl="0">
              <a:spcBef>
                <a:spcPts val="0"/>
              </a:spcBef>
              <a:spcAft>
                <a:spcPts val="0"/>
              </a:spcAft>
              <a:buClr>
                <a:schemeClr val="dk1"/>
              </a:buClr>
              <a:buSzPts val="2500"/>
              <a:buNone/>
              <a:defRPr sz="3333">
                <a:solidFill>
                  <a:schemeClr val="dk1"/>
                </a:solidFill>
              </a:defRPr>
            </a:lvl6pPr>
            <a:lvl7pPr lvl="6" rtl="0">
              <a:spcBef>
                <a:spcPts val="0"/>
              </a:spcBef>
              <a:spcAft>
                <a:spcPts val="0"/>
              </a:spcAft>
              <a:buClr>
                <a:schemeClr val="dk1"/>
              </a:buClr>
              <a:buSzPts val="2500"/>
              <a:buNone/>
              <a:defRPr sz="3333">
                <a:solidFill>
                  <a:schemeClr val="dk1"/>
                </a:solidFill>
              </a:defRPr>
            </a:lvl7pPr>
            <a:lvl8pPr lvl="7" rtl="0">
              <a:spcBef>
                <a:spcPts val="0"/>
              </a:spcBef>
              <a:spcAft>
                <a:spcPts val="0"/>
              </a:spcAft>
              <a:buClr>
                <a:schemeClr val="dk1"/>
              </a:buClr>
              <a:buSzPts val="2500"/>
              <a:buNone/>
              <a:defRPr sz="3333">
                <a:solidFill>
                  <a:schemeClr val="dk1"/>
                </a:solidFill>
              </a:defRPr>
            </a:lvl8pPr>
            <a:lvl9pPr lvl="8" rtl="0">
              <a:spcBef>
                <a:spcPts val="0"/>
              </a:spcBef>
              <a:spcAft>
                <a:spcPts val="0"/>
              </a:spcAft>
              <a:buClr>
                <a:schemeClr val="dk1"/>
              </a:buClr>
              <a:buSzPts val="2500"/>
              <a:buNone/>
              <a:defRPr sz="3333">
                <a:solidFill>
                  <a:schemeClr val="dk1"/>
                </a:solidFill>
              </a:defRPr>
            </a:lvl9pPr>
          </a:lstStyle>
          <a:p>
            <a:r>
              <a:t>xx%</a:t>
            </a:r>
          </a:p>
        </p:txBody>
      </p:sp>
      <p:sp>
        <p:nvSpPr>
          <p:cNvPr id="258" name="Google Shape;258;p13"/>
          <p:cNvSpPr txBox="1">
            <a:spLocks noGrp="1"/>
          </p:cNvSpPr>
          <p:nvPr>
            <p:ph type="subTitle" idx="13"/>
          </p:nvPr>
        </p:nvSpPr>
        <p:spPr>
          <a:xfrm>
            <a:off x="8514265" y="5067600"/>
            <a:ext cx="3143600" cy="10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9" name="Google Shape;259;p13"/>
          <p:cNvSpPr txBox="1">
            <a:spLocks noGrp="1"/>
          </p:cNvSpPr>
          <p:nvPr>
            <p:ph type="subTitle" idx="14"/>
          </p:nvPr>
        </p:nvSpPr>
        <p:spPr>
          <a:xfrm>
            <a:off x="8608676" y="4614017"/>
            <a:ext cx="29548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rtl="0">
              <a:spcBef>
                <a:spcPts val="0"/>
              </a:spcBef>
              <a:spcAft>
                <a:spcPts val="0"/>
              </a:spcAft>
              <a:buClr>
                <a:schemeClr val="dk1"/>
              </a:buClr>
              <a:buSzPts val="2000"/>
              <a:buNone/>
              <a:defRPr sz="2667">
                <a:solidFill>
                  <a:schemeClr val="dk1"/>
                </a:solidFill>
              </a:defRPr>
            </a:lvl2pPr>
            <a:lvl3pPr lvl="2" rtl="0">
              <a:spcBef>
                <a:spcPts val="2133"/>
              </a:spcBef>
              <a:spcAft>
                <a:spcPts val="0"/>
              </a:spcAft>
              <a:buClr>
                <a:schemeClr val="dk1"/>
              </a:buClr>
              <a:buSzPts val="2000"/>
              <a:buNone/>
              <a:defRPr sz="2667">
                <a:solidFill>
                  <a:schemeClr val="dk1"/>
                </a:solidFill>
              </a:defRPr>
            </a:lvl3pPr>
            <a:lvl4pPr lvl="3" rtl="0">
              <a:spcBef>
                <a:spcPts val="2133"/>
              </a:spcBef>
              <a:spcAft>
                <a:spcPts val="0"/>
              </a:spcAft>
              <a:buClr>
                <a:schemeClr val="dk1"/>
              </a:buClr>
              <a:buSzPts val="2000"/>
              <a:buNone/>
              <a:defRPr sz="2667">
                <a:solidFill>
                  <a:schemeClr val="dk1"/>
                </a:solidFill>
              </a:defRPr>
            </a:lvl4pPr>
            <a:lvl5pPr lvl="4" rtl="0">
              <a:spcBef>
                <a:spcPts val="2133"/>
              </a:spcBef>
              <a:spcAft>
                <a:spcPts val="0"/>
              </a:spcAft>
              <a:buClr>
                <a:schemeClr val="dk1"/>
              </a:buClr>
              <a:buSzPts val="2000"/>
              <a:buNone/>
              <a:defRPr sz="2667">
                <a:solidFill>
                  <a:schemeClr val="dk1"/>
                </a:solidFill>
              </a:defRPr>
            </a:lvl5pPr>
            <a:lvl6pPr lvl="5" rtl="0">
              <a:spcBef>
                <a:spcPts val="2133"/>
              </a:spcBef>
              <a:spcAft>
                <a:spcPts val="0"/>
              </a:spcAft>
              <a:buClr>
                <a:schemeClr val="dk1"/>
              </a:buClr>
              <a:buSzPts val="2000"/>
              <a:buNone/>
              <a:defRPr sz="2667">
                <a:solidFill>
                  <a:schemeClr val="dk1"/>
                </a:solidFill>
              </a:defRPr>
            </a:lvl6pPr>
            <a:lvl7pPr lvl="6" rtl="0">
              <a:spcBef>
                <a:spcPts val="2133"/>
              </a:spcBef>
              <a:spcAft>
                <a:spcPts val="0"/>
              </a:spcAft>
              <a:buClr>
                <a:schemeClr val="dk1"/>
              </a:buClr>
              <a:buSzPts val="2000"/>
              <a:buNone/>
              <a:defRPr sz="2667">
                <a:solidFill>
                  <a:schemeClr val="dk1"/>
                </a:solidFill>
              </a:defRPr>
            </a:lvl7pPr>
            <a:lvl8pPr lvl="7" rtl="0">
              <a:spcBef>
                <a:spcPts val="2133"/>
              </a:spcBef>
              <a:spcAft>
                <a:spcPts val="0"/>
              </a:spcAft>
              <a:buClr>
                <a:schemeClr val="dk1"/>
              </a:buClr>
              <a:buSzPts val="2000"/>
              <a:buNone/>
              <a:defRPr sz="2667">
                <a:solidFill>
                  <a:schemeClr val="dk1"/>
                </a:solidFill>
              </a:defRPr>
            </a:lvl8pPr>
            <a:lvl9pPr lvl="8" rtl="0">
              <a:spcBef>
                <a:spcPts val="2133"/>
              </a:spcBef>
              <a:spcAft>
                <a:spcPts val="2133"/>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15616655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0"/>
        <p:cNvGrpSpPr/>
        <p:nvPr/>
      </p:nvGrpSpPr>
      <p:grpSpPr>
        <a:xfrm>
          <a:off x="0" y="0"/>
          <a:ext cx="0" cy="0"/>
          <a:chOff x="0" y="0"/>
          <a:chExt cx="0" cy="0"/>
        </a:xfrm>
      </p:grpSpPr>
      <p:sp>
        <p:nvSpPr>
          <p:cNvPr id="261" name="Google Shape;261;p14"/>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62" name="Google Shape;262;p14"/>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63" name="Google Shape;263;p14"/>
          <p:cNvSpPr txBox="1">
            <a:spLocks noGrp="1"/>
          </p:cNvSpPr>
          <p:nvPr>
            <p:ph type="subTitle" idx="1"/>
          </p:nvPr>
        </p:nvSpPr>
        <p:spPr>
          <a:xfrm>
            <a:off x="1933928" y="3111133"/>
            <a:ext cx="3597200" cy="12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4" name="Google Shape;264;p14"/>
          <p:cNvSpPr txBox="1">
            <a:spLocks noGrp="1"/>
          </p:cNvSpPr>
          <p:nvPr>
            <p:ph type="subTitle" idx="2"/>
          </p:nvPr>
        </p:nvSpPr>
        <p:spPr>
          <a:xfrm>
            <a:off x="6660884" y="3111133"/>
            <a:ext cx="3597200" cy="12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5" name="Google Shape;265;p14"/>
          <p:cNvSpPr txBox="1">
            <a:spLocks noGrp="1"/>
          </p:cNvSpPr>
          <p:nvPr>
            <p:ph type="title"/>
          </p:nvPr>
        </p:nvSpPr>
        <p:spPr>
          <a:xfrm>
            <a:off x="1698133" y="2329000"/>
            <a:ext cx="4068800" cy="5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6" name="Google Shape;266;p14"/>
          <p:cNvSpPr txBox="1">
            <a:spLocks noGrp="1"/>
          </p:cNvSpPr>
          <p:nvPr>
            <p:ph type="title" idx="3"/>
          </p:nvPr>
        </p:nvSpPr>
        <p:spPr>
          <a:xfrm>
            <a:off x="6425092" y="2329000"/>
            <a:ext cx="4068800" cy="5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67" name="Google Shape;267;p14"/>
          <p:cNvGrpSpPr/>
          <p:nvPr/>
        </p:nvGrpSpPr>
        <p:grpSpPr>
          <a:xfrm rot="-435938">
            <a:off x="9987862" y="4470644"/>
            <a:ext cx="1280425" cy="1664609"/>
            <a:chOff x="2678950" y="3748700"/>
            <a:chExt cx="775550" cy="1008249"/>
          </a:xfrm>
        </p:grpSpPr>
        <p:sp>
          <p:nvSpPr>
            <p:cNvPr id="268" name="Google Shape;268;p14"/>
            <p:cNvSpPr/>
            <p:nvPr/>
          </p:nvSpPr>
          <p:spPr>
            <a:xfrm>
              <a:off x="2682664" y="3811100"/>
              <a:ext cx="771832" cy="871096"/>
            </a:xfrm>
            <a:custGeom>
              <a:avLst/>
              <a:gdLst/>
              <a:ahLst/>
              <a:cxnLst/>
              <a:rect l="l" t="t" r="r" b="b"/>
              <a:pathLst>
                <a:path w="8312" h="9381" extrusionOk="0">
                  <a:moveTo>
                    <a:pt x="4154" y="15"/>
                  </a:moveTo>
                  <a:cubicBezTo>
                    <a:pt x="4361" y="15"/>
                    <a:pt x="4560" y="175"/>
                    <a:pt x="4560" y="418"/>
                  </a:cubicBezTo>
                  <a:cubicBezTo>
                    <a:pt x="4560" y="641"/>
                    <a:pt x="4380" y="824"/>
                    <a:pt x="4157" y="824"/>
                  </a:cubicBezTo>
                  <a:lnTo>
                    <a:pt x="4157" y="821"/>
                  </a:lnTo>
                  <a:cubicBezTo>
                    <a:pt x="3795" y="821"/>
                    <a:pt x="3616" y="386"/>
                    <a:pt x="3871" y="134"/>
                  </a:cubicBezTo>
                  <a:cubicBezTo>
                    <a:pt x="3953" y="52"/>
                    <a:pt x="4055" y="15"/>
                    <a:pt x="4154" y="15"/>
                  </a:cubicBezTo>
                  <a:close/>
                  <a:moveTo>
                    <a:pt x="713" y="1"/>
                  </a:moveTo>
                  <a:cubicBezTo>
                    <a:pt x="713" y="395"/>
                    <a:pt x="395" y="714"/>
                    <a:pt x="1" y="714"/>
                  </a:cubicBezTo>
                  <a:lnTo>
                    <a:pt x="1" y="9380"/>
                  </a:lnTo>
                  <a:lnTo>
                    <a:pt x="8311" y="9354"/>
                  </a:lnTo>
                  <a:lnTo>
                    <a:pt x="8311" y="711"/>
                  </a:lnTo>
                  <a:cubicBezTo>
                    <a:pt x="8294" y="711"/>
                    <a:pt x="8274" y="714"/>
                    <a:pt x="8256" y="714"/>
                  </a:cubicBezTo>
                  <a:cubicBezTo>
                    <a:pt x="7862" y="714"/>
                    <a:pt x="7541" y="395"/>
                    <a:pt x="7541"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69" name="Google Shape;269;p14"/>
            <p:cNvSpPr/>
            <p:nvPr/>
          </p:nvSpPr>
          <p:spPr>
            <a:xfrm>
              <a:off x="2748872" y="3748700"/>
              <a:ext cx="638117" cy="87565"/>
            </a:xfrm>
            <a:custGeom>
              <a:avLst/>
              <a:gdLst/>
              <a:ahLst/>
              <a:cxnLst/>
              <a:rect l="l" t="t" r="r" b="b"/>
              <a:pathLst>
                <a:path w="6872" h="943" extrusionOk="0">
                  <a:moveTo>
                    <a:pt x="0" y="1"/>
                  </a:moveTo>
                  <a:lnTo>
                    <a:pt x="0" y="942"/>
                  </a:lnTo>
                  <a:lnTo>
                    <a:pt x="3071" y="942"/>
                  </a:lnTo>
                  <a:cubicBezTo>
                    <a:pt x="3139" y="773"/>
                    <a:pt x="3292" y="688"/>
                    <a:pt x="3444" y="688"/>
                  </a:cubicBezTo>
                  <a:cubicBezTo>
                    <a:pt x="3597" y="688"/>
                    <a:pt x="3750" y="773"/>
                    <a:pt x="3818" y="942"/>
                  </a:cubicBezTo>
                  <a:lnTo>
                    <a:pt x="6871" y="942"/>
                  </a:lnTo>
                  <a:lnTo>
                    <a:pt x="6871"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0" name="Google Shape;270;p14"/>
            <p:cNvSpPr/>
            <p:nvPr/>
          </p:nvSpPr>
          <p:spPr>
            <a:xfrm>
              <a:off x="2682664" y="4587392"/>
              <a:ext cx="771832" cy="169558"/>
            </a:xfrm>
            <a:custGeom>
              <a:avLst/>
              <a:gdLst/>
              <a:ahLst/>
              <a:cxnLst/>
              <a:rect l="l" t="t" r="r" b="b"/>
              <a:pathLst>
                <a:path w="8312" h="1826" extrusionOk="0">
                  <a:moveTo>
                    <a:pt x="1" y="1"/>
                  </a:moveTo>
                  <a:lnTo>
                    <a:pt x="1" y="1113"/>
                  </a:lnTo>
                  <a:cubicBezTo>
                    <a:pt x="395" y="1113"/>
                    <a:pt x="713" y="1432"/>
                    <a:pt x="713" y="1826"/>
                  </a:cubicBezTo>
                  <a:lnTo>
                    <a:pt x="7659" y="1826"/>
                  </a:lnTo>
                  <a:cubicBezTo>
                    <a:pt x="7657" y="1808"/>
                    <a:pt x="7654" y="1794"/>
                    <a:pt x="7654" y="1776"/>
                  </a:cubicBezTo>
                  <a:cubicBezTo>
                    <a:pt x="7654" y="1403"/>
                    <a:pt x="7940" y="1093"/>
                    <a:pt x="8311" y="1064"/>
                  </a:cubicBezTo>
                  <a:lnTo>
                    <a:pt x="831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1" name="Google Shape;271;p14"/>
            <p:cNvSpPr/>
            <p:nvPr/>
          </p:nvSpPr>
          <p:spPr>
            <a:xfrm>
              <a:off x="2861787" y="4051324"/>
              <a:ext cx="91279" cy="191101"/>
            </a:xfrm>
            <a:custGeom>
              <a:avLst/>
              <a:gdLst/>
              <a:ahLst/>
              <a:cxnLst/>
              <a:rect l="l" t="t" r="r" b="b"/>
              <a:pathLst>
                <a:path w="983" h="2058" extrusionOk="0">
                  <a:moveTo>
                    <a:pt x="494" y="292"/>
                  </a:moveTo>
                  <a:cubicBezTo>
                    <a:pt x="596" y="292"/>
                    <a:pt x="678" y="381"/>
                    <a:pt x="667" y="484"/>
                  </a:cubicBezTo>
                  <a:lnTo>
                    <a:pt x="667" y="739"/>
                  </a:lnTo>
                  <a:cubicBezTo>
                    <a:pt x="678" y="843"/>
                    <a:pt x="596" y="931"/>
                    <a:pt x="494" y="931"/>
                  </a:cubicBezTo>
                  <a:cubicBezTo>
                    <a:pt x="488" y="931"/>
                    <a:pt x="482" y="931"/>
                    <a:pt x="476" y="930"/>
                  </a:cubicBezTo>
                  <a:lnTo>
                    <a:pt x="314" y="928"/>
                  </a:lnTo>
                  <a:lnTo>
                    <a:pt x="314" y="293"/>
                  </a:lnTo>
                  <a:lnTo>
                    <a:pt x="476" y="293"/>
                  </a:lnTo>
                  <a:cubicBezTo>
                    <a:pt x="482" y="293"/>
                    <a:pt x="488" y="292"/>
                    <a:pt x="494" y="292"/>
                  </a:cubicBezTo>
                  <a:close/>
                  <a:moveTo>
                    <a:pt x="1" y="1"/>
                  </a:moveTo>
                  <a:lnTo>
                    <a:pt x="1" y="2057"/>
                  </a:lnTo>
                  <a:lnTo>
                    <a:pt x="314" y="2057"/>
                  </a:lnTo>
                  <a:lnTo>
                    <a:pt x="314" y="1223"/>
                  </a:lnTo>
                  <a:lnTo>
                    <a:pt x="490" y="1223"/>
                  </a:lnTo>
                  <a:cubicBezTo>
                    <a:pt x="638" y="1223"/>
                    <a:pt x="757" y="1180"/>
                    <a:pt x="844" y="1090"/>
                  </a:cubicBezTo>
                  <a:cubicBezTo>
                    <a:pt x="936" y="994"/>
                    <a:pt x="983" y="864"/>
                    <a:pt x="977" y="734"/>
                  </a:cubicBezTo>
                  <a:lnTo>
                    <a:pt x="977" y="493"/>
                  </a:lnTo>
                  <a:cubicBezTo>
                    <a:pt x="983" y="360"/>
                    <a:pt x="936" y="230"/>
                    <a:pt x="844" y="134"/>
                  </a:cubicBezTo>
                  <a:cubicBezTo>
                    <a:pt x="757" y="47"/>
                    <a:pt x="638" y="1"/>
                    <a:pt x="490"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2" name="Google Shape;272;p14"/>
            <p:cNvSpPr/>
            <p:nvPr/>
          </p:nvSpPr>
          <p:spPr>
            <a:xfrm>
              <a:off x="2973681" y="4048538"/>
              <a:ext cx="94250" cy="196579"/>
            </a:xfrm>
            <a:custGeom>
              <a:avLst/>
              <a:gdLst/>
              <a:ahLst/>
              <a:cxnLst/>
              <a:rect l="l" t="t" r="r" b="b"/>
              <a:pathLst>
                <a:path w="1015" h="2117" extrusionOk="0">
                  <a:moveTo>
                    <a:pt x="506" y="295"/>
                  </a:moveTo>
                  <a:cubicBezTo>
                    <a:pt x="556" y="295"/>
                    <a:pt x="605" y="313"/>
                    <a:pt x="644" y="349"/>
                  </a:cubicBezTo>
                  <a:cubicBezTo>
                    <a:pt x="682" y="390"/>
                    <a:pt x="699" y="442"/>
                    <a:pt x="696" y="497"/>
                  </a:cubicBezTo>
                  <a:lnTo>
                    <a:pt x="696" y="1621"/>
                  </a:lnTo>
                  <a:cubicBezTo>
                    <a:pt x="699" y="1676"/>
                    <a:pt x="682" y="1728"/>
                    <a:pt x="644" y="1772"/>
                  </a:cubicBezTo>
                  <a:cubicBezTo>
                    <a:pt x="605" y="1806"/>
                    <a:pt x="556" y="1824"/>
                    <a:pt x="506" y="1824"/>
                  </a:cubicBezTo>
                  <a:cubicBezTo>
                    <a:pt x="457" y="1824"/>
                    <a:pt x="408" y="1806"/>
                    <a:pt x="369" y="1772"/>
                  </a:cubicBezTo>
                  <a:cubicBezTo>
                    <a:pt x="334" y="1728"/>
                    <a:pt x="314" y="1676"/>
                    <a:pt x="319" y="1621"/>
                  </a:cubicBezTo>
                  <a:lnTo>
                    <a:pt x="319" y="497"/>
                  </a:lnTo>
                  <a:cubicBezTo>
                    <a:pt x="314" y="442"/>
                    <a:pt x="334" y="390"/>
                    <a:pt x="369" y="349"/>
                  </a:cubicBezTo>
                  <a:cubicBezTo>
                    <a:pt x="408" y="313"/>
                    <a:pt x="457" y="295"/>
                    <a:pt x="506" y="295"/>
                  </a:cubicBezTo>
                  <a:close/>
                  <a:moveTo>
                    <a:pt x="507" y="1"/>
                  </a:moveTo>
                  <a:cubicBezTo>
                    <a:pt x="377" y="1"/>
                    <a:pt x="248" y="47"/>
                    <a:pt x="146" y="138"/>
                  </a:cubicBezTo>
                  <a:cubicBezTo>
                    <a:pt x="50" y="233"/>
                    <a:pt x="1" y="364"/>
                    <a:pt x="7" y="497"/>
                  </a:cubicBezTo>
                  <a:lnTo>
                    <a:pt x="7" y="1621"/>
                  </a:lnTo>
                  <a:cubicBezTo>
                    <a:pt x="1" y="1754"/>
                    <a:pt x="50" y="1885"/>
                    <a:pt x="146" y="1980"/>
                  </a:cubicBezTo>
                  <a:cubicBezTo>
                    <a:pt x="248" y="2071"/>
                    <a:pt x="377" y="2117"/>
                    <a:pt x="507" y="2117"/>
                  </a:cubicBezTo>
                  <a:cubicBezTo>
                    <a:pt x="636" y="2117"/>
                    <a:pt x="766" y="2071"/>
                    <a:pt x="870" y="1980"/>
                  </a:cubicBezTo>
                  <a:cubicBezTo>
                    <a:pt x="962" y="1885"/>
                    <a:pt x="1015" y="1754"/>
                    <a:pt x="1009" y="1621"/>
                  </a:cubicBezTo>
                  <a:lnTo>
                    <a:pt x="1009" y="497"/>
                  </a:lnTo>
                  <a:cubicBezTo>
                    <a:pt x="1015" y="364"/>
                    <a:pt x="962" y="233"/>
                    <a:pt x="870" y="138"/>
                  </a:cubicBezTo>
                  <a:cubicBezTo>
                    <a:pt x="766" y="47"/>
                    <a:pt x="636" y="1"/>
                    <a:pt x="507"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3" name="Google Shape;273;p14"/>
            <p:cNvSpPr/>
            <p:nvPr/>
          </p:nvSpPr>
          <p:spPr>
            <a:xfrm>
              <a:off x="3089104" y="4051324"/>
              <a:ext cx="87007" cy="191101"/>
            </a:xfrm>
            <a:custGeom>
              <a:avLst/>
              <a:gdLst/>
              <a:ahLst/>
              <a:cxnLst/>
              <a:rect l="l" t="t" r="r" b="b"/>
              <a:pathLst>
                <a:path w="937" h="2058" extrusionOk="0">
                  <a:moveTo>
                    <a:pt x="0" y="1"/>
                  </a:moveTo>
                  <a:lnTo>
                    <a:pt x="0" y="296"/>
                  </a:lnTo>
                  <a:lnTo>
                    <a:pt x="589" y="296"/>
                  </a:lnTo>
                  <a:lnTo>
                    <a:pt x="0" y="1794"/>
                  </a:lnTo>
                  <a:lnTo>
                    <a:pt x="0" y="2057"/>
                  </a:lnTo>
                  <a:lnTo>
                    <a:pt x="936" y="2057"/>
                  </a:lnTo>
                  <a:lnTo>
                    <a:pt x="936" y="1765"/>
                  </a:lnTo>
                  <a:lnTo>
                    <a:pt x="348" y="1765"/>
                  </a:lnTo>
                  <a:lnTo>
                    <a:pt x="936" y="264"/>
                  </a:lnTo>
                  <a:lnTo>
                    <a:pt x="936"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4" name="Google Shape;274;p14"/>
            <p:cNvSpPr/>
            <p:nvPr/>
          </p:nvSpPr>
          <p:spPr>
            <a:xfrm>
              <a:off x="3200441" y="4051324"/>
              <a:ext cx="82179" cy="191101"/>
            </a:xfrm>
            <a:custGeom>
              <a:avLst/>
              <a:gdLst/>
              <a:ahLst/>
              <a:cxnLst/>
              <a:rect l="l" t="t" r="r" b="b"/>
              <a:pathLst>
                <a:path w="885" h="2058" extrusionOk="0">
                  <a:moveTo>
                    <a:pt x="1" y="1"/>
                  </a:moveTo>
                  <a:lnTo>
                    <a:pt x="1" y="2057"/>
                  </a:lnTo>
                  <a:lnTo>
                    <a:pt x="884" y="2057"/>
                  </a:lnTo>
                  <a:lnTo>
                    <a:pt x="884" y="1765"/>
                  </a:lnTo>
                  <a:lnTo>
                    <a:pt x="311" y="1765"/>
                  </a:lnTo>
                  <a:lnTo>
                    <a:pt x="311" y="1162"/>
                  </a:lnTo>
                  <a:lnTo>
                    <a:pt x="768" y="1162"/>
                  </a:lnTo>
                  <a:lnTo>
                    <a:pt x="768" y="870"/>
                  </a:lnTo>
                  <a:lnTo>
                    <a:pt x="311" y="870"/>
                  </a:lnTo>
                  <a:lnTo>
                    <a:pt x="311" y="296"/>
                  </a:lnTo>
                  <a:lnTo>
                    <a:pt x="884" y="296"/>
                  </a:lnTo>
                  <a:lnTo>
                    <a:pt x="884"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5" name="Google Shape;275;p14"/>
            <p:cNvSpPr/>
            <p:nvPr/>
          </p:nvSpPr>
          <p:spPr>
            <a:xfrm>
              <a:off x="2793722" y="4309283"/>
              <a:ext cx="33707" cy="54693"/>
            </a:xfrm>
            <a:custGeom>
              <a:avLst/>
              <a:gdLst/>
              <a:ahLst/>
              <a:cxnLst/>
              <a:rect l="l" t="t" r="r" b="b"/>
              <a:pathLst>
                <a:path w="363" h="589" extrusionOk="0">
                  <a:moveTo>
                    <a:pt x="70" y="1"/>
                  </a:moveTo>
                  <a:lnTo>
                    <a:pt x="36" y="279"/>
                  </a:lnTo>
                  <a:cubicBezTo>
                    <a:pt x="62" y="273"/>
                    <a:pt x="88" y="273"/>
                    <a:pt x="114" y="273"/>
                  </a:cubicBezTo>
                  <a:cubicBezTo>
                    <a:pt x="230" y="273"/>
                    <a:pt x="282" y="325"/>
                    <a:pt x="282" y="400"/>
                  </a:cubicBezTo>
                  <a:cubicBezTo>
                    <a:pt x="279" y="469"/>
                    <a:pt x="224" y="525"/>
                    <a:pt x="153" y="525"/>
                  </a:cubicBezTo>
                  <a:cubicBezTo>
                    <a:pt x="150" y="525"/>
                    <a:pt x="146" y="525"/>
                    <a:pt x="143" y="525"/>
                  </a:cubicBezTo>
                  <a:cubicBezTo>
                    <a:pt x="99" y="525"/>
                    <a:pt x="59" y="513"/>
                    <a:pt x="21" y="493"/>
                  </a:cubicBezTo>
                  <a:lnTo>
                    <a:pt x="1" y="554"/>
                  </a:lnTo>
                  <a:cubicBezTo>
                    <a:pt x="41" y="575"/>
                    <a:pt x="85" y="589"/>
                    <a:pt x="132" y="589"/>
                  </a:cubicBezTo>
                  <a:cubicBezTo>
                    <a:pt x="137" y="589"/>
                    <a:pt x="141" y="589"/>
                    <a:pt x="146" y="589"/>
                  </a:cubicBezTo>
                  <a:cubicBezTo>
                    <a:pt x="270" y="589"/>
                    <a:pt x="360" y="505"/>
                    <a:pt x="360" y="392"/>
                  </a:cubicBezTo>
                  <a:cubicBezTo>
                    <a:pt x="363" y="331"/>
                    <a:pt x="331" y="273"/>
                    <a:pt x="279" y="244"/>
                  </a:cubicBezTo>
                  <a:cubicBezTo>
                    <a:pt x="241" y="221"/>
                    <a:pt x="198" y="212"/>
                    <a:pt x="154" y="212"/>
                  </a:cubicBezTo>
                  <a:cubicBezTo>
                    <a:pt x="137" y="212"/>
                    <a:pt x="123" y="212"/>
                    <a:pt x="105" y="215"/>
                  </a:cubicBezTo>
                  <a:lnTo>
                    <a:pt x="128" y="67"/>
                  </a:lnTo>
                  <a:lnTo>
                    <a:pt x="349" y="67"/>
                  </a:lnTo>
                  <a:lnTo>
                    <a:pt x="349"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6" name="Google Shape;276;p14"/>
            <p:cNvSpPr/>
            <p:nvPr/>
          </p:nvSpPr>
          <p:spPr>
            <a:xfrm>
              <a:off x="2835973" y="4309283"/>
              <a:ext cx="33986" cy="54693"/>
            </a:xfrm>
            <a:custGeom>
              <a:avLst/>
              <a:gdLst/>
              <a:ahLst/>
              <a:cxnLst/>
              <a:rect l="l" t="t" r="r" b="b"/>
              <a:pathLst>
                <a:path w="366" h="589" extrusionOk="0">
                  <a:moveTo>
                    <a:pt x="70" y="1"/>
                  </a:moveTo>
                  <a:lnTo>
                    <a:pt x="35" y="279"/>
                  </a:lnTo>
                  <a:cubicBezTo>
                    <a:pt x="62" y="273"/>
                    <a:pt x="88" y="273"/>
                    <a:pt x="117" y="273"/>
                  </a:cubicBezTo>
                  <a:cubicBezTo>
                    <a:pt x="232" y="273"/>
                    <a:pt x="282" y="325"/>
                    <a:pt x="282" y="400"/>
                  </a:cubicBezTo>
                  <a:cubicBezTo>
                    <a:pt x="282" y="469"/>
                    <a:pt x="224" y="525"/>
                    <a:pt x="156" y="525"/>
                  </a:cubicBezTo>
                  <a:cubicBezTo>
                    <a:pt x="152" y="525"/>
                    <a:pt x="149" y="525"/>
                    <a:pt x="146" y="525"/>
                  </a:cubicBezTo>
                  <a:cubicBezTo>
                    <a:pt x="102" y="525"/>
                    <a:pt x="59" y="513"/>
                    <a:pt x="21" y="493"/>
                  </a:cubicBezTo>
                  <a:lnTo>
                    <a:pt x="1" y="554"/>
                  </a:lnTo>
                  <a:cubicBezTo>
                    <a:pt x="40" y="575"/>
                    <a:pt x="87" y="589"/>
                    <a:pt x="133" y="589"/>
                  </a:cubicBezTo>
                  <a:cubicBezTo>
                    <a:pt x="137" y="589"/>
                    <a:pt x="141" y="589"/>
                    <a:pt x="146" y="589"/>
                  </a:cubicBezTo>
                  <a:cubicBezTo>
                    <a:pt x="273" y="589"/>
                    <a:pt x="363" y="505"/>
                    <a:pt x="363" y="392"/>
                  </a:cubicBezTo>
                  <a:cubicBezTo>
                    <a:pt x="366" y="331"/>
                    <a:pt x="334" y="273"/>
                    <a:pt x="282" y="244"/>
                  </a:cubicBezTo>
                  <a:cubicBezTo>
                    <a:pt x="241" y="221"/>
                    <a:pt x="201" y="212"/>
                    <a:pt x="157" y="212"/>
                  </a:cubicBezTo>
                  <a:cubicBezTo>
                    <a:pt x="140" y="212"/>
                    <a:pt x="125" y="212"/>
                    <a:pt x="108" y="215"/>
                  </a:cubicBezTo>
                  <a:lnTo>
                    <a:pt x="131" y="67"/>
                  </a:lnTo>
                  <a:lnTo>
                    <a:pt x="351" y="67"/>
                  </a:lnTo>
                  <a:lnTo>
                    <a:pt x="34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7" name="Google Shape;277;p14"/>
            <p:cNvSpPr/>
            <p:nvPr/>
          </p:nvSpPr>
          <p:spPr>
            <a:xfrm>
              <a:off x="2877666" y="4308447"/>
              <a:ext cx="37793" cy="55529"/>
            </a:xfrm>
            <a:custGeom>
              <a:avLst/>
              <a:gdLst/>
              <a:ahLst/>
              <a:cxnLst/>
              <a:rect l="l" t="t" r="r" b="b"/>
              <a:pathLst>
                <a:path w="407" h="598" extrusionOk="0">
                  <a:moveTo>
                    <a:pt x="203" y="267"/>
                  </a:moveTo>
                  <a:cubicBezTo>
                    <a:pt x="276" y="267"/>
                    <a:pt x="322" y="317"/>
                    <a:pt x="322" y="401"/>
                  </a:cubicBezTo>
                  <a:cubicBezTo>
                    <a:pt x="322" y="482"/>
                    <a:pt x="276" y="540"/>
                    <a:pt x="209" y="540"/>
                  </a:cubicBezTo>
                  <a:cubicBezTo>
                    <a:pt x="125" y="540"/>
                    <a:pt x="82" y="470"/>
                    <a:pt x="82" y="375"/>
                  </a:cubicBezTo>
                  <a:cubicBezTo>
                    <a:pt x="79" y="363"/>
                    <a:pt x="85" y="348"/>
                    <a:pt x="90" y="340"/>
                  </a:cubicBezTo>
                  <a:cubicBezTo>
                    <a:pt x="111" y="296"/>
                    <a:pt x="154" y="267"/>
                    <a:pt x="203" y="267"/>
                  </a:cubicBezTo>
                  <a:close/>
                  <a:moveTo>
                    <a:pt x="345" y="1"/>
                  </a:moveTo>
                  <a:cubicBezTo>
                    <a:pt x="325" y="1"/>
                    <a:pt x="305" y="1"/>
                    <a:pt x="287" y="4"/>
                  </a:cubicBezTo>
                  <a:cubicBezTo>
                    <a:pt x="218" y="12"/>
                    <a:pt x="151" y="41"/>
                    <a:pt x="102" y="91"/>
                  </a:cubicBezTo>
                  <a:cubicBezTo>
                    <a:pt x="35" y="160"/>
                    <a:pt x="1" y="256"/>
                    <a:pt x="4" y="351"/>
                  </a:cubicBezTo>
                  <a:cubicBezTo>
                    <a:pt x="4" y="502"/>
                    <a:pt x="85" y="598"/>
                    <a:pt x="209" y="598"/>
                  </a:cubicBezTo>
                  <a:cubicBezTo>
                    <a:pt x="319" y="598"/>
                    <a:pt x="406" y="505"/>
                    <a:pt x="400" y="395"/>
                  </a:cubicBezTo>
                  <a:cubicBezTo>
                    <a:pt x="400" y="279"/>
                    <a:pt x="328" y="207"/>
                    <a:pt x="227" y="207"/>
                  </a:cubicBezTo>
                  <a:cubicBezTo>
                    <a:pt x="172" y="207"/>
                    <a:pt x="119" y="230"/>
                    <a:pt x="88" y="273"/>
                  </a:cubicBezTo>
                  <a:lnTo>
                    <a:pt x="85" y="273"/>
                  </a:lnTo>
                  <a:cubicBezTo>
                    <a:pt x="96" y="169"/>
                    <a:pt x="177" y="82"/>
                    <a:pt x="285" y="68"/>
                  </a:cubicBezTo>
                  <a:cubicBezTo>
                    <a:pt x="305" y="65"/>
                    <a:pt x="325" y="65"/>
                    <a:pt x="345" y="65"/>
                  </a:cubicBezTo>
                  <a:lnTo>
                    <a:pt x="345"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8" name="Google Shape;278;p14"/>
            <p:cNvSpPr/>
            <p:nvPr/>
          </p:nvSpPr>
          <p:spPr>
            <a:xfrm>
              <a:off x="2920195" y="4338068"/>
              <a:ext cx="20522" cy="5479"/>
            </a:xfrm>
            <a:custGeom>
              <a:avLst/>
              <a:gdLst/>
              <a:ahLst/>
              <a:cxnLst/>
              <a:rect l="l" t="t" r="r" b="b"/>
              <a:pathLst>
                <a:path w="221" h="59" extrusionOk="0">
                  <a:moveTo>
                    <a:pt x="0" y="1"/>
                  </a:moveTo>
                  <a:lnTo>
                    <a:pt x="0" y="58"/>
                  </a:lnTo>
                  <a:lnTo>
                    <a:pt x="220" y="58"/>
                  </a:lnTo>
                  <a:lnTo>
                    <a:pt x="220"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79" name="Google Shape;279;p14"/>
            <p:cNvSpPr/>
            <p:nvPr/>
          </p:nvSpPr>
          <p:spPr>
            <a:xfrm>
              <a:off x="2946010" y="4308447"/>
              <a:ext cx="37236" cy="55529"/>
            </a:xfrm>
            <a:custGeom>
              <a:avLst/>
              <a:gdLst/>
              <a:ahLst/>
              <a:cxnLst/>
              <a:rect l="l" t="t" r="r" b="b"/>
              <a:pathLst>
                <a:path w="401" h="598" extrusionOk="0">
                  <a:moveTo>
                    <a:pt x="197" y="59"/>
                  </a:moveTo>
                  <a:cubicBezTo>
                    <a:pt x="279" y="59"/>
                    <a:pt x="316" y="134"/>
                    <a:pt x="316" y="236"/>
                  </a:cubicBezTo>
                  <a:cubicBezTo>
                    <a:pt x="316" y="244"/>
                    <a:pt x="313" y="253"/>
                    <a:pt x="307" y="262"/>
                  </a:cubicBezTo>
                  <a:cubicBezTo>
                    <a:pt x="286" y="300"/>
                    <a:pt x="246" y="323"/>
                    <a:pt x="202" y="323"/>
                  </a:cubicBezTo>
                  <a:cubicBezTo>
                    <a:pt x="200" y="323"/>
                    <a:pt x="197" y="323"/>
                    <a:pt x="195" y="322"/>
                  </a:cubicBezTo>
                  <a:cubicBezTo>
                    <a:pt x="128" y="322"/>
                    <a:pt x="76" y="267"/>
                    <a:pt x="84" y="201"/>
                  </a:cubicBezTo>
                  <a:cubicBezTo>
                    <a:pt x="84" y="120"/>
                    <a:pt x="131" y="59"/>
                    <a:pt x="197" y="59"/>
                  </a:cubicBezTo>
                  <a:close/>
                  <a:moveTo>
                    <a:pt x="203" y="1"/>
                  </a:moveTo>
                  <a:cubicBezTo>
                    <a:pt x="90" y="1"/>
                    <a:pt x="0" y="94"/>
                    <a:pt x="6" y="207"/>
                  </a:cubicBezTo>
                  <a:cubicBezTo>
                    <a:pt x="4" y="314"/>
                    <a:pt x="91" y="384"/>
                    <a:pt x="181" y="384"/>
                  </a:cubicBezTo>
                  <a:cubicBezTo>
                    <a:pt x="228" y="384"/>
                    <a:pt x="277" y="364"/>
                    <a:pt x="313" y="320"/>
                  </a:cubicBezTo>
                  <a:lnTo>
                    <a:pt x="316" y="320"/>
                  </a:lnTo>
                  <a:cubicBezTo>
                    <a:pt x="310" y="380"/>
                    <a:pt x="281" y="435"/>
                    <a:pt x="238" y="476"/>
                  </a:cubicBezTo>
                  <a:cubicBezTo>
                    <a:pt x="206" y="505"/>
                    <a:pt x="163" y="525"/>
                    <a:pt x="119" y="531"/>
                  </a:cubicBezTo>
                  <a:cubicBezTo>
                    <a:pt x="96" y="534"/>
                    <a:pt x="76" y="534"/>
                    <a:pt x="55" y="534"/>
                  </a:cubicBezTo>
                  <a:lnTo>
                    <a:pt x="55" y="598"/>
                  </a:lnTo>
                  <a:cubicBezTo>
                    <a:pt x="79" y="598"/>
                    <a:pt x="102" y="598"/>
                    <a:pt x="128" y="592"/>
                  </a:cubicBezTo>
                  <a:cubicBezTo>
                    <a:pt x="189" y="586"/>
                    <a:pt x="250" y="560"/>
                    <a:pt x="296" y="516"/>
                  </a:cubicBezTo>
                  <a:cubicBezTo>
                    <a:pt x="365" y="444"/>
                    <a:pt x="400" y="346"/>
                    <a:pt x="394" y="244"/>
                  </a:cubicBezTo>
                  <a:cubicBezTo>
                    <a:pt x="394" y="96"/>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0" name="Google Shape;280;p14"/>
            <p:cNvSpPr/>
            <p:nvPr/>
          </p:nvSpPr>
          <p:spPr>
            <a:xfrm>
              <a:off x="2988539" y="4308447"/>
              <a:ext cx="36679" cy="55529"/>
            </a:xfrm>
            <a:custGeom>
              <a:avLst/>
              <a:gdLst/>
              <a:ahLst/>
              <a:cxnLst/>
              <a:rect l="l" t="t" r="r" b="b"/>
              <a:pathLst>
                <a:path w="395" h="598" extrusionOk="0">
                  <a:moveTo>
                    <a:pt x="187" y="55"/>
                  </a:moveTo>
                  <a:cubicBezTo>
                    <a:pt x="191" y="55"/>
                    <a:pt x="195" y="55"/>
                    <a:pt x="200" y="56"/>
                  </a:cubicBezTo>
                  <a:cubicBezTo>
                    <a:pt x="202" y="56"/>
                    <a:pt x="203" y="56"/>
                    <a:pt x="205" y="56"/>
                  </a:cubicBezTo>
                  <a:cubicBezTo>
                    <a:pt x="258" y="56"/>
                    <a:pt x="298" y="101"/>
                    <a:pt x="293" y="152"/>
                  </a:cubicBezTo>
                  <a:cubicBezTo>
                    <a:pt x="290" y="204"/>
                    <a:pt x="255" y="247"/>
                    <a:pt x="206" y="259"/>
                  </a:cubicBezTo>
                  <a:cubicBezTo>
                    <a:pt x="139" y="238"/>
                    <a:pt x="96" y="207"/>
                    <a:pt x="96" y="149"/>
                  </a:cubicBezTo>
                  <a:lnTo>
                    <a:pt x="99" y="149"/>
                  </a:lnTo>
                  <a:cubicBezTo>
                    <a:pt x="96" y="98"/>
                    <a:pt x="137" y="55"/>
                    <a:pt x="187" y="55"/>
                  </a:cubicBezTo>
                  <a:close/>
                  <a:moveTo>
                    <a:pt x="185" y="311"/>
                  </a:moveTo>
                  <a:cubicBezTo>
                    <a:pt x="264" y="334"/>
                    <a:pt x="313" y="369"/>
                    <a:pt x="313" y="438"/>
                  </a:cubicBezTo>
                  <a:cubicBezTo>
                    <a:pt x="313" y="496"/>
                    <a:pt x="264" y="543"/>
                    <a:pt x="207" y="543"/>
                  </a:cubicBezTo>
                  <a:cubicBezTo>
                    <a:pt x="204" y="543"/>
                    <a:pt x="200" y="543"/>
                    <a:pt x="197" y="543"/>
                  </a:cubicBezTo>
                  <a:cubicBezTo>
                    <a:pt x="195" y="543"/>
                    <a:pt x="194" y="543"/>
                    <a:pt x="192" y="543"/>
                  </a:cubicBezTo>
                  <a:cubicBezTo>
                    <a:pt x="130" y="543"/>
                    <a:pt x="81" y="494"/>
                    <a:pt x="81" y="432"/>
                  </a:cubicBezTo>
                  <a:cubicBezTo>
                    <a:pt x="81" y="377"/>
                    <a:pt x="119" y="331"/>
                    <a:pt x="185" y="311"/>
                  </a:cubicBezTo>
                  <a:close/>
                  <a:moveTo>
                    <a:pt x="203" y="1"/>
                  </a:moveTo>
                  <a:cubicBezTo>
                    <a:pt x="101" y="1"/>
                    <a:pt x="26" y="62"/>
                    <a:pt x="26" y="154"/>
                  </a:cubicBezTo>
                  <a:cubicBezTo>
                    <a:pt x="26" y="212"/>
                    <a:pt x="64" y="262"/>
                    <a:pt x="116" y="285"/>
                  </a:cubicBezTo>
                  <a:lnTo>
                    <a:pt x="116" y="288"/>
                  </a:lnTo>
                  <a:cubicBezTo>
                    <a:pt x="49" y="308"/>
                    <a:pt x="3" y="372"/>
                    <a:pt x="0" y="441"/>
                  </a:cubicBezTo>
                  <a:cubicBezTo>
                    <a:pt x="0" y="525"/>
                    <a:pt x="75" y="598"/>
                    <a:pt x="197" y="598"/>
                  </a:cubicBezTo>
                  <a:cubicBezTo>
                    <a:pt x="307" y="598"/>
                    <a:pt x="394" y="531"/>
                    <a:pt x="394" y="430"/>
                  </a:cubicBezTo>
                  <a:cubicBezTo>
                    <a:pt x="394" y="360"/>
                    <a:pt x="351" y="308"/>
                    <a:pt x="278" y="282"/>
                  </a:cubicBezTo>
                  <a:lnTo>
                    <a:pt x="278" y="279"/>
                  </a:lnTo>
                  <a:cubicBezTo>
                    <a:pt x="333" y="256"/>
                    <a:pt x="371" y="204"/>
                    <a:pt x="374" y="143"/>
                  </a:cubicBezTo>
                  <a:cubicBezTo>
                    <a:pt x="374" y="73"/>
                    <a:pt x="316"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1" name="Google Shape;281;p14"/>
            <p:cNvSpPr/>
            <p:nvPr/>
          </p:nvSpPr>
          <p:spPr>
            <a:xfrm>
              <a:off x="3032646" y="4309283"/>
              <a:ext cx="34264" cy="53857"/>
            </a:xfrm>
            <a:custGeom>
              <a:avLst/>
              <a:gdLst/>
              <a:ahLst/>
              <a:cxnLst/>
              <a:rect l="l" t="t" r="r" b="b"/>
              <a:pathLst>
                <a:path w="369" h="580" extrusionOk="0">
                  <a:moveTo>
                    <a:pt x="0" y="1"/>
                  </a:moveTo>
                  <a:lnTo>
                    <a:pt x="0" y="67"/>
                  </a:lnTo>
                  <a:lnTo>
                    <a:pt x="284" y="67"/>
                  </a:lnTo>
                  <a:lnTo>
                    <a:pt x="32" y="580"/>
                  </a:lnTo>
                  <a:lnTo>
                    <a:pt x="113" y="580"/>
                  </a:lnTo>
                  <a:lnTo>
                    <a:pt x="368" y="53"/>
                  </a:lnTo>
                  <a:lnTo>
                    <a:pt x="36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2" name="Google Shape;282;p14"/>
            <p:cNvSpPr/>
            <p:nvPr/>
          </p:nvSpPr>
          <p:spPr>
            <a:xfrm>
              <a:off x="3072946" y="4338068"/>
              <a:ext cx="20522" cy="5479"/>
            </a:xfrm>
            <a:custGeom>
              <a:avLst/>
              <a:gdLst/>
              <a:ahLst/>
              <a:cxnLst/>
              <a:rect l="l" t="t" r="r" b="b"/>
              <a:pathLst>
                <a:path w="221" h="59" extrusionOk="0">
                  <a:moveTo>
                    <a:pt x="1" y="1"/>
                  </a:moveTo>
                  <a:lnTo>
                    <a:pt x="1" y="58"/>
                  </a:lnTo>
                  <a:lnTo>
                    <a:pt x="221" y="58"/>
                  </a:lnTo>
                  <a:lnTo>
                    <a:pt x="22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3" name="Google Shape;283;p14"/>
            <p:cNvSpPr/>
            <p:nvPr/>
          </p:nvSpPr>
          <p:spPr>
            <a:xfrm>
              <a:off x="3098761" y="4308447"/>
              <a:ext cx="36679" cy="55529"/>
            </a:xfrm>
            <a:custGeom>
              <a:avLst/>
              <a:gdLst/>
              <a:ahLst/>
              <a:cxnLst/>
              <a:rect l="l" t="t" r="r" b="b"/>
              <a:pathLst>
                <a:path w="395" h="598" extrusionOk="0">
                  <a:moveTo>
                    <a:pt x="198" y="62"/>
                  </a:moveTo>
                  <a:cubicBezTo>
                    <a:pt x="279" y="62"/>
                    <a:pt x="316" y="149"/>
                    <a:pt x="316" y="296"/>
                  </a:cubicBezTo>
                  <a:cubicBezTo>
                    <a:pt x="316" y="444"/>
                    <a:pt x="279" y="540"/>
                    <a:pt x="198" y="540"/>
                  </a:cubicBezTo>
                  <a:cubicBezTo>
                    <a:pt x="125" y="540"/>
                    <a:pt x="79" y="453"/>
                    <a:pt x="79" y="302"/>
                  </a:cubicBezTo>
                  <a:cubicBezTo>
                    <a:pt x="79" y="146"/>
                    <a:pt x="131" y="62"/>
                    <a:pt x="198" y="62"/>
                  </a:cubicBezTo>
                  <a:close/>
                  <a:moveTo>
                    <a:pt x="204" y="1"/>
                  </a:moveTo>
                  <a:cubicBezTo>
                    <a:pt x="85" y="1"/>
                    <a:pt x="1" y="111"/>
                    <a:pt x="1" y="302"/>
                  </a:cubicBezTo>
                  <a:cubicBezTo>
                    <a:pt x="4" y="493"/>
                    <a:pt x="79" y="598"/>
                    <a:pt x="195" y="598"/>
                  </a:cubicBezTo>
                  <a:cubicBezTo>
                    <a:pt x="322" y="598"/>
                    <a:pt x="395" y="490"/>
                    <a:pt x="395" y="293"/>
                  </a:cubicBezTo>
                  <a:cubicBezTo>
                    <a:pt x="395" y="108"/>
                    <a:pt x="322" y="1"/>
                    <a:pt x="20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4" name="Google Shape;284;p14"/>
            <p:cNvSpPr/>
            <p:nvPr/>
          </p:nvSpPr>
          <p:spPr>
            <a:xfrm>
              <a:off x="3141847" y="4308447"/>
              <a:ext cx="33707" cy="55529"/>
            </a:xfrm>
            <a:custGeom>
              <a:avLst/>
              <a:gdLst/>
              <a:ahLst/>
              <a:cxnLst/>
              <a:rect l="l" t="t" r="r" b="b"/>
              <a:pathLst>
                <a:path w="363" h="598" extrusionOk="0">
                  <a:moveTo>
                    <a:pt x="174" y="1"/>
                  </a:moveTo>
                  <a:cubicBezTo>
                    <a:pt x="119" y="1"/>
                    <a:pt x="67" y="15"/>
                    <a:pt x="23" y="44"/>
                  </a:cubicBezTo>
                  <a:lnTo>
                    <a:pt x="44" y="102"/>
                  </a:lnTo>
                  <a:cubicBezTo>
                    <a:pt x="78" y="79"/>
                    <a:pt x="116" y="65"/>
                    <a:pt x="160" y="65"/>
                  </a:cubicBezTo>
                  <a:cubicBezTo>
                    <a:pt x="232" y="65"/>
                    <a:pt x="261" y="105"/>
                    <a:pt x="261" y="152"/>
                  </a:cubicBezTo>
                  <a:cubicBezTo>
                    <a:pt x="261" y="218"/>
                    <a:pt x="189" y="250"/>
                    <a:pt x="131" y="250"/>
                  </a:cubicBezTo>
                  <a:lnTo>
                    <a:pt x="87" y="250"/>
                  </a:lnTo>
                  <a:lnTo>
                    <a:pt x="87" y="308"/>
                  </a:lnTo>
                  <a:lnTo>
                    <a:pt x="131" y="308"/>
                  </a:lnTo>
                  <a:cubicBezTo>
                    <a:pt x="206" y="308"/>
                    <a:pt x="281" y="343"/>
                    <a:pt x="281" y="424"/>
                  </a:cubicBezTo>
                  <a:cubicBezTo>
                    <a:pt x="281" y="470"/>
                    <a:pt x="252" y="537"/>
                    <a:pt x="151" y="537"/>
                  </a:cubicBezTo>
                  <a:cubicBezTo>
                    <a:pt x="105" y="534"/>
                    <a:pt x="61" y="522"/>
                    <a:pt x="21" y="499"/>
                  </a:cubicBezTo>
                  <a:lnTo>
                    <a:pt x="0" y="557"/>
                  </a:lnTo>
                  <a:cubicBezTo>
                    <a:pt x="47" y="583"/>
                    <a:pt x="99" y="598"/>
                    <a:pt x="151" y="598"/>
                  </a:cubicBezTo>
                  <a:cubicBezTo>
                    <a:pt x="290" y="598"/>
                    <a:pt x="362" y="516"/>
                    <a:pt x="362" y="424"/>
                  </a:cubicBezTo>
                  <a:cubicBezTo>
                    <a:pt x="362" y="348"/>
                    <a:pt x="307" y="285"/>
                    <a:pt x="232" y="273"/>
                  </a:cubicBezTo>
                  <a:cubicBezTo>
                    <a:pt x="296" y="259"/>
                    <a:pt x="339" y="201"/>
                    <a:pt x="339" y="137"/>
                  </a:cubicBezTo>
                  <a:cubicBezTo>
                    <a:pt x="339" y="68"/>
                    <a:pt x="287" y="1"/>
                    <a:pt x="17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5" name="Google Shape;285;p14"/>
            <p:cNvSpPr/>
            <p:nvPr/>
          </p:nvSpPr>
          <p:spPr>
            <a:xfrm>
              <a:off x="3215762" y="4306311"/>
              <a:ext cx="28879" cy="60079"/>
            </a:xfrm>
            <a:custGeom>
              <a:avLst/>
              <a:gdLst/>
              <a:ahLst/>
              <a:cxnLst/>
              <a:rect l="l" t="t" r="r" b="b"/>
              <a:pathLst>
                <a:path w="311" h="647" extrusionOk="0">
                  <a:moveTo>
                    <a:pt x="250" y="1"/>
                  </a:moveTo>
                  <a:lnTo>
                    <a:pt x="1" y="647"/>
                  </a:lnTo>
                  <a:lnTo>
                    <a:pt x="62" y="647"/>
                  </a:lnTo>
                  <a:lnTo>
                    <a:pt x="31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6" name="Google Shape;286;p14"/>
            <p:cNvSpPr/>
            <p:nvPr/>
          </p:nvSpPr>
          <p:spPr>
            <a:xfrm>
              <a:off x="3264791" y="4308447"/>
              <a:ext cx="36586" cy="55529"/>
            </a:xfrm>
            <a:custGeom>
              <a:avLst/>
              <a:gdLst/>
              <a:ahLst/>
              <a:cxnLst/>
              <a:rect l="l" t="t" r="r" b="b"/>
              <a:pathLst>
                <a:path w="394" h="598" extrusionOk="0">
                  <a:moveTo>
                    <a:pt x="197" y="62"/>
                  </a:moveTo>
                  <a:cubicBezTo>
                    <a:pt x="281" y="62"/>
                    <a:pt x="316" y="149"/>
                    <a:pt x="316" y="296"/>
                  </a:cubicBezTo>
                  <a:cubicBezTo>
                    <a:pt x="316" y="444"/>
                    <a:pt x="278" y="540"/>
                    <a:pt x="197" y="540"/>
                  </a:cubicBezTo>
                  <a:cubicBezTo>
                    <a:pt x="125" y="540"/>
                    <a:pt x="78" y="453"/>
                    <a:pt x="78" y="302"/>
                  </a:cubicBezTo>
                  <a:cubicBezTo>
                    <a:pt x="78" y="146"/>
                    <a:pt x="130" y="62"/>
                    <a:pt x="197" y="62"/>
                  </a:cubicBezTo>
                  <a:close/>
                  <a:moveTo>
                    <a:pt x="203" y="1"/>
                  </a:moveTo>
                  <a:cubicBezTo>
                    <a:pt x="84" y="1"/>
                    <a:pt x="0" y="111"/>
                    <a:pt x="0" y="302"/>
                  </a:cubicBezTo>
                  <a:cubicBezTo>
                    <a:pt x="3" y="493"/>
                    <a:pt x="78" y="598"/>
                    <a:pt x="194" y="598"/>
                  </a:cubicBezTo>
                  <a:cubicBezTo>
                    <a:pt x="322" y="598"/>
                    <a:pt x="394" y="490"/>
                    <a:pt x="394" y="293"/>
                  </a:cubicBezTo>
                  <a:cubicBezTo>
                    <a:pt x="394" y="108"/>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7" name="Google Shape;287;p14"/>
            <p:cNvSpPr/>
            <p:nvPr/>
          </p:nvSpPr>
          <p:spPr>
            <a:xfrm>
              <a:off x="3307506" y="4308447"/>
              <a:ext cx="36400" cy="55529"/>
            </a:xfrm>
            <a:custGeom>
              <a:avLst/>
              <a:gdLst/>
              <a:ahLst/>
              <a:cxnLst/>
              <a:rect l="l" t="t" r="r" b="b"/>
              <a:pathLst>
                <a:path w="392" h="598" extrusionOk="0">
                  <a:moveTo>
                    <a:pt x="185" y="58"/>
                  </a:moveTo>
                  <a:cubicBezTo>
                    <a:pt x="188" y="58"/>
                    <a:pt x="192" y="58"/>
                    <a:pt x="195" y="59"/>
                  </a:cubicBezTo>
                  <a:cubicBezTo>
                    <a:pt x="198" y="58"/>
                    <a:pt x="201" y="58"/>
                    <a:pt x="205" y="58"/>
                  </a:cubicBezTo>
                  <a:cubicBezTo>
                    <a:pt x="255" y="58"/>
                    <a:pt x="296" y="100"/>
                    <a:pt x="293" y="152"/>
                  </a:cubicBezTo>
                  <a:cubicBezTo>
                    <a:pt x="290" y="204"/>
                    <a:pt x="255" y="247"/>
                    <a:pt x="203" y="259"/>
                  </a:cubicBezTo>
                  <a:cubicBezTo>
                    <a:pt x="137" y="238"/>
                    <a:pt x="93" y="207"/>
                    <a:pt x="93" y="149"/>
                  </a:cubicBezTo>
                  <a:lnTo>
                    <a:pt x="96" y="149"/>
                  </a:lnTo>
                  <a:cubicBezTo>
                    <a:pt x="96" y="100"/>
                    <a:pt x="137" y="58"/>
                    <a:pt x="185" y="58"/>
                  </a:cubicBezTo>
                  <a:close/>
                  <a:moveTo>
                    <a:pt x="183" y="311"/>
                  </a:moveTo>
                  <a:cubicBezTo>
                    <a:pt x="261" y="334"/>
                    <a:pt x="311" y="369"/>
                    <a:pt x="311" y="438"/>
                  </a:cubicBezTo>
                  <a:cubicBezTo>
                    <a:pt x="311" y="496"/>
                    <a:pt x="264" y="543"/>
                    <a:pt x="205" y="543"/>
                  </a:cubicBezTo>
                  <a:cubicBezTo>
                    <a:pt x="201" y="543"/>
                    <a:pt x="198" y="543"/>
                    <a:pt x="195" y="543"/>
                  </a:cubicBezTo>
                  <a:cubicBezTo>
                    <a:pt x="193" y="543"/>
                    <a:pt x="191" y="543"/>
                    <a:pt x="189" y="543"/>
                  </a:cubicBezTo>
                  <a:cubicBezTo>
                    <a:pt x="128" y="543"/>
                    <a:pt x="79" y="494"/>
                    <a:pt x="79" y="432"/>
                  </a:cubicBezTo>
                  <a:cubicBezTo>
                    <a:pt x="79" y="377"/>
                    <a:pt x="116" y="331"/>
                    <a:pt x="183" y="311"/>
                  </a:cubicBezTo>
                  <a:close/>
                  <a:moveTo>
                    <a:pt x="200" y="1"/>
                  </a:moveTo>
                  <a:cubicBezTo>
                    <a:pt x="99" y="1"/>
                    <a:pt x="24" y="62"/>
                    <a:pt x="24" y="154"/>
                  </a:cubicBezTo>
                  <a:cubicBezTo>
                    <a:pt x="24" y="212"/>
                    <a:pt x="61" y="262"/>
                    <a:pt x="114" y="285"/>
                  </a:cubicBezTo>
                  <a:lnTo>
                    <a:pt x="114" y="288"/>
                  </a:lnTo>
                  <a:cubicBezTo>
                    <a:pt x="47" y="308"/>
                    <a:pt x="1" y="372"/>
                    <a:pt x="1" y="441"/>
                  </a:cubicBezTo>
                  <a:cubicBezTo>
                    <a:pt x="1" y="525"/>
                    <a:pt x="73" y="598"/>
                    <a:pt x="195" y="598"/>
                  </a:cubicBezTo>
                  <a:cubicBezTo>
                    <a:pt x="305" y="598"/>
                    <a:pt x="392" y="531"/>
                    <a:pt x="392" y="430"/>
                  </a:cubicBezTo>
                  <a:cubicBezTo>
                    <a:pt x="392" y="360"/>
                    <a:pt x="348" y="308"/>
                    <a:pt x="276" y="282"/>
                  </a:cubicBezTo>
                  <a:lnTo>
                    <a:pt x="276" y="279"/>
                  </a:lnTo>
                  <a:cubicBezTo>
                    <a:pt x="331" y="256"/>
                    <a:pt x="368" y="204"/>
                    <a:pt x="371" y="143"/>
                  </a:cubicBezTo>
                  <a:cubicBezTo>
                    <a:pt x="371" y="73"/>
                    <a:pt x="313" y="1"/>
                    <a:pt x="20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8" name="Google Shape;288;p14"/>
            <p:cNvSpPr/>
            <p:nvPr/>
          </p:nvSpPr>
          <p:spPr>
            <a:xfrm>
              <a:off x="2994110" y="3794479"/>
              <a:ext cx="130093" cy="111429"/>
            </a:xfrm>
            <a:custGeom>
              <a:avLst/>
              <a:gdLst/>
              <a:ahLst/>
              <a:cxnLst/>
              <a:rect l="l" t="t" r="r" b="b"/>
              <a:pathLst>
                <a:path w="1401" h="1200" extrusionOk="0">
                  <a:moveTo>
                    <a:pt x="798" y="194"/>
                  </a:moveTo>
                  <a:cubicBezTo>
                    <a:pt x="1006" y="194"/>
                    <a:pt x="1206" y="357"/>
                    <a:pt x="1206" y="600"/>
                  </a:cubicBezTo>
                  <a:cubicBezTo>
                    <a:pt x="1206" y="823"/>
                    <a:pt x="1023" y="1003"/>
                    <a:pt x="803" y="1003"/>
                  </a:cubicBezTo>
                  <a:cubicBezTo>
                    <a:pt x="441" y="1003"/>
                    <a:pt x="262" y="568"/>
                    <a:pt x="517" y="313"/>
                  </a:cubicBezTo>
                  <a:cubicBezTo>
                    <a:pt x="599" y="231"/>
                    <a:pt x="700" y="194"/>
                    <a:pt x="798" y="194"/>
                  </a:cubicBezTo>
                  <a:close/>
                  <a:moveTo>
                    <a:pt x="803" y="0"/>
                  </a:moveTo>
                  <a:cubicBezTo>
                    <a:pt x="267" y="0"/>
                    <a:pt x="1" y="646"/>
                    <a:pt x="378" y="1023"/>
                  </a:cubicBezTo>
                  <a:cubicBezTo>
                    <a:pt x="500" y="1145"/>
                    <a:pt x="651" y="1199"/>
                    <a:pt x="798" y="1199"/>
                  </a:cubicBezTo>
                  <a:cubicBezTo>
                    <a:pt x="1106" y="1199"/>
                    <a:pt x="1400" y="961"/>
                    <a:pt x="1400" y="600"/>
                  </a:cubicBezTo>
                  <a:cubicBezTo>
                    <a:pt x="1400" y="267"/>
                    <a:pt x="1134" y="0"/>
                    <a:pt x="803" y="0"/>
                  </a:cubicBezTo>
                  <a:close/>
                </a:path>
              </a:pathLst>
            </a:custGeom>
            <a:solidFill>
              <a:srgbClr val="EC542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89" name="Google Shape;289;p14"/>
            <p:cNvSpPr/>
            <p:nvPr/>
          </p:nvSpPr>
          <p:spPr>
            <a:xfrm>
              <a:off x="2678950" y="4576342"/>
              <a:ext cx="26093" cy="22286"/>
            </a:xfrm>
            <a:custGeom>
              <a:avLst/>
              <a:gdLst/>
              <a:ahLst/>
              <a:cxnLst/>
              <a:rect l="l" t="t" r="r" b="b"/>
              <a:pathLst>
                <a:path w="281" h="240" extrusionOk="0">
                  <a:moveTo>
                    <a:pt x="167" y="1"/>
                  </a:moveTo>
                  <a:cubicBezTo>
                    <a:pt x="166" y="1"/>
                    <a:pt x="164" y="1"/>
                    <a:pt x="162" y="1"/>
                  </a:cubicBezTo>
                  <a:cubicBezTo>
                    <a:pt x="55" y="1"/>
                    <a:pt x="0" y="128"/>
                    <a:pt x="75" y="204"/>
                  </a:cubicBezTo>
                  <a:cubicBezTo>
                    <a:pt x="100" y="228"/>
                    <a:pt x="130" y="239"/>
                    <a:pt x="160" y="239"/>
                  </a:cubicBezTo>
                  <a:cubicBezTo>
                    <a:pt x="222" y="239"/>
                    <a:pt x="281" y="192"/>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0" name="Google Shape;290;p14"/>
            <p:cNvSpPr/>
            <p:nvPr/>
          </p:nvSpPr>
          <p:spPr>
            <a:xfrm>
              <a:off x="2711450" y="4576342"/>
              <a:ext cx="26186" cy="22286"/>
            </a:xfrm>
            <a:custGeom>
              <a:avLst/>
              <a:gdLst/>
              <a:ahLst/>
              <a:cxnLst/>
              <a:rect l="l" t="t" r="r" b="b"/>
              <a:pathLst>
                <a:path w="282" h="240" extrusionOk="0">
                  <a:moveTo>
                    <a:pt x="168" y="1"/>
                  </a:moveTo>
                  <a:cubicBezTo>
                    <a:pt x="166" y="1"/>
                    <a:pt x="164" y="1"/>
                    <a:pt x="163" y="1"/>
                  </a:cubicBezTo>
                  <a:cubicBezTo>
                    <a:pt x="56" y="1"/>
                    <a:pt x="1" y="128"/>
                    <a:pt x="76" y="204"/>
                  </a:cubicBezTo>
                  <a:cubicBezTo>
                    <a:pt x="100" y="228"/>
                    <a:pt x="131" y="239"/>
                    <a:pt x="160" y="239"/>
                  </a:cubicBezTo>
                  <a:cubicBezTo>
                    <a:pt x="222" y="239"/>
                    <a:pt x="281" y="192"/>
                    <a:pt x="281" y="120"/>
                  </a:cubicBezTo>
                  <a:cubicBezTo>
                    <a:pt x="281" y="55"/>
                    <a:pt x="232" y="1"/>
                    <a:pt x="168"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1" name="Google Shape;291;p14"/>
            <p:cNvSpPr/>
            <p:nvPr/>
          </p:nvSpPr>
          <p:spPr>
            <a:xfrm>
              <a:off x="2744043" y="4576342"/>
              <a:ext cx="26372" cy="22472"/>
            </a:xfrm>
            <a:custGeom>
              <a:avLst/>
              <a:gdLst/>
              <a:ahLst/>
              <a:cxnLst/>
              <a:rect l="l" t="t" r="r" b="b"/>
              <a:pathLst>
                <a:path w="284" h="242" extrusionOk="0">
                  <a:moveTo>
                    <a:pt x="162" y="1"/>
                  </a:moveTo>
                  <a:cubicBezTo>
                    <a:pt x="55" y="1"/>
                    <a:pt x="0" y="128"/>
                    <a:pt x="75" y="207"/>
                  </a:cubicBezTo>
                  <a:cubicBezTo>
                    <a:pt x="100" y="231"/>
                    <a:pt x="131" y="241"/>
                    <a:pt x="160" y="241"/>
                  </a:cubicBezTo>
                  <a:cubicBezTo>
                    <a:pt x="224" y="241"/>
                    <a:pt x="284" y="193"/>
                    <a:pt x="284" y="120"/>
                  </a:cubicBezTo>
                  <a:cubicBezTo>
                    <a:pt x="284" y="53"/>
                    <a:pt x="229" y="1"/>
                    <a:pt x="162"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2" name="Google Shape;292;p14"/>
            <p:cNvSpPr/>
            <p:nvPr/>
          </p:nvSpPr>
          <p:spPr>
            <a:xfrm>
              <a:off x="2776822" y="4576342"/>
              <a:ext cx="26186" cy="22286"/>
            </a:xfrm>
            <a:custGeom>
              <a:avLst/>
              <a:gdLst/>
              <a:ahLst/>
              <a:cxnLst/>
              <a:rect l="l" t="t" r="r" b="b"/>
              <a:pathLst>
                <a:path w="282" h="240" extrusionOk="0">
                  <a:moveTo>
                    <a:pt x="165" y="1"/>
                  </a:moveTo>
                  <a:cubicBezTo>
                    <a:pt x="163" y="1"/>
                    <a:pt x="161" y="1"/>
                    <a:pt x="160" y="1"/>
                  </a:cubicBezTo>
                  <a:cubicBezTo>
                    <a:pt x="53" y="1"/>
                    <a:pt x="0" y="128"/>
                    <a:pt x="76" y="204"/>
                  </a:cubicBezTo>
                  <a:cubicBezTo>
                    <a:pt x="100" y="228"/>
                    <a:pt x="130" y="239"/>
                    <a:pt x="160" y="239"/>
                  </a:cubicBezTo>
                  <a:cubicBezTo>
                    <a:pt x="221" y="239"/>
                    <a:pt x="279" y="192"/>
                    <a:pt x="281" y="120"/>
                  </a:cubicBezTo>
                  <a:cubicBezTo>
                    <a:pt x="281" y="55"/>
                    <a:pt x="229"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3" name="Google Shape;293;p14"/>
            <p:cNvSpPr/>
            <p:nvPr/>
          </p:nvSpPr>
          <p:spPr>
            <a:xfrm>
              <a:off x="2809323" y="4576342"/>
              <a:ext cx="26186" cy="22286"/>
            </a:xfrm>
            <a:custGeom>
              <a:avLst/>
              <a:gdLst/>
              <a:ahLst/>
              <a:cxnLst/>
              <a:rect l="l" t="t" r="r" b="b"/>
              <a:pathLst>
                <a:path w="282" h="240" extrusionOk="0">
                  <a:moveTo>
                    <a:pt x="165" y="1"/>
                  </a:moveTo>
                  <a:cubicBezTo>
                    <a:pt x="164" y="1"/>
                    <a:pt x="162" y="1"/>
                    <a:pt x="160" y="1"/>
                  </a:cubicBezTo>
                  <a:cubicBezTo>
                    <a:pt x="53" y="1"/>
                    <a:pt x="1" y="128"/>
                    <a:pt x="76" y="204"/>
                  </a:cubicBezTo>
                  <a:cubicBezTo>
                    <a:pt x="101" y="228"/>
                    <a:pt x="131" y="239"/>
                    <a:pt x="161" y="239"/>
                  </a:cubicBezTo>
                  <a:cubicBezTo>
                    <a:pt x="223" y="239"/>
                    <a:pt x="282" y="192"/>
                    <a:pt x="282" y="120"/>
                  </a:cubicBezTo>
                  <a:cubicBezTo>
                    <a:pt x="282" y="55"/>
                    <a:pt x="230"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4" name="Google Shape;294;p14"/>
            <p:cNvSpPr/>
            <p:nvPr/>
          </p:nvSpPr>
          <p:spPr>
            <a:xfrm>
              <a:off x="2841730" y="4576342"/>
              <a:ext cx="26372" cy="22472"/>
            </a:xfrm>
            <a:custGeom>
              <a:avLst/>
              <a:gdLst/>
              <a:ahLst/>
              <a:cxnLst/>
              <a:rect l="l" t="t" r="r" b="b"/>
              <a:pathLst>
                <a:path w="284" h="242" extrusionOk="0">
                  <a:moveTo>
                    <a:pt x="167" y="1"/>
                  </a:moveTo>
                  <a:cubicBezTo>
                    <a:pt x="165" y="1"/>
                    <a:pt x="163" y="1"/>
                    <a:pt x="162" y="1"/>
                  </a:cubicBezTo>
                  <a:cubicBezTo>
                    <a:pt x="161"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5" name="Google Shape;295;p14"/>
            <p:cNvSpPr/>
            <p:nvPr/>
          </p:nvSpPr>
          <p:spPr>
            <a:xfrm>
              <a:off x="2874509" y="4576342"/>
              <a:ext cx="26093" cy="22472"/>
            </a:xfrm>
            <a:custGeom>
              <a:avLst/>
              <a:gdLst/>
              <a:ahLst/>
              <a:cxnLst/>
              <a:rect l="l" t="t" r="r" b="b"/>
              <a:pathLst>
                <a:path w="281" h="242" extrusionOk="0">
                  <a:moveTo>
                    <a:pt x="164" y="1"/>
                  </a:moveTo>
                  <a:cubicBezTo>
                    <a:pt x="163" y="1"/>
                    <a:pt x="161" y="1"/>
                    <a:pt x="159" y="1"/>
                  </a:cubicBezTo>
                  <a:cubicBezTo>
                    <a:pt x="158" y="1"/>
                    <a:pt x="157" y="1"/>
                    <a:pt x="156" y="1"/>
                  </a:cubicBezTo>
                  <a:cubicBezTo>
                    <a:pt x="51" y="1"/>
                    <a:pt x="1" y="129"/>
                    <a:pt x="75" y="207"/>
                  </a:cubicBezTo>
                  <a:cubicBezTo>
                    <a:pt x="99" y="231"/>
                    <a:pt x="129" y="241"/>
                    <a:pt x="158" y="241"/>
                  </a:cubicBezTo>
                  <a:cubicBezTo>
                    <a:pt x="221" y="241"/>
                    <a:pt x="281" y="193"/>
                    <a:pt x="281" y="120"/>
                  </a:cubicBezTo>
                  <a:cubicBezTo>
                    <a:pt x="281" y="55"/>
                    <a:pt x="229"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6" name="Google Shape;296;p14"/>
            <p:cNvSpPr/>
            <p:nvPr/>
          </p:nvSpPr>
          <p:spPr>
            <a:xfrm>
              <a:off x="2907009" y="4576342"/>
              <a:ext cx="26186" cy="22286"/>
            </a:xfrm>
            <a:custGeom>
              <a:avLst/>
              <a:gdLst/>
              <a:ahLst/>
              <a:cxnLst/>
              <a:rect l="l" t="t" r="r" b="b"/>
              <a:pathLst>
                <a:path w="282" h="240" extrusionOk="0">
                  <a:moveTo>
                    <a:pt x="167" y="1"/>
                  </a:moveTo>
                  <a:cubicBezTo>
                    <a:pt x="166" y="1"/>
                    <a:pt x="164" y="1"/>
                    <a:pt x="163" y="1"/>
                  </a:cubicBezTo>
                  <a:cubicBezTo>
                    <a:pt x="55" y="1"/>
                    <a:pt x="0" y="128"/>
                    <a:pt x="76" y="204"/>
                  </a:cubicBezTo>
                  <a:cubicBezTo>
                    <a:pt x="100" y="228"/>
                    <a:pt x="131" y="239"/>
                    <a:pt x="160" y="239"/>
                  </a:cubicBezTo>
                  <a:cubicBezTo>
                    <a:pt x="222" y="239"/>
                    <a:pt x="281" y="192"/>
                    <a:pt x="281" y="120"/>
                  </a:cubicBezTo>
                  <a:cubicBezTo>
                    <a:pt x="281" y="55"/>
                    <a:pt x="229"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7" name="Google Shape;297;p14"/>
            <p:cNvSpPr/>
            <p:nvPr/>
          </p:nvSpPr>
          <p:spPr>
            <a:xfrm>
              <a:off x="2939602"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8" name="Google Shape;298;p14"/>
            <p:cNvSpPr/>
            <p:nvPr/>
          </p:nvSpPr>
          <p:spPr>
            <a:xfrm>
              <a:off x="2972196" y="4576342"/>
              <a:ext cx="26093" cy="22472"/>
            </a:xfrm>
            <a:custGeom>
              <a:avLst/>
              <a:gdLst/>
              <a:ahLst/>
              <a:cxnLst/>
              <a:rect l="l" t="t" r="r" b="b"/>
              <a:pathLst>
                <a:path w="281" h="242" extrusionOk="0">
                  <a:moveTo>
                    <a:pt x="167" y="1"/>
                  </a:moveTo>
                  <a:cubicBezTo>
                    <a:pt x="165" y="1"/>
                    <a:pt x="163" y="1"/>
                    <a:pt x="162" y="1"/>
                  </a:cubicBezTo>
                  <a:cubicBezTo>
                    <a:pt x="160" y="1"/>
                    <a:pt x="159" y="1"/>
                    <a:pt x="158" y="1"/>
                  </a:cubicBezTo>
                  <a:cubicBezTo>
                    <a:pt x="53" y="1"/>
                    <a:pt x="0" y="129"/>
                    <a:pt x="75" y="207"/>
                  </a:cubicBezTo>
                  <a:cubicBezTo>
                    <a:pt x="99" y="231"/>
                    <a:pt x="128" y="241"/>
                    <a:pt x="158" y="241"/>
                  </a:cubicBezTo>
                  <a:cubicBezTo>
                    <a:pt x="220" y="241"/>
                    <a:pt x="280" y="193"/>
                    <a:pt x="280" y="120"/>
                  </a:cubicBezTo>
                  <a:cubicBezTo>
                    <a:pt x="280"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99" name="Google Shape;299;p14"/>
            <p:cNvSpPr/>
            <p:nvPr/>
          </p:nvSpPr>
          <p:spPr>
            <a:xfrm>
              <a:off x="3004696"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0" name="Google Shape;300;p14"/>
            <p:cNvSpPr/>
            <p:nvPr/>
          </p:nvSpPr>
          <p:spPr>
            <a:xfrm>
              <a:off x="3037289"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1" name="Google Shape;301;p14"/>
            <p:cNvSpPr/>
            <p:nvPr/>
          </p:nvSpPr>
          <p:spPr>
            <a:xfrm>
              <a:off x="3069789" y="4576342"/>
              <a:ext cx="26372" cy="22472"/>
            </a:xfrm>
            <a:custGeom>
              <a:avLst/>
              <a:gdLst/>
              <a:ahLst/>
              <a:cxnLst/>
              <a:rect l="l" t="t" r="r" b="b"/>
              <a:pathLst>
                <a:path w="284" h="242" extrusionOk="0">
                  <a:moveTo>
                    <a:pt x="167" y="1"/>
                  </a:moveTo>
                  <a:cubicBezTo>
                    <a:pt x="165" y="1"/>
                    <a:pt x="164" y="1"/>
                    <a:pt x="162" y="1"/>
                  </a:cubicBezTo>
                  <a:cubicBezTo>
                    <a:pt x="161" y="1"/>
                    <a:pt x="160" y="1"/>
                    <a:pt x="159" y="1"/>
                  </a:cubicBezTo>
                  <a:cubicBezTo>
                    <a:pt x="54" y="1"/>
                    <a:pt x="1" y="129"/>
                    <a:pt x="78" y="207"/>
                  </a:cubicBezTo>
                  <a:cubicBezTo>
                    <a:pt x="102" y="231"/>
                    <a:pt x="132" y="241"/>
                    <a:pt x="161" y="241"/>
                  </a:cubicBezTo>
                  <a:cubicBezTo>
                    <a:pt x="223" y="241"/>
                    <a:pt x="284" y="193"/>
                    <a:pt x="284" y="120"/>
                  </a:cubicBezTo>
                  <a:cubicBezTo>
                    <a:pt x="284"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2" name="Google Shape;302;p14"/>
            <p:cNvSpPr/>
            <p:nvPr/>
          </p:nvSpPr>
          <p:spPr>
            <a:xfrm>
              <a:off x="3102382"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3" name="Google Shape;303;p14"/>
            <p:cNvSpPr/>
            <p:nvPr/>
          </p:nvSpPr>
          <p:spPr>
            <a:xfrm>
              <a:off x="3135161" y="4576342"/>
              <a:ext cx="26093" cy="22472"/>
            </a:xfrm>
            <a:custGeom>
              <a:avLst/>
              <a:gdLst/>
              <a:ahLst/>
              <a:cxnLst/>
              <a:rect l="l" t="t" r="r" b="b"/>
              <a:pathLst>
                <a:path w="281" h="242" extrusionOk="0">
                  <a:moveTo>
                    <a:pt x="164" y="1"/>
                  </a:moveTo>
                  <a:cubicBezTo>
                    <a:pt x="162" y="1"/>
                    <a:pt x="161" y="1"/>
                    <a:pt x="159" y="1"/>
                  </a:cubicBezTo>
                  <a:cubicBezTo>
                    <a:pt x="158" y="1"/>
                    <a:pt x="157" y="1"/>
                    <a:pt x="156" y="1"/>
                  </a:cubicBezTo>
                  <a:cubicBezTo>
                    <a:pt x="51" y="1"/>
                    <a:pt x="1" y="129"/>
                    <a:pt x="75" y="207"/>
                  </a:cubicBezTo>
                  <a:cubicBezTo>
                    <a:pt x="99" y="231"/>
                    <a:pt x="129" y="241"/>
                    <a:pt x="158" y="241"/>
                  </a:cubicBezTo>
                  <a:cubicBezTo>
                    <a:pt x="220" y="241"/>
                    <a:pt x="281" y="193"/>
                    <a:pt x="281" y="120"/>
                  </a:cubicBezTo>
                  <a:cubicBezTo>
                    <a:pt x="281" y="55"/>
                    <a:pt x="228"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4" name="Google Shape;304;p14"/>
            <p:cNvSpPr/>
            <p:nvPr/>
          </p:nvSpPr>
          <p:spPr>
            <a:xfrm>
              <a:off x="3167755" y="4576342"/>
              <a:ext cx="26093" cy="22472"/>
            </a:xfrm>
            <a:custGeom>
              <a:avLst/>
              <a:gdLst/>
              <a:ahLst/>
              <a:cxnLst/>
              <a:rect l="l" t="t" r="r" b="b"/>
              <a:pathLst>
                <a:path w="281" h="242" extrusionOk="0">
                  <a:moveTo>
                    <a:pt x="166" y="1"/>
                  </a:moveTo>
                  <a:cubicBezTo>
                    <a:pt x="165" y="1"/>
                    <a:pt x="163" y="1"/>
                    <a:pt x="162" y="1"/>
                  </a:cubicBezTo>
                  <a:cubicBezTo>
                    <a:pt x="160" y="1"/>
                    <a:pt x="159" y="1"/>
                    <a:pt x="158" y="1"/>
                  </a:cubicBezTo>
                  <a:cubicBezTo>
                    <a:pt x="50" y="1"/>
                    <a:pt x="0" y="129"/>
                    <a:pt x="75" y="207"/>
                  </a:cubicBezTo>
                  <a:cubicBezTo>
                    <a:pt x="99" y="231"/>
                    <a:pt x="128" y="241"/>
                    <a:pt x="158" y="241"/>
                  </a:cubicBezTo>
                  <a:cubicBezTo>
                    <a:pt x="220" y="241"/>
                    <a:pt x="280" y="193"/>
                    <a:pt x="280" y="120"/>
                  </a:cubicBezTo>
                  <a:cubicBezTo>
                    <a:pt x="280" y="55"/>
                    <a:pt x="228" y="1"/>
                    <a:pt x="166"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5" name="Google Shape;305;p14"/>
            <p:cNvSpPr/>
            <p:nvPr/>
          </p:nvSpPr>
          <p:spPr>
            <a:xfrm>
              <a:off x="3200255"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6" name="Google Shape;306;p14"/>
            <p:cNvSpPr/>
            <p:nvPr/>
          </p:nvSpPr>
          <p:spPr>
            <a:xfrm>
              <a:off x="3232755" y="4576342"/>
              <a:ext cx="26186" cy="22472"/>
            </a:xfrm>
            <a:custGeom>
              <a:avLst/>
              <a:gdLst/>
              <a:ahLst/>
              <a:cxnLst/>
              <a:rect l="l" t="t" r="r" b="b"/>
              <a:pathLst>
                <a:path w="282" h="242" extrusionOk="0">
                  <a:moveTo>
                    <a:pt x="163" y="1"/>
                  </a:moveTo>
                  <a:cubicBezTo>
                    <a:pt x="55" y="1"/>
                    <a:pt x="0" y="128"/>
                    <a:pt x="76" y="207"/>
                  </a:cubicBezTo>
                  <a:cubicBezTo>
                    <a:pt x="100" y="231"/>
                    <a:pt x="129" y="241"/>
                    <a:pt x="159" y="241"/>
                  </a:cubicBezTo>
                  <a:cubicBezTo>
                    <a:pt x="221" y="241"/>
                    <a:pt x="281" y="193"/>
                    <a:pt x="281" y="120"/>
                  </a:cubicBezTo>
                  <a:cubicBezTo>
                    <a:pt x="281"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7" name="Google Shape;307;p14"/>
            <p:cNvSpPr/>
            <p:nvPr/>
          </p:nvSpPr>
          <p:spPr>
            <a:xfrm>
              <a:off x="3265348"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8" name="Google Shape;308;p14"/>
            <p:cNvSpPr/>
            <p:nvPr/>
          </p:nvSpPr>
          <p:spPr>
            <a:xfrm>
              <a:off x="3297941"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09" name="Google Shape;309;p14"/>
            <p:cNvSpPr/>
            <p:nvPr/>
          </p:nvSpPr>
          <p:spPr>
            <a:xfrm>
              <a:off x="3330627"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0" name="Google Shape;310;p14"/>
            <p:cNvSpPr/>
            <p:nvPr/>
          </p:nvSpPr>
          <p:spPr>
            <a:xfrm>
              <a:off x="3362942" y="4576342"/>
              <a:ext cx="26464" cy="22472"/>
            </a:xfrm>
            <a:custGeom>
              <a:avLst/>
              <a:gdLst/>
              <a:ahLst/>
              <a:cxnLst/>
              <a:rect l="l" t="t" r="r" b="b"/>
              <a:pathLst>
                <a:path w="285" h="242" extrusionOk="0">
                  <a:moveTo>
                    <a:pt x="163" y="1"/>
                  </a:moveTo>
                  <a:cubicBezTo>
                    <a:pt x="55" y="1"/>
                    <a:pt x="0" y="128"/>
                    <a:pt x="79" y="207"/>
                  </a:cubicBezTo>
                  <a:cubicBezTo>
                    <a:pt x="103" y="231"/>
                    <a:pt x="132" y="241"/>
                    <a:pt x="162"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1" name="Google Shape;311;p14"/>
            <p:cNvSpPr/>
            <p:nvPr/>
          </p:nvSpPr>
          <p:spPr>
            <a:xfrm>
              <a:off x="3395721"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2" name="Google Shape;312;p14"/>
            <p:cNvSpPr/>
            <p:nvPr/>
          </p:nvSpPr>
          <p:spPr>
            <a:xfrm>
              <a:off x="3428035" y="4576342"/>
              <a:ext cx="26464" cy="22472"/>
            </a:xfrm>
            <a:custGeom>
              <a:avLst/>
              <a:gdLst/>
              <a:ahLst/>
              <a:cxnLst/>
              <a:rect l="l" t="t" r="r" b="b"/>
              <a:pathLst>
                <a:path w="285" h="242" extrusionOk="0">
                  <a:moveTo>
                    <a:pt x="163" y="1"/>
                  </a:moveTo>
                  <a:cubicBezTo>
                    <a:pt x="55" y="1"/>
                    <a:pt x="0" y="128"/>
                    <a:pt x="76" y="207"/>
                  </a:cubicBezTo>
                  <a:cubicBezTo>
                    <a:pt x="101" y="231"/>
                    <a:pt x="131" y="241"/>
                    <a:pt x="161"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3" name="Google Shape;313;p14"/>
            <p:cNvSpPr/>
            <p:nvPr/>
          </p:nvSpPr>
          <p:spPr>
            <a:xfrm>
              <a:off x="2698822" y="4585813"/>
              <a:ext cx="741374" cy="4086"/>
            </a:xfrm>
            <a:custGeom>
              <a:avLst/>
              <a:gdLst/>
              <a:ahLst/>
              <a:cxnLst/>
              <a:rect l="l" t="t" r="r" b="b"/>
              <a:pathLst>
                <a:path w="7984" h="44" extrusionOk="0">
                  <a:moveTo>
                    <a:pt x="0" y="0"/>
                  </a:moveTo>
                  <a:lnTo>
                    <a:pt x="0" y="44"/>
                  </a:lnTo>
                  <a:lnTo>
                    <a:pt x="7984" y="44"/>
                  </a:lnTo>
                  <a:lnTo>
                    <a:pt x="7984"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4" name="Google Shape;314;p14"/>
            <p:cNvSpPr/>
            <p:nvPr/>
          </p:nvSpPr>
          <p:spPr>
            <a:xfrm>
              <a:off x="2937931" y="4651742"/>
              <a:ext cx="42343" cy="50050"/>
            </a:xfrm>
            <a:custGeom>
              <a:avLst/>
              <a:gdLst/>
              <a:ahLst/>
              <a:cxnLst/>
              <a:rect l="l" t="t" r="r" b="b"/>
              <a:pathLst>
                <a:path w="456" h="539" extrusionOk="0">
                  <a:moveTo>
                    <a:pt x="229" y="122"/>
                  </a:moveTo>
                  <a:cubicBezTo>
                    <a:pt x="261" y="122"/>
                    <a:pt x="273" y="130"/>
                    <a:pt x="273" y="162"/>
                  </a:cubicBezTo>
                  <a:cubicBezTo>
                    <a:pt x="273" y="194"/>
                    <a:pt x="264" y="209"/>
                    <a:pt x="232" y="209"/>
                  </a:cubicBezTo>
                  <a:lnTo>
                    <a:pt x="189" y="209"/>
                  </a:lnTo>
                  <a:lnTo>
                    <a:pt x="189" y="122"/>
                  </a:lnTo>
                  <a:close/>
                  <a:moveTo>
                    <a:pt x="232" y="324"/>
                  </a:moveTo>
                  <a:cubicBezTo>
                    <a:pt x="267" y="324"/>
                    <a:pt x="279" y="330"/>
                    <a:pt x="279" y="368"/>
                  </a:cubicBezTo>
                  <a:cubicBezTo>
                    <a:pt x="279" y="403"/>
                    <a:pt x="267" y="414"/>
                    <a:pt x="232" y="414"/>
                  </a:cubicBezTo>
                  <a:lnTo>
                    <a:pt x="189" y="414"/>
                  </a:lnTo>
                  <a:lnTo>
                    <a:pt x="189" y="324"/>
                  </a:lnTo>
                  <a:close/>
                  <a:moveTo>
                    <a:pt x="1" y="0"/>
                  </a:moveTo>
                  <a:lnTo>
                    <a:pt x="1" y="539"/>
                  </a:lnTo>
                  <a:lnTo>
                    <a:pt x="250" y="539"/>
                  </a:lnTo>
                  <a:cubicBezTo>
                    <a:pt x="360" y="539"/>
                    <a:pt x="455" y="507"/>
                    <a:pt x="455" y="385"/>
                  </a:cubicBezTo>
                  <a:cubicBezTo>
                    <a:pt x="455" y="307"/>
                    <a:pt x="438" y="284"/>
                    <a:pt x="389" y="261"/>
                  </a:cubicBezTo>
                  <a:cubicBezTo>
                    <a:pt x="435" y="229"/>
                    <a:pt x="444" y="197"/>
                    <a:pt x="444" y="133"/>
                  </a:cubicBezTo>
                  <a:cubicBezTo>
                    <a:pt x="444" y="29"/>
                    <a:pt x="354" y="0"/>
                    <a:pt x="247"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5" name="Google Shape;315;p14"/>
            <p:cNvSpPr/>
            <p:nvPr/>
          </p:nvSpPr>
          <p:spPr>
            <a:xfrm>
              <a:off x="2981481" y="4647935"/>
              <a:ext cx="38814" cy="59522"/>
            </a:xfrm>
            <a:custGeom>
              <a:avLst/>
              <a:gdLst/>
              <a:ahLst/>
              <a:cxnLst/>
              <a:rect l="l" t="t" r="r" b="b"/>
              <a:pathLst>
                <a:path w="418" h="641" extrusionOk="0">
                  <a:moveTo>
                    <a:pt x="244" y="0"/>
                  </a:moveTo>
                  <a:lnTo>
                    <a:pt x="1" y="603"/>
                  </a:lnTo>
                  <a:lnTo>
                    <a:pt x="175" y="641"/>
                  </a:lnTo>
                  <a:lnTo>
                    <a:pt x="418" y="35"/>
                  </a:lnTo>
                  <a:lnTo>
                    <a:pt x="244"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6" name="Google Shape;316;p14"/>
            <p:cNvSpPr/>
            <p:nvPr/>
          </p:nvSpPr>
          <p:spPr>
            <a:xfrm>
              <a:off x="3021596" y="4650628"/>
              <a:ext cx="37700" cy="52000"/>
            </a:xfrm>
            <a:custGeom>
              <a:avLst/>
              <a:gdLst/>
              <a:ahLst/>
              <a:cxnLst/>
              <a:rect l="l" t="t" r="r" b="b"/>
              <a:pathLst>
                <a:path w="406" h="560" extrusionOk="0">
                  <a:moveTo>
                    <a:pt x="241" y="0"/>
                  </a:moveTo>
                  <a:cubicBezTo>
                    <a:pt x="53" y="0"/>
                    <a:pt x="0" y="67"/>
                    <a:pt x="0" y="279"/>
                  </a:cubicBezTo>
                  <a:cubicBezTo>
                    <a:pt x="0" y="499"/>
                    <a:pt x="55" y="560"/>
                    <a:pt x="232" y="560"/>
                  </a:cubicBezTo>
                  <a:cubicBezTo>
                    <a:pt x="290" y="560"/>
                    <a:pt x="348" y="554"/>
                    <a:pt x="406" y="539"/>
                  </a:cubicBezTo>
                  <a:lnTo>
                    <a:pt x="403" y="397"/>
                  </a:lnTo>
                  <a:cubicBezTo>
                    <a:pt x="403" y="397"/>
                    <a:pt x="334" y="403"/>
                    <a:pt x="278" y="403"/>
                  </a:cubicBezTo>
                  <a:cubicBezTo>
                    <a:pt x="206" y="403"/>
                    <a:pt x="192" y="386"/>
                    <a:pt x="192" y="279"/>
                  </a:cubicBezTo>
                  <a:cubicBezTo>
                    <a:pt x="192" y="174"/>
                    <a:pt x="206" y="160"/>
                    <a:pt x="278" y="160"/>
                  </a:cubicBezTo>
                  <a:cubicBezTo>
                    <a:pt x="319" y="160"/>
                    <a:pt x="360" y="163"/>
                    <a:pt x="400" y="166"/>
                  </a:cubicBezTo>
                  <a:lnTo>
                    <a:pt x="406" y="21"/>
                  </a:lnTo>
                  <a:cubicBezTo>
                    <a:pt x="351" y="9"/>
                    <a:pt x="296" y="3"/>
                    <a:pt x="241"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7" name="Google Shape;317;p14"/>
            <p:cNvSpPr/>
            <p:nvPr/>
          </p:nvSpPr>
          <p:spPr>
            <a:xfrm>
              <a:off x="3078611" y="4676164"/>
              <a:ext cx="22193" cy="13557"/>
            </a:xfrm>
            <a:custGeom>
              <a:avLst/>
              <a:gdLst/>
              <a:ahLst/>
              <a:cxnLst/>
              <a:rect l="l" t="t" r="r" b="b"/>
              <a:pathLst>
                <a:path w="239" h="146" extrusionOk="0">
                  <a:moveTo>
                    <a:pt x="1" y="1"/>
                  </a:moveTo>
                  <a:lnTo>
                    <a:pt x="1" y="145"/>
                  </a:lnTo>
                  <a:lnTo>
                    <a:pt x="238" y="145"/>
                  </a:lnTo>
                  <a:lnTo>
                    <a:pt x="238"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8" name="Google Shape;318;p14"/>
            <p:cNvSpPr/>
            <p:nvPr/>
          </p:nvSpPr>
          <p:spPr>
            <a:xfrm>
              <a:off x="3122161" y="4652485"/>
              <a:ext cx="31850" cy="49307"/>
            </a:xfrm>
            <a:custGeom>
              <a:avLst/>
              <a:gdLst/>
              <a:ahLst/>
              <a:cxnLst/>
              <a:rect l="l" t="t" r="r" b="b"/>
              <a:pathLst>
                <a:path w="343" h="531" extrusionOk="0">
                  <a:moveTo>
                    <a:pt x="189" y="1"/>
                  </a:moveTo>
                  <a:lnTo>
                    <a:pt x="1" y="108"/>
                  </a:lnTo>
                  <a:lnTo>
                    <a:pt x="50" y="238"/>
                  </a:lnTo>
                  <a:lnTo>
                    <a:pt x="160" y="195"/>
                  </a:lnTo>
                  <a:lnTo>
                    <a:pt x="160" y="531"/>
                  </a:lnTo>
                  <a:lnTo>
                    <a:pt x="343" y="531"/>
                  </a:lnTo>
                  <a:lnTo>
                    <a:pt x="343"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19" name="Google Shape;319;p14"/>
            <p:cNvSpPr/>
            <p:nvPr/>
          </p:nvSpPr>
          <p:spPr>
            <a:xfrm>
              <a:off x="3161440" y="4652485"/>
              <a:ext cx="38536" cy="50422"/>
            </a:xfrm>
            <a:custGeom>
              <a:avLst/>
              <a:gdLst/>
              <a:ahLst/>
              <a:cxnLst/>
              <a:rect l="l" t="t" r="r" b="b"/>
              <a:pathLst>
                <a:path w="415" h="543" extrusionOk="0">
                  <a:moveTo>
                    <a:pt x="27" y="1"/>
                  </a:moveTo>
                  <a:lnTo>
                    <a:pt x="15" y="345"/>
                  </a:lnTo>
                  <a:lnTo>
                    <a:pt x="134" y="360"/>
                  </a:lnTo>
                  <a:cubicBezTo>
                    <a:pt x="154" y="354"/>
                    <a:pt x="177" y="351"/>
                    <a:pt x="198" y="351"/>
                  </a:cubicBezTo>
                  <a:cubicBezTo>
                    <a:pt x="227" y="351"/>
                    <a:pt x="238" y="357"/>
                    <a:pt x="238" y="374"/>
                  </a:cubicBezTo>
                  <a:cubicBezTo>
                    <a:pt x="238" y="389"/>
                    <a:pt x="221" y="395"/>
                    <a:pt x="198" y="395"/>
                  </a:cubicBezTo>
                  <a:cubicBezTo>
                    <a:pt x="137" y="392"/>
                    <a:pt x="76" y="386"/>
                    <a:pt x="15" y="377"/>
                  </a:cubicBezTo>
                  <a:lnTo>
                    <a:pt x="1" y="511"/>
                  </a:lnTo>
                  <a:cubicBezTo>
                    <a:pt x="70" y="528"/>
                    <a:pt x="143" y="537"/>
                    <a:pt x="215" y="542"/>
                  </a:cubicBezTo>
                  <a:cubicBezTo>
                    <a:pt x="334" y="542"/>
                    <a:pt x="415" y="490"/>
                    <a:pt x="415" y="357"/>
                  </a:cubicBezTo>
                  <a:cubicBezTo>
                    <a:pt x="415" y="224"/>
                    <a:pt x="354" y="186"/>
                    <a:pt x="235" y="186"/>
                  </a:cubicBezTo>
                  <a:cubicBezTo>
                    <a:pt x="209" y="186"/>
                    <a:pt x="186" y="189"/>
                    <a:pt x="163" y="198"/>
                  </a:cubicBezTo>
                  <a:lnTo>
                    <a:pt x="166" y="160"/>
                  </a:lnTo>
                  <a:lnTo>
                    <a:pt x="395" y="160"/>
                  </a:lnTo>
                  <a:lnTo>
                    <a:pt x="395"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20" name="Google Shape;320;p14"/>
            <p:cNvSpPr/>
            <p:nvPr/>
          </p:nvSpPr>
          <p:spPr>
            <a:xfrm>
              <a:off x="3014075" y="3809150"/>
              <a:ext cx="95272" cy="81715"/>
            </a:xfrm>
            <a:custGeom>
              <a:avLst/>
              <a:gdLst/>
              <a:ahLst/>
              <a:cxnLst/>
              <a:rect l="l" t="t" r="r" b="b"/>
              <a:pathLst>
                <a:path w="1026" h="880" extrusionOk="0">
                  <a:moveTo>
                    <a:pt x="588" y="74"/>
                  </a:moveTo>
                  <a:cubicBezTo>
                    <a:pt x="791" y="74"/>
                    <a:pt x="953" y="239"/>
                    <a:pt x="953" y="442"/>
                  </a:cubicBezTo>
                  <a:cubicBezTo>
                    <a:pt x="953" y="663"/>
                    <a:pt x="774" y="809"/>
                    <a:pt x="586" y="809"/>
                  </a:cubicBezTo>
                  <a:cubicBezTo>
                    <a:pt x="495" y="809"/>
                    <a:pt x="403" y="775"/>
                    <a:pt x="328" y="700"/>
                  </a:cubicBezTo>
                  <a:cubicBezTo>
                    <a:pt x="96" y="471"/>
                    <a:pt x="261" y="74"/>
                    <a:pt x="588" y="74"/>
                  </a:cubicBezTo>
                  <a:close/>
                  <a:moveTo>
                    <a:pt x="582" y="1"/>
                  </a:moveTo>
                  <a:cubicBezTo>
                    <a:pt x="475" y="1"/>
                    <a:pt x="365" y="41"/>
                    <a:pt x="275" y="129"/>
                  </a:cubicBezTo>
                  <a:cubicBezTo>
                    <a:pt x="0" y="407"/>
                    <a:pt x="194" y="879"/>
                    <a:pt x="588" y="879"/>
                  </a:cubicBezTo>
                  <a:cubicBezTo>
                    <a:pt x="829" y="879"/>
                    <a:pt x="1026" y="682"/>
                    <a:pt x="1026" y="442"/>
                  </a:cubicBezTo>
                  <a:cubicBezTo>
                    <a:pt x="1026" y="177"/>
                    <a:pt x="809" y="1"/>
                    <a:pt x="582"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Tree>
    <p:extLst>
      <p:ext uri="{BB962C8B-B14F-4D97-AF65-F5344CB8AC3E}">
        <p14:creationId xmlns:p14="http://schemas.microsoft.com/office/powerpoint/2010/main" val="2939543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6"/>
        <p:cNvGrpSpPr/>
        <p:nvPr/>
      </p:nvGrpSpPr>
      <p:grpSpPr>
        <a:xfrm>
          <a:off x="0" y="0"/>
          <a:ext cx="0" cy="0"/>
          <a:chOff x="0" y="0"/>
          <a:chExt cx="0" cy="0"/>
        </a:xfrm>
      </p:grpSpPr>
      <p:sp>
        <p:nvSpPr>
          <p:cNvPr id="197" name="Google Shape;197;p10"/>
          <p:cNvSpPr txBox="1">
            <a:spLocks noGrp="1"/>
          </p:cNvSpPr>
          <p:nvPr>
            <p:ph type="title"/>
          </p:nvPr>
        </p:nvSpPr>
        <p:spPr>
          <a:xfrm>
            <a:off x="7234900" y="675900"/>
            <a:ext cx="5348000" cy="3454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b="0">
                <a:solidFill>
                  <a:schemeClr val="lt2"/>
                </a:solidFill>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Tree>
    <p:extLst>
      <p:ext uri="{BB962C8B-B14F-4D97-AF65-F5344CB8AC3E}">
        <p14:creationId xmlns:p14="http://schemas.microsoft.com/office/powerpoint/2010/main" val="12742648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21"/>
        <p:cNvGrpSpPr/>
        <p:nvPr/>
      </p:nvGrpSpPr>
      <p:grpSpPr>
        <a:xfrm>
          <a:off x="0" y="0"/>
          <a:ext cx="0" cy="0"/>
          <a:chOff x="0" y="0"/>
          <a:chExt cx="0" cy="0"/>
        </a:xfrm>
      </p:grpSpPr>
      <p:sp>
        <p:nvSpPr>
          <p:cNvPr id="322" name="Google Shape;322;p15"/>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23" name="Google Shape;323;p15"/>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24" name="Google Shape;324;p15"/>
          <p:cNvSpPr txBox="1">
            <a:spLocks noGrp="1"/>
          </p:cNvSpPr>
          <p:nvPr>
            <p:ph type="title"/>
          </p:nvPr>
        </p:nvSpPr>
        <p:spPr>
          <a:xfrm>
            <a:off x="1467333" y="854467"/>
            <a:ext cx="92572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5" name="Google Shape;325;p15"/>
          <p:cNvSpPr txBox="1">
            <a:spLocks noGrp="1"/>
          </p:cNvSpPr>
          <p:nvPr>
            <p:ph type="subTitle" idx="1"/>
          </p:nvPr>
        </p:nvSpPr>
        <p:spPr>
          <a:xfrm>
            <a:off x="2570735" y="2015767"/>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26" name="Google Shape;326;p15"/>
          <p:cNvSpPr txBox="1">
            <a:spLocks noGrp="1"/>
          </p:cNvSpPr>
          <p:nvPr>
            <p:ph type="subTitle" idx="2"/>
          </p:nvPr>
        </p:nvSpPr>
        <p:spPr>
          <a:xfrm>
            <a:off x="2570735" y="2458833"/>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5"/>
          <p:cNvSpPr txBox="1">
            <a:spLocks noGrp="1"/>
          </p:cNvSpPr>
          <p:nvPr>
            <p:ph type="subTitle" idx="3"/>
          </p:nvPr>
        </p:nvSpPr>
        <p:spPr>
          <a:xfrm>
            <a:off x="8505733" y="2016867"/>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28" name="Google Shape;328;p15"/>
          <p:cNvSpPr txBox="1">
            <a:spLocks noGrp="1"/>
          </p:cNvSpPr>
          <p:nvPr>
            <p:ph type="subTitle" idx="4"/>
          </p:nvPr>
        </p:nvSpPr>
        <p:spPr>
          <a:xfrm>
            <a:off x="8505733" y="2458833"/>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5"/>
          <p:cNvSpPr txBox="1">
            <a:spLocks noGrp="1"/>
          </p:cNvSpPr>
          <p:nvPr>
            <p:ph type="subTitle" idx="5"/>
          </p:nvPr>
        </p:nvSpPr>
        <p:spPr>
          <a:xfrm>
            <a:off x="5592668" y="2016867"/>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30" name="Google Shape;330;p15"/>
          <p:cNvSpPr txBox="1">
            <a:spLocks noGrp="1"/>
          </p:cNvSpPr>
          <p:nvPr>
            <p:ph type="subTitle" idx="6"/>
          </p:nvPr>
        </p:nvSpPr>
        <p:spPr>
          <a:xfrm>
            <a:off x="5592668" y="2458833"/>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31" name="Google Shape;331;p15"/>
          <p:cNvSpPr txBox="1">
            <a:spLocks noGrp="1"/>
          </p:cNvSpPr>
          <p:nvPr>
            <p:ph type="subTitle" idx="7"/>
          </p:nvPr>
        </p:nvSpPr>
        <p:spPr>
          <a:xfrm>
            <a:off x="2570735" y="3902300"/>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32" name="Google Shape;332;p15"/>
          <p:cNvSpPr txBox="1">
            <a:spLocks noGrp="1"/>
          </p:cNvSpPr>
          <p:nvPr>
            <p:ph type="subTitle" idx="8"/>
          </p:nvPr>
        </p:nvSpPr>
        <p:spPr>
          <a:xfrm>
            <a:off x="2570735" y="4345589"/>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33" name="Google Shape;333;p15"/>
          <p:cNvSpPr txBox="1">
            <a:spLocks noGrp="1"/>
          </p:cNvSpPr>
          <p:nvPr>
            <p:ph type="subTitle" idx="9"/>
          </p:nvPr>
        </p:nvSpPr>
        <p:spPr>
          <a:xfrm>
            <a:off x="8505733" y="3902300"/>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34" name="Google Shape;334;p15"/>
          <p:cNvSpPr txBox="1">
            <a:spLocks noGrp="1"/>
          </p:cNvSpPr>
          <p:nvPr>
            <p:ph type="subTitle" idx="13"/>
          </p:nvPr>
        </p:nvSpPr>
        <p:spPr>
          <a:xfrm>
            <a:off x="8505733" y="4345589"/>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35" name="Google Shape;335;p15"/>
          <p:cNvSpPr txBox="1">
            <a:spLocks noGrp="1"/>
          </p:cNvSpPr>
          <p:nvPr>
            <p:ph type="subTitle" idx="14"/>
          </p:nvPr>
        </p:nvSpPr>
        <p:spPr>
          <a:xfrm>
            <a:off x="5592668" y="3902300"/>
            <a:ext cx="2276800" cy="57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36" name="Google Shape;336;p15"/>
          <p:cNvSpPr txBox="1">
            <a:spLocks noGrp="1"/>
          </p:cNvSpPr>
          <p:nvPr>
            <p:ph type="subTitle" idx="15"/>
          </p:nvPr>
        </p:nvSpPr>
        <p:spPr>
          <a:xfrm>
            <a:off x="5592668" y="4345589"/>
            <a:ext cx="2101600" cy="10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174252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337"/>
        <p:cNvGrpSpPr/>
        <p:nvPr/>
      </p:nvGrpSpPr>
      <p:grpSpPr>
        <a:xfrm>
          <a:off x="0" y="0"/>
          <a:ext cx="0" cy="0"/>
          <a:chOff x="0" y="0"/>
          <a:chExt cx="0" cy="0"/>
        </a:xfrm>
      </p:grpSpPr>
      <p:sp>
        <p:nvSpPr>
          <p:cNvPr id="338" name="Google Shape;338;p16"/>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39" name="Google Shape;339;p16"/>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40" name="Google Shape;340;p16"/>
          <p:cNvSpPr txBox="1">
            <a:spLocks noGrp="1"/>
          </p:cNvSpPr>
          <p:nvPr>
            <p:ph type="title"/>
          </p:nvPr>
        </p:nvSpPr>
        <p:spPr>
          <a:xfrm>
            <a:off x="1467333" y="854467"/>
            <a:ext cx="92572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1" name="Google Shape;341;p16"/>
          <p:cNvSpPr txBox="1">
            <a:spLocks noGrp="1"/>
          </p:cNvSpPr>
          <p:nvPr>
            <p:ph type="subTitle" idx="1"/>
          </p:nvPr>
        </p:nvSpPr>
        <p:spPr>
          <a:xfrm>
            <a:off x="1401933" y="2182833"/>
            <a:ext cx="2708800" cy="5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42" name="Google Shape;342;p16"/>
          <p:cNvSpPr txBox="1">
            <a:spLocks noGrp="1"/>
          </p:cNvSpPr>
          <p:nvPr>
            <p:ph type="subTitle" idx="2"/>
          </p:nvPr>
        </p:nvSpPr>
        <p:spPr>
          <a:xfrm>
            <a:off x="1506167" y="2619835"/>
            <a:ext cx="2500400" cy="7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43" name="Google Shape;343;p16"/>
          <p:cNvSpPr txBox="1">
            <a:spLocks noGrp="1"/>
          </p:cNvSpPr>
          <p:nvPr>
            <p:ph type="subTitle" idx="3"/>
          </p:nvPr>
        </p:nvSpPr>
        <p:spPr>
          <a:xfrm>
            <a:off x="5954687" y="2182833"/>
            <a:ext cx="2708800" cy="5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2400">
                <a:solidFill>
                  <a:schemeClr val="dk1"/>
                </a:solidFill>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44" name="Google Shape;344;p16"/>
          <p:cNvSpPr txBox="1">
            <a:spLocks noGrp="1"/>
          </p:cNvSpPr>
          <p:nvPr>
            <p:ph type="subTitle" idx="4"/>
          </p:nvPr>
        </p:nvSpPr>
        <p:spPr>
          <a:xfrm>
            <a:off x="6058928" y="2619835"/>
            <a:ext cx="2500400" cy="7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45" name="Google Shape;345;p16"/>
          <p:cNvSpPr txBox="1">
            <a:spLocks noGrp="1"/>
          </p:cNvSpPr>
          <p:nvPr>
            <p:ph type="subTitle" idx="5"/>
          </p:nvPr>
        </p:nvSpPr>
        <p:spPr>
          <a:xfrm>
            <a:off x="3750567" y="4018605"/>
            <a:ext cx="2708800" cy="5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46" name="Google Shape;346;p16"/>
          <p:cNvSpPr txBox="1">
            <a:spLocks noGrp="1"/>
          </p:cNvSpPr>
          <p:nvPr>
            <p:ph type="subTitle" idx="6"/>
          </p:nvPr>
        </p:nvSpPr>
        <p:spPr>
          <a:xfrm>
            <a:off x="3854800" y="4461008"/>
            <a:ext cx="2500400" cy="7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47" name="Google Shape;347;p16"/>
          <p:cNvSpPr txBox="1">
            <a:spLocks noGrp="1"/>
          </p:cNvSpPr>
          <p:nvPr>
            <p:ph type="subTitle" idx="7"/>
          </p:nvPr>
        </p:nvSpPr>
        <p:spPr>
          <a:xfrm>
            <a:off x="8081287" y="4018605"/>
            <a:ext cx="2708800" cy="5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Limelight"/>
              <a:buNone/>
              <a:defRPr sz="2400">
                <a:latin typeface="Limelight"/>
                <a:ea typeface="Limelight"/>
                <a:cs typeface="Limelight"/>
                <a:sym typeface="Limelight"/>
              </a:defRPr>
            </a:lvl1pPr>
            <a:lvl2pPr lvl="1" rtl="0">
              <a:spcBef>
                <a:spcPts val="2133"/>
              </a:spcBef>
              <a:spcAft>
                <a:spcPts val="0"/>
              </a:spcAft>
              <a:buSzPts val="2000"/>
              <a:buFont typeface="Limelight"/>
              <a:buNone/>
              <a:defRPr sz="2667">
                <a:latin typeface="Limelight"/>
                <a:ea typeface="Limelight"/>
                <a:cs typeface="Limelight"/>
                <a:sym typeface="Limelight"/>
              </a:defRPr>
            </a:lvl2pPr>
            <a:lvl3pPr lvl="2" rtl="0">
              <a:spcBef>
                <a:spcPts val="2133"/>
              </a:spcBef>
              <a:spcAft>
                <a:spcPts val="0"/>
              </a:spcAft>
              <a:buSzPts val="2000"/>
              <a:buFont typeface="Limelight"/>
              <a:buNone/>
              <a:defRPr sz="2667">
                <a:latin typeface="Limelight"/>
                <a:ea typeface="Limelight"/>
                <a:cs typeface="Limelight"/>
                <a:sym typeface="Limelight"/>
              </a:defRPr>
            </a:lvl3pPr>
            <a:lvl4pPr lvl="3" rtl="0">
              <a:spcBef>
                <a:spcPts val="2133"/>
              </a:spcBef>
              <a:spcAft>
                <a:spcPts val="0"/>
              </a:spcAft>
              <a:buSzPts val="2000"/>
              <a:buFont typeface="Limelight"/>
              <a:buNone/>
              <a:defRPr sz="2667">
                <a:latin typeface="Limelight"/>
                <a:ea typeface="Limelight"/>
                <a:cs typeface="Limelight"/>
                <a:sym typeface="Limelight"/>
              </a:defRPr>
            </a:lvl4pPr>
            <a:lvl5pPr lvl="4" rtl="0">
              <a:spcBef>
                <a:spcPts val="2133"/>
              </a:spcBef>
              <a:spcAft>
                <a:spcPts val="0"/>
              </a:spcAft>
              <a:buSzPts val="2000"/>
              <a:buFont typeface="Limelight"/>
              <a:buNone/>
              <a:defRPr sz="2667">
                <a:latin typeface="Limelight"/>
                <a:ea typeface="Limelight"/>
                <a:cs typeface="Limelight"/>
                <a:sym typeface="Limelight"/>
              </a:defRPr>
            </a:lvl5pPr>
            <a:lvl6pPr lvl="5" rtl="0">
              <a:spcBef>
                <a:spcPts val="2133"/>
              </a:spcBef>
              <a:spcAft>
                <a:spcPts val="0"/>
              </a:spcAft>
              <a:buSzPts val="2000"/>
              <a:buFont typeface="Limelight"/>
              <a:buNone/>
              <a:defRPr sz="2667">
                <a:latin typeface="Limelight"/>
                <a:ea typeface="Limelight"/>
                <a:cs typeface="Limelight"/>
                <a:sym typeface="Limelight"/>
              </a:defRPr>
            </a:lvl6pPr>
            <a:lvl7pPr lvl="6" rtl="0">
              <a:spcBef>
                <a:spcPts val="2133"/>
              </a:spcBef>
              <a:spcAft>
                <a:spcPts val="0"/>
              </a:spcAft>
              <a:buSzPts val="2000"/>
              <a:buFont typeface="Limelight"/>
              <a:buNone/>
              <a:defRPr sz="2667">
                <a:latin typeface="Limelight"/>
                <a:ea typeface="Limelight"/>
                <a:cs typeface="Limelight"/>
                <a:sym typeface="Limelight"/>
              </a:defRPr>
            </a:lvl7pPr>
            <a:lvl8pPr lvl="7" rtl="0">
              <a:spcBef>
                <a:spcPts val="2133"/>
              </a:spcBef>
              <a:spcAft>
                <a:spcPts val="0"/>
              </a:spcAft>
              <a:buSzPts val="2000"/>
              <a:buFont typeface="Limelight"/>
              <a:buNone/>
              <a:defRPr sz="2667">
                <a:latin typeface="Limelight"/>
                <a:ea typeface="Limelight"/>
                <a:cs typeface="Limelight"/>
                <a:sym typeface="Limelight"/>
              </a:defRPr>
            </a:lvl8pPr>
            <a:lvl9pPr lvl="8" rtl="0">
              <a:spcBef>
                <a:spcPts val="2133"/>
              </a:spcBef>
              <a:spcAft>
                <a:spcPts val="2133"/>
              </a:spcAft>
              <a:buSzPts val="2000"/>
              <a:buFont typeface="Limelight"/>
              <a:buNone/>
              <a:defRPr sz="2667">
                <a:latin typeface="Limelight"/>
                <a:ea typeface="Limelight"/>
                <a:cs typeface="Limelight"/>
                <a:sym typeface="Limelight"/>
              </a:defRPr>
            </a:lvl9pPr>
          </a:lstStyle>
          <a:p>
            <a:endParaRPr/>
          </a:p>
        </p:txBody>
      </p:sp>
      <p:sp>
        <p:nvSpPr>
          <p:cNvPr id="348" name="Google Shape;348;p16"/>
          <p:cNvSpPr txBox="1">
            <a:spLocks noGrp="1"/>
          </p:cNvSpPr>
          <p:nvPr>
            <p:ph type="subTitle" idx="8"/>
          </p:nvPr>
        </p:nvSpPr>
        <p:spPr>
          <a:xfrm>
            <a:off x="8185528" y="4461008"/>
            <a:ext cx="2500400" cy="7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9900019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ullet point list">
  <p:cSld name="Title and bullet point list">
    <p:spTree>
      <p:nvGrpSpPr>
        <p:cNvPr id="1" name="Shape 349"/>
        <p:cNvGrpSpPr/>
        <p:nvPr/>
      </p:nvGrpSpPr>
      <p:grpSpPr>
        <a:xfrm>
          <a:off x="0" y="0"/>
          <a:ext cx="0" cy="0"/>
          <a:chOff x="0" y="0"/>
          <a:chExt cx="0" cy="0"/>
        </a:xfrm>
      </p:grpSpPr>
      <p:sp>
        <p:nvSpPr>
          <p:cNvPr id="350" name="Google Shape;350;p17"/>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1" name="Google Shape;351;p17"/>
          <p:cNvSpPr txBox="1">
            <a:spLocks noGrp="1"/>
          </p:cNvSpPr>
          <p:nvPr>
            <p:ph type="body" idx="1"/>
          </p:nvPr>
        </p:nvSpPr>
        <p:spPr>
          <a:xfrm flipH="1">
            <a:off x="3341200" y="1693033"/>
            <a:ext cx="5509600" cy="3509600"/>
          </a:xfrm>
          <a:prstGeom prst="rect">
            <a:avLst/>
          </a:prstGeom>
        </p:spPr>
        <p:txBody>
          <a:bodyPr spcFirstLastPara="1" wrap="square" lIns="91425" tIns="91425" rIns="91425" bIns="91425" anchor="t" anchorCtr="0">
            <a:noAutofit/>
          </a:bodyPr>
          <a:lstStyle>
            <a:lvl1pPr marL="609555" lvl="0" indent="-423301" rtl="0">
              <a:lnSpc>
                <a:spcPct val="100000"/>
              </a:lnSpc>
              <a:spcBef>
                <a:spcPts val="0"/>
              </a:spcBef>
              <a:spcAft>
                <a:spcPts val="0"/>
              </a:spcAft>
              <a:buClr>
                <a:schemeClr val="lt1"/>
              </a:buClr>
              <a:buSzPts val="1400"/>
              <a:buFont typeface="Montserrat"/>
              <a:buChar char="●"/>
              <a:defRPr>
                <a:solidFill>
                  <a:schemeClr val="lt1"/>
                </a:solidFill>
              </a:defRPr>
            </a:lvl1pPr>
            <a:lvl2pPr marL="1219110" lvl="1" indent="-423301" algn="r" rtl="0">
              <a:lnSpc>
                <a:spcPct val="100000"/>
              </a:lnSpc>
              <a:spcBef>
                <a:spcPts val="2133"/>
              </a:spcBef>
              <a:spcAft>
                <a:spcPts val="0"/>
              </a:spcAft>
              <a:buClr>
                <a:schemeClr val="lt1"/>
              </a:buClr>
              <a:buSzPts val="1400"/>
              <a:buFont typeface="Montserrat"/>
              <a:buChar char="○"/>
              <a:defRPr>
                <a:solidFill>
                  <a:schemeClr val="lt1"/>
                </a:solidFill>
              </a:defRPr>
            </a:lvl2pPr>
            <a:lvl3pPr marL="1828664" lvl="2" indent="-423301" algn="r" rtl="0">
              <a:spcBef>
                <a:spcPts val="2133"/>
              </a:spcBef>
              <a:spcAft>
                <a:spcPts val="0"/>
              </a:spcAft>
              <a:buClr>
                <a:schemeClr val="lt1"/>
              </a:buClr>
              <a:buSzPts val="1400"/>
              <a:buFont typeface="Montserrat"/>
              <a:buChar char="■"/>
              <a:defRPr>
                <a:solidFill>
                  <a:schemeClr val="lt1"/>
                </a:solidFill>
              </a:defRPr>
            </a:lvl3pPr>
            <a:lvl4pPr marL="2438218" lvl="3" indent="-423301" algn="r" rtl="0">
              <a:spcBef>
                <a:spcPts val="2133"/>
              </a:spcBef>
              <a:spcAft>
                <a:spcPts val="0"/>
              </a:spcAft>
              <a:buClr>
                <a:schemeClr val="lt1"/>
              </a:buClr>
              <a:buSzPts val="1400"/>
              <a:buFont typeface="Montserrat"/>
              <a:buChar char="●"/>
              <a:defRPr>
                <a:solidFill>
                  <a:schemeClr val="lt1"/>
                </a:solidFill>
              </a:defRPr>
            </a:lvl4pPr>
            <a:lvl5pPr marL="3047772" lvl="4" indent="-423301" algn="r" rtl="0">
              <a:spcBef>
                <a:spcPts val="2133"/>
              </a:spcBef>
              <a:spcAft>
                <a:spcPts val="0"/>
              </a:spcAft>
              <a:buClr>
                <a:schemeClr val="lt1"/>
              </a:buClr>
              <a:buSzPts val="1400"/>
              <a:buFont typeface="Montserrat"/>
              <a:buChar char="○"/>
              <a:defRPr>
                <a:solidFill>
                  <a:schemeClr val="lt1"/>
                </a:solidFill>
              </a:defRPr>
            </a:lvl5pPr>
            <a:lvl6pPr marL="3657327" lvl="5" indent="-423301" algn="r" rtl="0">
              <a:spcBef>
                <a:spcPts val="2133"/>
              </a:spcBef>
              <a:spcAft>
                <a:spcPts val="0"/>
              </a:spcAft>
              <a:buClr>
                <a:schemeClr val="lt1"/>
              </a:buClr>
              <a:buSzPts val="1400"/>
              <a:buFont typeface="Montserrat"/>
              <a:buChar char="■"/>
              <a:defRPr>
                <a:solidFill>
                  <a:schemeClr val="lt1"/>
                </a:solidFill>
              </a:defRPr>
            </a:lvl6pPr>
            <a:lvl7pPr marL="4266880" lvl="6" indent="-423301" algn="r" rtl="0">
              <a:spcBef>
                <a:spcPts val="2133"/>
              </a:spcBef>
              <a:spcAft>
                <a:spcPts val="0"/>
              </a:spcAft>
              <a:buClr>
                <a:schemeClr val="lt1"/>
              </a:buClr>
              <a:buSzPts val="1400"/>
              <a:buFont typeface="Montserrat"/>
              <a:buChar char="●"/>
              <a:defRPr>
                <a:solidFill>
                  <a:schemeClr val="lt1"/>
                </a:solidFill>
              </a:defRPr>
            </a:lvl7pPr>
            <a:lvl8pPr marL="4876435" lvl="7" indent="-423301" algn="r" rtl="0">
              <a:spcBef>
                <a:spcPts val="2133"/>
              </a:spcBef>
              <a:spcAft>
                <a:spcPts val="0"/>
              </a:spcAft>
              <a:buClr>
                <a:schemeClr val="lt1"/>
              </a:buClr>
              <a:buSzPts val="1400"/>
              <a:buFont typeface="Montserrat"/>
              <a:buChar char="○"/>
              <a:defRPr>
                <a:solidFill>
                  <a:schemeClr val="lt1"/>
                </a:solidFill>
              </a:defRPr>
            </a:lvl8pPr>
            <a:lvl9pPr marL="5485990" lvl="8" indent="-423301" algn="r" rtl="0">
              <a:spcBef>
                <a:spcPts val="2133"/>
              </a:spcBef>
              <a:spcAft>
                <a:spcPts val="2133"/>
              </a:spcAft>
              <a:buClr>
                <a:schemeClr val="lt1"/>
              </a:buClr>
              <a:buSzPts val="1400"/>
              <a:buFont typeface="Montserrat"/>
              <a:buChar char="■"/>
              <a:defRPr>
                <a:solidFill>
                  <a:schemeClr val="lt1"/>
                </a:solidFill>
              </a:defRPr>
            </a:lvl9pPr>
          </a:lstStyle>
          <a:p>
            <a:endParaRPr/>
          </a:p>
        </p:txBody>
      </p:sp>
      <p:sp>
        <p:nvSpPr>
          <p:cNvPr id="352" name="Google Shape;352;p17"/>
          <p:cNvSpPr txBox="1">
            <a:spLocks noGrp="1"/>
          </p:cNvSpPr>
          <p:nvPr>
            <p:ph type="title"/>
          </p:nvPr>
        </p:nvSpPr>
        <p:spPr>
          <a:xfrm flipH="1">
            <a:off x="3606200" y="853440"/>
            <a:ext cx="4979600" cy="68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200"/>
              <a:buNone/>
              <a:defRPr sz="32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grpSp>
        <p:nvGrpSpPr>
          <p:cNvPr id="353" name="Google Shape;353;p17"/>
          <p:cNvGrpSpPr/>
          <p:nvPr/>
        </p:nvGrpSpPr>
        <p:grpSpPr>
          <a:xfrm rot="-492451">
            <a:off x="929177" y="1313395"/>
            <a:ext cx="1223987" cy="513312"/>
            <a:chOff x="7036389" y="1157700"/>
            <a:chExt cx="635554" cy="266555"/>
          </a:xfrm>
        </p:grpSpPr>
        <p:sp>
          <p:nvSpPr>
            <p:cNvPr id="354" name="Google Shape;354;p17"/>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5" name="Google Shape;355;p17"/>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6" name="Google Shape;356;p17"/>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7" name="Google Shape;357;p17"/>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8" name="Google Shape;358;p17"/>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59" name="Google Shape;359;p17"/>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0" name="Google Shape;360;p17"/>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1" name="Google Shape;361;p17"/>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2" name="Google Shape;362;p17"/>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3" name="Google Shape;363;p17"/>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4" name="Google Shape;364;p17"/>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5" name="Google Shape;365;p17"/>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6" name="Google Shape;366;p17"/>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7" name="Google Shape;367;p17"/>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8" name="Google Shape;368;p17"/>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69" name="Google Shape;369;p17"/>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0" name="Google Shape;370;p17"/>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1" name="Google Shape;371;p17"/>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2" name="Google Shape;372;p17"/>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3" name="Google Shape;373;p17"/>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374" name="Google Shape;374;p17"/>
          <p:cNvSpPr/>
          <p:nvPr/>
        </p:nvSpPr>
        <p:spPr>
          <a:xfrm flipH="1">
            <a:off x="-924864" y="2728503"/>
            <a:ext cx="5957121" cy="4859740"/>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375" name="Google Shape;375;p17"/>
          <p:cNvSpPr/>
          <p:nvPr/>
        </p:nvSpPr>
        <p:spPr>
          <a:xfrm rot="10800000" flipH="1">
            <a:off x="8270903" y="-323392"/>
            <a:ext cx="4642055" cy="3786877"/>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39978336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35"/>
        <p:cNvGrpSpPr/>
        <p:nvPr/>
      </p:nvGrpSpPr>
      <p:grpSpPr>
        <a:xfrm>
          <a:off x="0" y="0"/>
          <a:ext cx="0" cy="0"/>
          <a:chOff x="0" y="0"/>
          <a:chExt cx="0" cy="0"/>
        </a:xfrm>
      </p:grpSpPr>
      <p:sp>
        <p:nvSpPr>
          <p:cNvPr id="436" name="Google Shape;436;p19"/>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37" name="Google Shape;437;p19"/>
          <p:cNvSpPr txBox="1">
            <a:spLocks noGrp="1"/>
          </p:cNvSpPr>
          <p:nvPr>
            <p:ph type="title" hasCustomPrompt="1"/>
          </p:nvPr>
        </p:nvSpPr>
        <p:spPr>
          <a:xfrm>
            <a:off x="581567" y="1343000"/>
            <a:ext cx="45784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5333">
                <a:solidFill>
                  <a:schemeClr val="lt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438" name="Google Shape;438;p19"/>
          <p:cNvSpPr txBox="1">
            <a:spLocks noGrp="1"/>
          </p:cNvSpPr>
          <p:nvPr>
            <p:ph type="subTitle" idx="1"/>
          </p:nvPr>
        </p:nvSpPr>
        <p:spPr>
          <a:xfrm>
            <a:off x="1407751" y="2221767"/>
            <a:ext cx="2926000" cy="717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None/>
              <a:defRPr>
                <a:solidFill>
                  <a:schemeClr val="lt1"/>
                </a:solidFill>
              </a:defRPr>
            </a:lvl1pPr>
            <a:lvl2pPr lvl="1" rtl="0">
              <a:spcBef>
                <a:spcPts val="2133"/>
              </a:spcBef>
              <a:spcAft>
                <a:spcPts val="0"/>
              </a:spcAft>
              <a:buClr>
                <a:schemeClr val="lt1"/>
              </a:buClr>
              <a:buSzPts val="1400"/>
              <a:buNone/>
              <a:defRPr>
                <a:solidFill>
                  <a:schemeClr val="lt1"/>
                </a:solidFill>
              </a:defRPr>
            </a:lvl2pPr>
            <a:lvl3pPr lvl="2" rtl="0">
              <a:spcBef>
                <a:spcPts val="2133"/>
              </a:spcBef>
              <a:spcAft>
                <a:spcPts val="0"/>
              </a:spcAft>
              <a:buClr>
                <a:schemeClr val="lt1"/>
              </a:buClr>
              <a:buSzPts val="1400"/>
              <a:buNone/>
              <a:defRPr>
                <a:solidFill>
                  <a:schemeClr val="lt1"/>
                </a:solidFill>
              </a:defRPr>
            </a:lvl3pPr>
            <a:lvl4pPr lvl="3" rtl="0">
              <a:spcBef>
                <a:spcPts val="2133"/>
              </a:spcBef>
              <a:spcAft>
                <a:spcPts val="0"/>
              </a:spcAft>
              <a:buClr>
                <a:schemeClr val="lt1"/>
              </a:buClr>
              <a:buSzPts val="1400"/>
              <a:buNone/>
              <a:defRPr>
                <a:solidFill>
                  <a:schemeClr val="lt1"/>
                </a:solidFill>
              </a:defRPr>
            </a:lvl4pPr>
            <a:lvl5pPr lvl="4" rtl="0">
              <a:spcBef>
                <a:spcPts val="2133"/>
              </a:spcBef>
              <a:spcAft>
                <a:spcPts val="0"/>
              </a:spcAft>
              <a:buClr>
                <a:schemeClr val="lt1"/>
              </a:buClr>
              <a:buSzPts val="1400"/>
              <a:buNone/>
              <a:defRPr>
                <a:solidFill>
                  <a:schemeClr val="lt1"/>
                </a:solidFill>
              </a:defRPr>
            </a:lvl5pPr>
            <a:lvl6pPr lvl="5" rtl="0">
              <a:spcBef>
                <a:spcPts val="2133"/>
              </a:spcBef>
              <a:spcAft>
                <a:spcPts val="0"/>
              </a:spcAft>
              <a:buClr>
                <a:schemeClr val="lt1"/>
              </a:buClr>
              <a:buSzPts val="1400"/>
              <a:buNone/>
              <a:defRPr>
                <a:solidFill>
                  <a:schemeClr val="lt1"/>
                </a:solidFill>
              </a:defRPr>
            </a:lvl6pPr>
            <a:lvl7pPr lvl="6" rtl="0">
              <a:spcBef>
                <a:spcPts val="2133"/>
              </a:spcBef>
              <a:spcAft>
                <a:spcPts val="0"/>
              </a:spcAft>
              <a:buClr>
                <a:schemeClr val="lt1"/>
              </a:buClr>
              <a:buSzPts val="1400"/>
              <a:buNone/>
              <a:defRPr>
                <a:solidFill>
                  <a:schemeClr val="lt1"/>
                </a:solidFill>
              </a:defRPr>
            </a:lvl7pPr>
            <a:lvl8pPr lvl="7" rtl="0">
              <a:spcBef>
                <a:spcPts val="2133"/>
              </a:spcBef>
              <a:spcAft>
                <a:spcPts val="0"/>
              </a:spcAft>
              <a:buClr>
                <a:schemeClr val="lt1"/>
              </a:buClr>
              <a:buSzPts val="1400"/>
              <a:buNone/>
              <a:defRPr>
                <a:solidFill>
                  <a:schemeClr val="lt1"/>
                </a:solidFill>
              </a:defRPr>
            </a:lvl8pPr>
            <a:lvl9pPr lvl="8" rtl="0">
              <a:spcBef>
                <a:spcPts val="2133"/>
              </a:spcBef>
              <a:spcAft>
                <a:spcPts val="2133"/>
              </a:spcAft>
              <a:buClr>
                <a:schemeClr val="lt1"/>
              </a:buClr>
              <a:buSzPts val="1400"/>
              <a:buNone/>
              <a:defRPr>
                <a:solidFill>
                  <a:schemeClr val="lt1"/>
                </a:solidFill>
              </a:defRPr>
            </a:lvl9pPr>
          </a:lstStyle>
          <a:p>
            <a:endParaRPr/>
          </a:p>
        </p:txBody>
      </p:sp>
      <p:sp>
        <p:nvSpPr>
          <p:cNvPr id="439" name="Google Shape;439;p19"/>
          <p:cNvSpPr txBox="1">
            <a:spLocks noGrp="1"/>
          </p:cNvSpPr>
          <p:nvPr>
            <p:ph type="title" idx="2" hasCustomPrompt="1"/>
          </p:nvPr>
        </p:nvSpPr>
        <p:spPr>
          <a:xfrm>
            <a:off x="3592733" y="3011000"/>
            <a:ext cx="5015200" cy="40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5333">
                <a:solidFill>
                  <a:schemeClr val="lt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440" name="Google Shape;440;p19"/>
          <p:cNvSpPr txBox="1">
            <a:spLocks noGrp="1"/>
          </p:cNvSpPr>
          <p:nvPr>
            <p:ph type="subTitle" idx="3"/>
          </p:nvPr>
        </p:nvSpPr>
        <p:spPr>
          <a:xfrm>
            <a:off x="4637251" y="3726700"/>
            <a:ext cx="2926000" cy="717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None/>
              <a:defRPr>
                <a:solidFill>
                  <a:schemeClr val="lt1"/>
                </a:solidFill>
              </a:defRPr>
            </a:lvl1pPr>
            <a:lvl2pPr lvl="1" rtl="0">
              <a:spcBef>
                <a:spcPts val="2133"/>
              </a:spcBef>
              <a:spcAft>
                <a:spcPts val="0"/>
              </a:spcAft>
              <a:buClr>
                <a:schemeClr val="lt1"/>
              </a:buClr>
              <a:buSzPts val="1400"/>
              <a:buNone/>
              <a:defRPr>
                <a:solidFill>
                  <a:schemeClr val="lt1"/>
                </a:solidFill>
              </a:defRPr>
            </a:lvl2pPr>
            <a:lvl3pPr lvl="2" rtl="0">
              <a:spcBef>
                <a:spcPts val="2133"/>
              </a:spcBef>
              <a:spcAft>
                <a:spcPts val="0"/>
              </a:spcAft>
              <a:buClr>
                <a:schemeClr val="lt1"/>
              </a:buClr>
              <a:buSzPts val="1400"/>
              <a:buNone/>
              <a:defRPr>
                <a:solidFill>
                  <a:schemeClr val="lt1"/>
                </a:solidFill>
              </a:defRPr>
            </a:lvl3pPr>
            <a:lvl4pPr lvl="3" rtl="0">
              <a:spcBef>
                <a:spcPts val="2133"/>
              </a:spcBef>
              <a:spcAft>
                <a:spcPts val="0"/>
              </a:spcAft>
              <a:buClr>
                <a:schemeClr val="lt1"/>
              </a:buClr>
              <a:buSzPts val="1400"/>
              <a:buNone/>
              <a:defRPr>
                <a:solidFill>
                  <a:schemeClr val="lt1"/>
                </a:solidFill>
              </a:defRPr>
            </a:lvl4pPr>
            <a:lvl5pPr lvl="4" rtl="0">
              <a:spcBef>
                <a:spcPts val="2133"/>
              </a:spcBef>
              <a:spcAft>
                <a:spcPts val="0"/>
              </a:spcAft>
              <a:buClr>
                <a:schemeClr val="lt1"/>
              </a:buClr>
              <a:buSzPts val="1400"/>
              <a:buNone/>
              <a:defRPr>
                <a:solidFill>
                  <a:schemeClr val="lt1"/>
                </a:solidFill>
              </a:defRPr>
            </a:lvl5pPr>
            <a:lvl6pPr lvl="5" rtl="0">
              <a:spcBef>
                <a:spcPts val="2133"/>
              </a:spcBef>
              <a:spcAft>
                <a:spcPts val="0"/>
              </a:spcAft>
              <a:buClr>
                <a:schemeClr val="lt1"/>
              </a:buClr>
              <a:buSzPts val="1400"/>
              <a:buNone/>
              <a:defRPr>
                <a:solidFill>
                  <a:schemeClr val="lt1"/>
                </a:solidFill>
              </a:defRPr>
            </a:lvl6pPr>
            <a:lvl7pPr lvl="6" rtl="0">
              <a:spcBef>
                <a:spcPts val="2133"/>
              </a:spcBef>
              <a:spcAft>
                <a:spcPts val="0"/>
              </a:spcAft>
              <a:buClr>
                <a:schemeClr val="lt1"/>
              </a:buClr>
              <a:buSzPts val="1400"/>
              <a:buNone/>
              <a:defRPr>
                <a:solidFill>
                  <a:schemeClr val="lt1"/>
                </a:solidFill>
              </a:defRPr>
            </a:lvl7pPr>
            <a:lvl8pPr lvl="7" rtl="0">
              <a:spcBef>
                <a:spcPts val="2133"/>
              </a:spcBef>
              <a:spcAft>
                <a:spcPts val="0"/>
              </a:spcAft>
              <a:buClr>
                <a:schemeClr val="lt1"/>
              </a:buClr>
              <a:buSzPts val="1400"/>
              <a:buNone/>
              <a:defRPr>
                <a:solidFill>
                  <a:schemeClr val="lt1"/>
                </a:solidFill>
              </a:defRPr>
            </a:lvl8pPr>
            <a:lvl9pPr lvl="8" rtl="0">
              <a:spcBef>
                <a:spcPts val="2133"/>
              </a:spcBef>
              <a:spcAft>
                <a:spcPts val="2133"/>
              </a:spcAft>
              <a:buClr>
                <a:schemeClr val="lt1"/>
              </a:buClr>
              <a:buSzPts val="1400"/>
              <a:buNone/>
              <a:defRPr>
                <a:solidFill>
                  <a:schemeClr val="lt1"/>
                </a:solidFill>
              </a:defRPr>
            </a:lvl9pPr>
          </a:lstStyle>
          <a:p>
            <a:endParaRPr/>
          </a:p>
        </p:txBody>
      </p:sp>
      <p:sp>
        <p:nvSpPr>
          <p:cNvPr id="441" name="Google Shape;441;p19"/>
          <p:cNvSpPr txBox="1">
            <a:spLocks noGrp="1"/>
          </p:cNvSpPr>
          <p:nvPr>
            <p:ph type="title" idx="4" hasCustomPrompt="1"/>
          </p:nvPr>
        </p:nvSpPr>
        <p:spPr>
          <a:xfrm>
            <a:off x="6977067" y="4288833"/>
            <a:ext cx="4688000" cy="64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5333">
                <a:solidFill>
                  <a:schemeClr val="lt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442" name="Google Shape;442;p19"/>
          <p:cNvSpPr txBox="1">
            <a:spLocks noGrp="1"/>
          </p:cNvSpPr>
          <p:nvPr>
            <p:ph type="subTitle" idx="5"/>
          </p:nvPr>
        </p:nvSpPr>
        <p:spPr>
          <a:xfrm>
            <a:off x="7858251" y="5128819"/>
            <a:ext cx="2926000" cy="717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None/>
              <a:defRPr>
                <a:solidFill>
                  <a:schemeClr val="lt1"/>
                </a:solidFill>
              </a:defRPr>
            </a:lvl1pPr>
            <a:lvl2pPr lvl="1" rtl="0">
              <a:spcBef>
                <a:spcPts val="2133"/>
              </a:spcBef>
              <a:spcAft>
                <a:spcPts val="0"/>
              </a:spcAft>
              <a:buClr>
                <a:schemeClr val="lt1"/>
              </a:buClr>
              <a:buSzPts val="1400"/>
              <a:buNone/>
              <a:defRPr>
                <a:solidFill>
                  <a:schemeClr val="lt1"/>
                </a:solidFill>
              </a:defRPr>
            </a:lvl2pPr>
            <a:lvl3pPr lvl="2" rtl="0">
              <a:spcBef>
                <a:spcPts val="2133"/>
              </a:spcBef>
              <a:spcAft>
                <a:spcPts val="0"/>
              </a:spcAft>
              <a:buClr>
                <a:schemeClr val="lt1"/>
              </a:buClr>
              <a:buSzPts val="1400"/>
              <a:buNone/>
              <a:defRPr>
                <a:solidFill>
                  <a:schemeClr val="lt1"/>
                </a:solidFill>
              </a:defRPr>
            </a:lvl3pPr>
            <a:lvl4pPr lvl="3" rtl="0">
              <a:spcBef>
                <a:spcPts val="2133"/>
              </a:spcBef>
              <a:spcAft>
                <a:spcPts val="0"/>
              </a:spcAft>
              <a:buClr>
                <a:schemeClr val="lt1"/>
              </a:buClr>
              <a:buSzPts val="1400"/>
              <a:buNone/>
              <a:defRPr>
                <a:solidFill>
                  <a:schemeClr val="lt1"/>
                </a:solidFill>
              </a:defRPr>
            </a:lvl4pPr>
            <a:lvl5pPr lvl="4" rtl="0">
              <a:spcBef>
                <a:spcPts val="2133"/>
              </a:spcBef>
              <a:spcAft>
                <a:spcPts val="0"/>
              </a:spcAft>
              <a:buClr>
                <a:schemeClr val="lt1"/>
              </a:buClr>
              <a:buSzPts val="1400"/>
              <a:buNone/>
              <a:defRPr>
                <a:solidFill>
                  <a:schemeClr val="lt1"/>
                </a:solidFill>
              </a:defRPr>
            </a:lvl5pPr>
            <a:lvl6pPr lvl="5" rtl="0">
              <a:spcBef>
                <a:spcPts val="2133"/>
              </a:spcBef>
              <a:spcAft>
                <a:spcPts val="0"/>
              </a:spcAft>
              <a:buClr>
                <a:schemeClr val="lt1"/>
              </a:buClr>
              <a:buSzPts val="1400"/>
              <a:buNone/>
              <a:defRPr>
                <a:solidFill>
                  <a:schemeClr val="lt1"/>
                </a:solidFill>
              </a:defRPr>
            </a:lvl6pPr>
            <a:lvl7pPr lvl="6" rtl="0">
              <a:spcBef>
                <a:spcPts val="2133"/>
              </a:spcBef>
              <a:spcAft>
                <a:spcPts val="0"/>
              </a:spcAft>
              <a:buClr>
                <a:schemeClr val="lt1"/>
              </a:buClr>
              <a:buSzPts val="1400"/>
              <a:buNone/>
              <a:defRPr>
                <a:solidFill>
                  <a:schemeClr val="lt1"/>
                </a:solidFill>
              </a:defRPr>
            </a:lvl7pPr>
            <a:lvl8pPr lvl="7" rtl="0">
              <a:spcBef>
                <a:spcPts val="2133"/>
              </a:spcBef>
              <a:spcAft>
                <a:spcPts val="0"/>
              </a:spcAft>
              <a:buClr>
                <a:schemeClr val="lt1"/>
              </a:buClr>
              <a:buSzPts val="1400"/>
              <a:buNone/>
              <a:defRPr>
                <a:solidFill>
                  <a:schemeClr val="lt1"/>
                </a:solidFill>
              </a:defRPr>
            </a:lvl8pPr>
            <a:lvl9pPr lvl="8" rtl="0">
              <a:spcBef>
                <a:spcPts val="2133"/>
              </a:spcBef>
              <a:spcAft>
                <a:spcPts val="2133"/>
              </a:spcAft>
              <a:buClr>
                <a:schemeClr val="lt1"/>
              </a:buClr>
              <a:buSzPts val="1400"/>
              <a:buNone/>
              <a:defRPr>
                <a:solidFill>
                  <a:schemeClr val="lt1"/>
                </a:solidFill>
              </a:defRPr>
            </a:lvl9pPr>
          </a:lstStyle>
          <a:p>
            <a:endParaRPr/>
          </a:p>
        </p:txBody>
      </p:sp>
      <p:sp>
        <p:nvSpPr>
          <p:cNvPr id="443" name="Google Shape;443;p19"/>
          <p:cNvSpPr/>
          <p:nvPr/>
        </p:nvSpPr>
        <p:spPr>
          <a:xfrm>
            <a:off x="686303" y="4116634"/>
            <a:ext cx="3171447" cy="3050457"/>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444" name="Google Shape;444;p19"/>
          <p:cNvGrpSpPr/>
          <p:nvPr/>
        </p:nvGrpSpPr>
        <p:grpSpPr>
          <a:xfrm rot="-1112682">
            <a:off x="9403332" y="1077504"/>
            <a:ext cx="1280373" cy="1664541"/>
            <a:chOff x="2678950" y="3748700"/>
            <a:chExt cx="775550" cy="1008249"/>
          </a:xfrm>
        </p:grpSpPr>
        <p:sp>
          <p:nvSpPr>
            <p:cNvPr id="445" name="Google Shape;445;p19"/>
            <p:cNvSpPr/>
            <p:nvPr/>
          </p:nvSpPr>
          <p:spPr>
            <a:xfrm>
              <a:off x="2682664" y="3811100"/>
              <a:ext cx="771832" cy="871096"/>
            </a:xfrm>
            <a:custGeom>
              <a:avLst/>
              <a:gdLst/>
              <a:ahLst/>
              <a:cxnLst/>
              <a:rect l="l" t="t" r="r" b="b"/>
              <a:pathLst>
                <a:path w="8312" h="9381" extrusionOk="0">
                  <a:moveTo>
                    <a:pt x="4154" y="15"/>
                  </a:moveTo>
                  <a:cubicBezTo>
                    <a:pt x="4361" y="15"/>
                    <a:pt x="4560" y="175"/>
                    <a:pt x="4560" y="418"/>
                  </a:cubicBezTo>
                  <a:cubicBezTo>
                    <a:pt x="4560" y="641"/>
                    <a:pt x="4380" y="824"/>
                    <a:pt x="4157" y="824"/>
                  </a:cubicBezTo>
                  <a:lnTo>
                    <a:pt x="4157" y="821"/>
                  </a:lnTo>
                  <a:cubicBezTo>
                    <a:pt x="3795" y="821"/>
                    <a:pt x="3616" y="386"/>
                    <a:pt x="3871" y="134"/>
                  </a:cubicBezTo>
                  <a:cubicBezTo>
                    <a:pt x="3953" y="52"/>
                    <a:pt x="4055" y="15"/>
                    <a:pt x="4154" y="15"/>
                  </a:cubicBezTo>
                  <a:close/>
                  <a:moveTo>
                    <a:pt x="713" y="1"/>
                  </a:moveTo>
                  <a:cubicBezTo>
                    <a:pt x="713" y="395"/>
                    <a:pt x="395" y="714"/>
                    <a:pt x="1" y="714"/>
                  </a:cubicBezTo>
                  <a:lnTo>
                    <a:pt x="1" y="9380"/>
                  </a:lnTo>
                  <a:lnTo>
                    <a:pt x="8311" y="9354"/>
                  </a:lnTo>
                  <a:lnTo>
                    <a:pt x="8311" y="711"/>
                  </a:lnTo>
                  <a:cubicBezTo>
                    <a:pt x="8294" y="711"/>
                    <a:pt x="8274" y="714"/>
                    <a:pt x="8256" y="714"/>
                  </a:cubicBezTo>
                  <a:cubicBezTo>
                    <a:pt x="7862" y="714"/>
                    <a:pt x="7541" y="395"/>
                    <a:pt x="7541"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46" name="Google Shape;446;p19"/>
            <p:cNvSpPr/>
            <p:nvPr/>
          </p:nvSpPr>
          <p:spPr>
            <a:xfrm>
              <a:off x="2748872" y="3748700"/>
              <a:ext cx="638117" cy="87565"/>
            </a:xfrm>
            <a:custGeom>
              <a:avLst/>
              <a:gdLst/>
              <a:ahLst/>
              <a:cxnLst/>
              <a:rect l="l" t="t" r="r" b="b"/>
              <a:pathLst>
                <a:path w="6872" h="943" extrusionOk="0">
                  <a:moveTo>
                    <a:pt x="0" y="1"/>
                  </a:moveTo>
                  <a:lnTo>
                    <a:pt x="0" y="942"/>
                  </a:lnTo>
                  <a:lnTo>
                    <a:pt x="3071" y="942"/>
                  </a:lnTo>
                  <a:cubicBezTo>
                    <a:pt x="3139" y="773"/>
                    <a:pt x="3292" y="688"/>
                    <a:pt x="3444" y="688"/>
                  </a:cubicBezTo>
                  <a:cubicBezTo>
                    <a:pt x="3597" y="688"/>
                    <a:pt x="3750" y="773"/>
                    <a:pt x="3818" y="942"/>
                  </a:cubicBezTo>
                  <a:lnTo>
                    <a:pt x="6871" y="942"/>
                  </a:lnTo>
                  <a:lnTo>
                    <a:pt x="6871"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47" name="Google Shape;447;p19"/>
            <p:cNvSpPr/>
            <p:nvPr/>
          </p:nvSpPr>
          <p:spPr>
            <a:xfrm>
              <a:off x="2682664" y="4587392"/>
              <a:ext cx="771832" cy="169558"/>
            </a:xfrm>
            <a:custGeom>
              <a:avLst/>
              <a:gdLst/>
              <a:ahLst/>
              <a:cxnLst/>
              <a:rect l="l" t="t" r="r" b="b"/>
              <a:pathLst>
                <a:path w="8312" h="1826" extrusionOk="0">
                  <a:moveTo>
                    <a:pt x="1" y="1"/>
                  </a:moveTo>
                  <a:lnTo>
                    <a:pt x="1" y="1113"/>
                  </a:lnTo>
                  <a:cubicBezTo>
                    <a:pt x="395" y="1113"/>
                    <a:pt x="713" y="1432"/>
                    <a:pt x="713" y="1826"/>
                  </a:cubicBezTo>
                  <a:lnTo>
                    <a:pt x="7659" y="1826"/>
                  </a:lnTo>
                  <a:cubicBezTo>
                    <a:pt x="7657" y="1808"/>
                    <a:pt x="7654" y="1794"/>
                    <a:pt x="7654" y="1776"/>
                  </a:cubicBezTo>
                  <a:cubicBezTo>
                    <a:pt x="7654" y="1403"/>
                    <a:pt x="7940" y="1093"/>
                    <a:pt x="8311" y="1064"/>
                  </a:cubicBezTo>
                  <a:lnTo>
                    <a:pt x="831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48" name="Google Shape;448;p19"/>
            <p:cNvSpPr/>
            <p:nvPr/>
          </p:nvSpPr>
          <p:spPr>
            <a:xfrm>
              <a:off x="2861787" y="4051324"/>
              <a:ext cx="91279" cy="191101"/>
            </a:xfrm>
            <a:custGeom>
              <a:avLst/>
              <a:gdLst/>
              <a:ahLst/>
              <a:cxnLst/>
              <a:rect l="l" t="t" r="r" b="b"/>
              <a:pathLst>
                <a:path w="983" h="2058" extrusionOk="0">
                  <a:moveTo>
                    <a:pt x="494" y="292"/>
                  </a:moveTo>
                  <a:cubicBezTo>
                    <a:pt x="596" y="292"/>
                    <a:pt x="678" y="381"/>
                    <a:pt x="667" y="484"/>
                  </a:cubicBezTo>
                  <a:lnTo>
                    <a:pt x="667" y="739"/>
                  </a:lnTo>
                  <a:cubicBezTo>
                    <a:pt x="678" y="843"/>
                    <a:pt x="596" y="931"/>
                    <a:pt x="494" y="931"/>
                  </a:cubicBezTo>
                  <a:cubicBezTo>
                    <a:pt x="488" y="931"/>
                    <a:pt x="482" y="931"/>
                    <a:pt x="476" y="930"/>
                  </a:cubicBezTo>
                  <a:lnTo>
                    <a:pt x="314" y="928"/>
                  </a:lnTo>
                  <a:lnTo>
                    <a:pt x="314" y="293"/>
                  </a:lnTo>
                  <a:lnTo>
                    <a:pt x="476" y="293"/>
                  </a:lnTo>
                  <a:cubicBezTo>
                    <a:pt x="482" y="293"/>
                    <a:pt x="488" y="292"/>
                    <a:pt x="494" y="292"/>
                  </a:cubicBezTo>
                  <a:close/>
                  <a:moveTo>
                    <a:pt x="1" y="1"/>
                  </a:moveTo>
                  <a:lnTo>
                    <a:pt x="1" y="2057"/>
                  </a:lnTo>
                  <a:lnTo>
                    <a:pt x="314" y="2057"/>
                  </a:lnTo>
                  <a:lnTo>
                    <a:pt x="314" y="1223"/>
                  </a:lnTo>
                  <a:lnTo>
                    <a:pt x="490" y="1223"/>
                  </a:lnTo>
                  <a:cubicBezTo>
                    <a:pt x="638" y="1223"/>
                    <a:pt x="757" y="1180"/>
                    <a:pt x="844" y="1090"/>
                  </a:cubicBezTo>
                  <a:cubicBezTo>
                    <a:pt x="936" y="994"/>
                    <a:pt x="983" y="864"/>
                    <a:pt x="977" y="734"/>
                  </a:cubicBezTo>
                  <a:lnTo>
                    <a:pt x="977" y="493"/>
                  </a:lnTo>
                  <a:cubicBezTo>
                    <a:pt x="983" y="360"/>
                    <a:pt x="936" y="230"/>
                    <a:pt x="844" y="134"/>
                  </a:cubicBezTo>
                  <a:cubicBezTo>
                    <a:pt x="757" y="47"/>
                    <a:pt x="638" y="1"/>
                    <a:pt x="490"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49" name="Google Shape;449;p19"/>
            <p:cNvSpPr/>
            <p:nvPr/>
          </p:nvSpPr>
          <p:spPr>
            <a:xfrm>
              <a:off x="2973681" y="4048538"/>
              <a:ext cx="94250" cy="196579"/>
            </a:xfrm>
            <a:custGeom>
              <a:avLst/>
              <a:gdLst/>
              <a:ahLst/>
              <a:cxnLst/>
              <a:rect l="l" t="t" r="r" b="b"/>
              <a:pathLst>
                <a:path w="1015" h="2117" extrusionOk="0">
                  <a:moveTo>
                    <a:pt x="506" y="295"/>
                  </a:moveTo>
                  <a:cubicBezTo>
                    <a:pt x="556" y="295"/>
                    <a:pt x="605" y="313"/>
                    <a:pt x="644" y="349"/>
                  </a:cubicBezTo>
                  <a:cubicBezTo>
                    <a:pt x="682" y="390"/>
                    <a:pt x="699" y="442"/>
                    <a:pt x="696" y="497"/>
                  </a:cubicBezTo>
                  <a:lnTo>
                    <a:pt x="696" y="1621"/>
                  </a:lnTo>
                  <a:cubicBezTo>
                    <a:pt x="699" y="1676"/>
                    <a:pt x="682" y="1728"/>
                    <a:pt x="644" y="1772"/>
                  </a:cubicBezTo>
                  <a:cubicBezTo>
                    <a:pt x="605" y="1806"/>
                    <a:pt x="556" y="1824"/>
                    <a:pt x="506" y="1824"/>
                  </a:cubicBezTo>
                  <a:cubicBezTo>
                    <a:pt x="457" y="1824"/>
                    <a:pt x="408" y="1806"/>
                    <a:pt x="369" y="1772"/>
                  </a:cubicBezTo>
                  <a:cubicBezTo>
                    <a:pt x="334" y="1728"/>
                    <a:pt x="314" y="1676"/>
                    <a:pt x="319" y="1621"/>
                  </a:cubicBezTo>
                  <a:lnTo>
                    <a:pt x="319" y="497"/>
                  </a:lnTo>
                  <a:cubicBezTo>
                    <a:pt x="314" y="442"/>
                    <a:pt x="334" y="390"/>
                    <a:pt x="369" y="349"/>
                  </a:cubicBezTo>
                  <a:cubicBezTo>
                    <a:pt x="408" y="313"/>
                    <a:pt x="457" y="295"/>
                    <a:pt x="506" y="295"/>
                  </a:cubicBezTo>
                  <a:close/>
                  <a:moveTo>
                    <a:pt x="507" y="1"/>
                  </a:moveTo>
                  <a:cubicBezTo>
                    <a:pt x="377" y="1"/>
                    <a:pt x="248" y="47"/>
                    <a:pt x="146" y="138"/>
                  </a:cubicBezTo>
                  <a:cubicBezTo>
                    <a:pt x="50" y="233"/>
                    <a:pt x="1" y="364"/>
                    <a:pt x="7" y="497"/>
                  </a:cubicBezTo>
                  <a:lnTo>
                    <a:pt x="7" y="1621"/>
                  </a:lnTo>
                  <a:cubicBezTo>
                    <a:pt x="1" y="1754"/>
                    <a:pt x="50" y="1885"/>
                    <a:pt x="146" y="1980"/>
                  </a:cubicBezTo>
                  <a:cubicBezTo>
                    <a:pt x="248" y="2071"/>
                    <a:pt x="377" y="2117"/>
                    <a:pt x="507" y="2117"/>
                  </a:cubicBezTo>
                  <a:cubicBezTo>
                    <a:pt x="636" y="2117"/>
                    <a:pt x="766" y="2071"/>
                    <a:pt x="870" y="1980"/>
                  </a:cubicBezTo>
                  <a:cubicBezTo>
                    <a:pt x="962" y="1885"/>
                    <a:pt x="1015" y="1754"/>
                    <a:pt x="1009" y="1621"/>
                  </a:cubicBezTo>
                  <a:lnTo>
                    <a:pt x="1009" y="497"/>
                  </a:lnTo>
                  <a:cubicBezTo>
                    <a:pt x="1015" y="364"/>
                    <a:pt x="962" y="233"/>
                    <a:pt x="870" y="138"/>
                  </a:cubicBezTo>
                  <a:cubicBezTo>
                    <a:pt x="766" y="47"/>
                    <a:pt x="636" y="1"/>
                    <a:pt x="507"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0" name="Google Shape;450;p19"/>
            <p:cNvSpPr/>
            <p:nvPr/>
          </p:nvSpPr>
          <p:spPr>
            <a:xfrm>
              <a:off x="3089104" y="4051324"/>
              <a:ext cx="87007" cy="191101"/>
            </a:xfrm>
            <a:custGeom>
              <a:avLst/>
              <a:gdLst/>
              <a:ahLst/>
              <a:cxnLst/>
              <a:rect l="l" t="t" r="r" b="b"/>
              <a:pathLst>
                <a:path w="937" h="2058" extrusionOk="0">
                  <a:moveTo>
                    <a:pt x="0" y="1"/>
                  </a:moveTo>
                  <a:lnTo>
                    <a:pt x="0" y="296"/>
                  </a:lnTo>
                  <a:lnTo>
                    <a:pt x="589" y="296"/>
                  </a:lnTo>
                  <a:lnTo>
                    <a:pt x="0" y="1794"/>
                  </a:lnTo>
                  <a:lnTo>
                    <a:pt x="0" y="2057"/>
                  </a:lnTo>
                  <a:lnTo>
                    <a:pt x="936" y="2057"/>
                  </a:lnTo>
                  <a:lnTo>
                    <a:pt x="936" y="1765"/>
                  </a:lnTo>
                  <a:lnTo>
                    <a:pt x="348" y="1765"/>
                  </a:lnTo>
                  <a:lnTo>
                    <a:pt x="936" y="264"/>
                  </a:lnTo>
                  <a:lnTo>
                    <a:pt x="936"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1" name="Google Shape;451;p19"/>
            <p:cNvSpPr/>
            <p:nvPr/>
          </p:nvSpPr>
          <p:spPr>
            <a:xfrm>
              <a:off x="3200441" y="4051324"/>
              <a:ext cx="82179" cy="191101"/>
            </a:xfrm>
            <a:custGeom>
              <a:avLst/>
              <a:gdLst/>
              <a:ahLst/>
              <a:cxnLst/>
              <a:rect l="l" t="t" r="r" b="b"/>
              <a:pathLst>
                <a:path w="885" h="2058" extrusionOk="0">
                  <a:moveTo>
                    <a:pt x="1" y="1"/>
                  </a:moveTo>
                  <a:lnTo>
                    <a:pt x="1" y="2057"/>
                  </a:lnTo>
                  <a:lnTo>
                    <a:pt x="884" y="2057"/>
                  </a:lnTo>
                  <a:lnTo>
                    <a:pt x="884" y="1765"/>
                  </a:lnTo>
                  <a:lnTo>
                    <a:pt x="311" y="1765"/>
                  </a:lnTo>
                  <a:lnTo>
                    <a:pt x="311" y="1162"/>
                  </a:lnTo>
                  <a:lnTo>
                    <a:pt x="768" y="1162"/>
                  </a:lnTo>
                  <a:lnTo>
                    <a:pt x="768" y="870"/>
                  </a:lnTo>
                  <a:lnTo>
                    <a:pt x="311" y="870"/>
                  </a:lnTo>
                  <a:lnTo>
                    <a:pt x="311" y="296"/>
                  </a:lnTo>
                  <a:lnTo>
                    <a:pt x="884" y="296"/>
                  </a:lnTo>
                  <a:lnTo>
                    <a:pt x="884"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2" name="Google Shape;452;p19"/>
            <p:cNvSpPr/>
            <p:nvPr/>
          </p:nvSpPr>
          <p:spPr>
            <a:xfrm>
              <a:off x="2793722" y="4309283"/>
              <a:ext cx="33707" cy="54693"/>
            </a:xfrm>
            <a:custGeom>
              <a:avLst/>
              <a:gdLst/>
              <a:ahLst/>
              <a:cxnLst/>
              <a:rect l="l" t="t" r="r" b="b"/>
              <a:pathLst>
                <a:path w="363" h="589" extrusionOk="0">
                  <a:moveTo>
                    <a:pt x="70" y="1"/>
                  </a:moveTo>
                  <a:lnTo>
                    <a:pt x="36" y="279"/>
                  </a:lnTo>
                  <a:cubicBezTo>
                    <a:pt x="62" y="273"/>
                    <a:pt x="88" y="273"/>
                    <a:pt x="114" y="273"/>
                  </a:cubicBezTo>
                  <a:cubicBezTo>
                    <a:pt x="230" y="273"/>
                    <a:pt x="282" y="325"/>
                    <a:pt x="282" y="400"/>
                  </a:cubicBezTo>
                  <a:cubicBezTo>
                    <a:pt x="279" y="469"/>
                    <a:pt x="224" y="525"/>
                    <a:pt x="153" y="525"/>
                  </a:cubicBezTo>
                  <a:cubicBezTo>
                    <a:pt x="150" y="525"/>
                    <a:pt x="146" y="525"/>
                    <a:pt x="143" y="525"/>
                  </a:cubicBezTo>
                  <a:cubicBezTo>
                    <a:pt x="99" y="525"/>
                    <a:pt x="59" y="513"/>
                    <a:pt x="21" y="493"/>
                  </a:cubicBezTo>
                  <a:lnTo>
                    <a:pt x="1" y="554"/>
                  </a:lnTo>
                  <a:cubicBezTo>
                    <a:pt x="41" y="575"/>
                    <a:pt x="85" y="589"/>
                    <a:pt x="132" y="589"/>
                  </a:cubicBezTo>
                  <a:cubicBezTo>
                    <a:pt x="137" y="589"/>
                    <a:pt x="141" y="589"/>
                    <a:pt x="146" y="589"/>
                  </a:cubicBezTo>
                  <a:cubicBezTo>
                    <a:pt x="270" y="589"/>
                    <a:pt x="360" y="505"/>
                    <a:pt x="360" y="392"/>
                  </a:cubicBezTo>
                  <a:cubicBezTo>
                    <a:pt x="363" y="331"/>
                    <a:pt x="331" y="273"/>
                    <a:pt x="279" y="244"/>
                  </a:cubicBezTo>
                  <a:cubicBezTo>
                    <a:pt x="241" y="221"/>
                    <a:pt x="198" y="212"/>
                    <a:pt x="154" y="212"/>
                  </a:cubicBezTo>
                  <a:cubicBezTo>
                    <a:pt x="137" y="212"/>
                    <a:pt x="123" y="212"/>
                    <a:pt x="105" y="215"/>
                  </a:cubicBezTo>
                  <a:lnTo>
                    <a:pt x="128" y="67"/>
                  </a:lnTo>
                  <a:lnTo>
                    <a:pt x="349" y="67"/>
                  </a:lnTo>
                  <a:lnTo>
                    <a:pt x="349"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3" name="Google Shape;453;p19"/>
            <p:cNvSpPr/>
            <p:nvPr/>
          </p:nvSpPr>
          <p:spPr>
            <a:xfrm>
              <a:off x="2835973" y="4309283"/>
              <a:ext cx="33986" cy="54693"/>
            </a:xfrm>
            <a:custGeom>
              <a:avLst/>
              <a:gdLst/>
              <a:ahLst/>
              <a:cxnLst/>
              <a:rect l="l" t="t" r="r" b="b"/>
              <a:pathLst>
                <a:path w="366" h="589" extrusionOk="0">
                  <a:moveTo>
                    <a:pt x="70" y="1"/>
                  </a:moveTo>
                  <a:lnTo>
                    <a:pt x="35" y="279"/>
                  </a:lnTo>
                  <a:cubicBezTo>
                    <a:pt x="62" y="273"/>
                    <a:pt x="88" y="273"/>
                    <a:pt x="117" y="273"/>
                  </a:cubicBezTo>
                  <a:cubicBezTo>
                    <a:pt x="232" y="273"/>
                    <a:pt x="282" y="325"/>
                    <a:pt x="282" y="400"/>
                  </a:cubicBezTo>
                  <a:cubicBezTo>
                    <a:pt x="282" y="469"/>
                    <a:pt x="224" y="525"/>
                    <a:pt x="156" y="525"/>
                  </a:cubicBezTo>
                  <a:cubicBezTo>
                    <a:pt x="152" y="525"/>
                    <a:pt x="149" y="525"/>
                    <a:pt x="146" y="525"/>
                  </a:cubicBezTo>
                  <a:cubicBezTo>
                    <a:pt x="102" y="525"/>
                    <a:pt x="59" y="513"/>
                    <a:pt x="21" y="493"/>
                  </a:cubicBezTo>
                  <a:lnTo>
                    <a:pt x="1" y="554"/>
                  </a:lnTo>
                  <a:cubicBezTo>
                    <a:pt x="40" y="575"/>
                    <a:pt x="87" y="589"/>
                    <a:pt x="133" y="589"/>
                  </a:cubicBezTo>
                  <a:cubicBezTo>
                    <a:pt x="137" y="589"/>
                    <a:pt x="141" y="589"/>
                    <a:pt x="146" y="589"/>
                  </a:cubicBezTo>
                  <a:cubicBezTo>
                    <a:pt x="273" y="589"/>
                    <a:pt x="363" y="505"/>
                    <a:pt x="363" y="392"/>
                  </a:cubicBezTo>
                  <a:cubicBezTo>
                    <a:pt x="366" y="331"/>
                    <a:pt x="334" y="273"/>
                    <a:pt x="282" y="244"/>
                  </a:cubicBezTo>
                  <a:cubicBezTo>
                    <a:pt x="241" y="221"/>
                    <a:pt x="201" y="212"/>
                    <a:pt x="157" y="212"/>
                  </a:cubicBezTo>
                  <a:cubicBezTo>
                    <a:pt x="140" y="212"/>
                    <a:pt x="125" y="212"/>
                    <a:pt x="108" y="215"/>
                  </a:cubicBezTo>
                  <a:lnTo>
                    <a:pt x="131" y="67"/>
                  </a:lnTo>
                  <a:lnTo>
                    <a:pt x="351" y="67"/>
                  </a:lnTo>
                  <a:lnTo>
                    <a:pt x="34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4" name="Google Shape;454;p19"/>
            <p:cNvSpPr/>
            <p:nvPr/>
          </p:nvSpPr>
          <p:spPr>
            <a:xfrm>
              <a:off x="2877666" y="4308447"/>
              <a:ext cx="37793" cy="55529"/>
            </a:xfrm>
            <a:custGeom>
              <a:avLst/>
              <a:gdLst/>
              <a:ahLst/>
              <a:cxnLst/>
              <a:rect l="l" t="t" r="r" b="b"/>
              <a:pathLst>
                <a:path w="407" h="598" extrusionOk="0">
                  <a:moveTo>
                    <a:pt x="203" y="267"/>
                  </a:moveTo>
                  <a:cubicBezTo>
                    <a:pt x="276" y="267"/>
                    <a:pt x="322" y="317"/>
                    <a:pt x="322" y="401"/>
                  </a:cubicBezTo>
                  <a:cubicBezTo>
                    <a:pt x="322" y="482"/>
                    <a:pt x="276" y="540"/>
                    <a:pt x="209" y="540"/>
                  </a:cubicBezTo>
                  <a:cubicBezTo>
                    <a:pt x="125" y="540"/>
                    <a:pt x="82" y="470"/>
                    <a:pt x="82" y="375"/>
                  </a:cubicBezTo>
                  <a:cubicBezTo>
                    <a:pt x="79" y="363"/>
                    <a:pt x="85" y="348"/>
                    <a:pt x="90" y="340"/>
                  </a:cubicBezTo>
                  <a:cubicBezTo>
                    <a:pt x="111" y="296"/>
                    <a:pt x="154" y="267"/>
                    <a:pt x="203" y="267"/>
                  </a:cubicBezTo>
                  <a:close/>
                  <a:moveTo>
                    <a:pt x="345" y="1"/>
                  </a:moveTo>
                  <a:cubicBezTo>
                    <a:pt x="325" y="1"/>
                    <a:pt x="305" y="1"/>
                    <a:pt x="287" y="4"/>
                  </a:cubicBezTo>
                  <a:cubicBezTo>
                    <a:pt x="218" y="12"/>
                    <a:pt x="151" y="41"/>
                    <a:pt x="102" y="91"/>
                  </a:cubicBezTo>
                  <a:cubicBezTo>
                    <a:pt x="35" y="160"/>
                    <a:pt x="1" y="256"/>
                    <a:pt x="4" y="351"/>
                  </a:cubicBezTo>
                  <a:cubicBezTo>
                    <a:pt x="4" y="502"/>
                    <a:pt x="85" y="598"/>
                    <a:pt x="209" y="598"/>
                  </a:cubicBezTo>
                  <a:cubicBezTo>
                    <a:pt x="319" y="598"/>
                    <a:pt x="406" y="505"/>
                    <a:pt x="400" y="395"/>
                  </a:cubicBezTo>
                  <a:cubicBezTo>
                    <a:pt x="400" y="279"/>
                    <a:pt x="328" y="207"/>
                    <a:pt x="227" y="207"/>
                  </a:cubicBezTo>
                  <a:cubicBezTo>
                    <a:pt x="172" y="207"/>
                    <a:pt x="119" y="230"/>
                    <a:pt x="88" y="273"/>
                  </a:cubicBezTo>
                  <a:lnTo>
                    <a:pt x="85" y="273"/>
                  </a:lnTo>
                  <a:cubicBezTo>
                    <a:pt x="96" y="169"/>
                    <a:pt x="177" y="82"/>
                    <a:pt x="285" y="68"/>
                  </a:cubicBezTo>
                  <a:cubicBezTo>
                    <a:pt x="305" y="65"/>
                    <a:pt x="325" y="65"/>
                    <a:pt x="345" y="65"/>
                  </a:cubicBezTo>
                  <a:lnTo>
                    <a:pt x="345"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5" name="Google Shape;455;p19"/>
            <p:cNvSpPr/>
            <p:nvPr/>
          </p:nvSpPr>
          <p:spPr>
            <a:xfrm>
              <a:off x="2920195" y="4338068"/>
              <a:ext cx="20522" cy="5479"/>
            </a:xfrm>
            <a:custGeom>
              <a:avLst/>
              <a:gdLst/>
              <a:ahLst/>
              <a:cxnLst/>
              <a:rect l="l" t="t" r="r" b="b"/>
              <a:pathLst>
                <a:path w="221" h="59" extrusionOk="0">
                  <a:moveTo>
                    <a:pt x="0" y="1"/>
                  </a:moveTo>
                  <a:lnTo>
                    <a:pt x="0" y="58"/>
                  </a:lnTo>
                  <a:lnTo>
                    <a:pt x="220" y="58"/>
                  </a:lnTo>
                  <a:lnTo>
                    <a:pt x="220"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6" name="Google Shape;456;p19"/>
            <p:cNvSpPr/>
            <p:nvPr/>
          </p:nvSpPr>
          <p:spPr>
            <a:xfrm>
              <a:off x="2946010" y="4308447"/>
              <a:ext cx="37236" cy="55529"/>
            </a:xfrm>
            <a:custGeom>
              <a:avLst/>
              <a:gdLst/>
              <a:ahLst/>
              <a:cxnLst/>
              <a:rect l="l" t="t" r="r" b="b"/>
              <a:pathLst>
                <a:path w="401" h="598" extrusionOk="0">
                  <a:moveTo>
                    <a:pt x="197" y="59"/>
                  </a:moveTo>
                  <a:cubicBezTo>
                    <a:pt x="279" y="59"/>
                    <a:pt x="316" y="134"/>
                    <a:pt x="316" y="236"/>
                  </a:cubicBezTo>
                  <a:cubicBezTo>
                    <a:pt x="316" y="244"/>
                    <a:pt x="313" y="253"/>
                    <a:pt x="307" y="262"/>
                  </a:cubicBezTo>
                  <a:cubicBezTo>
                    <a:pt x="286" y="300"/>
                    <a:pt x="246" y="323"/>
                    <a:pt x="202" y="323"/>
                  </a:cubicBezTo>
                  <a:cubicBezTo>
                    <a:pt x="200" y="323"/>
                    <a:pt x="197" y="323"/>
                    <a:pt x="195" y="322"/>
                  </a:cubicBezTo>
                  <a:cubicBezTo>
                    <a:pt x="128" y="322"/>
                    <a:pt x="76" y="267"/>
                    <a:pt x="84" y="201"/>
                  </a:cubicBezTo>
                  <a:cubicBezTo>
                    <a:pt x="84" y="120"/>
                    <a:pt x="131" y="59"/>
                    <a:pt x="197" y="59"/>
                  </a:cubicBezTo>
                  <a:close/>
                  <a:moveTo>
                    <a:pt x="203" y="1"/>
                  </a:moveTo>
                  <a:cubicBezTo>
                    <a:pt x="90" y="1"/>
                    <a:pt x="0" y="94"/>
                    <a:pt x="6" y="207"/>
                  </a:cubicBezTo>
                  <a:cubicBezTo>
                    <a:pt x="4" y="314"/>
                    <a:pt x="91" y="384"/>
                    <a:pt x="181" y="384"/>
                  </a:cubicBezTo>
                  <a:cubicBezTo>
                    <a:pt x="228" y="384"/>
                    <a:pt x="277" y="364"/>
                    <a:pt x="313" y="320"/>
                  </a:cubicBezTo>
                  <a:lnTo>
                    <a:pt x="316" y="320"/>
                  </a:lnTo>
                  <a:cubicBezTo>
                    <a:pt x="310" y="380"/>
                    <a:pt x="281" y="435"/>
                    <a:pt x="238" y="476"/>
                  </a:cubicBezTo>
                  <a:cubicBezTo>
                    <a:pt x="206" y="505"/>
                    <a:pt x="163" y="525"/>
                    <a:pt x="119" y="531"/>
                  </a:cubicBezTo>
                  <a:cubicBezTo>
                    <a:pt x="96" y="534"/>
                    <a:pt x="76" y="534"/>
                    <a:pt x="55" y="534"/>
                  </a:cubicBezTo>
                  <a:lnTo>
                    <a:pt x="55" y="598"/>
                  </a:lnTo>
                  <a:cubicBezTo>
                    <a:pt x="79" y="598"/>
                    <a:pt x="102" y="598"/>
                    <a:pt x="128" y="592"/>
                  </a:cubicBezTo>
                  <a:cubicBezTo>
                    <a:pt x="189" y="586"/>
                    <a:pt x="250" y="560"/>
                    <a:pt x="296" y="516"/>
                  </a:cubicBezTo>
                  <a:cubicBezTo>
                    <a:pt x="365" y="444"/>
                    <a:pt x="400" y="346"/>
                    <a:pt x="394" y="244"/>
                  </a:cubicBezTo>
                  <a:cubicBezTo>
                    <a:pt x="394" y="96"/>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7" name="Google Shape;457;p19"/>
            <p:cNvSpPr/>
            <p:nvPr/>
          </p:nvSpPr>
          <p:spPr>
            <a:xfrm>
              <a:off x="2988539" y="4308447"/>
              <a:ext cx="36679" cy="55529"/>
            </a:xfrm>
            <a:custGeom>
              <a:avLst/>
              <a:gdLst/>
              <a:ahLst/>
              <a:cxnLst/>
              <a:rect l="l" t="t" r="r" b="b"/>
              <a:pathLst>
                <a:path w="395" h="598" extrusionOk="0">
                  <a:moveTo>
                    <a:pt x="187" y="55"/>
                  </a:moveTo>
                  <a:cubicBezTo>
                    <a:pt x="191" y="55"/>
                    <a:pt x="195" y="55"/>
                    <a:pt x="200" y="56"/>
                  </a:cubicBezTo>
                  <a:cubicBezTo>
                    <a:pt x="202" y="56"/>
                    <a:pt x="203" y="56"/>
                    <a:pt x="205" y="56"/>
                  </a:cubicBezTo>
                  <a:cubicBezTo>
                    <a:pt x="258" y="56"/>
                    <a:pt x="298" y="101"/>
                    <a:pt x="293" y="152"/>
                  </a:cubicBezTo>
                  <a:cubicBezTo>
                    <a:pt x="290" y="204"/>
                    <a:pt x="255" y="247"/>
                    <a:pt x="206" y="259"/>
                  </a:cubicBezTo>
                  <a:cubicBezTo>
                    <a:pt x="139" y="238"/>
                    <a:pt x="96" y="207"/>
                    <a:pt x="96" y="149"/>
                  </a:cubicBezTo>
                  <a:lnTo>
                    <a:pt x="99" y="149"/>
                  </a:lnTo>
                  <a:cubicBezTo>
                    <a:pt x="96" y="98"/>
                    <a:pt x="137" y="55"/>
                    <a:pt x="187" y="55"/>
                  </a:cubicBezTo>
                  <a:close/>
                  <a:moveTo>
                    <a:pt x="185" y="311"/>
                  </a:moveTo>
                  <a:cubicBezTo>
                    <a:pt x="264" y="334"/>
                    <a:pt x="313" y="369"/>
                    <a:pt x="313" y="438"/>
                  </a:cubicBezTo>
                  <a:cubicBezTo>
                    <a:pt x="313" y="496"/>
                    <a:pt x="264" y="543"/>
                    <a:pt x="207" y="543"/>
                  </a:cubicBezTo>
                  <a:cubicBezTo>
                    <a:pt x="204" y="543"/>
                    <a:pt x="200" y="543"/>
                    <a:pt x="197" y="543"/>
                  </a:cubicBezTo>
                  <a:cubicBezTo>
                    <a:pt x="195" y="543"/>
                    <a:pt x="194" y="543"/>
                    <a:pt x="192" y="543"/>
                  </a:cubicBezTo>
                  <a:cubicBezTo>
                    <a:pt x="130" y="543"/>
                    <a:pt x="81" y="494"/>
                    <a:pt x="81" y="432"/>
                  </a:cubicBezTo>
                  <a:cubicBezTo>
                    <a:pt x="81" y="377"/>
                    <a:pt x="119" y="331"/>
                    <a:pt x="185" y="311"/>
                  </a:cubicBezTo>
                  <a:close/>
                  <a:moveTo>
                    <a:pt x="203" y="1"/>
                  </a:moveTo>
                  <a:cubicBezTo>
                    <a:pt x="101" y="1"/>
                    <a:pt x="26" y="62"/>
                    <a:pt x="26" y="154"/>
                  </a:cubicBezTo>
                  <a:cubicBezTo>
                    <a:pt x="26" y="212"/>
                    <a:pt x="64" y="262"/>
                    <a:pt x="116" y="285"/>
                  </a:cubicBezTo>
                  <a:lnTo>
                    <a:pt x="116" y="288"/>
                  </a:lnTo>
                  <a:cubicBezTo>
                    <a:pt x="49" y="308"/>
                    <a:pt x="3" y="372"/>
                    <a:pt x="0" y="441"/>
                  </a:cubicBezTo>
                  <a:cubicBezTo>
                    <a:pt x="0" y="525"/>
                    <a:pt x="75" y="598"/>
                    <a:pt x="197" y="598"/>
                  </a:cubicBezTo>
                  <a:cubicBezTo>
                    <a:pt x="307" y="598"/>
                    <a:pt x="394" y="531"/>
                    <a:pt x="394" y="430"/>
                  </a:cubicBezTo>
                  <a:cubicBezTo>
                    <a:pt x="394" y="360"/>
                    <a:pt x="351" y="308"/>
                    <a:pt x="278" y="282"/>
                  </a:cubicBezTo>
                  <a:lnTo>
                    <a:pt x="278" y="279"/>
                  </a:lnTo>
                  <a:cubicBezTo>
                    <a:pt x="333" y="256"/>
                    <a:pt x="371" y="204"/>
                    <a:pt x="374" y="143"/>
                  </a:cubicBezTo>
                  <a:cubicBezTo>
                    <a:pt x="374" y="73"/>
                    <a:pt x="316"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8" name="Google Shape;458;p19"/>
            <p:cNvSpPr/>
            <p:nvPr/>
          </p:nvSpPr>
          <p:spPr>
            <a:xfrm>
              <a:off x="3032646" y="4309283"/>
              <a:ext cx="34264" cy="53857"/>
            </a:xfrm>
            <a:custGeom>
              <a:avLst/>
              <a:gdLst/>
              <a:ahLst/>
              <a:cxnLst/>
              <a:rect l="l" t="t" r="r" b="b"/>
              <a:pathLst>
                <a:path w="369" h="580" extrusionOk="0">
                  <a:moveTo>
                    <a:pt x="0" y="1"/>
                  </a:moveTo>
                  <a:lnTo>
                    <a:pt x="0" y="67"/>
                  </a:lnTo>
                  <a:lnTo>
                    <a:pt x="284" y="67"/>
                  </a:lnTo>
                  <a:lnTo>
                    <a:pt x="32" y="580"/>
                  </a:lnTo>
                  <a:lnTo>
                    <a:pt x="113" y="580"/>
                  </a:lnTo>
                  <a:lnTo>
                    <a:pt x="368" y="53"/>
                  </a:lnTo>
                  <a:lnTo>
                    <a:pt x="368"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59" name="Google Shape;459;p19"/>
            <p:cNvSpPr/>
            <p:nvPr/>
          </p:nvSpPr>
          <p:spPr>
            <a:xfrm>
              <a:off x="3072946" y="4338068"/>
              <a:ext cx="20522" cy="5479"/>
            </a:xfrm>
            <a:custGeom>
              <a:avLst/>
              <a:gdLst/>
              <a:ahLst/>
              <a:cxnLst/>
              <a:rect l="l" t="t" r="r" b="b"/>
              <a:pathLst>
                <a:path w="221" h="59" extrusionOk="0">
                  <a:moveTo>
                    <a:pt x="1" y="1"/>
                  </a:moveTo>
                  <a:lnTo>
                    <a:pt x="1" y="58"/>
                  </a:lnTo>
                  <a:lnTo>
                    <a:pt x="221" y="58"/>
                  </a:lnTo>
                  <a:lnTo>
                    <a:pt x="22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0" name="Google Shape;460;p19"/>
            <p:cNvSpPr/>
            <p:nvPr/>
          </p:nvSpPr>
          <p:spPr>
            <a:xfrm>
              <a:off x="3098761" y="4308447"/>
              <a:ext cx="36679" cy="55529"/>
            </a:xfrm>
            <a:custGeom>
              <a:avLst/>
              <a:gdLst/>
              <a:ahLst/>
              <a:cxnLst/>
              <a:rect l="l" t="t" r="r" b="b"/>
              <a:pathLst>
                <a:path w="395" h="598" extrusionOk="0">
                  <a:moveTo>
                    <a:pt x="198" y="62"/>
                  </a:moveTo>
                  <a:cubicBezTo>
                    <a:pt x="279" y="62"/>
                    <a:pt x="316" y="149"/>
                    <a:pt x="316" y="296"/>
                  </a:cubicBezTo>
                  <a:cubicBezTo>
                    <a:pt x="316" y="444"/>
                    <a:pt x="279" y="540"/>
                    <a:pt x="198" y="540"/>
                  </a:cubicBezTo>
                  <a:cubicBezTo>
                    <a:pt x="125" y="540"/>
                    <a:pt x="79" y="453"/>
                    <a:pt x="79" y="302"/>
                  </a:cubicBezTo>
                  <a:cubicBezTo>
                    <a:pt x="79" y="146"/>
                    <a:pt x="131" y="62"/>
                    <a:pt x="198" y="62"/>
                  </a:cubicBezTo>
                  <a:close/>
                  <a:moveTo>
                    <a:pt x="204" y="1"/>
                  </a:moveTo>
                  <a:cubicBezTo>
                    <a:pt x="85" y="1"/>
                    <a:pt x="1" y="111"/>
                    <a:pt x="1" y="302"/>
                  </a:cubicBezTo>
                  <a:cubicBezTo>
                    <a:pt x="4" y="493"/>
                    <a:pt x="79" y="598"/>
                    <a:pt x="195" y="598"/>
                  </a:cubicBezTo>
                  <a:cubicBezTo>
                    <a:pt x="322" y="598"/>
                    <a:pt x="395" y="490"/>
                    <a:pt x="395" y="293"/>
                  </a:cubicBezTo>
                  <a:cubicBezTo>
                    <a:pt x="395" y="108"/>
                    <a:pt x="322" y="1"/>
                    <a:pt x="20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1" name="Google Shape;461;p19"/>
            <p:cNvSpPr/>
            <p:nvPr/>
          </p:nvSpPr>
          <p:spPr>
            <a:xfrm>
              <a:off x="3141847" y="4308447"/>
              <a:ext cx="33707" cy="55529"/>
            </a:xfrm>
            <a:custGeom>
              <a:avLst/>
              <a:gdLst/>
              <a:ahLst/>
              <a:cxnLst/>
              <a:rect l="l" t="t" r="r" b="b"/>
              <a:pathLst>
                <a:path w="363" h="598" extrusionOk="0">
                  <a:moveTo>
                    <a:pt x="174" y="1"/>
                  </a:moveTo>
                  <a:cubicBezTo>
                    <a:pt x="119" y="1"/>
                    <a:pt x="67" y="15"/>
                    <a:pt x="23" y="44"/>
                  </a:cubicBezTo>
                  <a:lnTo>
                    <a:pt x="44" y="102"/>
                  </a:lnTo>
                  <a:cubicBezTo>
                    <a:pt x="78" y="79"/>
                    <a:pt x="116" y="65"/>
                    <a:pt x="160" y="65"/>
                  </a:cubicBezTo>
                  <a:cubicBezTo>
                    <a:pt x="232" y="65"/>
                    <a:pt x="261" y="105"/>
                    <a:pt x="261" y="152"/>
                  </a:cubicBezTo>
                  <a:cubicBezTo>
                    <a:pt x="261" y="218"/>
                    <a:pt x="189" y="250"/>
                    <a:pt x="131" y="250"/>
                  </a:cubicBezTo>
                  <a:lnTo>
                    <a:pt x="87" y="250"/>
                  </a:lnTo>
                  <a:lnTo>
                    <a:pt x="87" y="308"/>
                  </a:lnTo>
                  <a:lnTo>
                    <a:pt x="131" y="308"/>
                  </a:lnTo>
                  <a:cubicBezTo>
                    <a:pt x="206" y="308"/>
                    <a:pt x="281" y="343"/>
                    <a:pt x="281" y="424"/>
                  </a:cubicBezTo>
                  <a:cubicBezTo>
                    <a:pt x="281" y="470"/>
                    <a:pt x="252" y="537"/>
                    <a:pt x="151" y="537"/>
                  </a:cubicBezTo>
                  <a:cubicBezTo>
                    <a:pt x="105" y="534"/>
                    <a:pt x="61" y="522"/>
                    <a:pt x="21" y="499"/>
                  </a:cubicBezTo>
                  <a:lnTo>
                    <a:pt x="0" y="557"/>
                  </a:lnTo>
                  <a:cubicBezTo>
                    <a:pt x="47" y="583"/>
                    <a:pt x="99" y="598"/>
                    <a:pt x="151" y="598"/>
                  </a:cubicBezTo>
                  <a:cubicBezTo>
                    <a:pt x="290" y="598"/>
                    <a:pt x="362" y="516"/>
                    <a:pt x="362" y="424"/>
                  </a:cubicBezTo>
                  <a:cubicBezTo>
                    <a:pt x="362" y="348"/>
                    <a:pt x="307" y="285"/>
                    <a:pt x="232" y="273"/>
                  </a:cubicBezTo>
                  <a:cubicBezTo>
                    <a:pt x="296" y="259"/>
                    <a:pt x="339" y="201"/>
                    <a:pt x="339" y="137"/>
                  </a:cubicBezTo>
                  <a:cubicBezTo>
                    <a:pt x="339" y="68"/>
                    <a:pt x="287" y="1"/>
                    <a:pt x="17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2" name="Google Shape;462;p19"/>
            <p:cNvSpPr/>
            <p:nvPr/>
          </p:nvSpPr>
          <p:spPr>
            <a:xfrm>
              <a:off x="3215762" y="4306311"/>
              <a:ext cx="28879" cy="60079"/>
            </a:xfrm>
            <a:custGeom>
              <a:avLst/>
              <a:gdLst/>
              <a:ahLst/>
              <a:cxnLst/>
              <a:rect l="l" t="t" r="r" b="b"/>
              <a:pathLst>
                <a:path w="311" h="647" extrusionOk="0">
                  <a:moveTo>
                    <a:pt x="250" y="1"/>
                  </a:moveTo>
                  <a:lnTo>
                    <a:pt x="1" y="647"/>
                  </a:lnTo>
                  <a:lnTo>
                    <a:pt x="62" y="647"/>
                  </a:lnTo>
                  <a:lnTo>
                    <a:pt x="311"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3" name="Google Shape;463;p19"/>
            <p:cNvSpPr/>
            <p:nvPr/>
          </p:nvSpPr>
          <p:spPr>
            <a:xfrm>
              <a:off x="3264791" y="4308447"/>
              <a:ext cx="36586" cy="55529"/>
            </a:xfrm>
            <a:custGeom>
              <a:avLst/>
              <a:gdLst/>
              <a:ahLst/>
              <a:cxnLst/>
              <a:rect l="l" t="t" r="r" b="b"/>
              <a:pathLst>
                <a:path w="394" h="598" extrusionOk="0">
                  <a:moveTo>
                    <a:pt x="197" y="62"/>
                  </a:moveTo>
                  <a:cubicBezTo>
                    <a:pt x="281" y="62"/>
                    <a:pt x="316" y="149"/>
                    <a:pt x="316" y="296"/>
                  </a:cubicBezTo>
                  <a:cubicBezTo>
                    <a:pt x="316" y="444"/>
                    <a:pt x="278" y="540"/>
                    <a:pt x="197" y="540"/>
                  </a:cubicBezTo>
                  <a:cubicBezTo>
                    <a:pt x="125" y="540"/>
                    <a:pt x="78" y="453"/>
                    <a:pt x="78" y="302"/>
                  </a:cubicBezTo>
                  <a:cubicBezTo>
                    <a:pt x="78" y="146"/>
                    <a:pt x="130" y="62"/>
                    <a:pt x="197" y="62"/>
                  </a:cubicBezTo>
                  <a:close/>
                  <a:moveTo>
                    <a:pt x="203" y="1"/>
                  </a:moveTo>
                  <a:cubicBezTo>
                    <a:pt x="84" y="1"/>
                    <a:pt x="0" y="111"/>
                    <a:pt x="0" y="302"/>
                  </a:cubicBezTo>
                  <a:cubicBezTo>
                    <a:pt x="3" y="493"/>
                    <a:pt x="78" y="598"/>
                    <a:pt x="194" y="598"/>
                  </a:cubicBezTo>
                  <a:cubicBezTo>
                    <a:pt x="322" y="598"/>
                    <a:pt x="394" y="490"/>
                    <a:pt x="394" y="293"/>
                  </a:cubicBezTo>
                  <a:cubicBezTo>
                    <a:pt x="394" y="108"/>
                    <a:pt x="322" y="1"/>
                    <a:pt x="2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4" name="Google Shape;464;p19"/>
            <p:cNvSpPr/>
            <p:nvPr/>
          </p:nvSpPr>
          <p:spPr>
            <a:xfrm>
              <a:off x="3307506" y="4308447"/>
              <a:ext cx="36400" cy="55529"/>
            </a:xfrm>
            <a:custGeom>
              <a:avLst/>
              <a:gdLst/>
              <a:ahLst/>
              <a:cxnLst/>
              <a:rect l="l" t="t" r="r" b="b"/>
              <a:pathLst>
                <a:path w="392" h="598" extrusionOk="0">
                  <a:moveTo>
                    <a:pt x="185" y="58"/>
                  </a:moveTo>
                  <a:cubicBezTo>
                    <a:pt x="188" y="58"/>
                    <a:pt x="192" y="58"/>
                    <a:pt x="195" y="59"/>
                  </a:cubicBezTo>
                  <a:cubicBezTo>
                    <a:pt x="198" y="58"/>
                    <a:pt x="201" y="58"/>
                    <a:pt x="205" y="58"/>
                  </a:cubicBezTo>
                  <a:cubicBezTo>
                    <a:pt x="255" y="58"/>
                    <a:pt x="296" y="100"/>
                    <a:pt x="293" y="152"/>
                  </a:cubicBezTo>
                  <a:cubicBezTo>
                    <a:pt x="290" y="204"/>
                    <a:pt x="255" y="247"/>
                    <a:pt x="203" y="259"/>
                  </a:cubicBezTo>
                  <a:cubicBezTo>
                    <a:pt x="137" y="238"/>
                    <a:pt x="93" y="207"/>
                    <a:pt x="93" y="149"/>
                  </a:cubicBezTo>
                  <a:lnTo>
                    <a:pt x="96" y="149"/>
                  </a:lnTo>
                  <a:cubicBezTo>
                    <a:pt x="96" y="100"/>
                    <a:pt x="137" y="58"/>
                    <a:pt x="185" y="58"/>
                  </a:cubicBezTo>
                  <a:close/>
                  <a:moveTo>
                    <a:pt x="183" y="311"/>
                  </a:moveTo>
                  <a:cubicBezTo>
                    <a:pt x="261" y="334"/>
                    <a:pt x="311" y="369"/>
                    <a:pt x="311" y="438"/>
                  </a:cubicBezTo>
                  <a:cubicBezTo>
                    <a:pt x="311" y="496"/>
                    <a:pt x="264" y="543"/>
                    <a:pt x="205" y="543"/>
                  </a:cubicBezTo>
                  <a:cubicBezTo>
                    <a:pt x="201" y="543"/>
                    <a:pt x="198" y="543"/>
                    <a:pt x="195" y="543"/>
                  </a:cubicBezTo>
                  <a:cubicBezTo>
                    <a:pt x="193" y="543"/>
                    <a:pt x="191" y="543"/>
                    <a:pt x="189" y="543"/>
                  </a:cubicBezTo>
                  <a:cubicBezTo>
                    <a:pt x="128" y="543"/>
                    <a:pt x="79" y="494"/>
                    <a:pt x="79" y="432"/>
                  </a:cubicBezTo>
                  <a:cubicBezTo>
                    <a:pt x="79" y="377"/>
                    <a:pt x="116" y="331"/>
                    <a:pt x="183" y="311"/>
                  </a:cubicBezTo>
                  <a:close/>
                  <a:moveTo>
                    <a:pt x="200" y="1"/>
                  </a:moveTo>
                  <a:cubicBezTo>
                    <a:pt x="99" y="1"/>
                    <a:pt x="24" y="62"/>
                    <a:pt x="24" y="154"/>
                  </a:cubicBezTo>
                  <a:cubicBezTo>
                    <a:pt x="24" y="212"/>
                    <a:pt x="61" y="262"/>
                    <a:pt x="114" y="285"/>
                  </a:cubicBezTo>
                  <a:lnTo>
                    <a:pt x="114" y="288"/>
                  </a:lnTo>
                  <a:cubicBezTo>
                    <a:pt x="47" y="308"/>
                    <a:pt x="1" y="372"/>
                    <a:pt x="1" y="441"/>
                  </a:cubicBezTo>
                  <a:cubicBezTo>
                    <a:pt x="1" y="525"/>
                    <a:pt x="73" y="598"/>
                    <a:pt x="195" y="598"/>
                  </a:cubicBezTo>
                  <a:cubicBezTo>
                    <a:pt x="305" y="598"/>
                    <a:pt x="392" y="531"/>
                    <a:pt x="392" y="430"/>
                  </a:cubicBezTo>
                  <a:cubicBezTo>
                    <a:pt x="392" y="360"/>
                    <a:pt x="348" y="308"/>
                    <a:pt x="276" y="282"/>
                  </a:cubicBezTo>
                  <a:lnTo>
                    <a:pt x="276" y="279"/>
                  </a:lnTo>
                  <a:cubicBezTo>
                    <a:pt x="331" y="256"/>
                    <a:pt x="368" y="204"/>
                    <a:pt x="371" y="143"/>
                  </a:cubicBezTo>
                  <a:cubicBezTo>
                    <a:pt x="371" y="73"/>
                    <a:pt x="313" y="1"/>
                    <a:pt x="20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5" name="Google Shape;465;p19"/>
            <p:cNvSpPr/>
            <p:nvPr/>
          </p:nvSpPr>
          <p:spPr>
            <a:xfrm>
              <a:off x="2994110" y="3794479"/>
              <a:ext cx="130093" cy="111429"/>
            </a:xfrm>
            <a:custGeom>
              <a:avLst/>
              <a:gdLst/>
              <a:ahLst/>
              <a:cxnLst/>
              <a:rect l="l" t="t" r="r" b="b"/>
              <a:pathLst>
                <a:path w="1401" h="1200" extrusionOk="0">
                  <a:moveTo>
                    <a:pt x="798" y="194"/>
                  </a:moveTo>
                  <a:cubicBezTo>
                    <a:pt x="1006" y="194"/>
                    <a:pt x="1206" y="357"/>
                    <a:pt x="1206" y="600"/>
                  </a:cubicBezTo>
                  <a:cubicBezTo>
                    <a:pt x="1206" y="823"/>
                    <a:pt x="1023" y="1003"/>
                    <a:pt x="803" y="1003"/>
                  </a:cubicBezTo>
                  <a:cubicBezTo>
                    <a:pt x="441" y="1003"/>
                    <a:pt x="262" y="568"/>
                    <a:pt x="517" y="313"/>
                  </a:cubicBezTo>
                  <a:cubicBezTo>
                    <a:pt x="599" y="231"/>
                    <a:pt x="700" y="194"/>
                    <a:pt x="798" y="194"/>
                  </a:cubicBezTo>
                  <a:close/>
                  <a:moveTo>
                    <a:pt x="803" y="0"/>
                  </a:moveTo>
                  <a:cubicBezTo>
                    <a:pt x="267" y="0"/>
                    <a:pt x="1" y="646"/>
                    <a:pt x="378" y="1023"/>
                  </a:cubicBezTo>
                  <a:cubicBezTo>
                    <a:pt x="500" y="1145"/>
                    <a:pt x="651" y="1199"/>
                    <a:pt x="798" y="1199"/>
                  </a:cubicBezTo>
                  <a:cubicBezTo>
                    <a:pt x="1106" y="1199"/>
                    <a:pt x="1400" y="961"/>
                    <a:pt x="1400" y="600"/>
                  </a:cubicBezTo>
                  <a:cubicBezTo>
                    <a:pt x="1400" y="267"/>
                    <a:pt x="1134" y="0"/>
                    <a:pt x="803" y="0"/>
                  </a:cubicBezTo>
                  <a:close/>
                </a:path>
              </a:pathLst>
            </a:custGeom>
            <a:solidFill>
              <a:srgbClr val="EC542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6" name="Google Shape;466;p19"/>
            <p:cNvSpPr/>
            <p:nvPr/>
          </p:nvSpPr>
          <p:spPr>
            <a:xfrm>
              <a:off x="2678950" y="4576342"/>
              <a:ext cx="26093" cy="22286"/>
            </a:xfrm>
            <a:custGeom>
              <a:avLst/>
              <a:gdLst/>
              <a:ahLst/>
              <a:cxnLst/>
              <a:rect l="l" t="t" r="r" b="b"/>
              <a:pathLst>
                <a:path w="281" h="240" extrusionOk="0">
                  <a:moveTo>
                    <a:pt x="167" y="1"/>
                  </a:moveTo>
                  <a:cubicBezTo>
                    <a:pt x="166" y="1"/>
                    <a:pt x="164" y="1"/>
                    <a:pt x="162" y="1"/>
                  </a:cubicBezTo>
                  <a:cubicBezTo>
                    <a:pt x="55" y="1"/>
                    <a:pt x="0" y="128"/>
                    <a:pt x="75" y="204"/>
                  </a:cubicBezTo>
                  <a:cubicBezTo>
                    <a:pt x="100" y="228"/>
                    <a:pt x="130" y="239"/>
                    <a:pt x="160" y="239"/>
                  </a:cubicBezTo>
                  <a:cubicBezTo>
                    <a:pt x="222" y="239"/>
                    <a:pt x="281" y="192"/>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7" name="Google Shape;467;p19"/>
            <p:cNvSpPr/>
            <p:nvPr/>
          </p:nvSpPr>
          <p:spPr>
            <a:xfrm>
              <a:off x="2711450" y="4576342"/>
              <a:ext cx="26186" cy="22286"/>
            </a:xfrm>
            <a:custGeom>
              <a:avLst/>
              <a:gdLst/>
              <a:ahLst/>
              <a:cxnLst/>
              <a:rect l="l" t="t" r="r" b="b"/>
              <a:pathLst>
                <a:path w="282" h="240" extrusionOk="0">
                  <a:moveTo>
                    <a:pt x="168" y="1"/>
                  </a:moveTo>
                  <a:cubicBezTo>
                    <a:pt x="166" y="1"/>
                    <a:pt x="164" y="1"/>
                    <a:pt x="163" y="1"/>
                  </a:cubicBezTo>
                  <a:cubicBezTo>
                    <a:pt x="56" y="1"/>
                    <a:pt x="1" y="128"/>
                    <a:pt x="76" y="204"/>
                  </a:cubicBezTo>
                  <a:cubicBezTo>
                    <a:pt x="100" y="228"/>
                    <a:pt x="131" y="239"/>
                    <a:pt x="160" y="239"/>
                  </a:cubicBezTo>
                  <a:cubicBezTo>
                    <a:pt x="222" y="239"/>
                    <a:pt x="281" y="192"/>
                    <a:pt x="281" y="120"/>
                  </a:cubicBezTo>
                  <a:cubicBezTo>
                    <a:pt x="281" y="55"/>
                    <a:pt x="232" y="1"/>
                    <a:pt x="168"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8" name="Google Shape;468;p19"/>
            <p:cNvSpPr/>
            <p:nvPr/>
          </p:nvSpPr>
          <p:spPr>
            <a:xfrm>
              <a:off x="2744043" y="4576342"/>
              <a:ext cx="26372" cy="22472"/>
            </a:xfrm>
            <a:custGeom>
              <a:avLst/>
              <a:gdLst/>
              <a:ahLst/>
              <a:cxnLst/>
              <a:rect l="l" t="t" r="r" b="b"/>
              <a:pathLst>
                <a:path w="284" h="242" extrusionOk="0">
                  <a:moveTo>
                    <a:pt x="162" y="1"/>
                  </a:moveTo>
                  <a:cubicBezTo>
                    <a:pt x="55" y="1"/>
                    <a:pt x="0" y="128"/>
                    <a:pt x="75" y="207"/>
                  </a:cubicBezTo>
                  <a:cubicBezTo>
                    <a:pt x="100" y="231"/>
                    <a:pt x="131" y="241"/>
                    <a:pt x="160" y="241"/>
                  </a:cubicBezTo>
                  <a:cubicBezTo>
                    <a:pt x="224" y="241"/>
                    <a:pt x="284" y="193"/>
                    <a:pt x="284" y="120"/>
                  </a:cubicBezTo>
                  <a:cubicBezTo>
                    <a:pt x="284" y="53"/>
                    <a:pt x="229" y="1"/>
                    <a:pt x="162"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69" name="Google Shape;469;p19"/>
            <p:cNvSpPr/>
            <p:nvPr/>
          </p:nvSpPr>
          <p:spPr>
            <a:xfrm>
              <a:off x="2776822" y="4576342"/>
              <a:ext cx="26186" cy="22286"/>
            </a:xfrm>
            <a:custGeom>
              <a:avLst/>
              <a:gdLst/>
              <a:ahLst/>
              <a:cxnLst/>
              <a:rect l="l" t="t" r="r" b="b"/>
              <a:pathLst>
                <a:path w="282" h="240" extrusionOk="0">
                  <a:moveTo>
                    <a:pt x="165" y="1"/>
                  </a:moveTo>
                  <a:cubicBezTo>
                    <a:pt x="163" y="1"/>
                    <a:pt x="161" y="1"/>
                    <a:pt x="160" y="1"/>
                  </a:cubicBezTo>
                  <a:cubicBezTo>
                    <a:pt x="53" y="1"/>
                    <a:pt x="0" y="128"/>
                    <a:pt x="76" y="204"/>
                  </a:cubicBezTo>
                  <a:cubicBezTo>
                    <a:pt x="100" y="228"/>
                    <a:pt x="130" y="239"/>
                    <a:pt x="160" y="239"/>
                  </a:cubicBezTo>
                  <a:cubicBezTo>
                    <a:pt x="221" y="239"/>
                    <a:pt x="279" y="192"/>
                    <a:pt x="281" y="120"/>
                  </a:cubicBezTo>
                  <a:cubicBezTo>
                    <a:pt x="281" y="55"/>
                    <a:pt x="229"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0" name="Google Shape;470;p19"/>
            <p:cNvSpPr/>
            <p:nvPr/>
          </p:nvSpPr>
          <p:spPr>
            <a:xfrm>
              <a:off x="2809323" y="4576342"/>
              <a:ext cx="26186" cy="22286"/>
            </a:xfrm>
            <a:custGeom>
              <a:avLst/>
              <a:gdLst/>
              <a:ahLst/>
              <a:cxnLst/>
              <a:rect l="l" t="t" r="r" b="b"/>
              <a:pathLst>
                <a:path w="282" h="240" extrusionOk="0">
                  <a:moveTo>
                    <a:pt x="165" y="1"/>
                  </a:moveTo>
                  <a:cubicBezTo>
                    <a:pt x="164" y="1"/>
                    <a:pt x="162" y="1"/>
                    <a:pt x="160" y="1"/>
                  </a:cubicBezTo>
                  <a:cubicBezTo>
                    <a:pt x="53" y="1"/>
                    <a:pt x="1" y="128"/>
                    <a:pt x="76" y="204"/>
                  </a:cubicBezTo>
                  <a:cubicBezTo>
                    <a:pt x="101" y="228"/>
                    <a:pt x="131" y="239"/>
                    <a:pt x="161" y="239"/>
                  </a:cubicBezTo>
                  <a:cubicBezTo>
                    <a:pt x="223" y="239"/>
                    <a:pt x="282" y="192"/>
                    <a:pt x="282" y="120"/>
                  </a:cubicBezTo>
                  <a:cubicBezTo>
                    <a:pt x="282" y="55"/>
                    <a:pt x="230" y="1"/>
                    <a:pt x="165"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1" name="Google Shape;471;p19"/>
            <p:cNvSpPr/>
            <p:nvPr/>
          </p:nvSpPr>
          <p:spPr>
            <a:xfrm>
              <a:off x="2841730" y="4576342"/>
              <a:ext cx="26372" cy="22472"/>
            </a:xfrm>
            <a:custGeom>
              <a:avLst/>
              <a:gdLst/>
              <a:ahLst/>
              <a:cxnLst/>
              <a:rect l="l" t="t" r="r" b="b"/>
              <a:pathLst>
                <a:path w="284" h="242" extrusionOk="0">
                  <a:moveTo>
                    <a:pt x="167" y="1"/>
                  </a:moveTo>
                  <a:cubicBezTo>
                    <a:pt x="165" y="1"/>
                    <a:pt x="163" y="1"/>
                    <a:pt x="162" y="1"/>
                  </a:cubicBezTo>
                  <a:cubicBezTo>
                    <a:pt x="161"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2" name="Google Shape;472;p19"/>
            <p:cNvSpPr/>
            <p:nvPr/>
          </p:nvSpPr>
          <p:spPr>
            <a:xfrm>
              <a:off x="2874509" y="4576342"/>
              <a:ext cx="26093" cy="22472"/>
            </a:xfrm>
            <a:custGeom>
              <a:avLst/>
              <a:gdLst/>
              <a:ahLst/>
              <a:cxnLst/>
              <a:rect l="l" t="t" r="r" b="b"/>
              <a:pathLst>
                <a:path w="281" h="242" extrusionOk="0">
                  <a:moveTo>
                    <a:pt x="164" y="1"/>
                  </a:moveTo>
                  <a:cubicBezTo>
                    <a:pt x="163" y="1"/>
                    <a:pt x="161" y="1"/>
                    <a:pt x="159" y="1"/>
                  </a:cubicBezTo>
                  <a:cubicBezTo>
                    <a:pt x="158" y="1"/>
                    <a:pt x="157" y="1"/>
                    <a:pt x="156" y="1"/>
                  </a:cubicBezTo>
                  <a:cubicBezTo>
                    <a:pt x="51" y="1"/>
                    <a:pt x="1" y="129"/>
                    <a:pt x="75" y="207"/>
                  </a:cubicBezTo>
                  <a:cubicBezTo>
                    <a:pt x="99" y="231"/>
                    <a:pt x="129" y="241"/>
                    <a:pt x="158" y="241"/>
                  </a:cubicBezTo>
                  <a:cubicBezTo>
                    <a:pt x="221" y="241"/>
                    <a:pt x="281" y="193"/>
                    <a:pt x="281" y="120"/>
                  </a:cubicBezTo>
                  <a:cubicBezTo>
                    <a:pt x="281" y="55"/>
                    <a:pt x="229"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3" name="Google Shape;473;p19"/>
            <p:cNvSpPr/>
            <p:nvPr/>
          </p:nvSpPr>
          <p:spPr>
            <a:xfrm>
              <a:off x="2907009" y="4576342"/>
              <a:ext cx="26186" cy="22286"/>
            </a:xfrm>
            <a:custGeom>
              <a:avLst/>
              <a:gdLst/>
              <a:ahLst/>
              <a:cxnLst/>
              <a:rect l="l" t="t" r="r" b="b"/>
              <a:pathLst>
                <a:path w="282" h="240" extrusionOk="0">
                  <a:moveTo>
                    <a:pt x="167" y="1"/>
                  </a:moveTo>
                  <a:cubicBezTo>
                    <a:pt x="166" y="1"/>
                    <a:pt x="164" y="1"/>
                    <a:pt x="163" y="1"/>
                  </a:cubicBezTo>
                  <a:cubicBezTo>
                    <a:pt x="55" y="1"/>
                    <a:pt x="0" y="128"/>
                    <a:pt x="76" y="204"/>
                  </a:cubicBezTo>
                  <a:cubicBezTo>
                    <a:pt x="100" y="228"/>
                    <a:pt x="131" y="239"/>
                    <a:pt x="160" y="239"/>
                  </a:cubicBezTo>
                  <a:cubicBezTo>
                    <a:pt x="222" y="239"/>
                    <a:pt x="281" y="192"/>
                    <a:pt x="281" y="120"/>
                  </a:cubicBezTo>
                  <a:cubicBezTo>
                    <a:pt x="281" y="55"/>
                    <a:pt x="229"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4" name="Google Shape;474;p19"/>
            <p:cNvSpPr/>
            <p:nvPr/>
          </p:nvSpPr>
          <p:spPr>
            <a:xfrm>
              <a:off x="2939602"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5" name="Google Shape;475;p19"/>
            <p:cNvSpPr/>
            <p:nvPr/>
          </p:nvSpPr>
          <p:spPr>
            <a:xfrm>
              <a:off x="2972196" y="4576342"/>
              <a:ext cx="26093" cy="22472"/>
            </a:xfrm>
            <a:custGeom>
              <a:avLst/>
              <a:gdLst/>
              <a:ahLst/>
              <a:cxnLst/>
              <a:rect l="l" t="t" r="r" b="b"/>
              <a:pathLst>
                <a:path w="281" h="242" extrusionOk="0">
                  <a:moveTo>
                    <a:pt x="167" y="1"/>
                  </a:moveTo>
                  <a:cubicBezTo>
                    <a:pt x="165" y="1"/>
                    <a:pt x="163" y="1"/>
                    <a:pt x="162" y="1"/>
                  </a:cubicBezTo>
                  <a:cubicBezTo>
                    <a:pt x="160" y="1"/>
                    <a:pt x="159" y="1"/>
                    <a:pt x="158" y="1"/>
                  </a:cubicBezTo>
                  <a:cubicBezTo>
                    <a:pt x="53" y="1"/>
                    <a:pt x="0" y="129"/>
                    <a:pt x="75" y="207"/>
                  </a:cubicBezTo>
                  <a:cubicBezTo>
                    <a:pt x="99" y="231"/>
                    <a:pt x="128" y="241"/>
                    <a:pt x="158" y="241"/>
                  </a:cubicBezTo>
                  <a:cubicBezTo>
                    <a:pt x="220" y="241"/>
                    <a:pt x="280" y="193"/>
                    <a:pt x="280" y="120"/>
                  </a:cubicBezTo>
                  <a:cubicBezTo>
                    <a:pt x="280"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6" name="Google Shape;476;p19"/>
            <p:cNvSpPr/>
            <p:nvPr/>
          </p:nvSpPr>
          <p:spPr>
            <a:xfrm>
              <a:off x="3004696"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1"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7" name="Google Shape;477;p19"/>
            <p:cNvSpPr/>
            <p:nvPr/>
          </p:nvSpPr>
          <p:spPr>
            <a:xfrm>
              <a:off x="3037289"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8" name="Google Shape;478;p19"/>
            <p:cNvSpPr/>
            <p:nvPr/>
          </p:nvSpPr>
          <p:spPr>
            <a:xfrm>
              <a:off x="3069789" y="4576342"/>
              <a:ext cx="26372" cy="22472"/>
            </a:xfrm>
            <a:custGeom>
              <a:avLst/>
              <a:gdLst/>
              <a:ahLst/>
              <a:cxnLst/>
              <a:rect l="l" t="t" r="r" b="b"/>
              <a:pathLst>
                <a:path w="284" h="242" extrusionOk="0">
                  <a:moveTo>
                    <a:pt x="167" y="1"/>
                  </a:moveTo>
                  <a:cubicBezTo>
                    <a:pt x="165" y="1"/>
                    <a:pt x="164" y="1"/>
                    <a:pt x="162" y="1"/>
                  </a:cubicBezTo>
                  <a:cubicBezTo>
                    <a:pt x="161" y="1"/>
                    <a:pt x="160" y="1"/>
                    <a:pt x="159" y="1"/>
                  </a:cubicBezTo>
                  <a:cubicBezTo>
                    <a:pt x="54" y="1"/>
                    <a:pt x="1" y="129"/>
                    <a:pt x="78" y="207"/>
                  </a:cubicBezTo>
                  <a:cubicBezTo>
                    <a:pt x="102" y="231"/>
                    <a:pt x="132" y="241"/>
                    <a:pt x="161" y="241"/>
                  </a:cubicBezTo>
                  <a:cubicBezTo>
                    <a:pt x="223" y="241"/>
                    <a:pt x="284" y="193"/>
                    <a:pt x="284" y="120"/>
                  </a:cubicBezTo>
                  <a:cubicBezTo>
                    <a:pt x="284"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79" name="Google Shape;479;p19"/>
            <p:cNvSpPr/>
            <p:nvPr/>
          </p:nvSpPr>
          <p:spPr>
            <a:xfrm>
              <a:off x="3102382"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8" y="207"/>
                  </a:cubicBezTo>
                  <a:cubicBezTo>
                    <a:pt x="102" y="231"/>
                    <a:pt x="131" y="241"/>
                    <a:pt x="161" y="241"/>
                  </a:cubicBezTo>
                  <a:cubicBezTo>
                    <a:pt x="223" y="241"/>
                    <a:pt x="283"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0" name="Google Shape;480;p19"/>
            <p:cNvSpPr/>
            <p:nvPr/>
          </p:nvSpPr>
          <p:spPr>
            <a:xfrm>
              <a:off x="3135161" y="4576342"/>
              <a:ext cx="26093" cy="22472"/>
            </a:xfrm>
            <a:custGeom>
              <a:avLst/>
              <a:gdLst/>
              <a:ahLst/>
              <a:cxnLst/>
              <a:rect l="l" t="t" r="r" b="b"/>
              <a:pathLst>
                <a:path w="281" h="242" extrusionOk="0">
                  <a:moveTo>
                    <a:pt x="164" y="1"/>
                  </a:moveTo>
                  <a:cubicBezTo>
                    <a:pt x="162" y="1"/>
                    <a:pt x="161" y="1"/>
                    <a:pt x="159" y="1"/>
                  </a:cubicBezTo>
                  <a:cubicBezTo>
                    <a:pt x="158" y="1"/>
                    <a:pt x="157" y="1"/>
                    <a:pt x="156" y="1"/>
                  </a:cubicBezTo>
                  <a:cubicBezTo>
                    <a:pt x="51" y="1"/>
                    <a:pt x="1" y="129"/>
                    <a:pt x="75" y="207"/>
                  </a:cubicBezTo>
                  <a:cubicBezTo>
                    <a:pt x="99" y="231"/>
                    <a:pt x="129" y="241"/>
                    <a:pt x="158" y="241"/>
                  </a:cubicBezTo>
                  <a:cubicBezTo>
                    <a:pt x="220" y="241"/>
                    <a:pt x="281" y="193"/>
                    <a:pt x="281" y="120"/>
                  </a:cubicBezTo>
                  <a:cubicBezTo>
                    <a:pt x="281" y="55"/>
                    <a:pt x="228" y="1"/>
                    <a:pt x="164"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1" name="Google Shape;481;p19"/>
            <p:cNvSpPr/>
            <p:nvPr/>
          </p:nvSpPr>
          <p:spPr>
            <a:xfrm>
              <a:off x="3167755" y="4576342"/>
              <a:ext cx="26093" cy="22472"/>
            </a:xfrm>
            <a:custGeom>
              <a:avLst/>
              <a:gdLst/>
              <a:ahLst/>
              <a:cxnLst/>
              <a:rect l="l" t="t" r="r" b="b"/>
              <a:pathLst>
                <a:path w="281" h="242" extrusionOk="0">
                  <a:moveTo>
                    <a:pt x="166" y="1"/>
                  </a:moveTo>
                  <a:cubicBezTo>
                    <a:pt x="165" y="1"/>
                    <a:pt x="163" y="1"/>
                    <a:pt x="162" y="1"/>
                  </a:cubicBezTo>
                  <a:cubicBezTo>
                    <a:pt x="160" y="1"/>
                    <a:pt x="159" y="1"/>
                    <a:pt x="158" y="1"/>
                  </a:cubicBezTo>
                  <a:cubicBezTo>
                    <a:pt x="50" y="1"/>
                    <a:pt x="0" y="129"/>
                    <a:pt x="75" y="207"/>
                  </a:cubicBezTo>
                  <a:cubicBezTo>
                    <a:pt x="99" y="231"/>
                    <a:pt x="128" y="241"/>
                    <a:pt x="158" y="241"/>
                  </a:cubicBezTo>
                  <a:cubicBezTo>
                    <a:pt x="220" y="241"/>
                    <a:pt x="280" y="193"/>
                    <a:pt x="280" y="120"/>
                  </a:cubicBezTo>
                  <a:cubicBezTo>
                    <a:pt x="280" y="55"/>
                    <a:pt x="228" y="1"/>
                    <a:pt x="166"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2" name="Google Shape;482;p19"/>
            <p:cNvSpPr/>
            <p:nvPr/>
          </p:nvSpPr>
          <p:spPr>
            <a:xfrm>
              <a:off x="3200255"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3" name="Google Shape;483;p19"/>
            <p:cNvSpPr/>
            <p:nvPr/>
          </p:nvSpPr>
          <p:spPr>
            <a:xfrm>
              <a:off x="3232755" y="4576342"/>
              <a:ext cx="26186" cy="22472"/>
            </a:xfrm>
            <a:custGeom>
              <a:avLst/>
              <a:gdLst/>
              <a:ahLst/>
              <a:cxnLst/>
              <a:rect l="l" t="t" r="r" b="b"/>
              <a:pathLst>
                <a:path w="282" h="242" extrusionOk="0">
                  <a:moveTo>
                    <a:pt x="163" y="1"/>
                  </a:moveTo>
                  <a:cubicBezTo>
                    <a:pt x="55" y="1"/>
                    <a:pt x="0" y="128"/>
                    <a:pt x="76" y="207"/>
                  </a:cubicBezTo>
                  <a:cubicBezTo>
                    <a:pt x="100" y="231"/>
                    <a:pt x="129" y="241"/>
                    <a:pt x="159" y="241"/>
                  </a:cubicBezTo>
                  <a:cubicBezTo>
                    <a:pt x="221" y="241"/>
                    <a:pt x="281" y="193"/>
                    <a:pt x="281" y="120"/>
                  </a:cubicBezTo>
                  <a:cubicBezTo>
                    <a:pt x="281"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4" name="Google Shape;484;p19"/>
            <p:cNvSpPr/>
            <p:nvPr/>
          </p:nvSpPr>
          <p:spPr>
            <a:xfrm>
              <a:off x="3265348" y="4576342"/>
              <a:ext cx="26093" cy="22472"/>
            </a:xfrm>
            <a:custGeom>
              <a:avLst/>
              <a:gdLst/>
              <a:ahLst/>
              <a:cxnLst/>
              <a:rect l="l" t="t" r="r" b="b"/>
              <a:pathLst>
                <a:path w="281" h="242" extrusionOk="0">
                  <a:moveTo>
                    <a:pt x="167" y="1"/>
                  </a:moveTo>
                  <a:cubicBezTo>
                    <a:pt x="165" y="1"/>
                    <a:pt x="164" y="1"/>
                    <a:pt x="162" y="1"/>
                  </a:cubicBezTo>
                  <a:cubicBezTo>
                    <a:pt x="161" y="1"/>
                    <a:pt x="160" y="1"/>
                    <a:pt x="159" y="1"/>
                  </a:cubicBezTo>
                  <a:cubicBezTo>
                    <a:pt x="54" y="1"/>
                    <a:pt x="1" y="129"/>
                    <a:pt x="75" y="207"/>
                  </a:cubicBezTo>
                  <a:cubicBezTo>
                    <a:pt x="99" y="231"/>
                    <a:pt x="129" y="241"/>
                    <a:pt x="158" y="241"/>
                  </a:cubicBezTo>
                  <a:cubicBezTo>
                    <a:pt x="220" y="241"/>
                    <a:pt x="281" y="193"/>
                    <a:pt x="281" y="120"/>
                  </a:cubicBezTo>
                  <a:cubicBezTo>
                    <a:pt x="281"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5" name="Google Shape;485;p19"/>
            <p:cNvSpPr/>
            <p:nvPr/>
          </p:nvSpPr>
          <p:spPr>
            <a:xfrm>
              <a:off x="3297941" y="4576342"/>
              <a:ext cx="26372" cy="22472"/>
            </a:xfrm>
            <a:custGeom>
              <a:avLst/>
              <a:gdLst/>
              <a:ahLst/>
              <a:cxnLst/>
              <a:rect l="l" t="t" r="r" b="b"/>
              <a:pathLst>
                <a:path w="284" h="242" extrusionOk="0">
                  <a:moveTo>
                    <a:pt x="167" y="1"/>
                  </a:moveTo>
                  <a:cubicBezTo>
                    <a:pt x="165" y="1"/>
                    <a:pt x="163" y="1"/>
                    <a:pt x="162" y="1"/>
                  </a:cubicBezTo>
                  <a:cubicBezTo>
                    <a:pt x="160" y="1"/>
                    <a:pt x="159" y="1"/>
                    <a:pt x="158" y="1"/>
                  </a:cubicBezTo>
                  <a:cubicBezTo>
                    <a:pt x="53" y="1"/>
                    <a:pt x="0" y="129"/>
                    <a:pt x="75" y="207"/>
                  </a:cubicBezTo>
                  <a:cubicBezTo>
                    <a:pt x="100" y="231"/>
                    <a:pt x="130" y="241"/>
                    <a:pt x="159" y="241"/>
                  </a:cubicBezTo>
                  <a:cubicBezTo>
                    <a:pt x="222" y="241"/>
                    <a:pt x="281" y="193"/>
                    <a:pt x="283" y="120"/>
                  </a:cubicBezTo>
                  <a:cubicBezTo>
                    <a:pt x="283" y="55"/>
                    <a:pt x="231" y="1"/>
                    <a:pt x="167"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6" name="Google Shape;486;p19"/>
            <p:cNvSpPr/>
            <p:nvPr/>
          </p:nvSpPr>
          <p:spPr>
            <a:xfrm>
              <a:off x="3330627"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7" name="Google Shape;487;p19"/>
            <p:cNvSpPr/>
            <p:nvPr/>
          </p:nvSpPr>
          <p:spPr>
            <a:xfrm>
              <a:off x="3362942" y="4576342"/>
              <a:ext cx="26464" cy="22472"/>
            </a:xfrm>
            <a:custGeom>
              <a:avLst/>
              <a:gdLst/>
              <a:ahLst/>
              <a:cxnLst/>
              <a:rect l="l" t="t" r="r" b="b"/>
              <a:pathLst>
                <a:path w="285" h="242" extrusionOk="0">
                  <a:moveTo>
                    <a:pt x="163" y="1"/>
                  </a:moveTo>
                  <a:cubicBezTo>
                    <a:pt x="55" y="1"/>
                    <a:pt x="0" y="128"/>
                    <a:pt x="79" y="207"/>
                  </a:cubicBezTo>
                  <a:cubicBezTo>
                    <a:pt x="103" y="231"/>
                    <a:pt x="132" y="241"/>
                    <a:pt x="162"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8" name="Google Shape;488;p19"/>
            <p:cNvSpPr/>
            <p:nvPr/>
          </p:nvSpPr>
          <p:spPr>
            <a:xfrm>
              <a:off x="3395721" y="4576342"/>
              <a:ext cx="26186" cy="22472"/>
            </a:xfrm>
            <a:custGeom>
              <a:avLst/>
              <a:gdLst/>
              <a:ahLst/>
              <a:cxnLst/>
              <a:rect l="l" t="t" r="r" b="b"/>
              <a:pathLst>
                <a:path w="282" h="242" extrusionOk="0">
                  <a:moveTo>
                    <a:pt x="160" y="1"/>
                  </a:moveTo>
                  <a:cubicBezTo>
                    <a:pt x="53" y="1"/>
                    <a:pt x="1" y="128"/>
                    <a:pt x="76" y="207"/>
                  </a:cubicBezTo>
                  <a:cubicBezTo>
                    <a:pt x="100" y="231"/>
                    <a:pt x="130" y="241"/>
                    <a:pt x="159" y="241"/>
                  </a:cubicBezTo>
                  <a:cubicBezTo>
                    <a:pt x="221" y="241"/>
                    <a:pt x="282" y="193"/>
                    <a:pt x="282" y="120"/>
                  </a:cubicBezTo>
                  <a:cubicBezTo>
                    <a:pt x="282" y="53"/>
                    <a:pt x="227" y="1"/>
                    <a:pt x="160"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89" name="Google Shape;489;p19"/>
            <p:cNvSpPr/>
            <p:nvPr/>
          </p:nvSpPr>
          <p:spPr>
            <a:xfrm>
              <a:off x="3428035" y="4576342"/>
              <a:ext cx="26464" cy="22472"/>
            </a:xfrm>
            <a:custGeom>
              <a:avLst/>
              <a:gdLst/>
              <a:ahLst/>
              <a:cxnLst/>
              <a:rect l="l" t="t" r="r" b="b"/>
              <a:pathLst>
                <a:path w="285" h="242" extrusionOk="0">
                  <a:moveTo>
                    <a:pt x="163" y="1"/>
                  </a:moveTo>
                  <a:cubicBezTo>
                    <a:pt x="55" y="1"/>
                    <a:pt x="0" y="128"/>
                    <a:pt x="76" y="207"/>
                  </a:cubicBezTo>
                  <a:cubicBezTo>
                    <a:pt x="101" y="231"/>
                    <a:pt x="131" y="241"/>
                    <a:pt x="161" y="241"/>
                  </a:cubicBezTo>
                  <a:cubicBezTo>
                    <a:pt x="224" y="241"/>
                    <a:pt x="284" y="193"/>
                    <a:pt x="284" y="120"/>
                  </a:cubicBezTo>
                  <a:cubicBezTo>
                    <a:pt x="284" y="53"/>
                    <a:pt x="229" y="1"/>
                    <a:pt x="16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0" name="Google Shape;490;p19"/>
            <p:cNvSpPr/>
            <p:nvPr/>
          </p:nvSpPr>
          <p:spPr>
            <a:xfrm>
              <a:off x="2698822" y="4585813"/>
              <a:ext cx="741374" cy="4086"/>
            </a:xfrm>
            <a:custGeom>
              <a:avLst/>
              <a:gdLst/>
              <a:ahLst/>
              <a:cxnLst/>
              <a:rect l="l" t="t" r="r" b="b"/>
              <a:pathLst>
                <a:path w="7984" h="44" extrusionOk="0">
                  <a:moveTo>
                    <a:pt x="0" y="0"/>
                  </a:moveTo>
                  <a:lnTo>
                    <a:pt x="0" y="44"/>
                  </a:lnTo>
                  <a:lnTo>
                    <a:pt x="7984" y="44"/>
                  </a:lnTo>
                  <a:lnTo>
                    <a:pt x="7984"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1" name="Google Shape;491;p19"/>
            <p:cNvSpPr/>
            <p:nvPr/>
          </p:nvSpPr>
          <p:spPr>
            <a:xfrm>
              <a:off x="2937931" y="4651742"/>
              <a:ext cx="42343" cy="50050"/>
            </a:xfrm>
            <a:custGeom>
              <a:avLst/>
              <a:gdLst/>
              <a:ahLst/>
              <a:cxnLst/>
              <a:rect l="l" t="t" r="r" b="b"/>
              <a:pathLst>
                <a:path w="456" h="539" extrusionOk="0">
                  <a:moveTo>
                    <a:pt x="229" y="122"/>
                  </a:moveTo>
                  <a:cubicBezTo>
                    <a:pt x="261" y="122"/>
                    <a:pt x="273" y="130"/>
                    <a:pt x="273" y="162"/>
                  </a:cubicBezTo>
                  <a:cubicBezTo>
                    <a:pt x="273" y="194"/>
                    <a:pt x="264" y="209"/>
                    <a:pt x="232" y="209"/>
                  </a:cubicBezTo>
                  <a:lnTo>
                    <a:pt x="189" y="209"/>
                  </a:lnTo>
                  <a:lnTo>
                    <a:pt x="189" y="122"/>
                  </a:lnTo>
                  <a:close/>
                  <a:moveTo>
                    <a:pt x="232" y="324"/>
                  </a:moveTo>
                  <a:cubicBezTo>
                    <a:pt x="267" y="324"/>
                    <a:pt x="279" y="330"/>
                    <a:pt x="279" y="368"/>
                  </a:cubicBezTo>
                  <a:cubicBezTo>
                    <a:pt x="279" y="403"/>
                    <a:pt x="267" y="414"/>
                    <a:pt x="232" y="414"/>
                  </a:cubicBezTo>
                  <a:lnTo>
                    <a:pt x="189" y="414"/>
                  </a:lnTo>
                  <a:lnTo>
                    <a:pt x="189" y="324"/>
                  </a:lnTo>
                  <a:close/>
                  <a:moveTo>
                    <a:pt x="1" y="0"/>
                  </a:moveTo>
                  <a:lnTo>
                    <a:pt x="1" y="539"/>
                  </a:lnTo>
                  <a:lnTo>
                    <a:pt x="250" y="539"/>
                  </a:lnTo>
                  <a:cubicBezTo>
                    <a:pt x="360" y="539"/>
                    <a:pt x="455" y="507"/>
                    <a:pt x="455" y="385"/>
                  </a:cubicBezTo>
                  <a:cubicBezTo>
                    <a:pt x="455" y="307"/>
                    <a:pt x="438" y="284"/>
                    <a:pt x="389" y="261"/>
                  </a:cubicBezTo>
                  <a:cubicBezTo>
                    <a:pt x="435" y="229"/>
                    <a:pt x="444" y="197"/>
                    <a:pt x="444" y="133"/>
                  </a:cubicBezTo>
                  <a:cubicBezTo>
                    <a:pt x="444" y="29"/>
                    <a:pt x="354" y="0"/>
                    <a:pt x="247"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2" name="Google Shape;492;p19"/>
            <p:cNvSpPr/>
            <p:nvPr/>
          </p:nvSpPr>
          <p:spPr>
            <a:xfrm>
              <a:off x="2981481" y="4647935"/>
              <a:ext cx="38814" cy="59522"/>
            </a:xfrm>
            <a:custGeom>
              <a:avLst/>
              <a:gdLst/>
              <a:ahLst/>
              <a:cxnLst/>
              <a:rect l="l" t="t" r="r" b="b"/>
              <a:pathLst>
                <a:path w="418" h="641" extrusionOk="0">
                  <a:moveTo>
                    <a:pt x="244" y="0"/>
                  </a:moveTo>
                  <a:lnTo>
                    <a:pt x="1" y="603"/>
                  </a:lnTo>
                  <a:lnTo>
                    <a:pt x="175" y="641"/>
                  </a:lnTo>
                  <a:lnTo>
                    <a:pt x="418" y="35"/>
                  </a:lnTo>
                  <a:lnTo>
                    <a:pt x="244" y="0"/>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3" name="Google Shape;493;p19"/>
            <p:cNvSpPr/>
            <p:nvPr/>
          </p:nvSpPr>
          <p:spPr>
            <a:xfrm>
              <a:off x="3021596" y="4650628"/>
              <a:ext cx="37700" cy="52000"/>
            </a:xfrm>
            <a:custGeom>
              <a:avLst/>
              <a:gdLst/>
              <a:ahLst/>
              <a:cxnLst/>
              <a:rect l="l" t="t" r="r" b="b"/>
              <a:pathLst>
                <a:path w="406" h="560" extrusionOk="0">
                  <a:moveTo>
                    <a:pt x="241" y="0"/>
                  </a:moveTo>
                  <a:cubicBezTo>
                    <a:pt x="53" y="0"/>
                    <a:pt x="0" y="67"/>
                    <a:pt x="0" y="279"/>
                  </a:cubicBezTo>
                  <a:cubicBezTo>
                    <a:pt x="0" y="499"/>
                    <a:pt x="55" y="560"/>
                    <a:pt x="232" y="560"/>
                  </a:cubicBezTo>
                  <a:cubicBezTo>
                    <a:pt x="290" y="560"/>
                    <a:pt x="348" y="554"/>
                    <a:pt x="406" y="539"/>
                  </a:cubicBezTo>
                  <a:lnTo>
                    <a:pt x="403" y="397"/>
                  </a:lnTo>
                  <a:cubicBezTo>
                    <a:pt x="403" y="397"/>
                    <a:pt x="334" y="403"/>
                    <a:pt x="278" y="403"/>
                  </a:cubicBezTo>
                  <a:cubicBezTo>
                    <a:pt x="206" y="403"/>
                    <a:pt x="192" y="386"/>
                    <a:pt x="192" y="279"/>
                  </a:cubicBezTo>
                  <a:cubicBezTo>
                    <a:pt x="192" y="174"/>
                    <a:pt x="206" y="160"/>
                    <a:pt x="278" y="160"/>
                  </a:cubicBezTo>
                  <a:cubicBezTo>
                    <a:pt x="319" y="160"/>
                    <a:pt x="360" y="163"/>
                    <a:pt x="400" y="166"/>
                  </a:cubicBezTo>
                  <a:lnTo>
                    <a:pt x="406" y="21"/>
                  </a:lnTo>
                  <a:cubicBezTo>
                    <a:pt x="351" y="9"/>
                    <a:pt x="296" y="3"/>
                    <a:pt x="241"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4" name="Google Shape;494;p19"/>
            <p:cNvSpPr/>
            <p:nvPr/>
          </p:nvSpPr>
          <p:spPr>
            <a:xfrm>
              <a:off x="3078611" y="4676164"/>
              <a:ext cx="22193" cy="13557"/>
            </a:xfrm>
            <a:custGeom>
              <a:avLst/>
              <a:gdLst/>
              <a:ahLst/>
              <a:cxnLst/>
              <a:rect l="l" t="t" r="r" b="b"/>
              <a:pathLst>
                <a:path w="239" h="146" extrusionOk="0">
                  <a:moveTo>
                    <a:pt x="1" y="1"/>
                  </a:moveTo>
                  <a:lnTo>
                    <a:pt x="1" y="145"/>
                  </a:lnTo>
                  <a:lnTo>
                    <a:pt x="238" y="145"/>
                  </a:lnTo>
                  <a:lnTo>
                    <a:pt x="238"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5" name="Google Shape;495;p19"/>
            <p:cNvSpPr/>
            <p:nvPr/>
          </p:nvSpPr>
          <p:spPr>
            <a:xfrm>
              <a:off x="3122161" y="4652485"/>
              <a:ext cx="31850" cy="49307"/>
            </a:xfrm>
            <a:custGeom>
              <a:avLst/>
              <a:gdLst/>
              <a:ahLst/>
              <a:cxnLst/>
              <a:rect l="l" t="t" r="r" b="b"/>
              <a:pathLst>
                <a:path w="343" h="531" extrusionOk="0">
                  <a:moveTo>
                    <a:pt x="189" y="1"/>
                  </a:moveTo>
                  <a:lnTo>
                    <a:pt x="1" y="108"/>
                  </a:lnTo>
                  <a:lnTo>
                    <a:pt x="50" y="238"/>
                  </a:lnTo>
                  <a:lnTo>
                    <a:pt x="160" y="195"/>
                  </a:lnTo>
                  <a:lnTo>
                    <a:pt x="160" y="531"/>
                  </a:lnTo>
                  <a:lnTo>
                    <a:pt x="343" y="531"/>
                  </a:lnTo>
                  <a:lnTo>
                    <a:pt x="343"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6" name="Google Shape;496;p19"/>
            <p:cNvSpPr/>
            <p:nvPr/>
          </p:nvSpPr>
          <p:spPr>
            <a:xfrm>
              <a:off x="3161440" y="4652485"/>
              <a:ext cx="38536" cy="50422"/>
            </a:xfrm>
            <a:custGeom>
              <a:avLst/>
              <a:gdLst/>
              <a:ahLst/>
              <a:cxnLst/>
              <a:rect l="l" t="t" r="r" b="b"/>
              <a:pathLst>
                <a:path w="415" h="543" extrusionOk="0">
                  <a:moveTo>
                    <a:pt x="27" y="1"/>
                  </a:moveTo>
                  <a:lnTo>
                    <a:pt x="15" y="345"/>
                  </a:lnTo>
                  <a:lnTo>
                    <a:pt x="134" y="360"/>
                  </a:lnTo>
                  <a:cubicBezTo>
                    <a:pt x="154" y="354"/>
                    <a:pt x="177" y="351"/>
                    <a:pt x="198" y="351"/>
                  </a:cubicBezTo>
                  <a:cubicBezTo>
                    <a:pt x="227" y="351"/>
                    <a:pt x="238" y="357"/>
                    <a:pt x="238" y="374"/>
                  </a:cubicBezTo>
                  <a:cubicBezTo>
                    <a:pt x="238" y="389"/>
                    <a:pt x="221" y="395"/>
                    <a:pt x="198" y="395"/>
                  </a:cubicBezTo>
                  <a:cubicBezTo>
                    <a:pt x="137" y="392"/>
                    <a:pt x="76" y="386"/>
                    <a:pt x="15" y="377"/>
                  </a:cubicBezTo>
                  <a:lnTo>
                    <a:pt x="1" y="511"/>
                  </a:lnTo>
                  <a:cubicBezTo>
                    <a:pt x="70" y="528"/>
                    <a:pt x="143" y="537"/>
                    <a:pt x="215" y="542"/>
                  </a:cubicBezTo>
                  <a:cubicBezTo>
                    <a:pt x="334" y="542"/>
                    <a:pt x="415" y="490"/>
                    <a:pt x="415" y="357"/>
                  </a:cubicBezTo>
                  <a:cubicBezTo>
                    <a:pt x="415" y="224"/>
                    <a:pt x="354" y="186"/>
                    <a:pt x="235" y="186"/>
                  </a:cubicBezTo>
                  <a:cubicBezTo>
                    <a:pt x="209" y="186"/>
                    <a:pt x="186" y="189"/>
                    <a:pt x="163" y="198"/>
                  </a:cubicBezTo>
                  <a:lnTo>
                    <a:pt x="166" y="160"/>
                  </a:lnTo>
                  <a:lnTo>
                    <a:pt x="395" y="160"/>
                  </a:lnTo>
                  <a:lnTo>
                    <a:pt x="395"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497" name="Google Shape;497;p19"/>
            <p:cNvSpPr/>
            <p:nvPr/>
          </p:nvSpPr>
          <p:spPr>
            <a:xfrm>
              <a:off x="3014075" y="3809150"/>
              <a:ext cx="95272" cy="81715"/>
            </a:xfrm>
            <a:custGeom>
              <a:avLst/>
              <a:gdLst/>
              <a:ahLst/>
              <a:cxnLst/>
              <a:rect l="l" t="t" r="r" b="b"/>
              <a:pathLst>
                <a:path w="1026" h="880" extrusionOk="0">
                  <a:moveTo>
                    <a:pt x="588" y="74"/>
                  </a:moveTo>
                  <a:cubicBezTo>
                    <a:pt x="791" y="74"/>
                    <a:pt x="953" y="239"/>
                    <a:pt x="953" y="442"/>
                  </a:cubicBezTo>
                  <a:cubicBezTo>
                    <a:pt x="953" y="663"/>
                    <a:pt x="774" y="809"/>
                    <a:pt x="586" y="809"/>
                  </a:cubicBezTo>
                  <a:cubicBezTo>
                    <a:pt x="495" y="809"/>
                    <a:pt x="403" y="775"/>
                    <a:pt x="328" y="700"/>
                  </a:cubicBezTo>
                  <a:cubicBezTo>
                    <a:pt x="96" y="471"/>
                    <a:pt x="261" y="74"/>
                    <a:pt x="588" y="74"/>
                  </a:cubicBezTo>
                  <a:close/>
                  <a:moveTo>
                    <a:pt x="582" y="1"/>
                  </a:moveTo>
                  <a:cubicBezTo>
                    <a:pt x="475" y="1"/>
                    <a:pt x="365" y="41"/>
                    <a:pt x="275" y="129"/>
                  </a:cubicBezTo>
                  <a:cubicBezTo>
                    <a:pt x="0" y="407"/>
                    <a:pt x="194" y="879"/>
                    <a:pt x="588" y="879"/>
                  </a:cubicBezTo>
                  <a:cubicBezTo>
                    <a:pt x="829" y="879"/>
                    <a:pt x="1026" y="682"/>
                    <a:pt x="1026" y="442"/>
                  </a:cubicBezTo>
                  <a:cubicBezTo>
                    <a:pt x="1026" y="177"/>
                    <a:pt x="809" y="1"/>
                    <a:pt x="582"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498" name="Google Shape;498;p19"/>
          <p:cNvSpPr/>
          <p:nvPr/>
        </p:nvSpPr>
        <p:spPr>
          <a:xfrm rot="-1005035">
            <a:off x="-33960" y="3951115"/>
            <a:ext cx="3605703" cy="3381508"/>
          </a:xfrm>
          <a:custGeom>
            <a:avLst/>
            <a:gdLst/>
            <a:ahLst/>
            <a:cxnLst/>
            <a:rect l="l" t="t" r="r" b="b"/>
            <a:pathLst>
              <a:path w="13126" h="12310" extrusionOk="0">
                <a:moveTo>
                  <a:pt x="2325" y="0"/>
                </a:moveTo>
                <a:cubicBezTo>
                  <a:pt x="1430" y="0"/>
                  <a:pt x="591" y="247"/>
                  <a:pt x="1" y="756"/>
                </a:cubicBezTo>
                <a:lnTo>
                  <a:pt x="40" y="12310"/>
                </a:lnTo>
                <a:lnTo>
                  <a:pt x="13125" y="12310"/>
                </a:lnTo>
                <a:cubicBezTo>
                  <a:pt x="10915" y="12077"/>
                  <a:pt x="11982" y="10856"/>
                  <a:pt x="11293" y="9712"/>
                </a:cubicBezTo>
                <a:cubicBezTo>
                  <a:pt x="10915" y="9082"/>
                  <a:pt x="10554" y="8755"/>
                  <a:pt x="10043" y="8755"/>
                </a:cubicBezTo>
                <a:cubicBezTo>
                  <a:pt x="9769" y="8755"/>
                  <a:pt x="9451" y="8850"/>
                  <a:pt x="9064" y="9043"/>
                </a:cubicBezTo>
                <a:cubicBezTo>
                  <a:pt x="9830" y="7350"/>
                  <a:pt x="8612" y="5842"/>
                  <a:pt x="6940" y="5842"/>
                </a:cubicBezTo>
                <a:cubicBezTo>
                  <a:pt x="6899" y="5842"/>
                  <a:pt x="6857" y="5843"/>
                  <a:pt x="6815" y="5844"/>
                </a:cubicBezTo>
                <a:cubicBezTo>
                  <a:pt x="7960" y="2064"/>
                  <a:pt x="4911" y="0"/>
                  <a:pt x="232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17336091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99"/>
        <p:cNvGrpSpPr/>
        <p:nvPr/>
      </p:nvGrpSpPr>
      <p:grpSpPr>
        <a:xfrm>
          <a:off x="0" y="0"/>
          <a:ext cx="0" cy="0"/>
          <a:chOff x="0" y="0"/>
          <a:chExt cx="0" cy="0"/>
        </a:xfrm>
      </p:grpSpPr>
      <p:sp>
        <p:nvSpPr>
          <p:cNvPr id="500" name="Google Shape;500;p20"/>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01" name="Google Shape;501;p20"/>
          <p:cNvSpPr txBox="1">
            <a:spLocks noGrp="1"/>
          </p:cNvSpPr>
          <p:nvPr>
            <p:ph type="title"/>
          </p:nvPr>
        </p:nvSpPr>
        <p:spPr>
          <a:xfrm>
            <a:off x="1244867" y="2305600"/>
            <a:ext cx="4101600" cy="77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b="0">
                <a:solidFill>
                  <a:schemeClr val="lt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502" name="Google Shape;502;p20"/>
          <p:cNvSpPr txBox="1">
            <a:spLocks noGrp="1"/>
          </p:cNvSpPr>
          <p:nvPr>
            <p:ph type="subTitle" idx="1"/>
          </p:nvPr>
        </p:nvSpPr>
        <p:spPr>
          <a:xfrm>
            <a:off x="1448833" y="3134717"/>
            <a:ext cx="3897600" cy="134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2708316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03"/>
        <p:cNvGrpSpPr/>
        <p:nvPr/>
      </p:nvGrpSpPr>
      <p:grpSpPr>
        <a:xfrm>
          <a:off x="0" y="0"/>
          <a:ext cx="0" cy="0"/>
          <a:chOff x="0" y="0"/>
          <a:chExt cx="0" cy="0"/>
        </a:xfrm>
      </p:grpSpPr>
      <p:sp>
        <p:nvSpPr>
          <p:cNvPr id="504" name="Google Shape;504;p21"/>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05" name="Google Shape;505;p21"/>
          <p:cNvSpPr txBox="1">
            <a:spLocks noGrp="1"/>
          </p:cNvSpPr>
          <p:nvPr>
            <p:ph type="title"/>
          </p:nvPr>
        </p:nvSpPr>
        <p:spPr>
          <a:xfrm>
            <a:off x="7397451" y="1716867"/>
            <a:ext cx="2638000" cy="68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b="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6" name="Google Shape;506;p21"/>
          <p:cNvSpPr/>
          <p:nvPr/>
        </p:nvSpPr>
        <p:spPr>
          <a:xfrm>
            <a:off x="310337" y="1604754"/>
            <a:ext cx="5310687" cy="7967751"/>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07" name="Google Shape;507;p21"/>
          <p:cNvSpPr/>
          <p:nvPr/>
        </p:nvSpPr>
        <p:spPr>
          <a:xfrm>
            <a:off x="4746249" y="940668"/>
            <a:ext cx="1184769" cy="447997"/>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508" name="Google Shape;508;p21"/>
          <p:cNvGrpSpPr/>
          <p:nvPr/>
        </p:nvGrpSpPr>
        <p:grpSpPr>
          <a:xfrm>
            <a:off x="6165574" y="596902"/>
            <a:ext cx="1373737" cy="327031"/>
            <a:chOff x="4294800" y="187900"/>
            <a:chExt cx="2283474" cy="543601"/>
          </a:xfrm>
        </p:grpSpPr>
        <p:sp>
          <p:nvSpPr>
            <p:cNvPr id="509" name="Google Shape;509;p21"/>
            <p:cNvSpPr/>
            <p:nvPr/>
          </p:nvSpPr>
          <p:spPr>
            <a:xfrm>
              <a:off x="5560418" y="457542"/>
              <a:ext cx="378709" cy="188491"/>
            </a:xfrm>
            <a:custGeom>
              <a:avLst/>
              <a:gdLst/>
              <a:ahLst/>
              <a:cxnLst/>
              <a:rect l="l" t="t" r="r" b="b"/>
              <a:pathLst>
                <a:path w="1316" h="655" extrusionOk="0">
                  <a:moveTo>
                    <a:pt x="1100" y="0"/>
                  </a:moveTo>
                  <a:cubicBezTo>
                    <a:pt x="999" y="0"/>
                    <a:pt x="641" y="36"/>
                    <a:pt x="203" y="225"/>
                  </a:cubicBezTo>
                  <a:cubicBezTo>
                    <a:pt x="148" y="251"/>
                    <a:pt x="90" y="277"/>
                    <a:pt x="38" y="309"/>
                  </a:cubicBezTo>
                  <a:cubicBezTo>
                    <a:pt x="6" y="326"/>
                    <a:pt x="0" y="364"/>
                    <a:pt x="6" y="405"/>
                  </a:cubicBezTo>
                  <a:cubicBezTo>
                    <a:pt x="12" y="445"/>
                    <a:pt x="20" y="486"/>
                    <a:pt x="29" y="523"/>
                  </a:cubicBezTo>
                  <a:cubicBezTo>
                    <a:pt x="41" y="558"/>
                    <a:pt x="49" y="596"/>
                    <a:pt x="78" y="607"/>
                  </a:cubicBezTo>
                  <a:cubicBezTo>
                    <a:pt x="90" y="613"/>
                    <a:pt x="125" y="622"/>
                    <a:pt x="133" y="625"/>
                  </a:cubicBezTo>
                  <a:cubicBezTo>
                    <a:pt x="177" y="634"/>
                    <a:pt x="220" y="636"/>
                    <a:pt x="264" y="639"/>
                  </a:cubicBezTo>
                  <a:cubicBezTo>
                    <a:pt x="338" y="650"/>
                    <a:pt x="413" y="655"/>
                    <a:pt x="489" y="655"/>
                  </a:cubicBezTo>
                  <a:cubicBezTo>
                    <a:pt x="539" y="655"/>
                    <a:pt x="589" y="653"/>
                    <a:pt x="640" y="648"/>
                  </a:cubicBezTo>
                  <a:cubicBezTo>
                    <a:pt x="692" y="645"/>
                    <a:pt x="747" y="639"/>
                    <a:pt x="802" y="634"/>
                  </a:cubicBezTo>
                  <a:cubicBezTo>
                    <a:pt x="860" y="625"/>
                    <a:pt x="918" y="613"/>
                    <a:pt x="979" y="602"/>
                  </a:cubicBezTo>
                  <a:cubicBezTo>
                    <a:pt x="1037" y="590"/>
                    <a:pt x="1104" y="570"/>
                    <a:pt x="1167" y="552"/>
                  </a:cubicBezTo>
                  <a:cubicBezTo>
                    <a:pt x="1188" y="544"/>
                    <a:pt x="1208" y="538"/>
                    <a:pt x="1228" y="532"/>
                  </a:cubicBezTo>
                  <a:cubicBezTo>
                    <a:pt x="1243" y="509"/>
                    <a:pt x="1315" y="477"/>
                    <a:pt x="1275" y="251"/>
                  </a:cubicBezTo>
                  <a:cubicBezTo>
                    <a:pt x="1231" y="22"/>
                    <a:pt x="1156" y="14"/>
                    <a:pt x="1127" y="2"/>
                  </a:cubicBezTo>
                  <a:cubicBezTo>
                    <a:pt x="1123" y="1"/>
                    <a:pt x="1114" y="0"/>
                    <a:pt x="1100"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0" name="Google Shape;510;p21"/>
            <p:cNvSpPr/>
            <p:nvPr/>
          </p:nvSpPr>
          <p:spPr>
            <a:xfrm>
              <a:off x="5870348" y="458117"/>
              <a:ext cx="68778" cy="151944"/>
            </a:xfrm>
            <a:custGeom>
              <a:avLst/>
              <a:gdLst/>
              <a:ahLst/>
              <a:cxnLst/>
              <a:rect l="l" t="t" r="r" b="b"/>
              <a:pathLst>
                <a:path w="239" h="528" extrusionOk="0">
                  <a:moveTo>
                    <a:pt x="50" y="0"/>
                  </a:moveTo>
                  <a:cubicBezTo>
                    <a:pt x="50" y="0"/>
                    <a:pt x="1" y="52"/>
                    <a:pt x="44" y="290"/>
                  </a:cubicBezTo>
                  <a:cubicBezTo>
                    <a:pt x="79" y="498"/>
                    <a:pt x="151" y="527"/>
                    <a:pt x="151" y="527"/>
                  </a:cubicBezTo>
                  <a:cubicBezTo>
                    <a:pt x="166" y="507"/>
                    <a:pt x="238" y="475"/>
                    <a:pt x="198" y="249"/>
                  </a:cubicBezTo>
                  <a:cubicBezTo>
                    <a:pt x="154" y="20"/>
                    <a:pt x="79" y="12"/>
                    <a:pt x="5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1" name="Google Shape;511;p21"/>
            <p:cNvSpPr/>
            <p:nvPr/>
          </p:nvSpPr>
          <p:spPr>
            <a:xfrm>
              <a:off x="5887039" y="474520"/>
              <a:ext cx="40288" cy="118850"/>
            </a:xfrm>
            <a:custGeom>
              <a:avLst/>
              <a:gdLst/>
              <a:ahLst/>
              <a:cxnLst/>
              <a:rect l="l" t="t" r="r" b="b"/>
              <a:pathLst>
                <a:path w="140" h="413" extrusionOk="0">
                  <a:moveTo>
                    <a:pt x="38" y="1"/>
                  </a:moveTo>
                  <a:cubicBezTo>
                    <a:pt x="37" y="1"/>
                    <a:pt x="36" y="1"/>
                    <a:pt x="35" y="1"/>
                  </a:cubicBezTo>
                  <a:cubicBezTo>
                    <a:pt x="6" y="4"/>
                    <a:pt x="1" y="99"/>
                    <a:pt x="21" y="215"/>
                  </a:cubicBezTo>
                  <a:cubicBezTo>
                    <a:pt x="41" y="326"/>
                    <a:pt x="80" y="412"/>
                    <a:pt x="106" y="412"/>
                  </a:cubicBezTo>
                  <a:cubicBezTo>
                    <a:pt x="107" y="412"/>
                    <a:pt x="107" y="412"/>
                    <a:pt x="108" y="412"/>
                  </a:cubicBezTo>
                  <a:cubicBezTo>
                    <a:pt x="137" y="407"/>
                    <a:pt x="140" y="311"/>
                    <a:pt x="119" y="198"/>
                  </a:cubicBezTo>
                  <a:cubicBezTo>
                    <a:pt x="100" y="86"/>
                    <a:pt x="64" y="1"/>
                    <a:pt x="38"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2" name="Google Shape;512;p21"/>
            <p:cNvSpPr/>
            <p:nvPr/>
          </p:nvSpPr>
          <p:spPr>
            <a:xfrm>
              <a:off x="4509190" y="187900"/>
              <a:ext cx="2069084" cy="449788"/>
            </a:xfrm>
            <a:custGeom>
              <a:avLst/>
              <a:gdLst/>
              <a:ahLst/>
              <a:cxnLst/>
              <a:rect l="l" t="t" r="r" b="b"/>
              <a:pathLst>
                <a:path w="7190" h="1563" extrusionOk="0">
                  <a:moveTo>
                    <a:pt x="733" y="1"/>
                  </a:moveTo>
                  <a:cubicBezTo>
                    <a:pt x="455" y="12"/>
                    <a:pt x="0" y="253"/>
                    <a:pt x="0" y="253"/>
                  </a:cubicBezTo>
                  <a:lnTo>
                    <a:pt x="21" y="319"/>
                  </a:lnTo>
                  <a:lnTo>
                    <a:pt x="299" y="366"/>
                  </a:lnTo>
                  <a:lnTo>
                    <a:pt x="780" y="1278"/>
                  </a:lnTo>
                  <a:lnTo>
                    <a:pt x="768" y="1284"/>
                  </a:lnTo>
                  <a:cubicBezTo>
                    <a:pt x="751" y="1295"/>
                    <a:pt x="742" y="1319"/>
                    <a:pt x="751" y="1342"/>
                  </a:cubicBezTo>
                  <a:lnTo>
                    <a:pt x="765" y="1371"/>
                  </a:lnTo>
                  <a:cubicBezTo>
                    <a:pt x="1374" y="1548"/>
                    <a:pt x="2245" y="1550"/>
                    <a:pt x="2298" y="1550"/>
                  </a:cubicBezTo>
                  <a:cubicBezTo>
                    <a:pt x="2299" y="1550"/>
                    <a:pt x="2300" y="1550"/>
                    <a:pt x="2300" y="1550"/>
                  </a:cubicBezTo>
                  <a:cubicBezTo>
                    <a:pt x="2300" y="1550"/>
                    <a:pt x="2863" y="1562"/>
                    <a:pt x="3028" y="1562"/>
                  </a:cubicBezTo>
                  <a:cubicBezTo>
                    <a:pt x="3045" y="1562"/>
                    <a:pt x="3057" y="1562"/>
                    <a:pt x="3065" y="1562"/>
                  </a:cubicBezTo>
                  <a:cubicBezTo>
                    <a:pt x="4337" y="1504"/>
                    <a:pt x="4499" y="1420"/>
                    <a:pt x="4858" y="1252"/>
                  </a:cubicBezTo>
                  <a:cubicBezTo>
                    <a:pt x="5116" y="1136"/>
                    <a:pt x="5391" y="1055"/>
                    <a:pt x="5672" y="1011"/>
                  </a:cubicBezTo>
                  <a:cubicBezTo>
                    <a:pt x="6883" y="809"/>
                    <a:pt x="6874" y="722"/>
                    <a:pt x="6923" y="704"/>
                  </a:cubicBezTo>
                  <a:cubicBezTo>
                    <a:pt x="6970" y="687"/>
                    <a:pt x="7190" y="551"/>
                    <a:pt x="7158" y="522"/>
                  </a:cubicBezTo>
                  <a:cubicBezTo>
                    <a:pt x="7077" y="435"/>
                    <a:pt x="6616" y="290"/>
                    <a:pt x="6616" y="290"/>
                  </a:cubicBezTo>
                  <a:cubicBezTo>
                    <a:pt x="6451" y="142"/>
                    <a:pt x="6246" y="105"/>
                    <a:pt x="6076" y="105"/>
                  </a:cubicBezTo>
                  <a:cubicBezTo>
                    <a:pt x="5936" y="105"/>
                    <a:pt x="5820" y="130"/>
                    <a:pt x="5771" y="140"/>
                  </a:cubicBezTo>
                  <a:lnTo>
                    <a:pt x="2683" y="693"/>
                  </a:lnTo>
                  <a:cubicBezTo>
                    <a:pt x="2465" y="733"/>
                    <a:pt x="2005" y="771"/>
                    <a:pt x="1785" y="786"/>
                  </a:cubicBezTo>
                  <a:cubicBezTo>
                    <a:pt x="1738" y="793"/>
                    <a:pt x="1697" y="796"/>
                    <a:pt x="1661" y="796"/>
                  </a:cubicBezTo>
                  <a:cubicBezTo>
                    <a:pt x="1469" y="796"/>
                    <a:pt x="1403" y="708"/>
                    <a:pt x="1373" y="684"/>
                  </a:cubicBezTo>
                  <a:cubicBezTo>
                    <a:pt x="1342" y="652"/>
                    <a:pt x="997" y="270"/>
                    <a:pt x="997" y="270"/>
                  </a:cubicBezTo>
                  <a:cubicBezTo>
                    <a:pt x="974" y="206"/>
                    <a:pt x="948" y="142"/>
                    <a:pt x="916" y="82"/>
                  </a:cubicBezTo>
                  <a:cubicBezTo>
                    <a:pt x="887" y="35"/>
                    <a:pt x="849" y="6"/>
                    <a:pt x="733" y="1"/>
                  </a:cubicBezTo>
                  <a:close/>
                </a:path>
              </a:pathLst>
            </a:custGeom>
            <a:solidFill>
              <a:srgbClr val="F9CD6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3" name="Google Shape;513;p21"/>
            <p:cNvSpPr/>
            <p:nvPr/>
          </p:nvSpPr>
          <p:spPr>
            <a:xfrm>
              <a:off x="4725018" y="292937"/>
              <a:ext cx="1844909" cy="346478"/>
            </a:xfrm>
            <a:custGeom>
              <a:avLst/>
              <a:gdLst/>
              <a:ahLst/>
              <a:cxnLst/>
              <a:rect l="l" t="t" r="r" b="b"/>
              <a:pathLst>
                <a:path w="6411" h="1204" extrusionOk="0">
                  <a:moveTo>
                    <a:pt x="6069" y="1"/>
                  </a:moveTo>
                  <a:lnTo>
                    <a:pt x="6069" y="1"/>
                  </a:lnTo>
                  <a:cubicBezTo>
                    <a:pt x="6069" y="1"/>
                    <a:pt x="6385" y="145"/>
                    <a:pt x="6362" y="174"/>
                  </a:cubicBezTo>
                  <a:cubicBezTo>
                    <a:pt x="6286" y="215"/>
                    <a:pt x="6052" y="339"/>
                    <a:pt x="5394" y="455"/>
                  </a:cubicBezTo>
                  <a:lnTo>
                    <a:pt x="4398" y="635"/>
                  </a:lnTo>
                  <a:cubicBezTo>
                    <a:pt x="4296" y="652"/>
                    <a:pt x="4152" y="771"/>
                    <a:pt x="3926" y="812"/>
                  </a:cubicBezTo>
                  <a:cubicBezTo>
                    <a:pt x="3703" y="852"/>
                    <a:pt x="2784" y="977"/>
                    <a:pt x="2454" y="1035"/>
                  </a:cubicBezTo>
                  <a:cubicBezTo>
                    <a:pt x="2034" y="1116"/>
                    <a:pt x="1634" y="1095"/>
                    <a:pt x="1041" y="1119"/>
                  </a:cubicBezTo>
                  <a:lnTo>
                    <a:pt x="1" y="980"/>
                  </a:lnTo>
                  <a:lnTo>
                    <a:pt x="1" y="980"/>
                  </a:lnTo>
                  <a:lnTo>
                    <a:pt x="15" y="1011"/>
                  </a:lnTo>
                  <a:cubicBezTo>
                    <a:pt x="644" y="1191"/>
                    <a:pt x="1547" y="1191"/>
                    <a:pt x="1547" y="1191"/>
                  </a:cubicBezTo>
                  <a:cubicBezTo>
                    <a:pt x="1547" y="1191"/>
                    <a:pt x="2112" y="1203"/>
                    <a:pt x="2278" y="1203"/>
                  </a:cubicBezTo>
                  <a:cubicBezTo>
                    <a:pt x="2295" y="1203"/>
                    <a:pt x="2307" y="1203"/>
                    <a:pt x="2315" y="1203"/>
                  </a:cubicBezTo>
                  <a:cubicBezTo>
                    <a:pt x="3587" y="1142"/>
                    <a:pt x="3749" y="1058"/>
                    <a:pt x="4108" y="893"/>
                  </a:cubicBezTo>
                  <a:cubicBezTo>
                    <a:pt x="4366" y="774"/>
                    <a:pt x="4641" y="690"/>
                    <a:pt x="4922" y="646"/>
                  </a:cubicBezTo>
                  <a:cubicBezTo>
                    <a:pt x="6133" y="444"/>
                    <a:pt x="6124" y="357"/>
                    <a:pt x="6173" y="339"/>
                  </a:cubicBezTo>
                  <a:cubicBezTo>
                    <a:pt x="6255" y="299"/>
                    <a:pt x="6333" y="250"/>
                    <a:pt x="6399" y="186"/>
                  </a:cubicBezTo>
                  <a:cubicBezTo>
                    <a:pt x="6405" y="180"/>
                    <a:pt x="6408" y="177"/>
                    <a:pt x="6411" y="169"/>
                  </a:cubicBezTo>
                  <a:lnTo>
                    <a:pt x="6411" y="166"/>
                  </a:lnTo>
                  <a:cubicBezTo>
                    <a:pt x="6411" y="166"/>
                    <a:pt x="6411" y="163"/>
                    <a:pt x="6411" y="163"/>
                  </a:cubicBezTo>
                  <a:cubicBezTo>
                    <a:pt x="6411" y="163"/>
                    <a:pt x="6408" y="163"/>
                    <a:pt x="6408" y="160"/>
                  </a:cubicBezTo>
                  <a:cubicBezTo>
                    <a:pt x="6362" y="113"/>
                    <a:pt x="6202" y="50"/>
                    <a:pt x="6069"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4" name="Google Shape;514;p21"/>
            <p:cNvSpPr/>
            <p:nvPr/>
          </p:nvSpPr>
          <p:spPr>
            <a:xfrm>
              <a:off x="4509190" y="187900"/>
              <a:ext cx="642884" cy="367773"/>
            </a:xfrm>
            <a:custGeom>
              <a:avLst/>
              <a:gdLst/>
              <a:ahLst/>
              <a:cxnLst/>
              <a:rect l="l" t="t" r="r" b="b"/>
              <a:pathLst>
                <a:path w="2234" h="1278" extrusionOk="0">
                  <a:moveTo>
                    <a:pt x="736" y="1"/>
                  </a:moveTo>
                  <a:cubicBezTo>
                    <a:pt x="458" y="12"/>
                    <a:pt x="0" y="253"/>
                    <a:pt x="0" y="253"/>
                  </a:cubicBezTo>
                  <a:lnTo>
                    <a:pt x="21" y="319"/>
                  </a:lnTo>
                  <a:lnTo>
                    <a:pt x="299" y="366"/>
                  </a:lnTo>
                  <a:lnTo>
                    <a:pt x="777" y="1278"/>
                  </a:lnTo>
                  <a:cubicBezTo>
                    <a:pt x="777" y="1278"/>
                    <a:pt x="1637" y="893"/>
                    <a:pt x="2234" y="748"/>
                  </a:cubicBezTo>
                  <a:lnTo>
                    <a:pt x="2234" y="748"/>
                  </a:lnTo>
                  <a:cubicBezTo>
                    <a:pt x="2066" y="765"/>
                    <a:pt x="1895" y="780"/>
                    <a:pt x="1788" y="786"/>
                  </a:cubicBezTo>
                  <a:cubicBezTo>
                    <a:pt x="1741" y="793"/>
                    <a:pt x="1699" y="796"/>
                    <a:pt x="1662" y="796"/>
                  </a:cubicBezTo>
                  <a:cubicBezTo>
                    <a:pt x="1469" y="796"/>
                    <a:pt x="1403" y="708"/>
                    <a:pt x="1373" y="684"/>
                  </a:cubicBezTo>
                  <a:cubicBezTo>
                    <a:pt x="1342" y="652"/>
                    <a:pt x="997" y="270"/>
                    <a:pt x="997" y="270"/>
                  </a:cubicBezTo>
                  <a:cubicBezTo>
                    <a:pt x="974" y="206"/>
                    <a:pt x="948" y="142"/>
                    <a:pt x="916" y="82"/>
                  </a:cubicBezTo>
                  <a:cubicBezTo>
                    <a:pt x="887" y="35"/>
                    <a:pt x="849" y="6"/>
                    <a:pt x="736" y="1"/>
                  </a:cubicBezTo>
                  <a:close/>
                </a:path>
              </a:pathLst>
            </a:custGeom>
            <a:solidFill>
              <a:srgbClr val="F9CD6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5" name="Google Shape;515;p21"/>
            <p:cNvSpPr/>
            <p:nvPr/>
          </p:nvSpPr>
          <p:spPr>
            <a:xfrm>
              <a:off x="4509190" y="242864"/>
              <a:ext cx="643747" cy="312809"/>
            </a:xfrm>
            <a:custGeom>
              <a:avLst/>
              <a:gdLst/>
              <a:ahLst/>
              <a:cxnLst/>
              <a:rect l="l" t="t" r="r" b="b"/>
              <a:pathLst>
                <a:path w="2237" h="1087" extrusionOk="0">
                  <a:moveTo>
                    <a:pt x="890" y="1"/>
                  </a:moveTo>
                  <a:lnTo>
                    <a:pt x="290" y="111"/>
                  </a:lnTo>
                  <a:lnTo>
                    <a:pt x="50" y="73"/>
                  </a:lnTo>
                  <a:lnTo>
                    <a:pt x="41" y="41"/>
                  </a:lnTo>
                  <a:lnTo>
                    <a:pt x="0" y="59"/>
                  </a:lnTo>
                  <a:lnTo>
                    <a:pt x="21" y="128"/>
                  </a:lnTo>
                  <a:lnTo>
                    <a:pt x="113" y="143"/>
                  </a:lnTo>
                  <a:lnTo>
                    <a:pt x="299" y="175"/>
                  </a:lnTo>
                  <a:lnTo>
                    <a:pt x="345" y="264"/>
                  </a:lnTo>
                  <a:lnTo>
                    <a:pt x="780" y="1087"/>
                  </a:lnTo>
                  <a:cubicBezTo>
                    <a:pt x="780" y="1087"/>
                    <a:pt x="1640" y="702"/>
                    <a:pt x="2237" y="557"/>
                  </a:cubicBezTo>
                  <a:lnTo>
                    <a:pt x="2237" y="557"/>
                  </a:lnTo>
                  <a:cubicBezTo>
                    <a:pt x="2147" y="568"/>
                    <a:pt x="2060" y="574"/>
                    <a:pt x="1982" y="580"/>
                  </a:cubicBezTo>
                  <a:cubicBezTo>
                    <a:pt x="1666" y="679"/>
                    <a:pt x="1330" y="812"/>
                    <a:pt x="1095" y="907"/>
                  </a:cubicBezTo>
                  <a:cubicBezTo>
                    <a:pt x="1055" y="923"/>
                    <a:pt x="1014" y="931"/>
                    <a:pt x="972" y="931"/>
                  </a:cubicBezTo>
                  <a:cubicBezTo>
                    <a:pt x="842" y="931"/>
                    <a:pt x="714" y="854"/>
                    <a:pt x="643" y="719"/>
                  </a:cubicBezTo>
                  <a:lnTo>
                    <a:pt x="455" y="363"/>
                  </a:lnTo>
                  <a:cubicBezTo>
                    <a:pt x="420" y="299"/>
                    <a:pt x="441" y="221"/>
                    <a:pt x="501" y="186"/>
                  </a:cubicBezTo>
                  <a:lnTo>
                    <a:pt x="890"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6" name="Google Shape;516;p21"/>
            <p:cNvSpPr/>
            <p:nvPr/>
          </p:nvSpPr>
          <p:spPr>
            <a:xfrm>
              <a:off x="6253947" y="237109"/>
              <a:ext cx="159426" cy="63022"/>
            </a:xfrm>
            <a:custGeom>
              <a:avLst/>
              <a:gdLst/>
              <a:ahLst/>
              <a:cxnLst/>
              <a:rect l="l" t="t" r="r" b="b"/>
              <a:pathLst>
                <a:path w="554" h="219" extrusionOk="0">
                  <a:moveTo>
                    <a:pt x="362" y="0"/>
                  </a:moveTo>
                  <a:cubicBezTo>
                    <a:pt x="356" y="0"/>
                    <a:pt x="200" y="38"/>
                    <a:pt x="0" y="64"/>
                  </a:cubicBezTo>
                  <a:lnTo>
                    <a:pt x="139" y="206"/>
                  </a:lnTo>
                  <a:cubicBezTo>
                    <a:pt x="146" y="213"/>
                    <a:pt x="157" y="218"/>
                    <a:pt x="168" y="218"/>
                  </a:cubicBezTo>
                  <a:cubicBezTo>
                    <a:pt x="170" y="218"/>
                    <a:pt x="172" y="218"/>
                    <a:pt x="174" y="218"/>
                  </a:cubicBezTo>
                  <a:cubicBezTo>
                    <a:pt x="243" y="209"/>
                    <a:pt x="478" y="171"/>
                    <a:pt x="553" y="119"/>
                  </a:cubicBezTo>
                  <a:cubicBezTo>
                    <a:pt x="498" y="70"/>
                    <a:pt x="432" y="29"/>
                    <a:pt x="362"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7" name="Google Shape;517;p21"/>
            <p:cNvSpPr/>
            <p:nvPr/>
          </p:nvSpPr>
          <p:spPr>
            <a:xfrm>
              <a:off x="5977111" y="328045"/>
              <a:ext cx="71943" cy="67627"/>
            </a:xfrm>
            <a:custGeom>
              <a:avLst/>
              <a:gdLst/>
              <a:ahLst/>
              <a:cxnLst/>
              <a:rect l="l" t="t" r="r" b="b"/>
              <a:pathLst>
                <a:path w="250" h="235" extrusionOk="0">
                  <a:moveTo>
                    <a:pt x="180" y="0"/>
                  </a:moveTo>
                  <a:lnTo>
                    <a:pt x="35" y="26"/>
                  </a:lnTo>
                  <a:cubicBezTo>
                    <a:pt x="15" y="32"/>
                    <a:pt x="0" y="55"/>
                    <a:pt x="9" y="78"/>
                  </a:cubicBezTo>
                  <a:lnTo>
                    <a:pt x="27" y="194"/>
                  </a:lnTo>
                  <a:cubicBezTo>
                    <a:pt x="29" y="217"/>
                    <a:pt x="50" y="235"/>
                    <a:pt x="73" y="235"/>
                  </a:cubicBezTo>
                  <a:lnTo>
                    <a:pt x="215" y="212"/>
                  </a:lnTo>
                  <a:cubicBezTo>
                    <a:pt x="235" y="203"/>
                    <a:pt x="250" y="180"/>
                    <a:pt x="244" y="157"/>
                  </a:cubicBezTo>
                  <a:lnTo>
                    <a:pt x="223" y="41"/>
                  </a:lnTo>
                  <a:cubicBezTo>
                    <a:pt x="221" y="18"/>
                    <a:pt x="203" y="0"/>
                    <a:pt x="18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8" name="Google Shape;518;p21"/>
            <p:cNvSpPr/>
            <p:nvPr/>
          </p:nvSpPr>
          <p:spPr>
            <a:xfrm>
              <a:off x="6088766" y="285742"/>
              <a:ext cx="77123" cy="139282"/>
            </a:xfrm>
            <a:custGeom>
              <a:avLst/>
              <a:gdLst/>
              <a:ahLst/>
              <a:cxnLst/>
              <a:rect l="l" t="t" r="r" b="b"/>
              <a:pathLst>
                <a:path w="268" h="484" extrusionOk="0">
                  <a:moveTo>
                    <a:pt x="169" y="1"/>
                  </a:moveTo>
                  <a:cubicBezTo>
                    <a:pt x="166" y="1"/>
                    <a:pt x="163" y="1"/>
                    <a:pt x="160" y="2"/>
                  </a:cubicBezTo>
                  <a:lnTo>
                    <a:pt x="30" y="23"/>
                  </a:lnTo>
                  <a:cubicBezTo>
                    <a:pt x="12" y="26"/>
                    <a:pt x="1" y="43"/>
                    <a:pt x="3" y="60"/>
                  </a:cubicBezTo>
                  <a:lnTo>
                    <a:pt x="70" y="457"/>
                  </a:lnTo>
                  <a:cubicBezTo>
                    <a:pt x="73" y="473"/>
                    <a:pt x="87" y="484"/>
                    <a:pt x="102" y="484"/>
                  </a:cubicBezTo>
                  <a:cubicBezTo>
                    <a:pt x="104" y="484"/>
                    <a:pt x="106" y="483"/>
                    <a:pt x="108" y="483"/>
                  </a:cubicBezTo>
                  <a:lnTo>
                    <a:pt x="238" y="463"/>
                  </a:lnTo>
                  <a:cubicBezTo>
                    <a:pt x="256" y="460"/>
                    <a:pt x="267" y="443"/>
                    <a:pt x="267" y="425"/>
                  </a:cubicBezTo>
                  <a:lnTo>
                    <a:pt x="200" y="28"/>
                  </a:lnTo>
                  <a:cubicBezTo>
                    <a:pt x="196" y="12"/>
                    <a:pt x="183" y="1"/>
                    <a:pt x="169"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19" name="Google Shape;519;p21"/>
            <p:cNvSpPr/>
            <p:nvPr/>
          </p:nvSpPr>
          <p:spPr>
            <a:xfrm>
              <a:off x="5160128" y="448621"/>
              <a:ext cx="77986" cy="139857"/>
            </a:xfrm>
            <a:custGeom>
              <a:avLst/>
              <a:gdLst/>
              <a:ahLst/>
              <a:cxnLst/>
              <a:rect l="l" t="t" r="r" b="b"/>
              <a:pathLst>
                <a:path w="271" h="486" extrusionOk="0">
                  <a:moveTo>
                    <a:pt x="165" y="1"/>
                  </a:moveTo>
                  <a:cubicBezTo>
                    <a:pt x="164" y="1"/>
                    <a:pt x="162" y="1"/>
                    <a:pt x="160" y="1"/>
                  </a:cubicBezTo>
                  <a:lnTo>
                    <a:pt x="30" y="24"/>
                  </a:lnTo>
                  <a:cubicBezTo>
                    <a:pt x="12" y="27"/>
                    <a:pt x="1" y="42"/>
                    <a:pt x="4" y="59"/>
                  </a:cubicBezTo>
                  <a:lnTo>
                    <a:pt x="70" y="459"/>
                  </a:lnTo>
                  <a:cubicBezTo>
                    <a:pt x="73" y="474"/>
                    <a:pt x="87" y="485"/>
                    <a:pt x="102" y="485"/>
                  </a:cubicBezTo>
                  <a:cubicBezTo>
                    <a:pt x="104" y="485"/>
                    <a:pt x="106" y="485"/>
                    <a:pt x="108" y="485"/>
                  </a:cubicBezTo>
                  <a:lnTo>
                    <a:pt x="238" y="462"/>
                  </a:lnTo>
                  <a:cubicBezTo>
                    <a:pt x="256" y="459"/>
                    <a:pt x="270" y="444"/>
                    <a:pt x="267" y="427"/>
                  </a:cubicBezTo>
                  <a:lnTo>
                    <a:pt x="201" y="27"/>
                  </a:lnTo>
                  <a:cubicBezTo>
                    <a:pt x="195" y="12"/>
                    <a:pt x="181" y="1"/>
                    <a:pt x="165"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0" name="Google Shape;520;p21"/>
            <p:cNvSpPr/>
            <p:nvPr/>
          </p:nvSpPr>
          <p:spPr>
            <a:xfrm>
              <a:off x="5878693" y="345311"/>
              <a:ext cx="71080" cy="67051"/>
            </a:xfrm>
            <a:custGeom>
              <a:avLst/>
              <a:gdLst/>
              <a:ahLst/>
              <a:cxnLst/>
              <a:rect l="l" t="t" r="r" b="b"/>
              <a:pathLst>
                <a:path w="247" h="233" extrusionOk="0">
                  <a:moveTo>
                    <a:pt x="182" y="1"/>
                  </a:moveTo>
                  <a:cubicBezTo>
                    <a:pt x="181" y="1"/>
                    <a:pt x="179" y="1"/>
                    <a:pt x="177" y="1"/>
                  </a:cubicBezTo>
                  <a:lnTo>
                    <a:pt x="35" y="24"/>
                  </a:lnTo>
                  <a:cubicBezTo>
                    <a:pt x="12" y="30"/>
                    <a:pt x="1" y="53"/>
                    <a:pt x="6" y="76"/>
                  </a:cubicBezTo>
                  <a:lnTo>
                    <a:pt x="27" y="192"/>
                  </a:lnTo>
                  <a:cubicBezTo>
                    <a:pt x="27" y="215"/>
                    <a:pt x="47" y="233"/>
                    <a:pt x="70" y="233"/>
                  </a:cubicBezTo>
                  <a:lnTo>
                    <a:pt x="212" y="210"/>
                  </a:lnTo>
                  <a:cubicBezTo>
                    <a:pt x="235" y="201"/>
                    <a:pt x="247" y="178"/>
                    <a:pt x="241" y="155"/>
                  </a:cubicBezTo>
                  <a:lnTo>
                    <a:pt x="221" y="39"/>
                  </a:lnTo>
                  <a:cubicBezTo>
                    <a:pt x="221" y="17"/>
                    <a:pt x="203" y="1"/>
                    <a:pt x="182"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1" name="Google Shape;521;p21"/>
            <p:cNvSpPr/>
            <p:nvPr/>
          </p:nvSpPr>
          <p:spPr>
            <a:xfrm>
              <a:off x="5779412" y="362002"/>
              <a:ext cx="72231" cy="67051"/>
            </a:xfrm>
            <a:custGeom>
              <a:avLst/>
              <a:gdLst/>
              <a:ahLst/>
              <a:cxnLst/>
              <a:rect l="l" t="t" r="r" b="b"/>
              <a:pathLst>
                <a:path w="251" h="233" extrusionOk="0">
                  <a:moveTo>
                    <a:pt x="185" y="1"/>
                  </a:moveTo>
                  <a:cubicBezTo>
                    <a:pt x="183" y="1"/>
                    <a:pt x="182" y="1"/>
                    <a:pt x="181" y="1"/>
                  </a:cubicBezTo>
                  <a:lnTo>
                    <a:pt x="36" y="24"/>
                  </a:lnTo>
                  <a:cubicBezTo>
                    <a:pt x="15" y="30"/>
                    <a:pt x="1" y="53"/>
                    <a:pt x="10" y="76"/>
                  </a:cubicBezTo>
                  <a:lnTo>
                    <a:pt x="27" y="192"/>
                  </a:lnTo>
                  <a:cubicBezTo>
                    <a:pt x="30" y="215"/>
                    <a:pt x="50" y="233"/>
                    <a:pt x="73" y="233"/>
                  </a:cubicBezTo>
                  <a:lnTo>
                    <a:pt x="215" y="210"/>
                  </a:lnTo>
                  <a:cubicBezTo>
                    <a:pt x="236" y="201"/>
                    <a:pt x="250" y="178"/>
                    <a:pt x="244" y="157"/>
                  </a:cubicBezTo>
                  <a:lnTo>
                    <a:pt x="224" y="42"/>
                  </a:lnTo>
                  <a:cubicBezTo>
                    <a:pt x="221" y="20"/>
                    <a:pt x="206" y="1"/>
                    <a:pt x="185"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2" name="Google Shape;522;p21"/>
            <p:cNvSpPr/>
            <p:nvPr/>
          </p:nvSpPr>
          <p:spPr>
            <a:xfrm>
              <a:off x="5681282" y="378692"/>
              <a:ext cx="71080" cy="67051"/>
            </a:xfrm>
            <a:custGeom>
              <a:avLst/>
              <a:gdLst/>
              <a:ahLst/>
              <a:cxnLst/>
              <a:rect l="l" t="t" r="r" b="b"/>
              <a:pathLst>
                <a:path w="247" h="233" extrusionOk="0">
                  <a:moveTo>
                    <a:pt x="177" y="1"/>
                  </a:moveTo>
                  <a:lnTo>
                    <a:pt x="35" y="24"/>
                  </a:lnTo>
                  <a:cubicBezTo>
                    <a:pt x="12" y="33"/>
                    <a:pt x="0" y="56"/>
                    <a:pt x="6" y="76"/>
                  </a:cubicBezTo>
                  <a:lnTo>
                    <a:pt x="26" y="192"/>
                  </a:lnTo>
                  <a:cubicBezTo>
                    <a:pt x="26" y="214"/>
                    <a:pt x="44" y="233"/>
                    <a:pt x="65" y="233"/>
                  </a:cubicBezTo>
                  <a:cubicBezTo>
                    <a:pt x="67" y="233"/>
                    <a:pt x="68" y="233"/>
                    <a:pt x="70" y="233"/>
                  </a:cubicBezTo>
                  <a:lnTo>
                    <a:pt x="212" y="209"/>
                  </a:lnTo>
                  <a:cubicBezTo>
                    <a:pt x="235" y="201"/>
                    <a:pt x="246" y="178"/>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3" name="Google Shape;523;p21"/>
            <p:cNvSpPr/>
            <p:nvPr/>
          </p:nvSpPr>
          <p:spPr>
            <a:xfrm>
              <a:off x="5582001" y="395383"/>
              <a:ext cx="71943" cy="67914"/>
            </a:xfrm>
            <a:custGeom>
              <a:avLst/>
              <a:gdLst/>
              <a:ahLst/>
              <a:cxnLst/>
              <a:rect l="l" t="t" r="r" b="b"/>
              <a:pathLst>
                <a:path w="250" h="236" extrusionOk="0">
                  <a:moveTo>
                    <a:pt x="180" y="1"/>
                  </a:moveTo>
                  <a:lnTo>
                    <a:pt x="35" y="24"/>
                  </a:lnTo>
                  <a:cubicBezTo>
                    <a:pt x="15" y="33"/>
                    <a:pt x="0" y="56"/>
                    <a:pt x="9" y="79"/>
                  </a:cubicBezTo>
                  <a:lnTo>
                    <a:pt x="26" y="195"/>
                  </a:lnTo>
                  <a:cubicBezTo>
                    <a:pt x="32" y="219"/>
                    <a:pt x="50" y="236"/>
                    <a:pt x="68" y="236"/>
                  </a:cubicBezTo>
                  <a:cubicBezTo>
                    <a:pt x="70" y="236"/>
                    <a:pt x="71" y="236"/>
                    <a:pt x="73" y="235"/>
                  </a:cubicBezTo>
                  <a:lnTo>
                    <a:pt x="215" y="209"/>
                  </a:lnTo>
                  <a:cubicBezTo>
                    <a:pt x="235" y="204"/>
                    <a:pt x="250" y="180"/>
                    <a:pt x="244" y="157"/>
                  </a:cubicBezTo>
                  <a:lnTo>
                    <a:pt x="223" y="41"/>
                  </a:lnTo>
                  <a:cubicBezTo>
                    <a:pt x="221" y="18"/>
                    <a:pt x="203" y="1"/>
                    <a:pt x="18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4" name="Google Shape;524;p21"/>
            <p:cNvSpPr/>
            <p:nvPr/>
          </p:nvSpPr>
          <p:spPr>
            <a:xfrm>
              <a:off x="5483583" y="412074"/>
              <a:ext cx="71080" cy="67914"/>
            </a:xfrm>
            <a:custGeom>
              <a:avLst/>
              <a:gdLst/>
              <a:ahLst/>
              <a:cxnLst/>
              <a:rect l="l" t="t" r="r" b="b"/>
              <a:pathLst>
                <a:path w="247" h="236" extrusionOk="0">
                  <a:moveTo>
                    <a:pt x="177" y="1"/>
                  </a:moveTo>
                  <a:lnTo>
                    <a:pt x="35" y="24"/>
                  </a:lnTo>
                  <a:cubicBezTo>
                    <a:pt x="12" y="33"/>
                    <a:pt x="1" y="56"/>
                    <a:pt x="6" y="79"/>
                  </a:cubicBezTo>
                  <a:lnTo>
                    <a:pt x="27" y="195"/>
                  </a:lnTo>
                  <a:cubicBezTo>
                    <a:pt x="27" y="218"/>
                    <a:pt x="47" y="235"/>
                    <a:pt x="70" y="235"/>
                  </a:cubicBezTo>
                  <a:lnTo>
                    <a:pt x="212" y="209"/>
                  </a:lnTo>
                  <a:cubicBezTo>
                    <a:pt x="235" y="204"/>
                    <a:pt x="247" y="180"/>
                    <a:pt x="241" y="157"/>
                  </a:cubicBezTo>
                  <a:lnTo>
                    <a:pt x="221" y="41"/>
                  </a:lnTo>
                  <a:cubicBezTo>
                    <a:pt x="221"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5" name="Google Shape;525;p21"/>
            <p:cNvSpPr/>
            <p:nvPr/>
          </p:nvSpPr>
          <p:spPr>
            <a:xfrm>
              <a:off x="5384302" y="428765"/>
              <a:ext cx="71943" cy="67914"/>
            </a:xfrm>
            <a:custGeom>
              <a:avLst/>
              <a:gdLst/>
              <a:ahLst/>
              <a:cxnLst/>
              <a:rect l="l" t="t" r="r" b="b"/>
              <a:pathLst>
                <a:path w="250" h="236" extrusionOk="0">
                  <a:moveTo>
                    <a:pt x="180" y="1"/>
                  </a:moveTo>
                  <a:lnTo>
                    <a:pt x="36" y="27"/>
                  </a:lnTo>
                  <a:cubicBezTo>
                    <a:pt x="15" y="33"/>
                    <a:pt x="1" y="56"/>
                    <a:pt x="10" y="79"/>
                  </a:cubicBezTo>
                  <a:lnTo>
                    <a:pt x="27" y="195"/>
                  </a:lnTo>
                  <a:cubicBezTo>
                    <a:pt x="30" y="218"/>
                    <a:pt x="47" y="235"/>
                    <a:pt x="73" y="235"/>
                  </a:cubicBezTo>
                  <a:lnTo>
                    <a:pt x="215" y="209"/>
                  </a:lnTo>
                  <a:cubicBezTo>
                    <a:pt x="236" y="203"/>
                    <a:pt x="250" y="180"/>
                    <a:pt x="244" y="157"/>
                  </a:cubicBezTo>
                  <a:lnTo>
                    <a:pt x="224" y="41"/>
                  </a:lnTo>
                  <a:cubicBezTo>
                    <a:pt x="221" y="18"/>
                    <a:pt x="204" y="1"/>
                    <a:pt x="18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6" name="Google Shape;526;p21"/>
            <p:cNvSpPr/>
            <p:nvPr/>
          </p:nvSpPr>
          <p:spPr>
            <a:xfrm>
              <a:off x="5286172" y="444592"/>
              <a:ext cx="71080" cy="67914"/>
            </a:xfrm>
            <a:custGeom>
              <a:avLst/>
              <a:gdLst/>
              <a:ahLst/>
              <a:cxnLst/>
              <a:rect l="l" t="t" r="r" b="b"/>
              <a:pathLst>
                <a:path w="247" h="236" extrusionOk="0">
                  <a:moveTo>
                    <a:pt x="177" y="1"/>
                  </a:moveTo>
                  <a:lnTo>
                    <a:pt x="35" y="27"/>
                  </a:lnTo>
                  <a:cubicBezTo>
                    <a:pt x="12" y="33"/>
                    <a:pt x="0" y="56"/>
                    <a:pt x="6" y="79"/>
                  </a:cubicBezTo>
                  <a:lnTo>
                    <a:pt x="26" y="195"/>
                  </a:lnTo>
                  <a:cubicBezTo>
                    <a:pt x="29" y="219"/>
                    <a:pt x="46" y="236"/>
                    <a:pt x="65" y="236"/>
                  </a:cubicBezTo>
                  <a:cubicBezTo>
                    <a:pt x="67" y="236"/>
                    <a:pt x="68" y="236"/>
                    <a:pt x="70" y="235"/>
                  </a:cubicBezTo>
                  <a:lnTo>
                    <a:pt x="212" y="209"/>
                  </a:lnTo>
                  <a:cubicBezTo>
                    <a:pt x="235" y="203"/>
                    <a:pt x="246" y="180"/>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7" name="Google Shape;527;p21"/>
            <p:cNvSpPr/>
            <p:nvPr/>
          </p:nvSpPr>
          <p:spPr>
            <a:xfrm>
              <a:off x="5470346" y="542434"/>
              <a:ext cx="378709" cy="189067"/>
            </a:xfrm>
            <a:custGeom>
              <a:avLst/>
              <a:gdLst/>
              <a:ahLst/>
              <a:cxnLst/>
              <a:rect l="l" t="t" r="r" b="b"/>
              <a:pathLst>
                <a:path w="1316" h="657" extrusionOk="0">
                  <a:moveTo>
                    <a:pt x="1103" y="1"/>
                  </a:moveTo>
                  <a:cubicBezTo>
                    <a:pt x="1004" y="1"/>
                    <a:pt x="645" y="38"/>
                    <a:pt x="203" y="226"/>
                  </a:cubicBezTo>
                  <a:cubicBezTo>
                    <a:pt x="148" y="252"/>
                    <a:pt x="93" y="278"/>
                    <a:pt x="38" y="310"/>
                  </a:cubicBezTo>
                  <a:cubicBezTo>
                    <a:pt x="6" y="327"/>
                    <a:pt x="0" y="365"/>
                    <a:pt x="6" y="405"/>
                  </a:cubicBezTo>
                  <a:cubicBezTo>
                    <a:pt x="12" y="446"/>
                    <a:pt x="21" y="486"/>
                    <a:pt x="32" y="524"/>
                  </a:cubicBezTo>
                  <a:cubicBezTo>
                    <a:pt x="41" y="559"/>
                    <a:pt x="49" y="596"/>
                    <a:pt x="81" y="608"/>
                  </a:cubicBezTo>
                  <a:cubicBezTo>
                    <a:pt x="90" y="614"/>
                    <a:pt x="125" y="622"/>
                    <a:pt x="136" y="625"/>
                  </a:cubicBezTo>
                  <a:cubicBezTo>
                    <a:pt x="177" y="634"/>
                    <a:pt x="220" y="637"/>
                    <a:pt x="264" y="640"/>
                  </a:cubicBezTo>
                  <a:cubicBezTo>
                    <a:pt x="344" y="651"/>
                    <a:pt x="425" y="656"/>
                    <a:pt x="505" y="656"/>
                  </a:cubicBezTo>
                  <a:cubicBezTo>
                    <a:pt x="551" y="656"/>
                    <a:pt x="596" y="655"/>
                    <a:pt x="640" y="651"/>
                  </a:cubicBezTo>
                  <a:cubicBezTo>
                    <a:pt x="695" y="646"/>
                    <a:pt x="750" y="640"/>
                    <a:pt x="803" y="634"/>
                  </a:cubicBezTo>
                  <a:cubicBezTo>
                    <a:pt x="861" y="625"/>
                    <a:pt x="921" y="614"/>
                    <a:pt x="979" y="602"/>
                  </a:cubicBezTo>
                  <a:cubicBezTo>
                    <a:pt x="1037" y="591"/>
                    <a:pt x="1104" y="570"/>
                    <a:pt x="1168" y="553"/>
                  </a:cubicBezTo>
                  <a:cubicBezTo>
                    <a:pt x="1188" y="544"/>
                    <a:pt x="1208" y="538"/>
                    <a:pt x="1228" y="533"/>
                  </a:cubicBezTo>
                  <a:cubicBezTo>
                    <a:pt x="1243" y="509"/>
                    <a:pt x="1315" y="478"/>
                    <a:pt x="1275" y="252"/>
                  </a:cubicBezTo>
                  <a:cubicBezTo>
                    <a:pt x="1234" y="23"/>
                    <a:pt x="1159" y="14"/>
                    <a:pt x="1127" y="3"/>
                  </a:cubicBezTo>
                  <a:cubicBezTo>
                    <a:pt x="1123" y="2"/>
                    <a:pt x="1115" y="1"/>
                    <a:pt x="11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8" name="Google Shape;528;p21"/>
            <p:cNvSpPr/>
            <p:nvPr/>
          </p:nvSpPr>
          <p:spPr>
            <a:xfrm>
              <a:off x="5780275" y="543010"/>
              <a:ext cx="68778" cy="151944"/>
            </a:xfrm>
            <a:custGeom>
              <a:avLst/>
              <a:gdLst/>
              <a:ahLst/>
              <a:cxnLst/>
              <a:rect l="l" t="t" r="r" b="b"/>
              <a:pathLst>
                <a:path w="239" h="528" extrusionOk="0">
                  <a:moveTo>
                    <a:pt x="50" y="1"/>
                  </a:moveTo>
                  <a:cubicBezTo>
                    <a:pt x="50" y="1"/>
                    <a:pt x="1" y="53"/>
                    <a:pt x="44" y="290"/>
                  </a:cubicBezTo>
                  <a:cubicBezTo>
                    <a:pt x="82" y="499"/>
                    <a:pt x="151" y="528"/>
                    <a:pt x="151" y="528"/>
                  </a:cubicBezTo>
                  <a:cubicBezTo>
                    <a:pt x="166" y="507"/>
                    <a:pt x="238" y="476"/>
                    <a:pt x="198" y="250"/>
                  </a:cubicBezTo>
                  <a:cubicBezTo>
                    <a:pt x="157" y="21"/>
                    <a:pt x="82" y="12"/>
                    <a:pt x="5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29" name="Google Shape;529;p21"/>
            <p:cNvSpPr/>
            <p:nvPr/>
          </p:nvSpPr>
          <p:spPr>
            <a:xfrm>
              <a:off x="5797830" y="558837"/>
              <a:ext cx="40288" cy="118850"/>
            </a:xfrm>
            <a:custGeom>
              <a:avLst/>
              <a:gdLst/>
              <a:ahLst/>
              <a:cxnLst/>
              <a:rect l="l" t="t" r="r" b="b"/>
              <a:pathLst>
                <a:path w="140" h="413" extrusionOk="0">
                  <a:moveTo>
                    <a:pt x="34" y="0"/>
                  </a:moveTo>
                  <a:cubicBezTo>
                    <a:pt x="33" y="0"/>
                    <a:pt x="33" y="1"/>
                    <a:pt x="33" y="1"/>
                  </a:cubicBezTo>
                  <a:cubicBezTo>
                    <a:pt x="6" y="6"/>
                    <a:pt x="1" y="102"/>
                    <a:pt x="21" y="215"/>
                  </a:cubicBezTo>
                  <a:cubicBezTo>
                    <a:pt x="41" y="324"/>
                    <a:pt x="77" y="412"/>
                    <a:pt x="105" y="412"/>
                  </a:cubicBezTo>
                  <a:cubicBezTo>
                    <a:pt x="106" y="412"/>
                    <a:pt x="107" y="412"/>
                    <a:pt x="108" y="412"/>
                  </a:cubicBezTo>
                  <a:cubicBezTo>
                    <a:pt x="134" y="409"/>
                    <a:pt x="140" y="311"/>
                    <a:pt x="119" y="198"/>
                  </a:cubicBezTo>
                  <a:cubicBezTo>
                    <a:pt x="99" y="86"/>
                    <a:pt x="60" y="0"/>
                    <a:pt x="34" y="0"/>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0" name="Google Shape;530;p21"/>
            <p:cNvSpPr/>
            <p:nvPr/>
          </p:nvSpPr>
          <p:spPr>
            <a:xfrm>
              <a:off x="4732500" y="460419"/>
              <a:ext cx="1126629" cy="237125"/>
            </a:xfrm>
            <a:custGeom>
              <a:avLst/>
              <a:gdLst/>
              <a:ahLst/>
              <a:cxnLst/>
              <a:rect l="l" t="t" r="r" b="b"/>
              <a:pathLst>
                <a:path w="3915" h="824" extrusionOk="0">
                  <a:moveTo>
                    <a:pt x="3634" y="0"/>
                  </a:moveTo>
                  <a:cubicBezTo>
                    <a:pt x="3392" y="0"/>
                    <a:pt x="3071" y="88"/>
                    <a:pt x="2747" y="230"/>
                  </a:cubicBezTo>
                  <a:cubicBezTo>
                    <a:pt x="2405" y="377"/>
                    <a:pt x="1" y="763"/>
                    <a:pt x="1" y="763"/>
                  </a:cubicBezTo>
                  <a:cubicBezTo>
                    <a:pt x="76" y="821"/>
                    <a:pt x="105" y="823"/>
                    <a:pt x="105" y="823"/>
                  </a:cubicBezTo>
                  <a:cubicBezTo>
                    <a:pt x="105" y="823"/>
                    <a:pt x="2921" y="592"/>
                    <a:pt x="3485" y="398"/>
                  </a:cubicBezTo>
                  <a:cubicBezTo>
                    <a:pt x="3485" y="398"/>
                    <a:pt x="3804" y="322"/>
                    <a:pt x="3856" y="253"/>
                  </a:cubicBezTo>
                  <a:cubicBezTo>
                    <a:pt x="3911" y="180"/>
                    <a:pt x="3914" y="9"/>
                    <a:pt x="3668" y="1"/>
                  </a:cubicBezTo>
                  <a:cubicBezTo>
                    <a:pt x="3657" y="0"/>
                    <a:pt x="3646" y="0"/>
                    <a:pt x="3634"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1" name="Google Shape;531;p21"/>
            <p:cNvSpPr/>
            <p:nvPr/>
          </p:nvSpPr>
          <p:spPr>
            <a:xfrm>
              <a:off x="4733363" y="473945"/>
              <a:ext cx="1123176" cy="223599"/>
            </a:xfrm>
            <a:custGeom>
              <a:avLst/>
              <a:gdLst/>
              <a:ahLst/>
              <a:cxnLst/>
              <a:rect l="l" t="t" r="r" b="b"/>
              <a:pathLst>
                <a:path w="3903" h="777" extrusionOk="0">
                  <a:moveTo>
                    <a:pt x="3827" y="0"/>
                  </a:moveTo>
                  <a:lnTo>
                    <a:pt x="3827" y="0"/>
                  </a:lnTo>
                  <a:cubicBezTo>
                    <a:pt x="3836" y="41"/>
                    <a:pt x="3824" y="84"/>
                    <a:pt x="3801" y="119"/>
                  </a:cubicBezTo>
                  <a:cubicBezTo>
                    <a:pt x="3746" y="191"/>
                    <a:pt x="3430" y="264"/>
                    <a:pt x="3430" y="264"/>
                  </a:cubicBezTo>
                  <a:cubicBezTo>
                    <a:pt x="2947" y="432"/>
                    <a:pt x="823" y="626"/>
                    <a:pt x="212" y="678"/>
                  </a:cubicBezTo>
                  <a:lnTo>
                    <a:pt x="1" y="716"/>
                  </a:lnTo>
                  <a:cubicBezTo>
                    <a:pt x="73" y="774"/>
                    <a:pt x="102" y="776"/>
                    <a:pt x="102" y="776"/>
                  </a:cubicBezTo>
                  <a:cubicBezTo>
                    <a:pt x="102" y="776"/>
                    <a:pt x="2918" y="545"/>
                    <a:pt x="3482" y="351"/>
                  </a:cubicBezTo>
                  <a:cubicBezTo>
                    <a:pt x="3482" y="351"/>
                    <a:pt x="3801" y="275"/>
                    <a:pt x="3853" y="206"/>
                  </a:cubicBezTo>
                  <a:cubicBezTo>
                    <a:pt x="3902" y="142"/>
                    <a:pt x="3891" y="49"/>
                    <a:pt x="3827"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2" name="Google Shape;532;p21"/>
            <p:cNvSpPr/>
            <p:nvPr/>
          </p:nvSpPr>
          <p:spPr>
            <a:xfrm>
              <a:off x="4294800" y="226461"/>
              <a:ext cx="482307" cy="83454"/>
            </a:xfrm>
            <a:custGeom>
              <a:avLst/>
              <a:gdLst/>
              <a:ahLst/>
              <a:cxnLst/>
              <a:rect l="l" t="t" r="r" b="b"/>
              <a:pathLst>
                <a:path w="1676" h="290" extrusionOk="0">
                  <a:moveTo>
                    <a:pt x="1503" y="1"/>
                  </a:moveTo>
                  <a:cubicBezTo>
                    <a:pt x="1288" y="1"/>
                    <a:pt x="865" y="63"/>
                    <a:pt x="771" y="84"/>
                  </a:cubicBezTo>
                  <a:lnTo>
                    <a:pt x="7" y="243"/>
                  </a:lnTo>
                  <a:cubicBezTo>
                    <a:pt x="1" y="243"/>
                    <a:pt x="4" y="260"/>
                    <a:pt x="10" y="263"/>
                  </a:cubicBezTo>
                  <a:lnTo>
                    <a:pt x="44" y="278"/>
                  </a:lnTo>
                  <a:cubicBezTo>
                    <a:pt x="70" y="287"/>
                    <a:pt x="97" y="289"/>
                    <a:pt x="123" y="289"/>
                  </a:cubicBezTo>
                  <a:cubicBezTo>
                    <a:pt x="334" y="278"/>
                    <a:pt x="1328" y="211"/>
                    <a:pt x="1577" y="75"/>
                  </a:cubicBezTo>
                  <a:cubicBezTo>
                    <a:pt x="1675" y="20"/>
                    <a:pt x="1621" y="1"/>
                    <a:pt x="1503"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3" name="Google Shape;533;p21"/>
            <p:cNvSpPr/>
            <p:nvPr/>
          </p:nvSpPr>
          <p:spPr>
            <a:xfrm>
              <a:off x="4294800" y="227900"/>
              <a:ext cx="473098" cy="82878"/>
            </a:xfrm>
            <a:custGeom>
              <a:avLst/>
              <a:gdLst/>
              <a:ahLst/>
              <a:cxnLst/>
              <a:rect l="l" t="t" r="r" b="b"/>
              <a:pathLst>
                <a:path w="1644" h="288" extrusionOk="0">
                  <a:moveTo>
                    <a:pt x="1594" y="1"/>
                  </a:moveTo>
                  <a:lnTo>
                    <a:pt x="1594" y="1"/>
                  </a:lnTo>
                  <a:cubicBezTo>
                    <a:pt x="1585" y="6"/>
                    <a:pt x="1574" y="15"/>
                    <a:pt x="1565" y="18"/>
                  </a:cubicBezTo>
                  <a:cubicBezTo>
                    <a:pt x="1316" y="157"/>
                    <a:pt x="322" y="224"/>
                    <a:pt x="114" y="235"/>
                  </a:cubicBezTo>
                  <a:cubicBezTo>
                    <a:pt x="108" y="236"/>
                    <a:pt x="103" y="236"/>
                    <a:pt x="97" y="236"/>
                  </a:cubicBezTo>
                  <a:cubicBezTo>
                    <a:pt x="81" y="236"/>
                    <a:pt x="65" y="234"/>
                    <a:pt x="50" y="229"/>
                  </a:cubicBezTo>
                  <a:lnTo>
                    <a:pt x="7" y="238"/>
                  </a:lnTo>
                  <a:cubicBezTo>
                    <a:pt x="1" y="238"/>
                    <a:pt x="4" y="258"/>
                    <a:pt x="10" y="261"/>
                  </a:cubicBezTo>
                  <a:lnTo>
                    <a:pt x="44" y="273"/>
                  </a:lnTo>
                  <a:cubicBezTo>
                    <a:pt x="70" y="282"/>
                    <a:pt x="97" y="287"/>
                    <a:pt x="125" y="287"/>
                  </a:cubicBezTo>
                  <a:cubicBezTo>
                    <a:pt x="334" y="273"/>
                    <a:pt x="1328" y="209"/>
                    <a:pt x="1577" y="70"/>
                  </a:cubicBezTo>
                  <a:cubicBezTo>
                    <a:pt x="1643" y="32"/>
                    <a:pt x="1638" y="9"/>
                    <a:pt x="1594"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4" name="Google Shape;534;p21"/>
            <p:cNvSpPr/>
            <p:nvPr/>
          </p:nvSpPr>
          <p:spPr>
            <a:xfrm>
              <a:off x="4434081" y="506463"/>
              <a:ext cx="368637" cy="200290"/>
            </a:xfrm>
            <a:custGeom>
              <a:avLst/>
              <a:gdLst/>
              <a:ahLst/>
              <a:cxnLst/>
              <a:rect l="l" t="t" r="r" b="b"/>
              <a:pathLst>
                <a:path w="1281" h="696" extrusionOk="0">
                  <a:moveTo>
                    <a:pt x="140" y="0"/>
                  </a:moveTo>
                  <a:lnTo>
                    <a:pt x="1" y="26"/>
                  </a:lnTo>
                  <a:lnTo>
                    <a:pt x="658" y="617"/>
                  </a:lnTo>
                  <a:cubicBezTo>
                    <a:pt x="710" y="666"/>
                    <a:pt x="783" y="695"/>
                    <a:pt x="858" y="695"/>
                  </a:cubicBezTo>
                  <a:cubicBezTo>
                    <a:pt x="1000" y="692"/>
                    <a:pt x="1142" y="678"/>
                    <a:pt x="1281" y="652"/>
                  </a:cubicBezTo>
                  <a:cubicBezTo>
                    <a:pt x="1281" y="652"/>
                    <a:pt x="1174" y="649"/>
                    <a:pt x="829" y="426"/>
                  </a:cubicBezTo>
                  <a:cubicBezTo>
                    <a:pt x="482" y="200"/>
                    <a:pt x="140" y="0"/>
                    <a:pt x="14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5" name="Google Shape;535;p21"/>
            <p:cNvSpPr/>
            <p:nvPr/>
          </p:nvSpPr>
          <p:spPr>
            <a:xfrm>
              <a:off x="4698255" y="332073"/>
              <a:ext cx="127195" cy="127771"/>
            </a:xfrm>
            <a:custGeom>
              <a:avLst/>
              <a:gdLst/>
              <a:ahLst/>
              <a:cxnLst/>
              <a:rect l="l" t="t" r="r" b="b"/>
              <a:pathLst>
                <a:path w="442" h="444" extrusionOk="0">
                  <a:moveTo>
                    <a:pt x="125" y="1"/>
                  </a:moveTo>
                  <a:lnTo>
                    <a:pt x="149" y="169"/>
                  </a:lnTo>
                  <a:lnTo>
                    <a:pt x="1" y="250"/>
                  </a:lnTo>
                  <a:lnTo>
                    <a:pt x="166" y="279"/>
                  </a:lnTo>
                  <a:lnTo>
                    <a:pt x="195" y="444"/>
                  </a:lnTo>
                  <a:lnTo>
                    <a:pt x="276" y="296"/>
                  </a:lnTo>
                  <a:lnTo>
                    <a:pt x="441" y="316"/>
                  </a:lnTo>
                  <a:lnTo>
                    <a:pt x="325" y="198"/>
                  </a:lnTo>
                  <a:lnTo>
                    <a:pt x="398" y="44"/>
                  </a:lnTo>
                  <a:lnTo>
                    <a:pt x="247" y="117"/>
                  </a:lnTo>
                  <a:lnTo>
                    <a:pt x="125"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Tree>
    <p:extLst>
      <p:ext uri="{BB962C8B-B14F-4D97-AF65-F5344CB8AC3E}">
        <p14:creationId xmlns:p14="http://schemas.microsoft.com/office/powerpoint/2010/main" val="12584534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36"/>
        <p:cNvGrpSpPr/>
        <p:nvPr/>
      </p:nvGrpSpPr>
      <p:grpSpPr>
        <a:xfrm>
          <a:off x="0" y="0"/>
          <a:ext cx="0" cy="0"/>
          <a:chOff x="0" y="0"/>
          <a:chExt cx="0" cy="0"/>
        </a:xfrm>
      </p:grpSpPr>
      <p:sp>
        <p:nvSpPr>
          <p:cNvPr id="537" name="Google Shape;537;p22"/>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8" name="Google Shape;538;p22"/>
          <p:cNvSpPr/>
          <p:nvPr/>
        </p:nvSpPr>
        <p:spPr>
          <a:xfrm>
            <a:off x="7585137" y="3348185"/>
            <a:ext cx="3165519" cy="3044521"/>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39" name="Google Shape;539;p22"/>
          <p:cNvSpPr/>
          <p:nvPr/>
        </p:nvSpPr>
        <p:spPr>
          <a:xfrm>
            <a:off x="7585119" y="2991337"/>
            <a:ext cx="4606884" cy="3758233"/>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40" name="Google Shape;540;p22"/>
          <p:cNvSpPr txBox="1">
            <a:spLocks noGrp="1"/>
          </p:cNvSpPr>
          <p:nvPr>
            <p:ph type="ctrTitle"/>
          </p:nvPr>
        </p:nvSpPr>
        <p:spPr>
          <a:xfrm>
            <a:off x="968000" y="677333"/>
            <a:ext cx="5128000" cy="140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5333" b="0">
                <a:solidFill>
                  <a:schemeClr val="lt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41" name="Google Shape;541;p22"/>
          <p:cNvSpPr txBox="1">
            <a:spLocks noGrp="1"/>
          </p:cNvSpPr>
          <p:nvPr>
            <p:ph type="subTitle" idx="1"/>
          </p:nvPr>
        </p:nvSpPr>
        <p:spPr>
          <a:xfrm>
            <a:off x="968000" y="2114967"/>
            <a:ext cx="5128000" cy="140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2800"/>
              <a:buNone/>
              <a:defRPr>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42" name="Google Shape;542;p22"/>
          <p:cNvSpPr txBox="1"/>
          <p:nvPr/>
        </p:nvSpPr>
        <p:spPr>
          <a:xfrm>
            <a:off x="1605600" y="4289317"/>
            <a:ext cx="4490400" cy="936400"/>
          </a:xfrm>
          <a:prstGeom prst="rect">
            <a:avLst/>
          </a:prstGeom>
          <a:noFill/>
          <a:ln>
            <a:noFill/>
          </a:ln>
        </p:spPr>
        <p:txBody>
          <a:bodyPr spcFirstLastPara="1" wrap="square" lIns="121900" tIns="121900" rIns="121900" bIns="121900" anchor="t" anchorCtr="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FF6E9"/>
                </a:solidFill>
                <a:effectLst/>
                <a:uLnTx/>
                <a:uFillTx/>
                <a:latin typeface="Roboto"/>
                <a:ea typeface="Roboto"/>
                <a:cs typeface="Roboto"/>
                <a:sym typeface="Roboto"/>
              </a:rPr>
              <a:t>CREDITS: This presentation template was created by </a:t>
            </a:r>
            <a:r>
              <a:rPr kumimoji="0" lang="en" sz="1600" b="0" i="0" u="none" strike="noStrike" kern="1200" cap="none" spc="0" normalizeH="0" baseline="0" noProof="0">
                <a:ln>
                  <a:noFill/>
                </a:ln>
                <a:solidFill>
                  <a:srgbClr val="FFF6E9"/>
                </a:solidFill>
                <a:effectLst/>
                <a:uLnTx/>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kumimoji="0" lang="en" sz="1600" b="0" i="0" u="none" strike="noStrike" kern="1200" cap="none" spc="0" normalizeH="0" baseline="0" noProof="0">
                <a:ln>
                  <a:noFill/>
                </a:ln>
                <a:solidFill>
                  <a:srgbClr val="FFF6E9"/>
                </a:solidFill>
                <a:effectLst/>
                <a:uLnTx/>
                <a:uFillTx/>
                <a:latin typeface="Roboto"/>
                <a:ea typeface="Roboto"/>
                <a:cs typeface="Roboto"/>
                <a:sym typeface="Roboto"/>
              </a:rPr>
              <a:t>, including icons by </a:t>
            </a:r>
            <a:r>
              <a:rPr kumimoji="0" lang="en" sz="1600" b="0" i="0" u="none" strike="noStrike" kern="1200" cap="none" spc="0" normalizeH="0" baseline="0" noProof="0">
                <a:ln>
                  <a:noFill/>
                </a:ln>
                <a:solidFill>
                  <a:srgbClr val="FFF6E9"/>
                </a:solidFill>
                <a:effectLst/>
                <a:uLnTx/>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kumimoji="0" lang="en" sz="1600" b="0" i="0" u="none" strike="noStrike" kern="1200" cap="none" spc="0" normalizeH="0" baseline="0" noProof="0">
                <a:ln>
                  <a:noFill/>
                </a:ln>
                <a:solidFill>
                  <a:srgbClr val="FFF6E9"/>
                </a:solidFill>
                <a:effectLst/>
                <a:uLnTx/>
                <a:uFillTx/>
                <a:latin typeface="Roboto"/>
                <a:ea typeface="Roboto"/>
                <a:cs typeface="Roboto"/>
                <a:sym typeface="Roboto"/>
              </a:rPr>
              <a:t>, and infographics &amp; images by </a:t>
            </a:r>
            <a:r>
              <a:rPr kumimoji="0" lang="en" sz="1600" b="0" i="0" u="none" strike="noStrike" kern="1200" cap="none" spc="0" normalizeH="0" baseline="0" noProof="0">
                <a:ln>
                  <a:noFill/>
                </a:ln>
                <a:solidFill>
                  <a:srgbClr val="FFF6E9"/>
                </a:solidFill>
                <a:effectLst/>
                <a:uLnTx/>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r>
              <a:rPr kumimoji="0" lang="en" sz="1600" b="0" i="0" u="none" strike="noStrike" kern="1200" cap="none" spc="0" normalizeH="0" baseline="0" noProof="0">
                <a:ln>
                  <a:noFill/>
                </a:ln>
                <a:solidFill>
                  <a:srgbClr val="FFF6E9"/>
                </a:solidFill>
                <a:effectLst/>
                <a:uLnTx/>
                <a:uFillTx/>
                <a:latin typeface="Roboto"/>
                <a:ea typeface="Roboto"/>
                <a:cs typeface="Roboto"/>
                <a:sym typeface="Roboto"/>
              </a:rPr>
              <a:t> </a:t>
            </a:r>
            <a:endParaRPr kumimoji="0" sz="1600" b="0" i="0" u="none" strike="noStrike" kern="1200" cap="none" spc="0" normalizeH="0" baseline="0" noProof="0">
              <a:ln>
                <a:noFill/>
              </a:ln>
              <a:solidFill>
                <a:srgbClr val="FFF6E9"/>
              </a:solidFill>
              <a:effectLst/>
              <a:uLnTx/>
              <a:uFillTx/>
              <a:latin typeface="Roboto"/>
              <a:ea typeface="Roboto"/>
              <a:cs typeface="Roboto"/>
              <a:sym typeface="Roboto"/>
            </a:endParaRPr>
          </a:p>
          <a:p>
            <a:pPr marL="0" marR="0" lvl="0" indent="0" algn="r" defTabSz="914377" rtl="0" eaLnBrk="1" fontAlgn="auto" latinLnBrk="0" hangingPunct="1">
              <a:lnSpc>
                <a:spcPct val="100000"/>
              </a:lnSpc>
              <a:spcBef>
                <a:spcPts val="2133"/>
              </a:spcBef>
              <a:spcAft>
                <a:spcPts val="2133"/>
              </a:spcAft>
              <a:buClrTx/>
              <a:buSzTx/>
              <a:buFontTx/>
              <a:buNone/>
              <a:tabLst/>
              <a:defRPr/>
            </a:pPr>
            <a:endParaRPr kumimoji="0" sz="1600" b="0" i="0" u="sng" strike="noStrike" kern="1200" cap="none" spc="0" normalizeH="0" baseline="0" noProof="0">
              <a:ln>
                <a:noFill/>
              </a:ln>
              <a:solidFill>
                <a:srgbClr val="FFF6E9"/>
              </a:solidFill>
              <a:effectLst/>
              <a:uLnTx/>
              <a:uFillTx/>
              <a:latin typeface="Roboto"/>
              <a:ea typeface="Roboto"/>
              <a:cs typeface="Roboto"/>
              <a:sym typeface="Roboto"/>
            </a:endParaRPr>
          </a:p>
        </p:txBody>
      </p:sp>
    </p:spTree>
    <p:extLst>
      <p:ext uri="{BB962C8B-B14F-4D97-AF65-F5344CB8AC3E}">
        <p14:creationId xmlns:p14="http://schemas.microsoft.com/office/powerpoint/2010/main" val="27736545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3"/>
        <p:cNvGrpSpPr/>
        <p:nvPr/>
      </p:nvGrpSpPr>
      <p:grpSpPr>
        <a:xfrm>
          <a:off x="0" y="0"/>
          <a:ext cx="0" cy="0"/>
          <a:chOff x="0" y="0"/>
          <a:chExt cx="0" cy="0"/>
        </a:xfrm>
      </p:grpSpPr>
      <p:sp>
        <p:nvSpPr>
          <p:cNvPr id="544" name="Google Shape;544;p23"/>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45" name="Google Shape;545;p23"/>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46" name="Google Shape;546;p23"/>
          <p:cNvSpPr txBox="1">
            <a:spLocks noGrp="1"/>
          </p:cNvSpPr>
          <p:nvPr>
            <p:ph type="body" idx="1"/>
          </p:nvPr>
        </p:nvSpPr>
        <p:spPr>
          <a:xfrm>
            <a:off x="1670533" y="2542669"/>
            <a:ext cx="4234400" cy="937200"/>
          </a:xfrm>
          <a:prstGeom prst="rect">
            <a:avLst/>
          </a:prstGeom>
        </p:spPr>
        <p:txBody>
          <a:bodyPr spcFirstLastPara="1" wrap="square" lIns="91425" tIns="91425" rIns="91425" bIns="91425" anchor="t" anchorCtr="0">
            <a:noAutofit/>
          </a:bodyPr>
          <a:lstStyle>
            <a:lvl1pPr marL="609555" lvl="0" indent="-389438" rtl="0">
              <a:spcBef>
                <a:spcPts val="0"/>
              </a:spcBef>
              <a:spcAft>
                <a:spcPts val="0"/>
              </a:spcAft>
              <a:buClr>
                <a:srgbClr val="734D3F"/>
              </a:buClr>
              <a:buSzPts val="1000"/>
              <a:buFont typeface="Montserrat"/>
              <a:buChar char="●"/>
              <a:defRPr u="sng"/>
            </a:lvl1pPr>
            <a:lvl2pPr marL="1219110" lvl="1" indent="-440234" rtl="0">
              <a:lnSpc>
                <a:spcPct val="100000"/>
              </a:lnSpc>
              <a:spcBef>
                <a:spcPts val="2133"/>
              </a:spcBef>
              <a:spcAft>
                <a:spcPts val="0"/>
              </a:spcAft>
              <a:buSzPts val="1600"/>
              <a:buFont typeface="Montserrat"/>
              <a:buChar char="○"/>
              <a:defRPr sz="1600"/>
            </a:lvl2pPr>
            <a:lvl3pPr marL="1828664" lvl="2" indent="-440234" rtl="0">
              <a:spcBef>
                <a:spcPts val="2133"/>
              </a:spcBef>
              <a:spcAft>
                <a:spcPts val="0"/>
              </a:spcAft>
              <a:buClr>
                <a:srgbClr val="734D3F"/>
              </a:buClr>
              <a:buSzPts val="1600"/>
              <a:buFont typeface="Montserrat"/>
              <a:buChar char="■"/>
              <a:defRPr/>
            </a:lvl3pPr>
            <a:lvl4pPr marL="2438218" lvl="3" indent="-440234" rtl="0">
              <a:spcBef>
                <a:spcPts val="2133"/>
              </a:spcBef>
              <a:spcAft>
                <a:spcPts val="0"/>
              </a:spcAft>
              <a:buClr>
                <a:srgbClr val="734D3F"/>
              </a:buClr>
              <a:buSzPts val="1600"/>
              <a:buFont typeface="Montserrat"/>
              <a:buChar char="●"/>
              <a:defRPr/>
            </a:lvl4pPr>
            <a:lvl5pPr marL="3047772" lvl="4" indent="-440234" rtl="0">
              <a:spcBef>
                <a:spcPts val="2133"/>
              </a:spcBef>
              <a:spcAft>
                <a:spcPts val="0"/>
              </a:spcAft>
              <a:buClr>
                <a:srgbClr val="734D3F"/>
              </a:buClr>
              <a:buSzPts val="1600"/>
              <a:buFont typeface="Montserrat"/>
              <a:buChar char="○"/>
              <a:defRPr/>
            </a:lvl5pPr>
            <a:lvl6pPr marL="3657327" lvl="5" indent="-440234" rtl="0">
              <a:spcBef>
                <a:spcPts val="2133"/>
              </a:spcBef>
              <a:spcAft>
                <a:spcPts val="0"/>
              </a:spcAft>
              <a:buClr>
                <a:srgbClr val="734D3F"/>
              </a:buClr>
              <a:buSzPts val="1600"/>
              <a:buFont typeface="Montserrat"/>
              <a:buChar char="■"/>
              <a:defRPr/>
            </a:lvl6pPr>
            <a:lvl7pPr marL="4266880" lvl="6" indent="-440234" rtl="0">
              <a:spcBef>
                <a:spcPts val="2133"/>
              </a:spcBef>
              <a:spcAft>
                <a:spcPts val="0"/>
              </a:spcAft>
              <a:buClr>
                <a:srgbClr val="734D3F"/>
              </a:buClr>
              <a:buSzPts val="1600"/>
              <a:buFont typeface="Montserrat"/>
              <a:buChar char="●"/>
              <a:defRPr/>
            </a:lvl7pPr>
            <a:lvl8pPr marL="4876435" lvl="7" indent="-440234" rtl="0">
              <a:spcBef>
                <a:spcPts val="2133"/>
              </a:spcBef>
              <a:spcAft>
                <a:spcPts val="0"/>
              </a:spcAft>
              <a:buClr>
                <a:srgbClr val="734D3F"/>
              </a:buClr>
              <a:buSzPts val="1600"/>
              <a:buFont typeface="Montserrat"/>
              <a:buChar char="○"/>
              <a:defRPr/>
            </a:lvl8pPr>
            <a:lvl9pPr marL="5485990" lvl="8" indent="-440234" rtl="0">
              <a:spcBef>
                <a:spcPts val="2133"/>
              </a:spcBef>
              <a:spcAft>
                <a:spcPts val="2133"/>
              </a:spcAft>
              <a:buClr>
                <a:srgbClr val="734D3F"/>
              </a:buClr>
              <a:buSzPts val="1600"/>
              <a:buFont typeface="Montserrat"/>
              <a:buChar char="■"/>
              <a:defRPr/>
            </a:lvl9pPr>
          </a:lstStyle>
          <a:p>
            <a:endParaRPr/>
          </a:p>
        </p:txBody>
      </p:sp>
      <p:sp>
        <p:nvSpPr>
          <p:cNvPr id="547" name="Google Shape;547;p23"/>
          <p:cNvSpPr txBox="1">
            <a:spLocks noGrp="1"/>
          </p:cNvSpPr>
          <p:nvPr>
            <p:ph type="body" idx="2"/>
          </p:nvPr>
        </p:nvSpPr>
        <p:spPr>
          <a:xfrm>
            <a:off x="6778733" y="2542669"/>
            <a:ext cx="4234400" cy="1564000"/>
          </a:xfrm>
          <a:prstGeom prst="rect">
            <a:avLst/>
          </a:prstGeom>
        </p:spPr>
        <p:txBody>
          <a:bodyPr spcFirstLastPara="1" wrap="square" lIns="91425" tIns="91425" rIns="91425" bIns="91425" anchor="t" anchorCtr="0">
            <a:noAutofit/>
          </a:bodyPr>
          <a:lstStyle>
            <a:lvl1pPr marL="609555" lvl="0" indent="-389438" rtl="0">
              <a:spcBef>
                <a:spcPts val="0"/>
              </a:spcBef>
              <a:spcAft>
                <a:spcPts val="0"/>
              </a:spcAft>
              <a:buSzPts val="1000"/>
              <a:buFont typeface="Montserrat"/>
              <a:buChar char="●"/>
              <a:defRPr u="sng"/>
            </a:lvl1pPr>
            <a:lvl2pPr marL="1219110" lvl="1" indent="-440234" rtl="0">
              <a:lnSpc>
                <a:spcPct val="100000"/>
              </a:lnSpc>
              <a:spcBef>
                <a:spcPts val="2133"/>
              </a:spcBef>
              <a:spcAft>
                <a:spcPts val="0"/>
              </a:spcAft>
              <a:buSzPts val="1600"/>
              <a:buFont typeface="Montserrat"/>
              <a:buChar char="○"/>
              <a:defRPr sz="1600"/>
            </a:lvl2pPr>
            <a:lvl3pPr marL="1828664" lvl="2" indent="-440234" rtl="0">
              <a:spcBef>
                <a:spcPts val="2133"/>
              </a:spcBef>
              <a:spcAft>
                <a:spcPts val="0"/>
              </a:spcAft>
              <a:buSzPts val="1600"/>
              <a:buFont typeface="Montserrat"/>
              <a:buChar char="■"/>
              <a:defRPr/>
            </a:lvl3pPr>
            <a:lvl4pPr marL="2438218" lvl="3" indent="-440234" rtl="0">
              <a:spcBef>
                <a:spcPts val="2133"/>
              </a:spcBef>
              <a:spcAft>
                <a:spcPts val="0"/>
              </a:spcAft>
              <a:buSzPts val="1600"/>
              <a:buFont typeface="Montserrat"/>
              <a:buChar char="●"/>
              <a:defRPr/>
            </a:lvl4pPr>
            <a:lvl5pPr marL="3047772" lvl="4" indent="-440234" rtl="0">
              <a:spcBef>
                <a:spcPts val="2133"/>
              </a:spcBef>
              <a:spcAft>
                <a:spcPts val="0"/>
              </a:spcAft>
              <a:buSzPts val="1600"/>
              <a:buFont typeface="Montserrat"/>
              <a:buChar char="○"/>
              <a:defRPr/>
            </a:lvl5pPr>
            <a:lvl6pPr marL="3657327" lvl="5" indent="-440234" rtl="0">
              <a:spcBef>
                <a:spcPts val="2133"/>
              </a:spcBef>
              <a:spcAft>
                <a:spcPts val="0"/>
              </a:spcAft>
              <a:buSzPts val="1600"/>
              <a:buFont typeface="Montserrat"/>
              <a:buChar char="■"/>
              <a:defRPr/>
            </a:lvl6pPr>
            <a:lvl7pPr marL="4266880" lvl="6" indent="-440234" rtl="0">
              <a:spcBef>
                <a:spcPts val="2133"/>
              </a:spcBef>
              <a:spcAft>
                <a:spcPts val="0"/>
              </a:spcAft>
              <a:buSzPts val="1600"/>
              <a:buFont typeface="Montserrat"/>
              <a:buChar char="●"/>
              <a:defRPr/>
            </a:lvl7pPr>
            <a:lvl8pPr marL="4876435" lvl="7" indent="-440234" rtl="0">
              <a:spcBef>
                <a:spcPts val="2133"/>
              </a:spcBef>
              <a:spcAft>
                <a:spcPts val="0"/>
              </a:spcAft>
              <a:buSzPts val="1600"/>
              <a:buFont typeface="Montserrat"/>
              <a:buChar char="○"/>
              <a:defRPr/>
            </a:lvl8pPr>
            <a:lvl9pPr marL="5485990" lvl="8" indent="-440234" rtl="0">
              <a:spcBef>
                <a:spcPts val="2133"/>
              </a:spcBef>
              <a:spcAft>
                <a:spcPts val="2133"/>
              </a:spcAft>
              <a:buSzPts val="1600"/>
              <a:buFont typeface="Montserrat"/>
              <a:buChar char="■"/>
              <a:defRPr/>
            </a:lvl9pPr>
          </a:lstStyle>
          <a:p>
            <a:endParaRPr/>
          </a:p>
        </p:txBody>
      </p:sp>
      <p:sp>
        <p:nvSpPr>
          <p:cNvPr id="548" name="Google Shape;548;p23"/>
          <p:cNvSpPr txBox="1">
            <a:spLocks noGrp="1"/>
          </p:cNvSpPr>
          <p:nvPr>
            <p:ph type="subTitle" idx="3"/>
          </p:nvPr>
        </p:nvSpPr>
        <p:spPr>
          <a:xfrm>
            <a:off x="1670533" y="2096800"/>
            <a:ext cx="3803200" cy="497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2400">
                <a:latin typeface="Limelight"/>
                <a:ea typeface="Limelight"/>
                <a:cs typeface="Limelight"/>
                <a:sym typeface="Limelight"/>
              </a:defRPr>
            </a:lvl1pPr>
            <a:lvl2pPr lvl="1" rtl="0">
              <a:spcBef>
                <a:spcPts val="2133"/>
              </a:spcBef>
              <a:spcAft>
                <a:spcPts val="0"/>
              </a:spcAft>
              <a:buSzPts val="1800"/>
              <a:buFont typeface="Limelight"/>
              <a:buNone/>
              <a:defRPr sz="2400">
                <a:latin typeface="Limelight"/>
                <a:ea typeface="Limelight"/>
                <a:cs typeface="Limelight"/>
                <a:sym typeface="Limelight"/>
              </a:defRPr>
            </a:lvl2pPr>
            <a:lvl3pPr lvl="2" rtl="0">
              <a:spcBef>
                <a:spcPts val="2133"/>
              </a:spcBef>
              <a:spcAft>
                <a:spcPts val="0"/>
              </a:spcAft>
              <a:buSzPts val="1800"/>
              <a:buFont typeface="Limelight"/>
              <a:buNone/>
              <a:defRPr sz="2400">
                <a:latin typeface="Limelight"/>
                <a:ea typeface="Limelight"/>
                <a:cs typeface="Limelight"/>
                <a:sym typeface="Limelight"/>
              </a:defRPr>
            </a:lvl3pPr>
            <a:lvl4pPr lvl="3" rtl="0">
              <a:spcBef>
                <a:spcPts val="2133"/>
              </a:spcBef>
              <a:spcAft>
                <a:spcPts val="0"/>
              </a:spcAft>
              <a:buSzPts val="1800"/>
              <a:buFont typeface="Limelight"/>
              <a:buNone/>
              <a:defRPr sz="2400">
                <a:latin typeface="Limelight"/>
                <a:ea typeface="Limelight"/>
                <a:cs typeface="Limelight"/>
                <a:sym typeface="Limelight"/>
              </a:defRPr>
            </a:lvl4pPr>
            <a:lvl5pPr lvl="4" rtl="0">
              <a:spcBef>
                <a:spcPts val="2133"/>
              </a:spcBef>
              <a:spcAft>
                <a:spcPts val="0"/>
              </a:spcAft>
              <a:buSzPts val="1800"/>
              <a:buFont typeface="Limelight"/>
              <a:buNone/>
              <a:defRPr sz="2400">
                <a:latin typeface="Limelight"/>
                <a:ea typeface="Limelight"/>
                <a:cs typeface="Limelight"/>
                <a:sym typeface="Limelight"/>
              </a:defRPr>
            </a:lvl5pPr>
            <a:lvl6pPr lvl="5" rtl="0">
              <a:spcBef>
                <a:spcPts val="2133"/>
              </a:spcBef>
              <a:spcAft>
                <a:spcPts val="0"/>
              </a:spcAft>
              <a:buSzPts val="1800"/>
              <a:buFont typeface="Limelight"/>
              <a:buNone/>
              <a:defRPr sz="2400">
                <a:latin typeface="Limelight"/>
                <a:ea typeface="Limelight"/>
                <a:cs typeface="Limelight"/>
                <a:sym typeface="Limelight"/>
              </a:defRPr>
            </a:lvl6pPr>
            <a:lvl7pPr lvl="6" rtl="0">
              <a:spcBef>
                <a:spcPts val="2133"/>
              </a:spcBef>
              <a:spcAft>
                <a:spcPts val="0"/>
              </a:spcAft>
              <a:buSzPts val="1800"/>
              <a:buFont typeface="Limelight"/>
              <a:buNone/>
              <a:defRPr sz="2400">
                <a:latin typeface="Limelight"/>
                <a:ea typeface="Limelight"/>
                <a:cs typeface="Limelight"/>
                <a:sym typeface="Limelight"/>
              </a:defRPr>
            </a:lvl7pPr>
            <a:lvl8pPr lvl="7" rtl="0">
              <a:spcBef>
                <a:spcPts val="2133"/>
              </a:spcBef>
              <a:spcAft>
                <a:spcPts val="0"/>
              </a:spcAft>
              <a:buSzPts val="1800"/>
              <a:buFont typeface="Limelight"/>
              <a:buNone/>
              <a:defRPr sz="2400">
                <a:latin typeface="Limelight"/>
                <a:ea typeface="Limelight"/>
                <a:cs typeface="Limelight"/>
                <a:sym typeface="Limelight"/>
              </a:defRPr>
            </a:lvl8pPr>
            <a:lvl9pPr lvl="8" rtl="0">
              <a:spcBef>
                <a:spcPts val="2133"/>
              </a:spcBef>
              <a:spcAft>
                <a:spcPts val="2133"/>
              </a:spcAft>
              <a:buSzPts val="1800"/>
              <a:buFont typeface="Limelight"/>
              <a:buNone/>
              <a:defRPr sz="2400">
                <a:latin typeface="Limelight"/>
                <a:ea typeface="Limelight"/>
                <a:cs typeface="Limelight"/>
                <a:sym typeface="Limelight"/>
              </a:defRPr>
            </a:lvl9pPr>
          </a:lstStyle>
          <a:p>
            <a:endParaRPr/>
          </a:p>
        </p:txBody>
      </p:sp>
      <p:sp>
        <p:nvSpPr>
          <p:cNvPr id="549" name="Google Shape;549;p23"/>
          <p:cNvSpPr txBox="1">
            <a:spLocks noGrp="1"/>
          </p:cNvSpPr>
          <p:nvPr>
            <p:ph type="subTitle" idx="4"/>
          </p:nvPr>
        </p:nvSpPr>
        <p:spPr>
          <a:xfrm>
            <a:off x="6778733" y="2096800"/>
            <a:ext cx="3802800" cy="497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2400">
                <a:latin typeface="Limelight"/>
                <a:ea typeface="Limelight"/>
                <a:cs typeface="Limelight"/>
                <a:sym typeface="Limelight"/>
              </a:defRPr>
            </a:lvl1pPr>
            <a:lvl2pPr lvl="1" rtl="0">
              <a:spcBef>
                <a:spcPts val="2133"/>
              </a:spcBef>
              <a:spcAft>
                <a:spcPts val="0"/>
              </a:spcAft>
              <a:buSzPts val="1800"/>
              <a:buFont typeface="Limelight"/>
              <a:buNone/>
              <a:defRPr sz="2400">
                <a:latin typeface="Limelight"/>
                <a:ea typeface="Limelight"/>
                <a:cs typeface="Limelight"/>
                <a:sym typeface="Limelight"/>
              </a:defRPr>
            </a:lvl2pPr>
            <a:lvl3pPr lvl="2" rtl="0">
              <a:spcBef>
                <a:spcPts val="2133"/>
              </a:spcBef>
              <a:spcAft>
                <a:spcPts val="0"/>
              </a:spcAft>
              <a:buSzPts val="1800"/>
              <a:buFont typeface="Limelight"/>
              <a:buNone/>
              <a:defRPr sz="2400">
                <a:latin typeface="Limelight"/>
                <a:ea typeface="Limelight"/>
                <a:cs typeface="Limelight"/>
                <a:sym typeface="Limelight"/>
              </a:defRPr>
            </a:lvl3pPr>
            <a:lvl4pPr lvl="3" rtl="0">
              <a:spcBef>
                <a:spcPts val="2133"/>
              </a:spcBef>
              <a:spcAft>
                <a:spcPts val="0"/>
              </a:spcAft>
              <a:buSzPts val="1800"/>
              <a:buFont typeface="Limelight"/>
              <a:buNone/>
              <a:defRPr sz="2400">
                <a:latin typeface="Limelight"/>
                <a:ea typeface="Limelight"/>
                <a:cs typeface="Limelight"/>
                <a:sym typeface="Limelight"/>
              </a:defRPr>
            </a:lvl4pPr>
            <a:lvl5pPr lvl="4" rtl="0">
              <a:spcBef>
                <a:spcPts val="2133"/>
              </a:spcBef>
              <a:spcAft>
                <a:spcPts val="0"/>
              </a:spcAft>
              <a:buSzPts val="1800"/>
              <a:buFont typeface="Limelight"/>
              <a:buNone/>
              <a:defRPr sz="2400">
                <a:latin typeface="Limelight"/>
                <a:ea typeface="Limelight"/>
                <a:cs typeface="Limelight"/>
                <a:sym typeface="Limelight"/>
              </a:defRPr>
            </a:lvl5pPr>
            <a:lvl6pPr lvl="5" rtl="0">
              <a:spcBef>
                <a:spcPts val="2133"/>
              </a:spcBef>
              <a:spcAft>
                <a:spcPts val="0"/>
              </a:spcAft>
              <a:buSzPts val="1800"/>
              <a:buFont typeface="Limelight"/>
              <a:buNone/>
              <a:defRPr sz="2400">
                <a:latin typeface="Limelight"/>
                <a:ea typeface="Limelight"/>
                <a:cs typeface="Limelight"/>
                <a:sym typeface="Limelight"/>
              </a:defRPr>
            </a:lvl6pPr>
            <a:lvl7pPr lvl="6" rtl="0">
              <a:spcBef>
                <a:spcPts val="2133"/>
              </a:spcBef>
              <a:spcAft>
                <a:spcPts val="0"/>
              </a:spcAft>
              <a:buSzPts val="1800"/>
              <a:buFont typeface="Limelight"/>
              <a:buNone/>
              <a:defRPr sz="2400">
                <a:latin typeface="Limelight"/>
                <a:ea typeface="Limelight"/>
                <a:cs typeface="Limelight"/>
                <a:sym typeface="Limelight"/>
              </a:defRPr>
            </a:lvl7pPr>
            <a:lvl8pPr lvl="7" rtl="0">
              <a:spcBef>
                <a:spcPts val="2133"/>
              </a:spcBef>
              <a:spcAft>
                <a:spcPts val="0"/>
              </a:spcAft>
              <a:buSzPts val="1800"/>
              <a:buFont typeface="Limelight"/>
              <a:buNone/>
              <a:defRPr sz="2400">
                <a:latin typeface="Limelight"/>
                <a:ea typeface="Limelight"/>
                <a:cs typeface="Limelight"/>
                <a:sym typeface="Limelight"/>
              </a:defRPr>
            </a:lvl8pPr>
            <a:lvl9pPr lvl="8" rtl="0">
              <a:spcBef>
                <a:spcPts val="2133"/>
              </a:spcBef>
              <a:spcAft>
                <a:spcPts val="2133"/>
              </a:spcAft>
              <a:buSzPts val="1800"/>
              <a:buFont typeface="Limelight"/>
              <a:buNone/>
              <a:defRPr sz="2400">
                <a:latin typeface="Limelight"/>
                <a:ea typeface="Limelight"/>
                <a:cs typeface="Limelight"/>
                <a:sym typeface="Limelight"/>
              </a:defRPr>
            </a:lvl9pPr>
          </a:lstStyle>
          <a:p>
            <a:endParaRPr/>
          </a:p>
        </p:txBody>
      </p:sp>
      <p:sp>
        <p:nvSpPr>
          <p:cNvPr id="550" name="Google Shape;550;p23"/>
          <p:cNvSpPr txBox="1">
            <a:spLocks noGrp="1"/>
          </p:cNvSpPr>
          <p:nvPr>
            <p:ph type="title"/>
          </p:nvPr>
        </p:nvSpPr>
        <p:spPr>
          <a:xfrm>
            <a:off x="1467333" y="854467"/>
            <a:ext cx="9257200" cy="6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1" name="Google Shape;551;p23"/>
          <p:cNvSpPr txBox="1">
            <a:spLocks noGrp="1"/>
          </p:cNvSpPr>
          <p:nvPr>
            <p:ph type="body" idx="5"/>
          </p:nvPr>
        </p:nvSpPr>
        <p:spPr>
          <a:xfrm>
            <a:off x="1670533" y="4094771"/>
            <a:ext cx="4234400" cy="570000"/>
          </a:xfrm>
          <a:prstGeom prst="rect">
            <a:avLst/>
          </a:prstGeom>
        </p:spPr>
        <p:txBody>
          <a:bodyPr spcFirstLastPara="1" wrap="square" lIns="91425" tIns="91425" rIns="91425" bIns="91425" anchor="t" anchorCtr="0">
            <a:noAutofit/>
          </a:bodyPr>
          <a:lstStyle>
            <a:lvl1pPr marL="609555" lvl="0" indent="-389438" rtl="0">
              <a:spcBef>
                <a:spcPts val="0"/>
              </a:spcBef>
              <a:spcAft>
                <a:spcPts val="0"/>
              </a:spcAft>
              <a:buClr>
                <a:schemeClr val="dk1"/>
              </a:buClr>
              <a:buSzPts val="1000"/>
              <a:buFont typeface="Montserrat"/>
              <a:buChar char="●"/>
              <a:defRPr u="sng">
                <a:solidFill>
                  <a:schemeClr val="hlink"/>
                </a:solidFill>
              </a:defRPr>
            </a:lvl1pPr>
            <a:lvl2pPr marL="1219110" lvl="1" indent="-440234" rtl="0">
              <a:lnSpc>
                <a:spcPct val="100000"/>
              </a:lnSpc>
              <a:spcBef>
                <a:spcPts val="2133"/>
              </a:spcBef>
              <a:spcAft>
                <a:spcPts val="0"/>
              </a:spcAft>
              <a:buClr>
                <a:schemeClr val="dk1"/>
              </a:buClr>
              <a:buSzPts val="1600"/>
              <a:buFont typeface="Montserrat"/>
              <a:buChar char="○"/>
              <a:defRPr sz="1600"/>
            </a:lvl2pPr>
            <a:lvl3pPr marL="1828664" lvl="2" indent="-440234" rtl="0">
              <a:spcBef>
                <a:spcPts val="2133"/>
              </a:spcBef>
              <a:spcAft>
                <a:spcPts val="0"/>
              </a:spcAft>
              <a:buClr>
                <a:schemeClr val="dk1"/>
              </a:buClr>
              <a:buSzPts val="1600"/>
              <a:buFont typeface="Montserrat"/>
              <a:buChar char="■"/>
              <a:defRPr/>
            </a:lvl3pPr>
            <a:lvl4pPr marL="2438218" lvl="3" indent="-440234" rtl="0">
              <a:spcBef>
                <a:spcPts val="2133"/>
              </a:spcBef>
              <a:spcAft>
                <a:spcPts val="0"/>
              </a:spcAft>
              <a:buClr>
                <a:schemeClr val="dk1"/>
              </a:buClr>
              <a:buSzPts val="1600"/>
              <a:buFont typeface="Montserrat"/>
              <a:buChar char="●"/>
              <a:defRPr/>
            </a:lvl4pPr>
            <a:lvl5pPr marL="3047772" lvl="4" indent="-440234" rtl="0">
              <a:spcBef>
                <a:spcPts val="2133"/>
              </a:spcBef>
              <a:spcAft>
                <a:spcPts val="0"/>
              </a:spcAft>
              <a:buClr>
                <a:schemeClr val="dk1"/>
              </a:buClr>
              <a:buSzPts val="1600"/>
              <a:buFont typeface="Montserrat"/>
              <a:buChar char="○"/>
              <a:defRPr/>
            </a:lvl5pPr>
            <a:lvl6pPr marL="3657327" lvl="5" indent="-440234" rtl="0">
              <a:spcBef>
                <a:spcPts val="2133"/>
              </a:spcBef>
              <a:spcAft>
                <a:spcPts val="0"/>
              </a:spcAft>
              <a:buClr>
                <a:schemeClr val="dk1"/>
              </a:buClr>
              <a:buSzPts val="1600"/>
              <a:buFont typeface="Montserrat"/>
              <a:buChar char="■"/>
              <a:defRPr/>
            </a:lvl6pPr>
            <a:lvl7pPr marL="4266880" lvl="6" indent="-440234" rtl="0">
              <a:spcBef>
                <a:spcPts val="2133"/>
              </a:spcBef>
              <a:spcAft>
                <a:spcPts val="0"/>
              </a:spcAft>
              <a:buClr>
                <a:schemeClr val="dk1"/>
              </a:buClr>
              <a:buSzPts val="1600"/>
              <a:buFont typeface="Montserrat"/>
              <a:buChar char="●"/>
              <a:defRPr/>
            </a:lvl7pPr>
            <a:lvl8pPr marL="4876435" lvl="7" indent="-440234" rtl="0">
              <a:spcBef>
                <a:spcPts val="2133"/>
              </a:spcBef>
              <a:spcAft>
                <a:spcPts val="0"/>
              </a:spcAft>
              <a:buClr>
                <a:schemeClr val="dk1"/>
              </a:buClr>
              <a:buSzPts val="1600"/>
              <a:buFont typeface="Montserrat"/>
              <a:buChar char="○"/>
              <a:defRPr/>
            </a:lvl8pPr>
            <a:lvl9pPr marL="5485990" lvl="8" indent="-440234" rtl="0">
              <a:spcBef>
                <a:spcPts val="2133"/>
              </a:spcBef>
              <a:spcAft>
                <a:spcPts val="2133"/>
              </a:spcAft>
              <a:buClr>
                <a:schemeClr val="dk1"/>
              </a:buClr>
              <a:buSzPts val="1600"/>
              <a:buFont typeface="Montserrat"/>
              <a:buChar char="■"/>
              <a:defRPr/>
            </a:lvl9pPr>
          </a:lstStyle>
          <a:p>
            <a:endParaRPr/>
          </a:p>
        </p:txBody>
      </p:sp>
      <p:sp>
        <p:nvSpPr>
          <p:cNvPr id="552" name="Google Shape;552;p23"/>
          <p:cNvSpPr txBox="1">
            <a:spLocks noGrp="1"/>
          </p:cNvSpPr>
          <p:nvPr>
            <p:ph type="subTitle" idx="6"/>
          </p:nvPr>
        </p:nvSpPr>
        <p:spPr>
          <a:xfrm>
            <a:off x="1670533" y="3655824"/>
            <a:ext cx="3803200" cy="497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Limelight"/>
              <a:buNone/>
              <a:defRPr sz="2400">
                <a:latin typeface="Limelight"/>
                <a:ea typeface="Limelight"/>
                <a:cs typeface="Limelight"/>
                <a:sym typeface="Limelight"/>
              </a:defRPr>
            </a:lvl1pPr>
            <a:lvl2pPr lvl="1" rtl="0">
              <a:spcBef>
                <a:spcPts val="2133"/>
              </a:spcBef>
              <a:spcAft>
                <a:spcPts val="0"/>
              </a:spcAft>
              <a:buSzPts val="1800"/>
              <a:buFont typeface="Limelight"/>
              <a:buNone/>
              <a:defRPr sz="2400">
                <a:latin typeface="Limelight"/>
                <a:ea typeface="Limelight"/>
                <a:cs typeface="Limelight"/>
                <a:sym typeface="Limelight"/>
              </a:defRPr>
            </a:lvl2pPr>
            <a:lvl3pPr lvl="2" rtl="0">
              <a:spcBef>
                <a:spcPts val="2133"/>
              </a:spcBef>
              <a:spcAft>
                <a:spcPts val="0"/>
              </a:spcAft>
              <a:buSzPts val="1800"/>
              <a:buFont typeface="Limelight"/>
              <a:buNone/>
              <a:defRPr sz="2400">
                <a:latin typeface="Limelight"/>
                <a:ea typeface="Limelight"/>
                <a:cs typeface="Limelight"/>
                <a:sym typeface="Limelight"/>
              </a:defRPr>
            </a:lvl3pPr>
            <a:lvl4pPr lvl="3" rtl="0">
              <a:spcBef>
                <a:spcPts val="2133"/>
              </a:spcBef>
              <a:spcAft>
                <a:spcPts val="0"/>
              </a:spcAft>
              <a:buSzPts val="1800"/>
              <a:buFont typeface="Limelight"/>
              <a:buNone/>
              <a:defRPr sz="2400">
                <a:latin typeface="Limelight"/>
                <a:ea typeface="Limelight"/>
                <a:cs typeface="Limelight"/>
                <a:sym typeface="Limelight"/>
              </a:defRPr>
            </a:lvl4pPr>
            <a:lvl5pPr lvl="4" rtl="0">
              <a:spcBef>
                <a:spcPts val="2133"/>
              </a:spcBef>
              <a:spcAft>
                <a:spcPts val="0"/>
              </a:spcAft>
              <a:buSzPts val="1800"/>
              <a:buFont typeface="Limelight"/>
              <a:buNone/>
              <a:defRPr sz="2400">
                <a:latin typeface="Limelight"/>
                <a:ea typeface="Limelight"/>
                <a:cs typeface="Limelight"/>
                <a:sym typeface="Limelight"/>
              </a:defRPr>
            </a:lvl5pPr>
            <a:lvl6pPr lvl="5" rtl="0">
              <a:spcBef>
                <a:spcPts val="2133"/>
              </a:spcBef>
              <a:spcAft>
                <a:spcPts val="0"/>
              </a:spcAft>
              <a:buSzPts val="1800"/>
              <a:buFont typeface="Limelight"/>
              <a:buNone/>
              <a:defRPr sz="2400">
                <a:latin typeface="Limelight"/>
                <a:ea typeface="Limelight"/>
                <a:cs typeface="Limelight"/>
                <a:sym typeface="Limelight"/>
              </a:defRPr>
            </a:lvl6pPr>
            <a:lvl7pPr lvl="6" rtl="0">
              <a:spcBef>
                <a:spcPts val="2133"/>
              </a:spcBef>
              <a:spcAft>
                <a:spcPts val="0"/>
              </a:spcAft>
              <a:buSzPts val="1800"/>
              <a:buFont typeface="Limelight"/>
              <a:buNone/>
              <a:defRPr sz="2400">
                <a:latin typeface="Limelight"/>
                <a:ea typeface="Limelight"/>
                <a:cs typeface="Limelight"/>
                <a:sym typeface="Limelight"/>
              </a:defRPr>
            </a:lvl7pPr>
            <a:lvl8pPr lvl="7" rtl="0">
              <a:spcBef>
                <a:spcPts val="2133"/>
              </a:spcBef>
              <a:spcAft>
                <a:spcPts val="0"/>
              </a:spcAft>
              <a:buSzPts val="1800"/>
              <a:buFont typeface="Limelight"/>
              <a:buNone/>
              <a:defRPr sz="2400">
                <a:latin typeface="Limelight"/>
                <a:ea typeface="Limelight"/>
                <a:cs typeface="Limelight"/>
                <a:sym typeface="Limelight"/>
              </a:defRPr>
            </a:lvl8pPr>
            <a:lvl9pPr lvl="8" rtl="0">
              <a:spcBef>
                <a:spcPts val="2133"/>
              </a:spcBef>
              <a:spcAft>
                <a:spcPts val="2133"/>
              </a:spcAft>
              <a:buSzPts val="1800"/>
              <a:buFont typeface="Limelight"/>
              <a:buNone/>
              <a:defRPr sz="2400">
                <a:latin typeface="Limelight"/>
                <a:ea typeface="Limelight"/>
                <a:cs typeface="Limelight"/>
                <a:sym typeface="Limelight"/>
              </a:defRPr>
            </a:lvl9pPr>
          </a:lstStyle>
          <a:p>
            <a:endParaRPr/>
          </a:p>
        </p:txBody>
      </p:sp>
    </p:spTree>
    <p:extLst>
      <p:ext uri="{BB962C8B-B14F-4D97-AF65-F5344CB8AC3E}">
        <p14:creationId xmlns:p14="http://schemas.microsoft.com/office/powerpoint/2010/main" val="20225736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53"/>
        <p:cNvGrpSpPr/>
        <p:nvPr/>
      </p:nvGrpSpPr>
      <p:grpSpPr>
        <a:xfrm>
          <a:off x="0" y="0"/>
          <a:ext cx="0" cy="0"/>
          <a:chOff x="0" y="0"/>
          <a:chExt cx="0" cy="0"/>
        </a:xfrm>
      </p:grpSpPr>
      <p:sp>
        <p:nvSpPr>
          <p:cNvPr id="554" name="Google Shape;554;p24"/>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55" name="Google Shape;555;p24"/>
          <p:cNvSpPr/>
          <p:nvPr/>
        </p:nvSpPr>
        <p:spPr>
          <a:xfrm>
            <a:off x="310337" y="1604754"/>
            <a:ext cx="5310687" cy="7967751"/>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56" name="Google Shape;556;p24"/>
          <p:cNvSpPr/>
          <p:nvPr/>
        </p:nvSpPr>
        <p:spPr>
          <a:xfrm>
            <a:off x="4746249" y="940668"/>
            <a:ext cx="1184769" cy="447997"/>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557" name="Google Shape;557;p24"/>
          <p:cNvGrpSpPr/>
          <p:nvPr/>
        </p:nvGrpSpPr>
        <p:grpSpPr>
          <a:xfrm>
            <a:off x="6165574" y="596902"/>
            <a:ext cx="1373737" cy="327031"/>
            <a:chOff x="4294800" y="187900"/>
            <a:chExt cx="2283474" cy="543601"/>
          </a:xfrm>
        </p:grpSpPr>
        <p:sp>
          <p:nvSpPr>
            <p:cNvPr id="558" name="Google Shape;558;p24"/>
            <p:cNvSpPr/>
            <p:nvPr/>
          </p:nvSpPr>
          <p:spPr>
            <a:xfrm>
              <a:off x="5560418" y="457542"/>
              <a:ext cx="378709" cy="188491"/>
            </a:xfrm>
            <a:custGeom>
              <a:avLst/>
              <a:gdLst/>
              <a:ahLst/>
              <a:cxnLst/>
              <a:rect l="l" t="t" r="r" b="b"/>
              <a:pathLst>
                <a:path w="1316" h="655" extrusionOk="0">
                  <a:moveTo>
                    <a:pt x="1100" y="0"/>
                  </a:moveTo>
                  <a:cubicBezTo>
                    <a:pt x="999" y="0"/>
                    <a:pt x="641" y="36"/>
                    <a:pt x="203" y="225"/>
                  </a:cubicBezTo>
                  <a:cubicBezTo>
                    <a:pt x="148" y="251"/>
                    <a:pt x="90" y="277"/>
                    <a:pt x="38" y="309"/>
                  </a:cubicBezTo>
                  <a:cubicBezTo>
                    <a:pt x="6" y="326"/>
                    <a:pt x="0" y="364"/>
                    <a:pt x="6" y="405"/>
                  </a:cubicBezTo>
                  <a:cubicBezTo>
                    <a:pt x="12" y="445"/>
                    <a:pt x="20" y="486"/>
                    <a:pt x="29" y="523"/>
                  </a:cubicBezTo>
                  <a:cubicBezTo>
                    <a:pt x="41" y="558"/>
                    <a:pt x="49" y="596"/>
                    <a:pt x="78" y="607"/>
                  </a:cubicBezTo>
                  <a:cubicBezTo>
                    <a:pt x="90" y="613"/>
                    <a:pt x="125" y="622"/>
                    <a:pt x="133" y="625"/>
                  </a:cubicBezTo>
                  <a:cubicBezTo>
                    <a:pt x="177" y="634"/>
                    <a:pt x="220" y="636"/>
                    <a:pt x="264" y="639"/>
                  </a:cubicBezTo>
                  <a:cubicBezTo>
                    <a:pt x="338" y="650"/>
                    <a:pt x="413" y="655"/>
                    <a:pt x="489" y="655"/>
                  </a:cubicBezTo>
                  <a:cubicBezTo>
                    <a:pt x="539" y="655"/>
                    <a:pt x="589" y="653"/>
                    <a:pt x="640" y="648"/>
                  </a:cubicBezTo>
                  <a:cubicBezTo>
                    <a:pt x="692" y="645"/>
                    <a:pt x="747" y="639"/>
                    <a:pt x="802" y="634"/>
                  </a:cubicBezTo>
                  <a:cubicBezTo>
                    <a:pt x="860" y="625"/>
                    <a:pt x="918" y="613"/>
                    <a:pt x="979" y="602"/>
                  </a:cubicBezTo>
                  <a:cubicBezTo>
                    <a:pt x="1037" y="590"/>
                    <a:pt x="1104" y="570"/>
                    <a:pt x="1167" y="552"/>
                  </a:cubicBezTo>
                  <a:cubicBezTo>
                    <a:pt x="1188" y="544"/>
                    <a:pt x="1208" y="538"/>
                    <a:pt x="1228" y="532"/>
                  </a:cubicBezTo>
                  <a:cubicBezTo>
                    <a:pt x="1243" y="509"/>
                    <a:pt x="1315" y="477"/>
                    <a:pt x="1275" y="251"/>
                  </a:cubicBezTo>
                  <a:cubicBezTo>
                    <a:pt x="1231" y="22"/>
                    <a:pt x="1156" y="14"/>
                    <a:pt x="1127" y="2"/>
                  </a:cubicBezTo>
                  <a:cubicBezTo>
                    <a:pt x="1123" y="1"/>
                    <a:pt x="1114" y="0"/>
                    <a:pt x="1100"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59" name="Google Shape;559;p24"/>
            <p:cNvSpPr/>
            <p:nvPr/>
          </p:nvSpPr>
          <p:spPr>
            <a:xfrm>
              <a:off x="5870348" y="458117"/>
              <a:ext cx="68778" cy="151944"/>
            </a:xfrm>
            <a:custGeom>
              <a:avLst/>
              <a:gdLst/>
              <a:ahLst/>
              <a:cxnLst/>
              <a:rect l="l" t="t" r="r" b="b"/>
              <a:pathLst>
                <a:path w="239" h="528" extrusionOk="0">
                  <a:moveTo>
                    <a:pt x="50" y="0"/>
                  </a:moveTo>
                  <a:cubicBezTo>
                    <a:pt x="50" y="0"/>
                    <a:pt x="1" y="52"/>
                    <a:pt x="44" y="290"/>
                  </a:cubicBezTo>
                  <a:cubicBezTo>
                    <a:pt x="79" y="498"/>
                    <a:pt x="151" y="527"/>
                    <a:pt x="151" y="527"/>
                  </a:cubicBezTo>
                  <a:cubicBezTo>
                    <a:pt x="166" y="507"/>
                    <a:pt x="238" y="475"/>
                    <a:pt x="198" y="249"/>
                  </a:cubicBezTo>
                  <a:cubicBezTo>
                    <a:pt x="154" y="20"/>
                    <a:pt x="79" y="12"/>
                    <a:pt x="5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0" name="Google Shape;560;p24"/>
            <p:cNvSpPr/>
            <p:nvPr/>
          </p:nvSpPr>
          <p:spPr>
            <a:xfrm>
              <a:off x="5887039" y="474520"/>
              <a:ext cx="40288" cy="118850"/>
            </a:xfrm>
            <a:custGeom>
              <a:avLst/>
              <a:gdLst/>
              <a:ahLst/>
              <a:cxnLst/>
              <a:rect l="l" t="t" r="r" b="b"/>
              <a:pathLst>
                <a:path w="140" h="413" extrusionOk="0">
                  <a:moveTo>
                    <a:pt x="38" y="1"/>
                  </a:moveTo>
                  <a:cubicBezTo>
                    <a:pt x="37" y="1"/>
                    <a:pt x="36" y="1"/>
                    <a:pt x="35" y="1"/>
                  </a:cubicBezTo>
                  <a:cubicBezTo>
                    <a:pt x="6" y="4"/>
                    <a:pt x="1" y="99"/>
                    <a:pt x="21" y="215"/>
                  </a:cubicBezTo>
                  <a:cubicBezTo>
                    <a:pt x="41" y="326"/>
                    <a:pt x="80" y="412"/>
                    <a:pt x="106" y="412"/>
                  </a:cubicBezTo>
                  <a:cubicBezTo>
                    <a:pt x="107" y="412"/>
                    <a:pt x="107" y="412"/>
                    <a:pt x="108" y="412"/>
                  </a:cubicBezTo>
                  <a:cubicBezTo>
                    <a:pt x="137" y="407"/>
                    <a:pt x="140" y="311"/>
                    <a:pt x="119" y="198"/>
                  </a:cubicBezTo>
                  <a:cubicBezTo>
                    <a:pt x="100" y="86"/>
                    <a:pt x="64" y="1"/>
                    <a:pt x="38" y="1"/>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1" name="Google Shape;561;p24"/>
            <p:cNvSpPr/>
            <p:nvPr/>
          </p:nvSpPr>
          <p:spPr>
            <a:xfrm>
              <a:off x="4509190" y="187900"/>
              <a:ext cx="2069084" cy="449788"/>
            </a:xfrm>
            <a:custGeom>
              <a:avLst/>
              <a:gdLst/>
              <a:ahLst/>
              <a:cxnLst/>
              <a:rect l="l" t="t" r="r" b="b"/>
              <a:pathLst>
                <a:path w="7190" h="1563" extrusionOk="0">
                  <a:moveTo>
                    <a:pt x="733" y="1"/>
                  </a:moveTo>
                  <a:cubicBezTo>
                    <a:pt x="455" y="12"/>
                    <a:pt x="0" y="253"/>
                    <a:pt x="0" y="253"/>
                  </a:cubicBezTo>
                  <a:lnTo>
                    <a:pt x="21" y="319"/>
                  </a:lnTo>
                  <a:lnTo>
                    <a:pt x="299" y="366"/>
                  </a:lnTo>
                  <a:lnTo>
                    <a:pt x="780" y="1278"/>
                  </a:lnTo>
                  <a:lnTo>
                    <a:pt x="768" y="1284"/>
                  </a:lnTo>
                  <a:cubicBezTo>
                    <a:pt x="751" y="1295"/>
                    <a:pt x="742" y="1319"/>
                    <a:pt x="751" y="1342"/>
                  </a:cubicBezTo>
                  <a:lnTo>
                    <a:pt x="765" y="1371"/>
                  </a:lnTo>
                  <a:cubicBezTo>
                    <a:pt x="1374" y="1548"/>
                    <a:pt x="2245" y="1550"/>
                    <a:pt x="2298" y="1550"/>
                  </a:cubicBezTo>
                  <a:cubicBezTo>
                    <a:pt x="2299" y="1550"/>
                    <a:pt x="2300" y="1550"/>
                    <a:pt x="2300" y="1550"/>
                  </a:cubicBezTo>
                  <a:cubicBezTo>
                    <a:pt x="2300" y="1550"/>
                    <a:pt x="2863" y="1562"/>
                    <a:pt x="3028" y="1562"/>
                  </a:cubicBezTo>
                  <a:cubicBezTo>
                    <a:pt x="3045" y="1562"/>
                    <a:pt x="3057" y="1562"/>
                    <a:pt x="3065" y="1562"/>
                  </a:cubicBezTo>
                  <a:cubicBezTo>
                    <a:pt x="4337" y="1504"/>
                    <a:pt x="4499" y="1420"/>
                    <a:pt x="4858" y="1252"/>
                  </a:cubicBezTo>
                  <a:cubicBezTo>
                    <a:pt x="5116" y="1136"/>
                    <a:pt x="5391" y="1055"/>
                    <a:pt x="5672" y="1011"/>
                  </a:cubicBezTo>
                  <a:cubicBezTo>
                    <a:pt x="6883" y="809"/>
                    <a:pt x="6874" y="722"/>
                    <a:pt x="6923" y="704"/>
                  </a:cubicBezTo>
                  <a:cubicBezTo>
                    <a:pt x="6970" y="687"/>
                    <a:pt x="7190" y="551"/>
                    <a:pt x="7158" y="522"/>
                  </a:cubicBezTo>
                  <a:cubicBezTo>
                    <a:pt x="7077" y="435"/>
                    <a:pt x="6616" y="290"/>
                    <a:pt x="6616" y="290"/>
                  </a:cubicBezTo>
                  <a:cubicBezTo>
                    <a:pt x="6451" y="142"/>
                    <a:pt x="6246" y="105"/>
                    <a:pt x="6076" y="105"/>
                  </a:cubicBezTo>
                  <a:cubicBezTo>
                    <a:pt x="5936" y="105"/>
                    <a:pt x="5820" y="130"/>
                    <a:pt x="5771" y="140"/>
                  </a:cubicBezTo>
                  <a:lnTo>
                    <a:pt x="2683" y="693"/>
                  </a:lnTo>
                  <a:cubicBezTo>
                    <a:pt x="2465" y="733"/>
                    <a:pt x="2005" y="771"/>
                    <a:pt x="1785" y="786"/>
                  </a:cubicBezTo>
                  <a:cubicBezTo>
                    <a:pt x="1738" y="793"/>
                    <a:pt x="1697" y="796"/>
                    <a:pt x="1661" y="796"/>
                  </a:cubicBezTo>
                  <a:cubicBezTo>
                    <a:pt x="1469" y="796"/>
                    <a:pt x="1403" y="708"/>
                    <a:pt x="1373" y="684"/>
                  </a:cubicBezTo>
                  <a:cubicBezTo>
                    <a:pt x="1342" y="652"/>
                    <a:pt x="997" y="270"/>
                    <a:pt x="997" y="270"/>
                  </a:cubicBezTo>
                  <a:cubicBezTo>
                    <a:pt x="974" y="206"/>
                    <a:pt x="948" y="142"/>
                    <a:pt x="916" y="82"/>
                  </a:cubicBezTo>
                  <a:cubicBezTo>
                    <a:pt x="887" y="35"/>
                    <a:pt x="849" y="6"/>
                    <a:pt x="733" y="1"/>
                  </a:cubicBezTo>
                  <a:close/>
                </a:path>
              </a:pathLst>
            </a:custGeom>
            <a:solidFill>
              <a:srgbClr val="F9CD6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2" name="Google Shape;562;p24"/>
            <p:cNvSpPr/>
            <p:nvPr/>
          </p:nvSpPr>
          <p:spPr>
            <a:xfrm>
              <a:off x="4725018" y="292937"/>
              <a:ext cx="1844909" cy="346478"/>
            </a:xfrm>
            <a:custGeom>
              <a:avLst/>
              <a:gdLst/>
              <a:ahLst/>
              <a:cxnLst/>
              <a:rect l="l" t="t" r="r" b="b"/>
              <a:pathLst>
                <a:path w="6411" h="1204" extrusionOk="0">
                  <a:moveTo>
                    <a:pt x="6069" y="1"/>
                  </a:moveTo>
                  <a:lnTo>
                    <a:pt x="6069" y="1"/>
                  </a:lnTo>
                  <a:cubicBezTo>
                    <a:pt x="6069" y="1"/>
                    <a:pt x="6385" y="145"/>
                    <a:pt x="6362" y="174"/>
                  </a:cubicBezTo>
                  <a:cubicBezTo>
                    <a:pt x="6286" y="215"/>
                    <a:pt x="6052" y="339"/>
                    <a:pt x="5394" y="455"/>
                  </a:cubicBezTo>
                  <a:lnTo>
                    <a:pt x="4398" y="635"/>
                  </a:lnTo>
                  <a:cubicBezTo>
                    <a:pt x="4296" y="652"/>
                    <a:pt x="4152" y="771"/>
                    <a:pt x="3926" y="812"/>
                  </a:cubicBezTo>
                  <a:cubicBezTo>
                    <a:pt x="3703" y="852"/>
                    <a:pt x="2784" y="977"/>
                    <a:pt x="2454" y="1035"/>
                  </a:cubicBezTo>
                  <a:cubicBezTo>
                    <a:pt x="2034" y="1116"/>
                    <a:pt x="1634" y="1095"/>
                    <a:pt x="1041" y="1119"/>
                  </a:cubicBezTo>
                  <a:lnTo>
                    <a:pt x="1" y="980"/>
                  </a:lnTo>
                  <a:lnTo>
                    <a:pt x="1" y="980"/>
                  </a:lnTo>
                  <a:lnTo>
                    <a:pt x="15" y="1011"/>
                  </a:lnTo>
                  <a:cubicBezTo>
                    <a:pt x="644" y="1191"/>
                    <a:pt x="1547" y="1191"/>
                    <a:pt x="1547" y="1191"/>
                  </a:cubicBezTo>
                  <a:cubicBezTo>
                    <a:pt x="1547" y="1191"/>
                    <a:pt x="2112" y="1203"/>
                    <a:pt x="2278" y="1203"/>
                  </a:cubicBezTo>
                  <a:cubicBezTo>
                    <a:pt x="2295" y="1203"/>
                    <a:pt x="2307" y="1203"/>
                    <a:pt x="2315" y="1203"/>
                  </a:cubicBezTo>
                  <a:cubicBezTo>
                    <a:pt x="3587" y="1142"/>
                    <a:pt x="3749" y="1058"/>
                    <a:pt x="4108" y="893"/>
                  </a:cubicBezTo>
                  <a:cubicBezTo>
                    <a:pt x="4366" y="774"/>
                    <a:pt x="4641" y="690"/>
                    <a:pt x="4922" y="646"/>
                  </a:cubicBezTo>
                  <a:cubicBezTo>
                    <a:pt x="6133" y="444"/>
                    <a:pt x="6124" y="357"/>
                    <a:pt x="6173" y="339"/>
                  </a:cubicBezTo>
                  <a:cubicBezTo>
                    <a:pt x="6255" y="299"/>
                    <a:pt x="6333" y="250"/>
                    <a:pt x="6399" y="186"/>
                  </a:cubicBezTo>
                  <a:cubicBezTo>
                    <a:pt x="6405" y="180"/>
                    <a:pt x="6408" y="177"/>
                    <a:pt x="6411" y="169"/>
                  </a:cubicBezTo>
                  <a:lnTo>
                    <a:pt x="6411" y="166"/>
                  </a:lnTo>
                  <a:cubicBezTo>
                    <a:pt x="6411" y="166"/>
                    <a:pt x="6411" y="163"/>
                    <a:pt x="6411" y="163"/>
                  </a:cubicBezTo>
                  <a:cubicBezTo>
                    <a:pt x="6411" y="163"/>
                    <a:pt x="6408" y="163"/>
                    <a:pt x="6408" y="160"/>
                  </a:cubicBezTo>
                  <a:cubicBezTo>
                    <a:pt x="6362" y="113"/>
                    <a:pt x="6202" y="50"/>
                    <a:pt x="6069"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3" name="Google Shape;563;p24"/>
            <p:cNvSpPr/>
            <p:nvPr/>
          </p:nvSpPr>
          <p:spPr>
            <a:xfrm>
              <a:off x="4509190" y="187900"/>
              <a:ext cx="642884" cy="367773"/>
            </a:xfrm>
            <a:custGeom>
              <a:avLst/>
              <a:gdLst/>
              <a:ahLst/>
              <a:cxnLst/>
              <a:rect l="l" t="t" r="r" b="b"/>
              <a:pathLst>
                <a:path w="2234" h="1278" extrusionOk="0">
                  <a:moveTo>
                    <a:pt x="736" y="1"/>
                  </a:moveTo>
                  <a:cubicBezTo>
                    <a:pt x="458" y="12"/>
                    <a:pt x="0" y="253"/>
                    <a:pt x="0" y="253"/>
                  </a:cubicBezTo>
                  <a:lnTo>
                    <a:pt x="21" y="319"/>
                  </a:lnTo>
                  <a:lnTo>
                    <a:pt x="299" y="366"/>
                  </a:lnTo>
                  <a:lnTo>
                    <a:pt x="777" y="1278"/>
                  </a:lnTo>
                  <a:cubicBezTo>
                    <a:pt x="777" y="1278"/>
                    <a:pt x="1637" y="893"/>
                    <a:pt x="2234" y="748"/>
                  </a:cubicBezTo>
                  <a:lnTo>
                    <a:pt x="2234" y="748"/>
                  </a:lnTo>
                  <a:cubicBezTo>
                    <a:pt x="2066" y="765"/>
                    <a:pt x="1895" y="780"/>
                    <a:pt x="1788" y="786"/>
                  </a:cubicBezTo>
                  <a:cubicBezTo>
                    <a:pt x="1741" y="793"/>
                    <a:pt x="1699" y="796"/>
                    <a:pt x="1662" y="796"/>
                  </a:cubicBezTo>
                  <a:cubicBezTo>
                    <a:pt x="1469" y="796"/>
                    <a:pt x="1403" y="708"/>
                    <a:pt x="1373" y="684"/>
                  </a:cubicBezTo>
                  <a:cubicBezTo>
                    <a:pt x="1342" y="652"/>
                    <a:pt x="997" y="270"/>
                    <a:pt x="997" y="270"/>
                  </a:cubicBezTo>
                  <a:cubicBezTo>
                    <a:pt x="974" y="206"/>
                    <a:pt x="948" y="142"/>
                    <a:pt x="916" y="82"/>
                  </a:cubicBezTo>
                  <a:cubicBezTo>
                    <a:pt x="887" y="35"/>
                    <a:pt x="849" y="6"/>
                    <a:pt x="736" y="1"/>
                  </a:cubicBezTo>
                  <a:close/>
                </a:path>
              </a:pathLst>
            </a:custGeom>
            <a:solidFill>
              <a:srgbClr val="F9CD6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4" name="Google Shape;564;p24"/>
            <p:cNvSpPr/>
            <p:nvPr/>
          </p:nvSpPr>
          <p:spPr>
            <a:xfrm>
              <a:off x="4509190" y="242864"/>
              <a:ext cx="643747" cy="312809"/>
            </a:xfrm>
            <a:custGeom>
              <a:avLst/>
              <a:gdLst/>
              <a:ahLst/>
              <a:cxnLst/>
              <a:rect l="l" t="t" r="r" b="b"/>
              <a:pathLst>
                <a:path w="2237" h="1087" extrusionOk="0">
                  <a:moveTo>
                    <a:pt x="890" y="1"/>
                  </a:moveTo>
                  <a:lnTo>
                    <a:pt x="290" y="111"/>
                  </a:lnTo>
                  <a:lnTo>
                    <a:pt x="50" y="73"/>
                  </a:lnTo>
                  <a:lnTo>
                    <a:pt x="41" y="41"/>
                  </a:lnTo>
                  <a:lnTo>
                    <a:pt x="0" y="59"/>
                  </a:lnTo>
                  <a:lnTo>
                    <a:pt x="21" y="128"/>
                  </a:lnTo>
                  <a:lnTo>
                    <a:pt x="113" y="143"/>
                  </a:lnTo>
                  <a:lnTo>
                    <a:pt x="299" y="175"/>
                  </a:lnTo>
                  <a:lnTo>
                    <a:pt x="345" y="264"/>
                  </a:lnTo>
                  <a:lnTo>
                    <a:pt x="780" y="1087"/>
                  </a:lnTo>
                  <a:cubicBezTo>
                    <a:pt x="780" y="1087"/>
                    <a:pt x="1640" y="702"/>
                    <a:pt x="2237" y="557"/>
                  </a:cubicBezTo>
                  <a:lnTo>
                    <a:pt x="2237" y="557"/>
                  </a:lnTo>
                  <a:cubicBezTo>
                    <a:pt x="2147" y="568"/>
                    <a:pt x="2060" y="574"/>
                    <a:pt x="1982" y="580"/>
                  </a:cubicBezTo>
                  <a:cubicBezTo>
                    <a:pt x="1666" y="679"/>
                    <a:pt x="1330" y="812"/>
                    <a:pt x="1095" y="907"/>
                  </a:cubicBezTo>
                  <a:cubicBezTo>
                    <a:pt x="1055" y="923"/>
                    <a:pt x="1014" y="931"/>
                    <a:pt x="972" y="931"/>
                  </a:cubicBezTo>
                  <a:cubicBezTo>
                    <a:pt x="842" y="931"/>
                    <a:pt x="714" y="854"/>
                    <a:pt x="643" y="719"/>
                  </a:cubicBezTo>
                  <a:lnTo>
                    <a:pt x="455" y="363"/>
                  </a:lnTo>
                  <a:cubicBezTo>
                    <a:pt x="420" y="299"/>
                    <a:pt x="441" y="221"/>
                    <a:pt x="501" y="186"/>
                  </a:cubicBezTo>
                  <a:lnTo>
                    <a:pt x="890" y="1"/>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5" name="Google Shape;565;p24"/>
            <p:cNvSpPr/>
            <p:nvPr/>
          </p:nvSpPr>
          <p:spPr>
            <a:xfrm>
              <a:off x="6253947" y="237109"/>
              <a:ext cx="159426" cy="63022"/>
            </a:xfrm>
            <a:custGeom>
              <a:avLst/>
              <a:gdLst/>
              <a:ahLst/>
              <a:cxnLst/>
              <a:rect l="l" t="t" r="r" b="b"/>
              <a:pathLst>
                <a:path w="554" h="219" extrusionOk="0">
                  <a:moveTo>
                    <a:pt x="362" y="0"/>
                  </a:moveTo>
                  <a:cubicBezTo>
                    <a:pt x="356" y="0"/>
                    <a:pt x="200" y="38"/>
                    <a:pt x="0" y="64"/>
                  </a:cubicBezTo>
                  <a:lnTo>
                    <a:pt x="139" y="206"/>
                  </a:lnTo>
                  <a:cubicBezTo>
                    <a:pt x="146" y="213"/>
                    <a:pt x="157" y="218"/>
                    <a:pt x="168" y="218"/>
                  </a:cubicBezTo>
                  <a:cubicBezTo>
                    <a:pt x="170" y="218"/>
                    <a:pt x="172" y="218"/>
                    <a:pt x="174" y="218"/>
                  </a:cubicBezTo>
                  <a:cubicBezTo>
                    <a:pt x="243" y="209"/>
                    <a:pt x="478" y="171"/>
                    <a:pt x="553" y="119"/>
                  </a:cubicBezTo>
                  <a:cubicBezTo>
                    <a:pt x="498" y="70"/>
                    <a:pt x="432" y="29"/>
                    <a:pt x="362"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6" name="Google Shape;566;p24"/>
            <p:cNvSpPr/>
            <p:nvPr/>
          </p:nvSpPr>
          <p:spPr>
            <a:xfrm>
              <a:off x="5977111" y="328045"/>
              <a:ext cx="71943" cy="67627"/>
            </a:xfrm>
            <a:custGeom>
              <a:avLst/>
              <a:gdLst/>
              <a:ahLst/>
              <a:cxnLst/>
              <a:rect l="l" t="t" r="r" b="b"/>
              <a:pathLst>
                <a:path w="250" h="235" extrusionOk="0">
                  <a:moveTo>
                    <a:pt x="180" y="0"/>
                  </a:moveTo>
                  <a:lnTo>
                    <a:pt x="35" y="26"/>
                  </a:lnTo>
                  <a:cubicBezTo>
                    <a:pt x="15" y="32"/>
                    <a:pt x="0" y="55"/>
                    <a:pt x="9" y="78"/>
                  </a:cubicBezTo>
                  <a:lnTo>
                    <a:pt x="27" y="194"/>
                  </a:lnTo>
                  <a:cubicBezTo>
                    <a:pt x="29" y="217"/>
                    <a:pt x="50" y="235"/>
                    <a:pt x="73" y="235"/>
                  </a:cubicBezTo>
                  <a:lnTo>
                    <a:pt x="215" y="212"/>
                  </a:lnTo>
                  <a:cubicBezTo>
                    <a:pt x="235" y="203"/>
                    <a:pt x="250" y="180"/>
                    <a:pt x="244" y="157"/>
                  </a:cubicBezTo>
                  <a:lnTo>
                    <a:pt x="223" y="41"/>
                  </a:lnTo>
                  <a:cubicBezTo>
                    <a:pt x="221" y="18"/>
                    <a:pt x="203" y="0"/>
                    <a:pt x="18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7" name="Google Shape;567;p24"/>
            <p:cNvSpPr/>
            <p:nvPr/>
          </p:nvSpPr>
          <p:spPr>
            <a:xfrm>
              <a:off x="6088766" y="285742"/>
              <a:ext cx="77123" cy="139282"/>
            </a:xfrm>
            <a:custGeom>
              <a:avLst/>
              <a:gdLst/>
              <a:ahLst/>
              <a:cxnLst/>
              <a:rect l="l" t="t" r="r" b="b"/>
              <a:pathLst>
                <a:path w="268" h="484" extrusionOk="0">
                  <a:moveTo>
                    <a:pt x="169" y="1"/>
                  </a:moveTo>
                  <a:cubicBezTo>
                    <a:pt x="166" y="1"/>
                    <a:pt x="163" y="1"/>
                    <a:pt x="160" y="2"/>
                  </a:cubicBezTo>
                  <a:lnTo>
                    <a:pt x="30" y="23"/>
                  </a:lnTo>
                  <a:cubicBezTo>
                    <a:pt x="12" y="26"/>
                    <a:pt x="1" y="43"/>
                    <a:pt x="3" y="60"/>
                  </a:cubicBezTo>
                  <a:lnTo>
                    <a:pt x="70" y="457"/>
                  </a:lnTo>
                  <a:cubicBezTo>
                    <a:pt x="73" y="473"/>
                    <a:pt x="87" y="484"/>
                    <a:pt x="102" y="484"/>
                  </a:cubicBezTo>
                  <a:cubicBezTo>
                    <a:pt x="104" y="484"/>
                    <a:pt x="106" y="483"/>
                    <a:pt x="108" y="483"/>
                  </a:cubicBezTo>
                  <a:lnTo>
                    <a:pt x="238" y="463"/>
                  </a:lnTo>
                  <a:cubicBezTo>
                    <a:pt x="256" y="460"/>
                    <a:pt x="267" y="443"/>
                    <a:pt x="267" y="425"/>
                  </a:cubicBezTo>
                  <a:lnTo>
                    <a:pt x="200" y="28"/>
                  </a:lnTo>
                  <a:cubicBezTo>
                    <a:pt x="196" y="12"/>
                    <a:pt x="183" y="1"/>
                    <a:pt x="169"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8" name="Google Shape;568;p24"/>
            <p:cNvSpPr/>
            <p:nvPr/>
          </p:nvSpPr>
          <p:spPr>
            <a:xfrm>
              <a:off x="5160128" y="448621"/>
              <a:ext cx="77986" cy="139857"/>
            </a:xfrm>
            <a:custGeom>
              <a:avLst/>
              <a:gdLst/>
              <a:ahLst/>
              <a:cxnLst/>
              <a:rect l="l" t="t" r="r" b="b"/>
              <a:pathLst>
                <a:path w="271" h="486" extrusionOk="0">
                  <a:moveTo>
                    <a:pt x="165" y="1"/>
                  </a:moveTo>
                  <a:cubicBezTo>
                    <a:pt x="164" y="1"/>
                    <a:pt x="162" y="1"/>
                    <a:pt x="160" y="1"/>
                  </a:cubicBezTo>
                  <a:lnTo>
                    <a:pt x="30" y="24"/>
                  </a:lnTo>
                  <a:cubicBezTo>
                    <a:pt x="12" y="27"/>
                    <a:pt x="1" y="42"/>
                    <a:pt x="4" y="59"/>
                  </a:cubicBezTo>
                  <a:lnTo>
                    <a:pt x="70" y="459"/>
                  </a:lnTo>
                  <a:cubicBezTo>
                    <a:pt x="73" y="474"/>
                    <a:pt x="87" y="485"/>
                    <a:pt x="102" y="485"/>
                  </a:cubicBezTo>
                  <a:cubicBezTo>
                    <a:pt x="104" y="485"/>
                    <a:pt x="106" y="485"/>
                    <a:pt x="108" y="485"/>
                  </a:cubicBezTo>
                  <a:lnTo>
                    <a:pt x="238" y="462"/>
                  </a:lnTo>
                  <a:cubicBezTo>
                    <a:pt x="256" y="459"/>
                    <a:pt x="270" y="444"/>
                    <a:pt x="267" y="427"/>
                  </a:cubicBezTo>
                  <a:lnTo>
                    <a:pt x="201" y="27"/>
                  </a:lnTo>
                  <a:cubicBezTo>
                    <a:pt x="195" y="12"/>
                    <a:pt x="181" y="1"/>
                    <a:pt x="165"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69" name="Google Shape;569;p24"/>
            <p:cNvSpPr/>
            <p:nvPr/>
          </p:nvSpPr>
          <p:spPr>
            <a:xfrm>
              <a:off x="5878693" y="345311"/>
              <a:ext cx="71080" cy="67051"/>
            </a:xfrm>
            <a:custGeom>
              <a:avLst/>
              <a:gdLst/>
              <a:ahLst/>
              <a:cxnLst/>
              <a:rect l="l" t="t" r="r" b="b"/>
              <a:pathLst>
                <a:path w="247" h="233" extrusionOk="0">
                  <a:moveTo>
                    <a:pt x="182" y="1"/>
                  </a:moveTo>
                  <a:cubicBezTo>
                    <a:pt x="181" y="1"/>
                    <a:pt x="179" y="1"/>
                    <a:pt x="177" y="1"/>
                  </a:cubicBezTo>
                  <a:lnTo>
                    <a:pt x="35" y="24"/>
                  </a:lnTo>
                  <a:cubicBezTo>
                    <a:pt x="12" y="30"/>
                    <a:pt x="1" y="53"/>
                    <a:pt x="6" y="76"/>
                  </a:cubicBezTo>
                  <a:lnTo>
                    <a:pt x="27" y="192"/>
                  </a:lnTo>
                  <a:cubicBezTo>
                    <a:pt x="27" y="215"/>
                    <a:pt x="47" y="233"/>
                    <a:pt x="70" y="233"/>
                  </a:cubicBezTo>
                  <a:lnTo>
                    <a:pt x="212" y="210"/>
                  </a:lnTo>
                  <a:cubicBezTo>
                    <a:pt x="235" y="201"/>
                    <a:pt x="247" y="178"/>
                    <a:pt x="241" y="155"/>
                  </a:cubicBezTo>
                  <a:lnTo>
                    <a:pt x="221" y="39"/>
                  </a:lnTo>
                  <a:cubicBezTo>
                    <a:pt x="221" y="17"/>
                    <a:pt x="203" y="1"/>
                    <a:pt x="182"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0" name="Google Shape;570;p24"/>
            <p:cNvSpPr/>
            <p:nvPr/>
          </p:nvSpPr>
          <p:spPr>
            <a:xfrm>
              <a:off x="5779412" y="362002"/>
              <a:ext cx="72231" cy="67051"/>
            </a:xfrm>
            <a:custGeom>
              <a:avLst/>
              <a:gdLst/>
              <a:ahLst/>
              <a:cxnLst/>
              <a:rect l="l" t="t" r="r" b="b"/>
              <a:pathLst>
                <a:path w="251" h="233" extrusionOk="0">
                  <a:moveTo>
                    <a:pt x="185" y="1"/>
                  </a:moveTo>
                  <a:cubicBezTo>
                    <a:pt x="183" y="1"/>
                    <a:pt x="182" y="1"/>
                    <a:pt x="181" y="1"/>
                  </a:cubicBezTo>
                  <a:lnTo>
                    <a:pt x="36" y="24"/>
                  </a:lnTo>
                  <a:cubicBezTo>
                    <a:pt x="15" y="30"/>
                    <a:pt x="1" y="53"/>
                    <a:pt x="10" y="76"/>
                  </a:cubicBezTo>
                  <a:lnTo>
                    <a:pt x="27" y="192"/>
                  </a:lnTo>
                  <a:cubicBezTo>
                    <a:pt x="30" y="215"/>
                    <a:pt x="50" y="233"/>
                    <a:pt x="73" y="233"/>
                  </a:cubicBezTo>
                  <a:lnTo>
                    <a:pt x="215" y="210"/>
                  </a:lnTo>
                  <a:cubicBezTo>
                    <a:pt x="236" y="201"/>
                    <a:pt x="250" y="178"/>
                    <a:pt x="244" y="157"/>
                  </a:cubicBezTo>
                  <a:lnTo>
                    <a:pt x="224" y="42"/>
                  </a:lnTo>
                  <a:cubicBezTo>
                    <a:pt x="221" y="20"/>
                    <a:pt x="206" y="1"/>
                    <a:pt x="185"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1" name="Google Shape;571;p24"/>
            <p:cNvSpPr/>
            <p:nvPr/>
          </p:nvSpPr>
          <p:spPr>
            <a:xfrm>
              <a:off x="5681282" y="378692"/>
              <a:ext cx="71080" cy="67051"/>
            </a:xfrm>
            <a:custGeom>
              <a:avLst/>
              <a:gdLst/>
              <a:ahLst/>
              <a:cxnLst/>
              <a:rect l="l" t="t" r="r" b="b"/>
              <a:pathLst>
                <a:path w="247" h="233" extrusionOk="0">
                  <a:moveTo>
                    <a:pt x="177" y="1"/>
                  </a:moveTo>
                  <a:lnTo>
                    <a:pt x="35" y="24"/>
                  </a:lnTo>
                  <a:cubicBezTo>
                    <a:pt x="12" y="33"/>
                    <a:pt x="0" y="56"/>
                    <a:pt x="6" y="76"/>
                  </a:cubicBezTo>
                  <a:lnTo>
                    <a:pt x="26" y="192"/>
                  </a:lnTo>
                  <a:cubicBezTo>
                    <a:pt x="26" y="214"/>
                    <a:pt x="44" y="233"/>
                    <a:pt x="65" y="233"/>
                  </a:cubicBezTo>
                  <a:cubicBezTo>
                    <a:pt x="67" y="233"/>
                    <a:pt x="68" y="233"/>
                    <a:pt x="70" y="233"/>
                  </a:cubicBezTo>
                  <a:lnTo>
                    <a:pt x="212" y="209"/>
                  </a:lnTo>
                  <a:cubicBezTo>
                    <a:pt x="235" y="201"/>
                    <a:pt x="246" y="178"/>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2" name="Google Shape;572;p24"/>
            <p:cNvSpPr/>
            <p:nvPr/>
          </p:nvSpPr>
          <p:spPr>
            <a:xfrm>
              <a:off x="5582001" y="395383"/>
              <a:ext cx="71943" cy="67914"/>
            </a:xfrm>
            <a:custGeom>
              <a:avLst/>
              <a:gdLst/>
              <a:ahLst/>
              <a:cxnLst/>
              <a:rect l="l" t="t" r="r" b="b"/>
              <a:pathLst>
                <a:path w="250" h="236" extrusionOk="0">
                  <a:moveTo>
                    <a:pt x="180" y="1"/>
                  </a:moveTo>
                  <a:lnTo>
                    <a:pt x="35" y="24"/>
                  </a:lnTo>
                  <a:cubicBezTo>
                    <a:pt x="15" y="33"/>
                    <a:pt x="0" y="56"/>
                    <a:pt x="9" y="79"/>
                  </a:cubicBezTo>
                  <a:lnTo>
                    <a:pt x="26" y="195"/>
                  </a:lnTo>
                  <a:cubicBezTo>
                    <a:pt x="32" y="219"/>
                    <a:pt x="50" y="236"/>
                    <a:pt x="68" y="236"/>
                  </a:cubicBezTo>
                  <a:cubicBezTo>
                    <a:pt x="70" y="236"/>
                    <a:pt x="71" y="236"/>
                    <a:pt x="73" y="235"/>
                  </a:cubicBezTo>
                  <a:lnTo>
                    <a:pt x="215" y="209"/>
                  </a:lnTo>
                  <a:cubicBezTo>
                    <a:pt x="235" y="204"/>
                    <a:pt x="250" y="180"/>
                    <a:pt x="244" y="157"/>
                  </a:cubicBezTo>
                  <a:lnTo>
                    <a:pt x="223" y="41"/>
                  </a:lnTo>
                  <a:cubicBezTo>
                    <a:pt x="221" y="18"/>
                    <a:pt x="203" y="1"/>
                    <a:pt x="18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3" name="Google Shape;573;p24"/>
            <p:cNvSpPr/>
            <p:nvPr/>
          </p:nvSpPr>
          <p:spPr>
            <a:xfrm>
              <a:off x="5483583" y="412074"/>
              <a:ext cx="71080" cy="67914"/>
            </a:xfrm>
            <a:custGeom>
              <a:avLst/>
              <a:gdLst/>
              <a:ahLst/>
              <a:cxnLst/>
              <a:rect l="l" t="t" r="r" b="b"/>
              <a:pathLst>
                <a:path w="247" h="236" extrusionOk="0">
                  <a:moveTo>
                    <a:pt x="177" y="1"/>
                  </a:moveTo>
                  <a:lnTo>
                    <a:pt x="35" y="24"/>
                  </a:lnTo>
                  <a:cubicBezTo>
                    <a:pt x="12" y="33"/>
                    <a:pt x="1" y="56"/>
                    <a:pt x="6" y="79"/>
                  </a:cubicBezTo>
                  <a:lnTo>
                    <a:pt x="27" y="195"/>
                  </a:lnTo>
                  <a:cubicBezTo>
                    <a:pt x="27" y="218"/>
                    <a:pt x="47" y="235"/>
                    <a:pt x="70" y="235"/>
                  </a:cubicBezTo>
                  <a:lnTo>
                    <a:pt x="212" y="209"/>
                  </a:lnTo>
                  <a:cubicBezTo>
                    <a:pt x="235" y="204"/>
                    <a:pt x="247" y="180"/>
                    <a:pt x="241" y="157"/>
                  </a:cubicBezTo>
                  <a:lnTo>
                    <a:pt x="221" y="41"/>
                  </a:lnTo>
                  <a:cubicBezTo>
                    <a:pt x="221"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4" name="Google Shape;574;p24"/>
            <p:cNvSpPr/>
            <p:nvPr/>
          </p:nvSpPr>
          <p:spPr>
            <a:xfrm>
              <a:off x="5384302" y="428765"/>
              <a:ext cx="71943" cy="67914"/>
            </a:xfrm>
            <a:custGeom>
              <a:avLst/>
              <a:gdLst/>
              <a:ahLst/>
              <a:cxnLst/>
              <a:rect l="l" t="t" r="r" b="b"/>
              <a:pathLst>
                <a:path w="250" h="236" extrusionOk="0">
                  <a:moveTo>
                    <a:pt x="180" y="1"/>
                  </a:moveTo>
                  <a:lnTo>
                    <a:pt x="36" y="27"/>
                  </a:lnTo>
                  <a:cubicBezTo>
                    <a:pt x="15" y="33"/>
                    <a:pt x="1" y="56"/>
                    <a:pt x="10" y="79"/>
                  </a:cubicBezTo>
                  <a:lnTo>
                    <a:pt x="27" y="195"/>
                  </a:lnTo>
                  <a:cubicBezTo>
                    <a:pt x="30" y="218"/>
                    <a:pt x="47" y="235"/>
                    <a:pt x="73" y="235"/>
                  </a:cubicBezTo>
                  <a:lnTo>
                    <a:pt x="215" y="209"/>
                  </a:lnTo>
                  <a:cubicBezTo>
                    <a:pt x="236" y="203"/>
                    <a:pt x="250" y="180"/>
                    <a:pt x="244" y="157"/>
                  </a:cubicBezTo>
                  <a:lnTo>
                    <a:pt x="224" y="41"/>
                  </a:lnTo>
                  <a:cubicBezTo>
                    <a:pt x="221" y="18"/>
                    <a:pt x="204" y="1"/>
                    <a:pt x="18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5" name="Google Shape;575;p24"/>
            <p:cNvSpPr/>
            <p:nvPr/>
          </p:nvSpPr>
          <p:spPr>
            <a:xfrm>
              <a:off x="5286172" y="444592"/>
              <a:ext cx="71080" cy="67914"/>
            </a:xfrm>
            <a:custGeom>
              <a:avLst/>
              <a:gdLst/>
              <a:ahLst/>
              <a:cxnLst/>
              <a:rect l="l" t="t" r="r" b="b"/>
              <a:pathLst>
                <a:path w="247" h="236" extrusionOk="0">
                  <a:moveTo>
                    <a:pt x="177" y="1"/>
                  </a:moveTo>
                  <a:lnTo>
                    <a:pt x="35" y="27"/>
                  </a:lnTo>
                  <a:cubicBezTo>
                    <a:pt x="12" y="33"/>
                    <a:pt x="0" y="56"/>
                    <a:pt x="6" y="79"/>
                  </a:cubicBezTo>
                  <a:lnTo>
                    <a:pt x="26" y="195"/>
                  </a:lnTo>
                  <a:cubicBezTo>
                    <a:pt x="29" y="219"/>
                    <a:pt x="46" y="236"/>
                    <a:pt x="65" y="236"/>
                  </a:cubicBezTo>
                  <a:cubicBezTo>
                    <a:pt x="67" y="236"/>
                    <a:pt x="68" y="236"/>
                    <a:pt x="70" y="235"/>
                  </a:cubicBezTo>
                  <a:lnTo>
                    <a:pt x="212" y="209"/>
                  </a:lnTo>
                  <a:cubicBezTo>
                    <a:pt x="235" y="203"/>
                    <a:pt x="246" y="180"/>
                    <a:pt x="241" y="157"/>
                  </a:cubicBezTo>
                  <a:lnTo>
                    <a:pt x="220" y="41"/>
                  </a:lnTo>
                  <a:cubicBezTo>
                    <a:pt x="220" y="18"/>
                    <a:pt x="200" y="1"/>
                    <a:pt x="177"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6" name="Google Shape;576;p24"/>
            <p:cNvSpPr/>
            <p:nvPr/>
          </p:nvSpPr>
          <p:spPr>
            <a:xfrm>
              <a:off x="5470346" y="542434"/>
              <a:ext cx="378709" cy="189067"/>
            </a:xfrm>
            <a:custGeom>
              <a:avLst/>
              <a:gdLst/>
              <a:ahLst/>
              <a:cxnLst/>
              <a:rect l="l" t="t" r="r" b="b"/>
              <a:pathLst>
                <a:path w="1316" h="657" extrusionOk="0">
                  <a:moveTo>
                    <a:pt x="1103" y="1"/>
                  </a:moveTo>
                  <a:cubicBezTo>
                    <a:pt x="1004" y="1"/>
                    <a:pt x="645" y="38"/>
                    <a:pt x="203" y="226"/>
                  </a:cubicBezTo>
                  <a:cubicBezTo>
                    <a:pt x="148" y="252"/>
                    <a:pt x="93" y="278"/>
                    <a:pt x="38" y="310"/>
                  </a:cubicBezTo>
                  <a:cubicBezTo>
                    <a:pt x="6" y="327"/>
                    <a:pt x="0" y="365"/>
                    <a:pt x="6" y="405"/>
                  </a:cubicBezTo>
                  <a:cubicBezTo>
                    <a:pt x="12" y="446"/>
                    <a:pt x="21" y="486"/>
                    <a:pt x="32" y="524"/>
                  </a:cubicBezTo>
                  <a:cubicBezTo>
                    <a:pt x="41" y="559"/>
                    <a:pt x="49" y="596"/>
                    <a:pt x="81" y="608"/>
                  </a:cubicBezTo>
                  <a:cubicBezTo>
                    <a:pt x="90" y="614"/>
                    <a:pt x="125" y="622"/>
                    <a:pt x="136" y="625"/>
                  </a:cubicBezTo>
                  <a:cubicBezTo>
                    <a:pt x="177" y="634"/>
                    <a:pt x="220" y="637"/>
                    <a:pt x="264" y="640"/>
                  </a:cubicBezTo>
                  <a:cubicBezTo>
                    <a:pt x="344" y="651"/>
                    <a:pt x="425" y="656"/>
                    <a:pt x="505" y="656"/>
                  </a:cubicBezTo>
                  <a:cubicBezTo>
                    <a:pt x="551" y="656"/>
                    <a:pt x="596" y="655"/>
                    <a:pt x="640" y="651"/>
                  </a:cubicBezTo>
                  <a:cubicBezTo>
                    <a:pt x="695" y="646"/>
                    <a:pt x="750" y="640"/>
                    <a:pt x="803" y="634"/>
                  </a:cubicBezTo>
                  <a:cubicBezTo>
                    <a:pt x="861" y="625"/>
                    <a:pt x="921" y="614"/>
                    <a:pt x="979" y="602"/>
                  </a:cubicBezTo>
                  <a:cubicBezTo>
                    <a:pt x="1037" y="591"/>
                    <a:pt x="1104" y="570"/>
                    <a:pt x="1168" y="553"/>
                  </a:cubicBezTo>
                  <a:cubicBezTo>
                    <a:pt x="1188" y="544"/>
                    <a:pt x="1208" y="538"/>
                    <a:pt x="1228" y="533"/>
                  </a:cubicBezTo>
                  <a:cubicBezTo>
                    <a:pt x="1243" y="509"/>
                    <a:pt x="1315" y="478"/>
                    <a:pt x="1275" y="252"/>
                  </a:cubicBezTo>
                  <a:cubicBezTo>
                    <a:pt x="1234" y="23"/>
                    <a:pt x="1159" y="14"/>
                    <a:pt x="1127" y="3"/>
                  </a:cubicBezTo>
                  <a:cubicBezTo>
                    <a:pt x="1123" y="2"/>
                    <a:pt x="1115" y="1"/>
                    <a:pt x="1103"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7" name="Google Shape;577;p24"/>
            <p:cNvSpPr/>
            <p:nvPr/>
          </p:nvSpPr>
          <p:spPr>
            <a:xfrm>
              <a:off x="5780275" y="543010"/>
              <a:ext cx="68778" cy="151944"/>
            </a:xfrm>
            <a:custGeom>
              <a:avLst/>
              <a:gdLst/>
              <a:ahLst/>
              <a:cxnLst/>
              <a:rect l="l" t="t" r="r" b="b"/>
              <a:pathLst>
                <a:path w="239" h="528" extrusionOk="0">
                  <a:moveTo>
                    <a:pt x="50" y="1"/>
                  </a:moveTo>
                  <a:cubicBezTo>
                    <a:pt x="50" y="1"/>
                    <a:pt x="1" y="53"/>
                    <a:pt x="44" y="290"/>
                  </a:cubicBezTo>
                  <a:cubicBezTo>
                    <a:pt x="82" y="499"/>
                    <a:pt x="151" y="528"/>
                    <a:pt x="151" y="528"/>
                  </a:cubicBezTo>
                  <a:cubicBezTo>
                    <a:pt x="166" y="507"/>
                    <a:pt x="238" y="476"/>
                    <a:pt x="198" y="250"/>
                  </a:cubicBezTo>
                  <a:cubicBezTo>
                    <a:pt x="157" y="21"/>
                    <a:pt x="82" y="12"/>
                    <a:pt x="50"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8" name="Google Shape;578;p24"/>
            <p:cNvSpPr/>
            <p:nvPr/>
          </p:nvSpPr>
          <p:spPr>
            <a:xfrm>
              <a:off x="5797830" y="558837"/>
              <a:ext cx="40288" cy="118850"/>
            </a:xfrm>
            <a:custGeom>
              <a:avLst/>
              <a:gdLst/>
              <a:ahLst/>
              <a:cxnLst/>
              <a:rect l="l" t="t" r="r" b="b"/>
              <a:pathLst>
                <a:path w="140" h="413" extrusionOk="0">
                  <a:moveTo>
                    <a:pt x="34" y="0"/>
                  </a:moveTo>
                  <a:cubicBezTo>
                    <a:pt x="33" y="0"/>
                    <a:pt x="33" y="1"/>
                    <a:pt x="33" y="1"/>
                  </a:cubicBezTo>
                  <a:cubicBezTo>
                    <a:pt x="6" y="6"/>
                    <a:pt x="1" y="102"/>
                    <a:pt x="21" y="215"/>
                  </a:cubicBezTo>
                  <a:cubicBezTo>
                    <a:pt x="41" y="324"/>
                    <a:pt x="77" y="412"/>
                    <a:pt x="105" y="412"/>
                  </a:cubicBezTo>
                  <a:cubicBezTo>
                    <a:pt x="106" y="412"/>
                    <a:pt x="107" y="412"/>
                    <a:pt x="108" y="412"/>
                  </a:cubicBezTo>
                  <a:cubicBezTo>
                    <a:pt x="134" y="409"/>
                    <a:pt x="140" y="311"/>
                    <a:pt x="119" y="198"/>
                  </a:cubicBezTo>
                  <a:cubicBezTo>
                    <a:pt x="99" y="86"/>
                    <a:pt x="60" y="0"/>
                    <a:pt x="34" y="0"/>
                  </a:cubicBez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79" name="Google Shape;579;p24"/>
            <p:cNvSpPr/>
            <p:nvPr/>
          </p:nvSpPr>
          <p:spPr>
            <a:xfrm>
              <a:off x="4732500" y="460419"/>
              <a:ext cx="1126629" cy="237125"/>
            </a:xfrm>
            <a:custGeom>
              <a:avLst/>
              <a:gdLst/>
              <a:ahLst/>
              <a:cxnLst/>
              <a:rect l="l" t="t" r="r" b="b"/>
              <a:pathLst>
                <a:path w="3915" h="824" extrusionOk="0">
                  <a:moveTo>
                    <a:pt x="3634" y="0"/>
                  </a:moveTo>
                  <a:cubicBezTo>
                    <a:pt x="3392" y="0"/>
                    <a:pt x="3071" y="88"/>
                    <a:pt x="2747" y="230"/>
                  </a:cubicBezTo>
                  <a:cubicBezTo>
                    <a:pt x="2405" y="377"/>
                    <a:pt x="1" y="763"/>
                    <a:pt x="1" y="763"/>
                  </a:cubicBezTo>
                  <a:cubicBezTo>
                    <a:pt x="76" y="821"/>
                    <a:pt x="105" y="823"/>
                    <a:pt x="105" y="823"/>
                  </a:cubicBezTo>
                  <a:cubicBezTo>
                    <a:pt x="105" y="823"/>
                    <a:pt x="2921" y="592"/>
                    <a:pt x="3485" y="398"/>
                  </a:cubicBezTo>
                  <a:cubicBezTo>
                    <a:pt x="3485" y="398"/>
                    <a:pt x="3804" y="322"/>
                    <a:pt x="3856" y="253"/>
                  </a:cubicBezTo>
                  <a:cubicBezTo>
                    <a:pt x="3911" y="180"/>
                    <a:pt x="3914" y="9"/>
                    <a:pt x="3668" y="1"/>
                  </a:cubicBezTo>
                  <a:cubicBezTo>
                    <a:pt x="3657" y="0"/>
                    <a:pt x="3646" y="0"/>
                    <a:pt x="3634"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0" name="Google Shape;580;p24"/>
            <p:cNvSpPr/>
            <p:nvPr/>
          </p:nvSpPr>
          <p:spPr>
            <a:xfrm>
              <a:off x="4733363" y="473945"/>
              <a:ext cx="1123176" cy="223599"/>
            </a:xfrm>
            <a:custGeom>
              <a:avLst/>
              <a:gdLst/>
              <a:ahLst/>
              <a:cxnLst/>
              <a:rect l="l" t="t" r="r" b="b"/>
              <a:pathLst>
                <a:path w="3903" h="777" extrusionOk="0">
                  <a:moveTo>
                    <a:pt x="3827" y="0"/>
                  </a:moveTo>
                  <a:lnTo>
                    <a:pt x="3827" y="0"/>
                  </a:lnTo>
                  <a:cubicBezTo>
                    <a:pt x="3836" y="41"/>
                    <a:pt x="3824" y="84"/>
                    <a:pt x="3801" y="119"/>
                  </a:cubicBezTo>
                  <a:cubicBezTo>
                    <a:pt x="3746" y="191"/>
                    <a:pt x="3430" y="264"/>
                    <a:pt x="3430" y="264"/>
                  </a:cubicBezTo>
                  <a:cubicBezTo>
                    <a:pt x="2947" y="432"/>
                    <a:pt x="823" y="626"/>
                    <a:pt x="212" y="678"/>
                  </a:cubicBezTo>
                  <a:lnTo>
                    <a:pt x="1" y="716"/>
                  </a:lnTo>
                  <a:cubicBezTo>
                    <a:pt x="73" y="774"/>
                    <a:pt x="102" y="776"/>
                    <a:pt x="102" y="776"/>
                  </a:cubicBezTo>
                  <a:cubicBezTo>
                    <a:pt x="102" y="776"/>
                    <a:pt x="2918" y="545"/>
                    <a:pt x="3482" y="351"/>
                  </a:cubicBezTo>
                  <a:cubicBezTo>
                    <a:pt x="3482" y="351"/>
                    <a:pt x="3801" y="275"/>
                    <a:pt x="3853" y="206"/>
                  </a:cubicBezTo>
                  <a:cubicBezTo>
                    <a:pt x="3902" y="142"/>
                    <a:pt x="3891" y="49"/>
                    <a:pt x="3827"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1" name="Google Shape;581;p24"/>
            <p:cNvSpPr/>
            <p:nvPr/>
          </p:nvSpPr>
          <p:spPr>
            <a:xfrm>
              <a:off x="4294800" y="226461"/>
              <a:ext cx="482307" cy="83454"/>
            </a:xfrm>
            <a:custGeom>
              <a:avLst/>
              <a:gdLst/>
              <a:ahLst/>
              <a:cxnLst/>
              <a:rect l="l" t="t" r="r" b="b"/>
              <a:pathLst>
                <a:path w="1676" h="290" extrusionOk="0">
                  <a:moveTo>
                    <a:pt x="1503" y="1"/>
                  </a:moveTo>
                  <a:cubicBezTo>
                    <a:pt x="1288" y="1"/>
                    <a:pt x="865" y="63"/>
                    <a:pt x="771" y="84"/>
                  </a:cubicBezTo>
                  <a:lnTo>
                    <a:pt x="7" y="243"/>
                  </a:lnTo>
                  <a:cubicBezTo>
                    <a:pt x="1" y="243"/>
                    <a:pt x="4" y="260"/>
                    <a:pt x="10" y="263"/>
                  </a:cubicBezTo>
                  <a:lnTo>
                    <a:pt x="44" y="278"/>
                  </a:lnTo>
                  <a:cubicBezTo>
                    <a:pt x="70" y="287"/>
                    <a:pt x="97" y="289"/>
                    <a:pt x="123" y="289"/>
                  </a:cubicBezTo>
                  <a:cubicBezTo>
                    <a:pt x="334" y="278"/>
                    <a:pt x="1328" y="211"/>
                    <a:pt x="1577" y="75"/>
                  </a:cubicBezTo>
                  <a:cubicBezTo>
                    <a:pt x="1675" y="20"/>
                    <a:pt x="1621" y="1"/>
                    <a:pt x="1503"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2" name="Google Shape;582;p24"/>
            <p:cNvSpPr/>
            <p:nvPr/>
          </p:nvSpPr>
          <p:spPr>
            <a:xfrm>
              <a:off x="4294800" y="227900"/>
              <a:ext cx="473098" cy="82878"/>
            </a:xfrm>
            <a:custGeom>
              <a:avLst/>
              <a:gdLst/>
              <a:ahLst/>
              <a:cxnLst/>
              <a:rect l="l" t="t" r="r" b="b"/>
              <a:pathLst>
                <a:path w="1644" h="288" extrusionOk="0">
                  <a:moveTo>
                    <a:pt x="1594" y="1"/>
                  </a:moveTo>
                  <a:lnTo>
                    <a:pt x="1594" y="1"/>
                  </a:lnTo>
                  <a:cubicBezTo>
                    <a:pt x="1585" y="6"/>
                    <a:pt x="1574" y="15"/>
                    <a:pt x="1565" y="18"/>
                  </a:cubicBezTo>
                  <a:cubicBezTo>
                    <a:pt x="1316" y="157"/>
                    <a:pt x="322" y="224"/>
                    <a:pt x="114" y="235"/>
                  </a:cubicBezTo>
                  <a:cubicBezTo>
                    <a:pt x="108" y="236"/>
                    <a:pt x="103" y="236"/>
                    <a:pt x="97" y="236"/>
                  </a:cubicBezTo>
                  <a:cubicBezTo>
                    <a:pt x="81" y="236"/>
                    <a:pt x="65" y="234"/>
                    <a:pt x="50" y="229"/>
                  </a:cubicBezTo>
                  <a:lnTo>
                    <a:pt x="7" y="238"/>
                  </a:lnTo>
                  <a:cubicBezTo>
                    <a:pt x="1" y="238"/>
                    <a:pt x="4" y="258"/>
                    <a:pt x="10" y="261"/>
                  </a:cubicBezTo>
                  <a:lnTo>
                    <a:pt x="44" y="273"/>
                  </a:lnTo>
                  <a:cubicBezTo>
                    <a:pt x="70" y="282"/>
                    <a:pt x="97" y="287"/>
                    <a:pt x="125" y="287"/>
                  </a:cubicBezTo>
                  <a:cubicBezTo>
                    <a:pt x="334" y="273"/>
                    <a:pt x="1328" y="209"/>
                    <a:pt x="1577" y="70"/>
                  </a:cubicBezTo>
                  <a:cubicBezTo>
                    <a:pt x="1643" y="32"/>
                    <a:pt x="1638" y="9"/>
                    <a:pt x="1594"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3" name="Google Shape;583;p24"/>
            <p:cNvSpPr/>
            <p:nvPr/>
          </p:nvSpPr>
          <p:spPr>
            <a:xfrm>
              <a:off x="4434081" y="506463"/>
              <a:ext cx="368637" cy="200290"/>
            </a:xfrm>
            <a:custGeom>
              <a:avLst/>
              <a:gdLst/>
              <a:ahLst/>
              <a:cxnLst/>
              <a:rect l="l" t="t" r="r" b="b"/>
              <a:pathLst>
                <a:path w="1281" h="696" extrusionOk="0">
                  <a:moveTo>
                    <a:pt x="140" y="0"/>
                  </a:moveTo>
                  <a:lnTo>
                    <a:pt x="1" y="26"/>
                  </a:lnTo>
                  <a:lnTo>
                    <a:pt x="658" y="617"/>
                  </a:lnTo>
                  <a:cubicBezTo>
                    <a:pt x="710" y="666"/>
                    <a:pt x="783" y="695"/>
                    <a:pt x="858" y="695"/>
                  </a:cubicBezTo>
                  <a:cubicBezTo>
                    <a:pt x="1000" y="692"/>
                    <a:pt x="1142" y="678"/>
                    <a:pt x="1281" y="652"/>
                  </a:cubicBezTo>
                  <a:cubicBezTo>
                    <a:pt x="1281" y="652"/>
                    <a:pt x="1174" y="649"/>
                    <a:pt x="829" y="426"/>
                  </a:cubicBezTo>
                  <a:cubicBezTo>
                    <a:pt x="482" y="200"/>
                    <a:pt x="140" y="0"/>
                    <a:pt x="140"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4" name="Google Shape;584;p24"/>
            <p:cNvSpPr/>
            <p:nvPr/>
          </p:nvSpPr>
          <p:spPr>
            <a:xfrm>
              <a:off x="4698255" y="332073"/>
              <a:ext cx="127195" cy="127771"/>
            </a:xfrm>
            <a:custGeom>
              <a:avLst/>
              <a:gdLst/>
              <a:ahLst/>
              <a:cxnLst/>
              <a:rect l="l" t="t" r="r" b="b"/>
              <a:pathLst>
                <a:path w="442" h="444" extrusionOk="0">
                  <a:moveTo>
                    <a:pt x="125" y="1"/>
                  </a:moveTo>
                  <a:lnTo>
                    <a:pt x="149" y="169"/>
                  </a:lnTo>
                  <a:lnTo>
                    <a:pt x="1" y="250"/>
                  </a:lnTo>
                  <a:lnTo>
                    <a:pt x="166" y="279"/>
                  </a:lnTo>
                  <a:lnTo>
                    <a:pt x="195" y="444"/>
                  </a:lnTo>
                  <a:lnTo>
                    <a:pt x="276" y="296"/>
                  </a:lnTo>
                  <a:lnTo>
                    <a:pt x="441" y="316"/>
                  </a:lnTo>
                  <a:lnTo>
                    <a:pt x="325" y="198"/>
                  </a:lnTo>
                  <a:lnTo>
                    <a:pt x="398" y="44"/>
                  </a:lnTo>
                  <a:lnTo>
                    <a:pt x="247" y="117"/>
                  </a:lnTo>
                  <a:lnTo>
                    <a:pt x="125"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Tree>
    <p:extLst>
      <p:ext uri="{BB962C8B-B14F-4D97-AF65-F5344CB8AC3E}">
        <p14:creationId xmlns:p14="http://schemas.microsoft.com/office/powerpoint/2010/main" val="23214791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85"/>
        <p:cNvGrpSpPr/>
        <p:nvPr/>
      </p:nvGrpSpPr>
      <p:grpSpPr>
        <a:xfrm>
          <a:off x="0" y="0"/>
          <a:ext cx="0" cy="0"/>
          <a:chOff x="0" y="0"/>
          <a:chExt cx="0" cy="0"/>
        </a:xfrm>
      </p:grpSpPr>
      <p:sp>
        <p:nvSpPr>
          <p:cNvPr id="586" name="Google Shape;586;p25"/>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7" name="Google Shape;587;p25"/>
          <p:cNvSpPr/>
          <p:nvPr/>
        </p:nvSpPr>
        <p:spPr>
          <a:xfrm>
            <a:off x="7585137" y="3348185"/>
            <a:ext cx="3165519" cy="3044521"/>
          </a:xfrm>
          <a:custGeom>
            <a:avLst/>
            <a:gdLst/>
            <a:ahLst/>
            <a:cxnLst/>
            <a:rect l="l" t="t" r="r" b="b"/>
            <a:pathLst>
              <a:path w="18331" h="17631" extrusionOk="0">
                <a:moveTo>
                  <a:pt x="9510" y="0"/>
                </a:moveTo>
                <a:cubicBezTo>
                  <a:pt x="5943" y="0"/>
                  <a:pt x="2734" y="2142"/>
                  <a:pt x="1368" y="5438"/>
                </a:cubicBezTo>
                <a:cubicBezTo>
                  <a:pt x="1" y="8733"/>
                  <a:pt x="757" y="12523"/>
                  <a:pt x="3277" y="15044"/>
                </a:cubicBezTo>
                <a:cubicBezTo>
                  <a:pt x="4963" y="16736"/>
                  <a:pt x="7218" y="17631"/>
                  <a:pt x="9513" y="17631"/>
                </a:cubicBezTo>
                <a:cubicBezTo>
                  <a:pt x="10648" y="17631"/>
                  <a:pt x="11792" y="17412"/>
                  <a:pt x="12883" y="16963"/>
                </a:cubicBezTo>
                <a:cubicBezTo>
                  <a:pt x="16179" y="15596"/>
                  <a:pt x="18330" y="12378"/>
                  <a:pt x="18330" y="8811"/>
                </a:cubicBezTo>
                <a:cubicBezTo>
                  <a:pt x="18330" y="3945"/>
                  <a:pt x="14376" y="0"/>
                  <a:pt x="9510" y="0"/>
                </a:cubicBezTo>
                <a:close/>
              </a:path>
            </a:pathLst>
          </a:custGeom>
          <a:solidFill>
            <a:srgbClr val="F5A700"/>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88" name="Google Shape;588;p25"/>
          <p:cNvSpPr/>
          <p:nvPr/>
        </p:nvSpPr>
        <p:spPr>
          <a:xfrm>
            <a:off x="7585119" y="2991337"/>
            <a:ext cx="4606884" cy="3758233"/>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134999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0" name="Google Shape;200;p11"/>
          <p:cNvSpPr/>
          <p:nvPr/>
        </p:nvSpPr>
        <p:spPr>
          <a:xfrm>
            <a:off x="3688200" y="5141367"/>
            <a:ext cx="2204000" cy="11388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1" name="Google Shape;201;p11"/>
          <p:cNvSpPr/>
          <p:nvPr/>
        </p:nvSpPr>
        <p:spPr>
          <a:xfrm rot="-224927">
            <a:off x="3966278" y="1470745"/>
            <a:ext cx="966743" cy="365603"/>
          </a:xfrm>
          <a:custGeom>
            <a:avLst/>
            <a:gdLst/>
            <a:ahLst/>
            <a:cxnLst/>
            <a:rect l="l" t="t" r="r" b="b"/>
            <a:pathLst>
              <a:path w="3713" h="1404" extrusionOk="0">
                <a:moveTo>
                  <a:pt x="3479" y="1"/>
                </a:moveTo>
                <a:cubicBezTo>
                  <a:pt x="3100" y="1"/>
                  <a:pt x="2263" y="266"/>
                  <a:pt x="1852" y="467"/>
                </a:cubicBezTo>
                <a:cubicBezTo>
                  <a:pt x="1309" y="729"/>
                  <a:pt x="0" y="1204"/>
                  <a:pt x="59" y="1378"/>
                </a:cubicBezTo>
                <a:cubicBezTo>
                  <a:pt x="65" y="1395"/>
                  <a:pt x="92" y="1403"/>
                  <a:pt x="138" y="1403"/>
                </a:cubicBezTo>
                <a:cubicBezTo>
                  <a:pt x="461" y="1403"/>
                  <a:pt x="1675" y="1022"/>
                  <a:pt x="2472" y="768"/>
                </a:cubicBezTo>
                <a:cubicBezTo>
                  <a:pt x="3383" y="477"/>
                  <a:pt x="3713" y="322"/>
                  <a:pt x="3674" y="80"/>
                </a:cubicBezTo>
                <a:cubicBezTo>
                  <a:pt x="3665" y="24"/>
                  <a:pt x="3593" y="1"/>
                  <a:pt x="34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2" name="Google Shape;202;p11"/>
          <p:cNvSpPr/>
          <p:nvPr/>
        </p:nvSpPr>
        <p:spPr>
          <a:xfrm rot="-225047">
            <a:off x="420028" y="2141651"/>
            <a:ext cx="4572261" cy="6857748"/>
          </a:xfrm>
          <a:custGeom>
            <a:avLst/>
            <a:gdLst/>
            <a:ahLst/>
            <a:cxnLst/>
            <a:rect l="l" t="t" r="r" b="b"/>
            <a:pathLst>
              <a:path w="138902" h="208398" extrusionOk="0">
                <a:moveTo>
                  <a:pt x="101452" y="0"/>
                </a:moveTo>
                <a:cubicBezTo>
                  <a:pt x="100874" y="0"/>
                  <a:pt x="100033" y="129"/>
                  <a:pt x="98964" y="397"/>
                </a:cubicBezTo>
                <a:cubicBezTo>
                  <a:pt x="94949" y="1383"/>
                  <a:pt x="78114" y="6877"/>
                  <a:pt x="65647" y="11948"/>
                </a:cubicBezTo>
                <a:cubicBezTo>
                  <a:pt x="41980" y="21739"/>
                  <a:pt x="19863" y="34981"/>
                  <a:pt x="0" y="51252"/>
                </a:cubicBezTo>
                <a:lnTo>
                  <a:pt x="0" y="208397"/>
                </a:lnTo>
                <a:lnTo>
                  <a:pt x="138901" y="208397"/>
                </a:lnTo>
                <a:lnTo>
                  <a:pt x="138901" y="134368"/>
                </a:lnTo>
                <a:lnTo>
                  <a:pt x="138831" y="134368"/>
                </a:lnTo>
                <a:cubicBezTo>
                  <a:pt x="131527" y="132474"/>
                  <a:pt x="127132" y="116284"/>
                  <a:pt x="118367" y="116284"/>
                </a:cubicBezTo>
                <a:cubicBezTo>
                  <a:pt x="115722" y="116284"/>
                  <a:pt x="112678" y="117759"/>
                  <a:pt x="109036" y="121548"/>
                </a:cubicBezTo>
                <a:cubicBezTo>
                  <a:pt x="108226" y="118026"/>
                  <a:pt x="105549" y="116371"/>
                  <a:pt x="102714" y="116371"/>
                </a:cubicBezTo>
                <a:cubicBezTo>
                  <a:pt x="99879" y="116371"/>
                  <a:pt x="96886" y="118026"/>
                  <a:pt x="95442" y="121126"/>
                </a:cubicBezTo>
                <a:cubicBezTo>
                  <a:pt x="92483" y="109997"/>
                  <a:pt x="96639" y="97177"/>
                  <a:pt x="81777" y="93444"/>
                </a:cubicBezTo>
                <a:cubicBezTo>
                  <a:pt x="79841" y="92943"/>
                  <a:pt x="77808" y="92713"/>
                  <a:pt x="75737" y="92713"/>
                </a:cubicBezTo>
                <a:cubicBezTo>
                  <a:pt x="69370" y="92713"/>
                  <a:pt x="62651" y="94886"/>
                  <a:pt x="57335" y="98022"/>
                </a:cubicBezTo>
                <a:cubicBezTo>
                  <a:pt x="54805" y="99549"/>
                  <a:pt x="53194" y="101400"/>
                  <a:pt x="51547" y="101400"/>
                </a:cubicBezTo>
                <a:cubicBezTo>
                  <a:pt x="50535" y="101400"/>
                  <a:pt x="49509" y="100701"/>
                  <a:pt x="48249" y="98797"/>
                </a:cubicBezTo>
                <a:cubicBezTo>
                  <a:pt x="45784" y="95064"/>
                  <a:pt x="50714" y="91401"/>
                  <a:pt x="44516" y="88936"/>
                </a:cubicBezTo>
                <a:cubicBezTo>
                  <a:pt x="43315" y="88504"/>
                  <a:pt x="42235" y="88356"/>
                  <a:pt x="41258" y="88356"/>
                </a:cubicBezTo>
                <a:cubicBezTo>
                  <a:pt x="39146" y="88356"/>
                  <a:pt x="37511" y="89045"/>
                  <a:pt x="36167" y="89045"/>
                </a:cubicBezTo>
                <a:cubicBezTo>
                  <a:pt x="34484" y="89045"/>
                  <a:pt x="33256" y="87963"/>
                  <a:pt x="32119" y="83090"/>
                </a:cubicBezTo>
                <a:cubicBezTo>
                  <a:pt x="30499" y="76046"/>
                  <a:pt x="21765" y="48223"/>
                  <a:pt x="100513" y="2158"/>
                </a:cubicBezTo>
                <a:cubicBezTo>
                  <a:pt x="102708" y="761"/>
                  <a:pt x="102854" y="0"/>
                  <a:pt x="101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203" name="Google Shape;203;p11"/>
          <p:cNvGrpSpPr/>
          <p:nvPr/>
        </p:nvGrpSpPr>
        <p:grpSpPr>
          <a:xfrm rot="-670349">
            <a:off x="5258475" y="720742"/>
            <a:ext cx="1266860" cy="609601"/>
            <a:chOff x="-3051905" y="4109025"/>
            <a:chExt cx="1236422" cy="594954"/>
          </a:xfrm>
        </p:grpSpPr>
        <p:sp>
          <p:nvSpPr>
            <p:cNvPr id="204" name="Google Shape;204;p11"/>
            <p:cNvSpPr/>
            <p:nvPr/>
          </p:nvSpPr>
          <p:spPr>
            <a:xfrm>
              <a:off x="-2508840" y="4158742"/>
              <a:ext cx="111321" cy="57573"/>
            </a:xfrm>
            <a:custGeom>
              <a:avLst/>
              <a:gdLst/>
              <a:ahLst/>
              <a:cxnLst/>
              <a:rect l="l" t="t" r="r" b="b"/>
              <a:pathLst>
                <a:path w="1077" h="557" extrusionOk="0">
                  <a:moveTo>
                    <a:pt x="779" y="1"/>
                  </a:moveTo>
                  <a:cubicBezTo>
                    <a:pt x="502" y="1"/>
                    <a:pt x="236" y="79"/>
                    <a:pt x="0" y="227"/>
                  </a:cubicBezTo>
                  <a:lnTo>
                    <a:pt x="747" y="556"/>
                  </a:lnTo>
                  <a:lnTo>
                    <a:pt x="1047" y="527"/>
                  </a:lnTo>
                  <a:cubicBezTo>
                    <a:pt x="1076" y="333"/>
                    <a:pt x="1008" y="140"/>
                    <a:pt x="873" y="4"/>
                  </a:cubicBezTo>
                  <a:cubicBezTo>
                    <a:pt x="841" y="2"/>
                    <a:pt x="810" y="1"/>
                    <a:pt x="779" y="1"/>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5" name="Google Shape;205;p11"/>
            <p:cNvSpPr/>
            <p:nvPr/>
          </p:nvSpPr>
          <p:spPr>
            <a:xfrm>
              <a:off x="-2484860" y="4180138"/>
              <a:ext cx="79279" cy="33179"/>
            </a:xfrm>
            <a:custGeom>
              <a:avLst/>
              <a:gdLst/>
              <a:ahLst/>
              <a:cxnLst/>
              <a:rect l="l" t="t" r="r" b="b"/>
              <a:pathLst>
                <a:path w="767" h="321" extrusionOk="0">
                  <a:moveTo>
                    <a:pt x="718" y="0"/>
                  </a:moveTo>
                  <a:cubicBezTo>
                    <a:pt x="466" y="20"/>
                    <a:pt x="233" y="78"/>
                    <a:pt x="1" y="156"/>
                  </a:cubicBezTo>
                  <a:lnTo>
                    <a:pt x="611" y="320"/>
                  </a:lnTo>
                  <a:lnTo>
                    <a:pt x="767" y="272"/>
                  </a:lnTo>
                  <a:cubicBezTo>
                    <a:pt x="767" y="175"/>
                    <a:pt x="747" y="78"/>
                    <a:pt x="718" y="0"/>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6" name="Google Shape;206;p11"/>
            <p:cNvSpPr/>
            <p:nvPr/>
          </p:nvSpPr>
          <p:spPr>
            <a:xfrm>
              <a:off x="-2383668" y="4210940"/>
              <a:ext cx="111321" cy="58503"/>
            </a:xfrm>
            <a:custGeom>
              <a:avLst/>
              <a:gdLst/>
              <a:ahLst/>
              <a:cxnLst/>
              <a:rect l="l" t="t" r="r" b="b"/>
              <a:pathLst>
                <a:path w="1077" h="566" extrusionOk="0">
                  <a:moveTo>
                    <a:pt x="773" y="0"/>
                  </a:moveTo>
                  <a:cubicBezTo>
                    <a:pt x="503" y="0"/>
                    <a:pt x="236" y="78"/>
                    <a:pt x="1" y="226"/>
                  </a:cubicBezTo>
                  <a:lnTo>
                    <a:pt x="747" y="565"/>
                  </a:lnTo>
                  <a:lnTo>
                    <a:pt x="1048" y="536"/>
                  </a:lnTo>
                  <a:cubicBezTo>
                    <a:pt x="1077" y="342"/>
                    <a:pt x="1009" y="139"/>
                    <a:pt x="864" y="3"/>
                  </a:cubicBezTo>
                  <a:cubicBezTo>
                    <a:pt x="833" y="1"/>
                    <a:pt x="803" y="0"/>
                    <a:pt x="773" y="0"/>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7" name="Google Shape;207;p11"/>
            <p:cNvSpPr/>
            <p:nvPr/>
          </p:nvSpPr>
          <p:spPr>
            <a:xfrm>
              <a:off x="-2360619" y="4232233"/>
              <a:ext cx="80313" cy="33179"/>
            </a:xfrm>
            <a:custGeom>
              <a:avLst/>
              <a:gdLst/>
              <a:ahLst/>
              <a:cxnLst/>
              <a:rect l="l" t="t" r="r" b="b"/>
              <a:pathLst>
                <a:path w="777" h="321" extrusionOk="0">
                  <a:moveTo>
                    <a:pt x="718" y="0"/>
                  </a:moveTo>
                  <a:cubicBezTo>
                    <a:pt x="476" y="30"/>
                    <a:pt x="233" y="78"/>
                    <a:pt x="1" y="156"/>
                  </a:cubicBezTo>
                  <a:lnTo>
                    <a:pt x="621" y="320"/>
                  </a:lnTo>
                  <a:lnTo>
                    <a:pt x="776" y="272"/>
                  </a:lnTo>
                  <a:cubicBezTo>
                    <a:pt x="776" y="175"/>
                    <a:pt x="757" y="88"/>
                    <a:pt x="718" y="0"/>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8" name="Google Shape;208;p11"/>
            <p:cNvSpPr/>
            <p:nvPr/>
          </p:nvSpPr>
          <p:spPr>
            <a:xfrm>
              <a:off x="-2402687" y="4499734"/>
              <a:ext cx="147395" cy="79486"/>
            </a:xfrm>
            <a:custGeom>
              <a:avLst/>
              <a:gdLst/>
              <a:ahLst/>
              <a:cxnLst/>
              <a:rect l="l" t="t" r="r" b="b"/>
              <a:pathLst>
                <a:path w="1426" h="769" extrusionOk="0">
                  <a:moveTo>
                    <a:pt x="1222" y="1"/>
                  </a:moveTo>
                  <a:cubicBezTo>
                    <a:pt x="1009" y="10"/>
                    <a:pt x="786" y="49"/>
                    <a:pt x="582" y="127"/>
                  </a:cubicBezTo>
                  <a:lnTo>
                    <a:pt x="1" y="698"/>
                  </a:lnTo>
                  <a:cubicBezTo>
                    <a:pt x="136" y="741"/>
                    <a:pt x="271" y="768"/>
                    <a:pt x="412" y="768"/>
                  </a:cubicBezTo>
                  <a:cubicBezTo>
                    <a:pt x="433" y="768"/>
                    <a:pt x="454" y="767"/>
                    <a:pt x="476" y="766"/>
                  </a:cubicBezTo>
                  <a:cubicBezTo>
                    <a:pt x="476" y="766"/>
                    <a:pt x="1067" y="708"/>
                    <a:pt x="1348" y="563"/>
                  </a:cubicBezTo>
                  <a:cubicBezTo>
                    <a:pt x="1348" y="563"/>
                    <a:pt x="1426" y="194"/>
                    <a:pt x="1222" y="1"/>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09" name="Google Shape;209;p11"/>
            <p:cNvSpPr/>
            <p:nvPr/>
          </p:nvSpPr>
          <p:spPr>
            <a:xfrm>
              <a:off x="-2768382" y="4109025"/>
              <a:ext cx="465028" cy="213754"/>
            </a:xfrm>
            <a:custGeom>
              <a:avLst/>
              <a:gdLst/>
              <a:ahLst/>
              <a:cxnLst/>
              <a:rect l="l" t="t" r="r" b="b"/>
              <a:pathLst>
                <a:path w="4499" h="2068" extrusionOk="0">
                  <a:moveTo>
                    <a:pt x="563" y="0"/>
                  </a:moveTo>
                  <a:cubicBezTo>
                    <a:pt x="369" y="10"/>
                    <a:pt x="185" y="49"/>
                    <a:pt x="1" y="126"/>
                  </a:cubicBezTo>
                  <a:lnTo>
                    <a:pt x="2414" y="2045"/>
                  </a:lnTo>
                  <a:cubicBezTo>
                    <a:pt x="2503" y="2061"/>
                    <a:pt x="2592" y="2068"/>
                    <a:pt x="2683" y="2068"/>
                  </a:cubicBezTo>
                  <a:cubicBezTo>
                    <a:pt x="3565" y="2068"/>
                    <a:pt x="4498" y="1406"/>
                    <a:pt x="4498" y="1406"/>
                  </a:cubicBezTo>
                  <a:cubicBezTo>
                    <a:pt x="4227" y="1222"/>
                    <a:pt x="834" y="0"/>
                    <a:pt x="563"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0" name="Google Shape;210;p11"/>
            <p:cNvSpPr/>
            <p:nvPr/>
          </p:nvSpPr>
          <p:spPr>
            <a:xfrm>
              <a:off x="-3030819" y="4375286"/>
              <a:ext cx="176440" cy="97471"/>
            </a:xfrm>
            <a:custGeom>
              <a:avLst/>
              <a:gdLst/>
              <a:ahLst/>
              <a:cxnLst/>
              <a:rect l="l" t="t" r="r" b="b"/>
              <a:pathLst>
                <a:path w="1707" h="943" extrusionOk="0">
                  <a:moveTo>
                    <a:pt x="685" y="1"/>
                  </a:moveTo>
                  <a:cubicBezTo>
                    <a:pt x="450" y="1"/>
                    <a:pt x="221" y="32"/>
                    <a:pt x="0" y="100"/>
                  </a:cubicBezTo>
                  <a:lnTo>
                    <a:pt x="1154" y="943"/>
                  </a:lnTo>
                  <a:lnTo>
                    <a:pt x="1706" y="768"/>
                  </a:lnTo>
                  <a:lnTo>
                    <a:pt x="785" y="3"/>
                  </a:lnTo>
                  <a:cubicBezTo>
                    <a:pt x="752" y="1"/>
                    <a:pt x="719" y="1"/>
                    <a:pt x="685"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1" name="Google Shape;211;p11"/>
            <p:cNvSpPr/>
            <p:nvPr/>
          </p:nvSpPr>
          <p:spPr>
            <a:xfrm>
              <a:off x="-2949680" y="4172593"/>
              <a:ext cx="1134197" cy="331277"/>
            </a:xfrm>
            <a:custGeom>
              <a:avLst/>
              <a:gdLst/>
              <a:ahLst/>
              <a:cxnLst/>
              <a:rect l="l" t="t" r="r" b="b"/>
              <a:pathLst>
                <a:path w="10973" h="3205" extrusionOk="0">
                  <a:moveTo>
                    <a:pt x="9333" y="0"/>
                  </a:moveTo>
                  <a:cubicBezTo>
                    <a:pt x="8951" y="0"/>
                    <a:pt x="8441" y="74"/>
                    <a:pt x="7784" y="306"/>
                  </a:cubicBezTo>
                  <a:cubicBezTo>
                    <a:pt x="5971" y="936"/>
                    <a:pt x="1658" y="2070"/>
                    <a:pt x="20" y="2972"/>
                  </a:cubicBezTo>
                  <a:cubicBezTo>
                    <a:pt x="0" y="3059"/>
                    <a:pt x="29" y="3156"/>
                    <a:pt x="107" y="3204"/>
                  </a:cubicBezTo>
                  <a:cubicBezTo>
                    <a:pt x="107" y="3204"/>
                    <a:pt x="4149" y="3098"/>
                    <a:pt x="6223" y="2303"/>
                  </a:cubicBezTo>
                  <a:cubicBezTo>
                    <a:pt x="8394" y="1469"/>
                    <a:pt x="9509" y="1188"/>
                    <a:pt x="10352" y="733"/>
                  </a:cubicBezTo>
                  <a:cubicBezTo>
                    <a:pt x="10634" y="577"/>
                    <a:pt x="10973" y="267"/>
                    <a:pt x="10285" y="229"/>
                  </a:cubicBezTo>
                  <a:cubicBezTo>
                    <a:pt x="10285" y="229"/>
                    <a:pt x="10005" y="0"/>
                    <a:pt x="9333" y="0"/>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2" name="Google Shape;212;p11"/>
            <p:cNvSpPr/>
            <p:nvPr/>
          </p:nvSpPr>
          <p:spPr>
            <a:xfrm>
              <a:off x="-3051905" y="4267273"/>
              <a:ext cx="327762" cy="189463"/>
            </a:xfrm>
            <a:custGeom>
              <a:avLst/>
              <a:gdLst/>
              <a:ahLst/>
              <a:cxnLst/>
              <a:rect l="l" t="t" r="r" b="b"/>
              <a:pathLst>
                <a:path w="3171" h="1833" extrusionOk="0">
                  <a:moveTo>
                    <a:pt x="698" y="1"/>
                  </a:moveTo>
                  <a:cubicBezTo>
                    <a:pt x="456" y="1"/>
                    <a:pt x="224" y="49"/>
                    <a:pt x="1" y="166"/>
                  </a:cubicBezTo>
                  <a:lnTo>
                    <a:pt x="1600" y="1833"/>
                  </a:lnTo>
                  <a:cubicBezTo>
                    <a:pt x="2133" y="1658"/>
                    <a:pt x="2656" y="1455"/>
                    <a:pt x="3170" y="1222"/>
                  </a:cubicBezTo>
                  <a:cubicBezTo>
                    <a:pt x="2899" y="1106"/>
                    <a:pt x="1009" y="30"/>
                    <a:pt x="698"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3" name="Google Shape;213;p11"/>
            <p:cNvSpPr/>
            <p:nvPr/>
          </p:nvSpPr>
          <p:spPr>
            <a:xfrm>
              <a:off x="-2941721" y="4198123"/>
              <a:ext cx="1089234" cy="300682"/>
            </a:xfrm>
            <a:custGeom>
              <a:avLst/>
              <a:gdLst/>
              <a:ahLst/>
              <a:cxnLst/>
              <a:rect l="l" t="t" r="r" b="b"/>
              <a:pathLst>
                <a:path w="10538" h="2909" extrusionOk="0">
                  <a:moveTo>
                    <a:pt x="9830" y="1"/>
                  </a:moveTo>
                  <a:lnTo>
                    <a:pt x="20" y="2783"/>
                  </a:lnTo>
                  <a:cubicBezTo>
                    <a:pt x="1" y="2831"/>
                    <a:pt x="20" y="2880"/>
                    <a:pt x="59" y="2909"/>
                  </a:cubicBezTo>
                  <a:cubicBezTo>
                    <a:pt x="5894" y="2385"/>
                    <a:pt x="5235" y="2085"/>
                    <a:pt x="6912" y="1581"/>
                  </a:cubicBezTo>
                  <a:cubicBezTo>
                    <a:pt x="8618" y="1057"/>
                    <a:pt x="10537" y="369"/>
                    <a:pt x="10469" y="214"/>
                  </a:cubicBezTo>
                  <a:cubicBezTo>
                    <a:pt x="10433" y="127"/>
                    <a:pt x="10277" y="116"/>
                    <a:pt x="10201" y="116"/>
                  </a:cubicBezTo>
                  <a:cubicBezTo>
                    <a:pt x="10175" y="116"/>
                    <a:pt x="10159" y="117"/>
                    <a:pt x="10159" y="117"/>
                  </a:cubicBezTo>
                  <a:cubicBezTo>
                    <a:pt x="10052" y="59"/>
                    <a:pt x="9946" y="20"/>
                    <a:pt x="9830" y="1"/>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4" name="Google Shape;214;p11"/>
            <p:cNvSpPr/>
            <p:nvPr/>
          </p:nvSpPr>
          <p:spPr>
            <a:xfrm>
              <a:off x="-2946682" y="4469656"/>
              <a:ext cx="174373" cy="116386"/>
            </a:xfrm>
            <a:custGeom>
              <a:avLst/>
              <a:gdLst/>
              <a:ahLst/>
              <a:cxnLst/>
              <a:rect l="l" t="t" r="r" b="b"/>
              <a:pathLst>
                <a:path w="1687" h="1126" extrusionOk="0">
                  <a:moveTo>
                    <a:pt x="1687" y="1"/>
                  </a:moveTo>
                  <a:lnTo>
                    <a:pt x="1687" y="1"/>
                  </a:lnTo>
                  <a:cubicBezTo>
                    <a:pt x="1251" y="59"/>
                    <a:pt x="834" y="146"/>
                    <a:pt x="417" y="262"/>
                  </a:cubicBezTo>
                  <a:cubicBezTo>
                    <a:pt x="359" y="388"/>
                    <a:pt x="0" y="1125"/>
                    <a:pt x="0" y="1125"/>
                  </a:cubicBezTo>
                  <a:cubicBezTo>
                    <a:pt x="0" y="1125"/>
                    <a:pt x="485" y="951"/>
                    <a:pt x="650" y="873"/>
                  </a:cubicBezTo>
                  <a:cubicBezTo>
                    <a:pt x="815" y="805"/>
                    <a:pt x="1687" y="1"/>
                    <a:pt x="1687"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5" name="Google Shape;215;p11"/>
            <p:cNvSpPr/>
            <p:nvPr/>
          </p:nvSpPr>
          <p:spPr>
            <a:xfrm>
              <a:off x="-2383668" y="4524748"/>
              <a:ext cx="116386" cy="48580"/>
            </a:xfrm>
            <a:custGeom>
              <a:avLst/>
              <a:gdLst/>
              <a:ahLst/>
              <a:cxnLst/>
              <a:rect l="l" t="t" r="r" b="b"/>
              <a:pathLst>
                <a:path w="1126" h="470" extrusionOk="0">
                  <a:moveTo>
                    <a:pt x="1077" y="1"/>
                  </a:moveTo>
                  <a:cubicBezTo>
                    <a:pt x="1077" y="1"/>
                    <a:pt x="369" y="107"/>
                    <a:pt x="107" y="127"/>
                  </a:cubicBezTo>
                  <a:lnTo>
                    <a:pt x="1" y="447"/>
                  </a:lnTo>
                  <a:cubicBezTo>
                    <a:pt x="72" y="461"/>
                    <a:pt x="148" y="470"/>
                    <a:pt x="222" y="470"/>
                  </a:cubicBezTo>
                  <a:cubicBezTo>
                    <a:pt x="249" y="470"/>
                    <a:pt x="275" y="469"/>
                    <a:pt x="301" y="466"/>
                  </a:cubicBezTo>
                  <a:cubicBezTo>
                    <a:pt x="573" y="427"/>
                    <a:pt x="844" y="369"/>
                    <a:pt x="1106" y="272"/>
                  </a:cubicBezTo>
                  <a:cubicBezTo>
                    <a:pt x="1125" y="175"/>
                    <a:pt x="1106" y="88"/>
                    <a:pt x="1077" y="1"/>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6" name="Google Shape;216;p11"/>
            <p:cNvSpPr/>
            <p:nvPr/>
          </p:nvSpPr>
          <p:spPr>
            <a:xfrm>
              <a:off x="-2319480" y="4384485"/>
              <a:ext cx="140366" cy="76282"/>
            </a:xfrm>
            <a:custGeom>
              <a:avLst/>
              <a:gdLst/>
              <a:ahLst/>
              <a:cxnLst/>
              <a:rect l="l" t="t" r="r" b="b"/>
              <a:pathLst>
                <a:path w="1358" h="738" extrusionOk="0">
                  <a:moveTo>
                    <a:pt x="1173" y="1"/>
                  </a:moveTo>
                  <a:cubicBezTo>
                    <a:pt x="960" y="11"/>
                    <a:pt x="756" y="49"/>
                    <a:pt x="553" y="107"/>
                  </a:cubicBezTo>
                  <a:lnTo>
                    <a:pt x="0" y="660"/>
                  </a:lnTo>
                  <a:cubicBezTo>
                    <a:pt x="146" y="708"/>
                    <a:pt x="301" y="737"/>
                    <a:pt x="456" y="737"/>
                  </a:cubicBezTo>
                  <a:cubicBezTo>
                    <a:pt x="456" y="737"/>
                    <a:pt x="1018" y="679"/>
                    <a:pt x="1289" y="534"/>
                  </a:cubicBezTo>
                  <a:cubicBezTo>
                    <a:pt x="1289" y="534"/>
                    <a:pt x="1357" y="185"/>
                    <a:pt x="1173" y="1"/>
                  </a:cubicBezTo>
                  <a:close/>
                </a:path>
              </a:pathLst>
            </a:custGeom>
            <a:solidFill>
              <a:srgbClr val="F4967C"/>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7" name="Google Shape;217;p11"/>
            <p:cNvSpPr/>
            <p:nvPr/>
          </p:nvSpPr>
          <p:spPr>
            <a:xfrm>
              <a:off x="-2300462" y="4408569"/>
              <a:ext cx="110288" cy="46616"/>
            </a:xfrm>
            <a:custGeom>
              <a:avLst/>
              <a:gdLst/>
              <a:ahLst/>
              <a:cxnLst/>
              <a:rect l="l" t="t" r="r" b="b"/>
              <a:pathLst>
                <a:path w="1067" h="451" extrusionOk="0">
                  <a:moveTo>
                    <a:pt x="1018" y="0"/>
                  </a:moveTo>
                  <a:cubicBezTo>
                    <a:pt x="1018" y="0"/>
                    <a:pt x="340" y="97"/>
                    <a:pt x="88" y="117"/>
                  </a:cubicBezTo>
                  <a:lnTo>
                    <a:pt x="0" y="427"/>
                  </a:lnTo>
                  <a:cubicBezTo>
                    <a:pt x="64" y="441"/>
                    <a:pt x="133" y="450"/>
                    <a:pt x="204" y="450"/>
                  </a:cubicBezTo>
                  <a:cubicBezTo>
                    <a:pt x="229" y="450"/>
                    <a:pt x="255" y="449"/>
                    <a:pt x="281" y="446"/>
                  </a:cubicBezTo>
                  <a:cubicBezTo>
                    <a:pt x="543" y="408"/>
                    <a:pt x="805" y="349"/>
                    <a:pt x="1047" y="252"/>
                  </a:cubicBezTo>
                  <a:cubicBezTo>
                    <a:pt x="1067" y="165"/>
                    <a:pt x="1057" y="78"/>
                    <a:pt x="1018" y="0"/>
                  </a:cubicBezTo>
                  <a:close/>
                </a:path>
              </a:pathLst>
            </a:custGeom>
            <a:solidFill>
              <a:srgbClr val="EF6A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8" name="Google Shape;218;p11"/>
            <p:cNvSpPr/>
            <p:nvPr/>
          </p:nvSpPr>
          <p:spPr>
            <a:xfrm>
              <a:off x="-2577989" y="4333424"/>
              <a:ext cx="444976" cy="370555"/>
            </a:xfrm>
            <a:custGeom>
              <a:avLst/>
              <a:gdLst/>
              <a:ahLst/>
              <a:cxnLst/>
              <a:rect l="l" t="t" r="r" b="b"/>
              <a:pathLst>
                <a:path w="4305" h="3585" extrusionOk="0">
                  <a:moveTo>
                    <a:pt x="4101" y="0"/>
                  </a:moveTo>
                  <a:cubicBezTo>
                    <a:pt x="3073" y="156"/>
                    <a:pt x="1803" y="863"/>
                    <a:pt x="1803" y="863"/>
                  </a:cubicBezTo>
                  <a:lnTo>
                    <a:pt x="0" y="3558"/>
                  </a:lnTo>
                  <a:cubicBezTo>
                    <a:pt x="0" y="3558"/>
                    <a:pt x="76" y="3585"/>
                    <a:pt x="198" y="3585"/>
                  </a:cubicBezTo>
                  <a:cubicBezTo>
                    <a:pt x="339" y="3585"/>
                    <a:pt x="543" y="3549"/>
                    <a:pt x="766" y="3393"/>
                  </a:cubicBezTo>
                  <a:cubicBezTo>
                    <a:pt x="1638" y="2753"/>
                    <a:pt x="4304" y="0"/>
                    <a:pt x="4101" y="0"/>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19" name="Google Shape;219;p11"/>
            <p:cNvSpPr/>
            <p:nvPr/>
          </p:nvSpPr>
          <p:spPr>
            <a:xfrm>
              <a:off x="-1931769" y="4184169"/>
              <a:ext cx="40208" cy="32146"/>
            </a:xfrm>
            <a:custGeom>
              <a:avLst/>
              <a:gdLst/>
              <a:ahLst/>
              <a:cxnLst/>
              <a:rect l="l" t="t" r="r" b="b"/>
              <a:pathLst>
                <a:path w="389" h="311" extrusionOk="0">
                  <a:moveTo>
                    <a:pt x="252" y="0"/>
                  </a:moveTo>
                  <a:cubicBezTo>
                    <a:pt x="252" y="0"/>
                    <a:pt x="223" y="126"/>
                    <a:pt x="10" y="213"/>
                  </a:cubicBezTo>
                  <a:lnTo>
                    <a:pt x="0" y="310"/>
                  </a:lnTo>
                  <a:cubicBezTo>
                    <a:pt x="155" y="281"/>
                    <a:pt x="291" y="194"/>
                    <a:pt x="388" y="68"/>
                  </a:cubicBezTo>
                  <a:cubicBezTo>
                    <a:pt x="340" y="39"/>
                    <a:pt x="301" y="20"/>
                    <a:pt x="252" y="0"/>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220" name="Google Shape;220;p11"/>
          <p:cNvSpPr/>
          <p:nvPr/>
        </p:nvSpPr>
        <p:spPr>
          <a:xfrm>
            <a:off x="0" y="4606000"/>
            <a:ext cx="12349541" cy="1937565"/>
          </a:xfrm>
          <a:custGeom>
            <a:avLst/>
            <a:gdLst/>
            <a:ahLst/>
            <a:cxnLst/>
            <a:rect l="l" t="t" r="r" b="b"/>
            <a:pathLst>
              <a:path w="28968" h="4272" extrusionOk="0">
                <a:moveTo>
                  <a:pt x="21071" y="0"/>
                </a:moveTo>
                <a:cubicBezTo>
                  <a:pt x="21051" y="0"/>
                  <a:pt x="21031" y="1"/>
                  <a:pt x="21010" y="2"/>
                </a:cubicBezTo>
                <a:cubicBezTo>
                  <a:pt x="20414" y="25"/>
                  <a:pt x="19898" y="430"/>
                  <a:pt x="19730" y="1007"/>
                </a:cubicBezTo>
                <a:cubicBezTo>
                  <a:pt x="19391" y="841"/>
                  <a:pt x="19030" y="761"/>
                  <a:pt x="18672" y="761"/>
                </a:cubicBezTo>
                <a:cubicBezTo>
                  <a:pt x="17958" y="761"/>
                  <a:pt x="17259" y="1079"/>
                  <a:pt x="16790" y="1667"/>
                </a:cubicBezTo>
                <a:cubicBezTo>
                  <a:pt x="16520" y="1393"/>
                  <a:pt x="16174" y="1263"/>
                  <a:pt x="15831" y="1263"/>
                </a:cubicBezTo>
                <a:cubicBezTo>
                  <a:pt x="15316" y="1263"/>
                  <a:pt x="14810" y="1556"/>
                  <a:pt x="14586" y="2090"/>
                </a:cubicBezTo>
                <a:cubicBezTo>
                  <a:pt x="14474" y="2062"/>
                  <a:pt x="14359" y="2048"/>
                  <a:pt x="14245" y="2048"/>
                </a:cubicBezTo>
                <a:cubicBezTo>
                  <a:pt x="14052" y="2048"/>
                  <a:pt x="13860" y="2088"/>
                  <a:pt x="13682" y="2168"/>
                </a:cubicBezTo>
                <a:cubicBezTo>
                  <a:pt x="13276" y="2249"/>
                  <a:pt x="12866" y="2289"/>
                  <a:pt x="12457" y="2289"/>
                </a:cubicBezTo>
                <a:cubicBezTo>
                  <a:pt x="11467" y="2289"/>
                  <a:pt x="10486" y="2055"/>
                  <a:pt x="9595" y="1601"/>
                </a:cubicBezTo>
                <a:cubicBezTo>
                  <a:pt x="8812" y="1601"/>
                  <a:pt x="8120" y="2110"/>
                  <a:pt x="7886" y="2858"/>
                </a:cubicBezTo>
                <a:cubicBezTo>
                  <a:pt x="7458" y="2525"/>
                  <a:pt x="6946" y="2360"/>
                  <a:pt x="6435" y="2360"/>
                </a:cubicBezTo>
                <a:cubicBezTo>
                  <a:pt x="5857" y="2360"/>
                  <a:pt x="5280" y="2571"/>
                  <a:pt x="4830" y="2988"/>
                </a:cubicBezTo>
                <a:cubicBezTo>
                  <a:pt x="4639" y="2432"/>
                  <a:pt x="4122" y="2096"/>
                  <a:pt x="3581" y="2096"/>
                </a:cubicBezTo>
                <a:cubicBezTo>
                  <a:pt x="3363" y="2096"/>
                  <a:pt x="3141" y="2150"/>
                  <a:pt x="2935" y="2267"/>
                </a:cubicBezTo>
                <a:cubicBezTo>
                  <a:pt x="2944" y="2200"/>
                  <a:pt x="2947" y="2134"/>
                  <a:pt x="2947" y="2064"/>
                </a:cubicBezTo>
                <a:cubicBezTo>
                  <a:pt x="2947" y="1366"/>
                  <a:pt x="2561" y="723"/>
                  <a:pt x="1944" y="395"/>
                </a:cubicBezTo>
                <a:cubicBezTo>
                  <a:pt x="1666" y="248"/>
                  <a:pt x="1361" y="174"/>
                  <a:pt x="1056" y="174"/>
                </a:cubicBezTo>
                <a:cubicBezTo>
                  <a:pt x="687" y="174"/>
                  <a:pt x="318" y="282"/>
                  <a:pt x="1" y="497"/>
                </a:cubicBezTo>
                <a:lnTo>
                  <a:pt x="1" y="4271"/>
                </a:lnTo>
                <a:lnTo>
                  <a:pt x="28968" y="4271"/>
                </a:lnTo>
                <a:lnTo>
                  <a:pt x="28968" y="2359"/>
                </a:lnTo>
                <a:cubicBezTo>
                  <a:pt x="28661" y="2122"/>
                  <a:pt x="28284" y="1994"/>
                  <a:pt x="27896" y="1994"/>
                </a:cubicBezTo>
                <a:cubicBezTo>
                  <a:pt x="27586" y="1994"/>
                  <a:pt x="27282" y="2076"/>
                  <a:pt x="27012" y="2232"/>
                </a:cubicBezTo>
                <a:cubicBezTo>
                  <a:pt x="26808" y="2032"/>
                  <a:pt x="26534" y="1923"/>
                  <a:pt x="26253" y="1923"/>
                </a:cubicBezTo>
                <a:cubicBezTo>
                  <a:pt x="26176" y="1923"/>
                  <a:pt x="26099" y="1931"/>
                  <a:pt x="26022" y="1948"/>
                </a:cubicBezTo>
                <a:cubicBezTo>
                  <a:pt x="25590" y="1021"/>
                  <a:pt x="24677" y="492"/>
                  <a:pt x="23736" y="492"/>
                </a:cubicBezTo>
                <a:cubicBezTo>
                  <a:pt x="23269" y="492"/>
                  <a:pt x="22795" y="623"/>
                  <a:pt x="22369" y="900"/>
                </a:cubicBezTo>
                <a:cubicBezTo>
                  <a:pt x="22165" y="357"/>
                  <a:pt x="21647" y="0"/>
                  <a:pt x="2107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221" name="Google Shape;221;p11"/>
          <p:cNvSpPr txBox="1">
            <a:spLocks noGrp="1"/>
          </p:cNvSpPr>
          <p:nvPr>
            <p:ph type="title" hasCustomPrompt="1"/>
          </p:nvPr>
        </p:nvSpPr>
        <p:spPr>
          <a:xfrm>
            <a:off x="5374000" y="2213767"/>
            <a:ext cx="5827600" cy="7696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6667">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22" name="Google Shape;222;p11"/>
          <p:cNvSpPr txBox="1">
            <a:spLocks noGrp="1"/>
          </p:cNvSpPr>
          <p:nvPr>
            <p:ph type="body" idx="1"/>
          </p:nvPr>
        </p:nvSpPr>
        <p:spPr>
          <a:xfrm>
            <a:off x="5374000" y="3171300"/>
            <a:ext cx="5827600" cy="465600"/>
          </a:xfrm>
          <a:prstGeom prst="rect">
            <a:avLst/>
          </a:prstGeom>
        </p:spPr>
        <p:txBody>
          <a:bodyPr spcFirstLastPara="1" wrap="square" lIns="91425" tIns="91425" rIns="91425" bIns="91425" anchor="t" anchorCtr="0">
            <a:noAutofit/>
          </a:bodyPr>
          <a:lstStyle>
            <a:lvl1pPr marL="609555" lvl="0" indent="-423301" rtl="0">
              <a:spcBef>
                <a:spcPts val="0"/>
              </a:spcBef>
              <a:spcAft>
                <a:spcPts val="0"/>
              </a:spcAft>
              <a:buClr>
                <a:schemeClr val="lt1"/>
              </a:buClr>
              <a:buSzPts val="1400"/>
              <a:buChar char="●"/>
              <a:defRPr>
                <a:solidFill>
                  <a:schemeClr val="lt1"/>
                </a:solidFill>
              </a:defRPr>
            </a:lvl1pPr>
            <a:lvl2pPr marL="1219110" lvl="1" indent="-423301" rtl="0">
              <a:spcBef>
                <a:spcPts val="2133"/>
              </a:spcBef>
              <a:spcAft>
                <a:spcPts val="0"/>
              </a:spcAft>
              <a:buClr>
                <a:schemeClr val="lt1"/>
              </a:buClr>
              <a:buSzPts val="1400"/>
              <a:buChar char="○"/>
              <a:defRPr>
                <a:solidFill>
                  <a:schemeClr val="lt1"/>
                </a:solidFill>
              </a:defRPr>
            </a:lvl2pPr>
            <a:lvl3pPr marL="1828664" lvl="2" indent="-423301" rtl="0">
              <a:spcBef>
                <a:spcPts val="2133"/>
              </a:spcBef>
              <a:spcAft>
                <a:spcPts val="0"/>
              </a:spcAft>
              <a:buClr>
                <a:schemeClr val="lt1"/>
              </a:buClr>
              <a:buSzPts val="1400"/>
              <a:buChar char="■"/>
              <a:defRPr>
                <a:solidFill>
                  <a:schemeClr val="lt1"/>
                </a:solidFill>
              </a:defRPr>
            </a:lvl3pPr>
            <a:lvl4pPr marL="2438218" lvl="3" indent="-423301" rtl="0">
              <a:spcBef>
                <a:spcPts val="2133"/>
              </a:spcBef>
              <a:spcAft>
                <a:spcPts val="0"/>
              </a:spcAft>
              <a:buClr>
                <a:schemeClr val="lt1"/>
              </a:buClr>
              <a:buSzPts val="1400"/>
              <a:buChar char="●"/>
              <a:defRPr>
                <a:solidFill>
                  <a:schemeClr val="lt1"/>
                </a:solidFill>
              </a:defRPr>
            </a:lvl4pPr>
            <a:lvl5pPr marL="3047772" lvl="4" indent="-423301" rtl="0">
              <a:spcBef>
                <a:spcPts val="2133"/>
              </a:spcBef>
              <a:spcAft>
                <a:spcPts val="0"/>
              </a:spcAft>
              <a:buClr>
                <a:schemeClr val="lt1"/>
              </a:buClr>
              <a:buSzPts val="1400"/>
              <a:buChar char="○"/>
              <a:defRPr>
                <a:solidFill>
                  <a:schemeClr val="lt1"/>
                </a:solidFill>
              </a:defRPr>
            </a:lvl5pPr>
            <a:lvl6pPr marL="3657327" lvl="5" indent="-423301" rtl="0">
              <a:spcBef>
                <a:spcPts val="2133"/>
              </a:spcBef>
              <a:spcAft>
                <a:spcPts val="0"/>
              </a:spcAft>
              <a:buClr>
                <a:schemeClr val="lt1"/>
              </a:buClr>
              <a:buSzPts val="1400"/>
              <a:buChar char="■"/>
              <a:defRPr>
                <a:solidFill>
                  <a:schemeClr val="lt1"/>
                </a:solidFill>
              </a:defRPr>
            </a:lvl6pPr>
            <a:lvl7pPr marL="4266880" lvl="6" indent="-423301" rtl="0">
              <a:spcBef>
                <a:spcPts val="2133"/>
              </a:spcBef>
              <a:spcAft>
                <a:spcPts val="0"/>
              </a:spcAft>
              <a:buClr>
                <a:schemeClr val="lt1"/>
              </a:buClr>
              <a:buSzPts val="1400"/>
              <a:buChar char="●"/>
              <a:defRPr>
                <a:solidFill>
                  <a:schemeClr val="lt1"/>
                </a:solidFill>
              </a:defRPr>
            </a:lvl7pPr>
            <a:lvl8pPr marL="4876435" lvl="7" indent="-423301" rtl="0">
              <a:spcBef>
                <a:spcPts val="2133"/>
              </a:spcBef>
              <a:spcAft>
                <a:spcPts val="0"/>
              </a:spcAft>
              <a:buClr>
                <a:schemeClr val="lt1"/>
              </a:buClr>
              <a:buSzPts val="1400"/>
              <a:buChar char="○"/>
              <a:defRPr>
                <a:solidFill>
                  <a:schemeClr val="lt1"/>
                </a:solidFill>
              </a:defRPr>
            </a:lvl8pPr>
            <a:lvl9pPr marL="5485990" lvl="8" indent="-423301" rtl="0">
              <a:spcBef>
                <a:spcPts val="2133"/>
              </a:spcBef>
              <a:spcAft>
                <a:spcPts val="2133"/>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9395380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9"/>
        <p:cNvGrpSpPr/>
        <p:nvPr/>
      </p:nvGrpSpPr>
      <p:grpSpPr>
        <a:xfrm>
          <a:off x="0" y="0"/>
          <a:ext cx="0" cy="0"/>
          <a:chOff x="0" y="0"/>
          <a:chExt cx="0" cy="0"/>
        </a:xfrm>
      </p:grpSpPr>
      <p:sp>
        <p:nvSpPr>
          <p:cNvPr id="590" name="Google Shape;590;p26"/>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nvGrpSpPr>
          <p:cNvPr id="591" name="Google Shape;591;p26"/>
          <p:cNvGrpSpPr/>
          <p:nvPr/>
        </p:nvGrpSpPr>
        <p:grpSpPr>
          <a:xfrm rot="-492451">
            <a:off x="2319309" y="1890028"/>
            <a:ext cx="1223987" cy="513312"/>
            <a:chOff x="7036389" y="1157700"/>
            <a:chExt cx="635554" cy="266555"/>
          </a:xfrm>
        </p:grpSpPr>
        <p:sp>
          <p:nvSpPr>
            <p:cNvPr id="592" name="Google Shape;592;p26"/>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3" name="Google Shape;593;p26"/>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4" name="Google Shape;594;p26"/>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5" name="Google Shape;595;p26"/>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6" name="Google Shape;596;p26"/>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7" name="Google Shape;597;p26"/>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8" name="Google Shape;598;p26"/>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599" name="Google Shape;599;p26"/>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0" name="Google Shape;600;p26"/>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1" name="Google Shape;601;p26"/>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2" name="Google Shape;602;p26"/>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3" name="Google Shape;603;p26"/>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4" name="Google Shape;604;p26"/>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5" name="Google Shape;605;p26"/>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6" name="Google Shape;606;p26"/>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7" name="Google Shape;607;p26"/>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8" name="Google Shape;608;p26"/>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09" name="Google Shape;609;p26"/>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10" name="Google Shape;610;p26"/>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11" name="Google Shape;611;p26"/>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grpSp>
      <p:sp>
        <p:nvSpPr>
          <p:cNvPr id="612" name="Google Shape;612;p26"/>
          <p:cNvSpPr/>
          <p:nvPr/>
        </p:nvSpPr>
        <p:spPr>
          <a:xfrm flipH="1">
            <a:off x="-924864" y="2728503"/>
            <a:ext cx="5957121" cy="4859740"/>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11581332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13"/>
        <p:cNvGrpSpPr/>
        <p:nvPr/>
      </p:nvGrpSpPr>
      <p:grpSpPr>
        <a:xfrm>
          <a:off x="0" y="0"/>
          <a:ext cx="0" cy="0"/>
          <a:chOff x="0" y="0"/>
          <a:chExt cx="0" cy="0"/>
        </a:xfrm>
      </p:grpSpPr>
      <p:sp>
        <p:nvSpPr>
          <p:cNvPr id="614" name="Google Shape;614;p27"/>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
        <p:nvSpPr>
          <p:cNvPr id="615" name="Google Shape;615;p27"/>
          <p:cNvSpPr/>
          <p:nvPr/>
        </p:nvSpPr>
        <p:spPr>
          <a:xfrm>
            <a:off x="822833" y="813067"/>
            <a:ext cx="10546400" cy="523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B3232"/>
              </a:solidFill>
              <a:effectLst/>
              <a:uLnTx/>
              <a:uFillTx/>
              <a:latin typeface="Arial"/>
              <a:ea typeface="+mn-ea"/>
              <a:cs typeface="+mn-cs"/>
            </a:endParaRPr>
          </a:p>
        </p:txBody>
      </p:sp>
    </p:spTree>
    <p:extLst>
      <p:ext uri="{BB962C8B-B14F-4D97-AF65-F5344CB8AC3E}">
        <p14:creationId xmlns:p14="http://schemas.microsoft.com/office/powerpoint/2010/main" val="30492836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5158118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8534800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8018936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9406941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0170687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9258982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7622087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980700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23"/>
        <p:cNvGrpSpPr/>
        <p:nvPr/>
      </p:nvGrpSpPr>
      <p:grpSpPr>
        <a:xfrm>
          <a:off x="0" y="0"/>
          <a:ext cx="0" cy="0"/>
          <a:chOff x="0" y="0"/>
          <a:chExt cx="0" cy="0"/>
        </a:xfrm>
      </p:grpSpPr>
    </p:spTree>
    <p:extLst>
      <p:ext uri="{BB962C8B-B14F-4D97-AF65-F5344CB8AC3E}">
        <p14:creationId xmlns:p14="http://schemas.microsoft.com/office/powerpoint/2010/main" val="40394771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4503749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0904727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4687087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6391417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1419644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1794674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8078019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7255580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6541487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ACF26B10-5618-49CC-BDD1-F3AE9FE65144}" type="datetimeFigureOut">
              <a:rPr lang="en-US" smtClean="0">
                <a:solidFill>
                  <a:prstClr val="black">
                    <a:tint val="75000"/>
                  </a:prstClr>
                </a:solidFill>
              </a:rPr>
              <a:pPr defTabSz="914377"/>
              <a:t>11/7/2023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fld id="{AC748BE9-2C72-4367-BA5D-04CD6C749DD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697294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0.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4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theme" Target="../theme/theme11.xml"/><Relationship Id="rId5" Type="http://schemas.openxmlformats.org/officeDocument/2006/relationships/slideLayout" Target="../slideLayouts/slideLayout146.xml"/><Relationship Id="rId4"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49.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theme" Target="../theme/theme12.xml"/><Relationship Id="rId5" Type="http://schemas.openxmlformats.org/officeDocument/2006/relationships/slideLayout" Target="../slideLayouts/slideLayout151.xml"/><Relationship Id="rId4" Type="http://schemas.openxmlformats.org/officeDocument/2006/relationships/slideLayout" Target="../slideLayouts/slideLayout15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theme" Target="../theme/theme4.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5.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6.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7.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theme" Target="../theme/theme8.xml"/><Relationship Id="rId5" Type="http://schemas.openxmlformats.org/officeDocument/2006/relationships/slideLayout" Target="../slideLayouts/slideLayout119.xml"/><Relationship Id="rId4"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9.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3600" y="593367"/>
            <a:ext cx="10544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1pPr>
            <a:lvl2pPr lvl="1">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2pPr>
            <a:lvl3pPr lvl="2">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3pPr>
            <a:lvl4pPr lvl="3">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4pPr>
            <a:lvl5pPr lvl="4">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5pPr>
            <a:lvl6pPr lvl="5">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6pPr>
            <a:lvl7pPr lvl="6">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7pPr>
            <a:lvl8pPr lvl="7">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8pPr>
            <a:lvl9pPr lvl="8">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9pPr>
          </a:lstStyle>
          <a:p>
            <a:endParaRPr/>
          </a:p>
        </p:txBody>
      </p:sp>
      <p:sp>
        <p:nvSpPr>
          <p:cNvPr id="7" name="Google Shape;7;p1"/>
          <p:cNvSpPr txBox="1">
            <a:spLocks noGrp="1"/>
          </p:cNvSpPr>
          <p:nvPr>
            <p:ph type="body" idx="1"/>
          </p:nvPr>
        </p:nvSpPr>
        <p:spPr>
          <a:xfrm>
            <a:off x="823600" y="1536633"/>
            <a:ext cx="10544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797754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2727101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A4DDDA">
              <a:alpha val="71763"/>
            </a:srgbClr>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387944" y="258232"/>
            <a:ext cx="11416113" cy="246221"/>
          </a:xfrm>
          <a:prstGeom prst="rect">
            <a:avLst/>
          </a:prstGeom>
        </p:spPr>
        <p:txBody>
          <a:bodyPr wrap="square" lIns="0" tIns="0" rIns="0" bIns="0">
            <a:spAutoFit/>
          </a:bodyPr>
          <a:lstStyle>
            <a:lvl1pPr>
              <a:defRPr sz="1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1451797" y="1107948"/>
            <a:ext cx="6970607" cy="323165"/>
          </a:xfrm>
          <a:prstGeom prst="rect">
            <a:avLst/>
          </a:prstGeom>
        </p:spPr>
        <p:txBody>
          <a:bodyPr wrap="square" lIns="0" tIns="0" rIns="0" bIns="0">
            <a:spAutoFit/>
          </a:bodyPr>
          <a:lstStyle>
            <a:lvl1pPr>
              <a:defRPr sz="21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69332"/>
          </a:xfrm>
          <a:prstGeom prst="rect">
            <a:avLst/>
          </a:prstGeom>
        </p:spPr>
        <p:txBody>
          <a:bodyPr wrap="square" lIns="0" tIns="0" rIns="0" bIns="0">
            <a:spAutoFit/>
          </a:bodyPr>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5" name="Holder 5"/>
          <p:cNvSpPr>
            <a:spLocks noGrp="1"/>
          </p:cNvSpPr>
          <p:nvPr>
            <p:ph type="dt" sz="half" idx="6"/>
          </p:nvPr>
        </p:nvSpPr>
        <p:spPr>
          <a:xfrm>
            <a:off x="609600" y="6377940"/>
            <a:ext cx="2804160" cy="369332"/>
          </a:xfrm>
          <a:prstGeom prst="rect">
            <a:avLst/>
          </a:prstGeom>
        </p:spPr>
        <p:txBody>
          <a:bodyPr wrap="square" lIns="0" tIns="0" rIns="0" bIns="0">
            <a:spAutoFit/>
          </a:bodyPr>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6" name="Holder 6"/>
          <p:cNvSpPr>
            <a:spLocks noGrp="1"/>
          </p:cNvSpPr>
          <p:nvPr>
            <p:ph type="sldNum" sz="quarter" idx="7"/>
          </p:nvPr>
        </p:nvSpPr>
        <p:spPr>
          <a:xfrm>
            <a:off x="8778240" y="6377940"/>
            <a:ext cx="2804160" cy="369332"/>
          </a:xfrm>
          <a:prstGeom prst="rect">
            <a:avLst/>
          </a:prstGeom>
        </p:spPr>
        <p:txBody>
          <a:bodyPr wrap="square" lIns="0" tIns="0" rIns="0" bIns="0">
            <a:spAutoFit/>
          </a:bodyPr>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3765968454"/>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Lst>
  <p:transition spd="slow">
    <p:fade/>
  </p:transition>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A4DDDA">
              <a:alpha val="71763"/>
            </a:srgbClr>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387944" y="258232"/>
            <a:ext cx="11416113" cy="246221"/>
          </a:xfrm>
          <a:prstGeom prst="rect">
            <a:avLst/>
          </a:prstGeom>
        </p:spPr>
        <p:txBody>
          <a:bodyPr wrap="square" lIns="0" tIns="0" rIns="0" bIns="0">
            <a:spAutoFit/>
          </a:bodyPr>
          <a:lstStyle>
            <a:lvl1pPr>
              <a:defRPr sz="1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1451797" y="1107948"/>
            <a:ext cx="6970607" cy="323165"/>
          </a:xfrm>
          <a:prstGeom prst="rect">
            <a:avLst/>
          </a:prstGeom>
        </p:spPr>
        <p:txBody>
          <a:bodyPr wrap="square" lIns="0" tIns="0" rIns="0" bIns="0">
            <a:spAutoFit/>
          </a:bodyPr>
          <a:lstStyle>
            <a:lvl1pPr>
              <a:defRPr sz="21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69332"/>
          </a:xfrm>
          <a:prstGeom prst="rect">
            <a:avLst/>
          </a:prstGeom>
        </p:spPr>
        <p:txBody>
          <a:bodyPr wrap="square" lIns="0" tIns="0" rIns="0" bIns="0">
            <a:spAutoFit/>
          </a:bodyPr>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5" name="Holder 5"/>
          <p:cNvSpPr>
            <a:spLocks noGrp="1"/>
          </p:cNvSpPr>
          <p:nvPr>
            <p:ph type="dt" sz="half" idx="6"/>
          </p:nvPr>
        </p:nvSpPr>
        <p:spPr>
          <a:xfrm>
            <a:off x="609600" y="6377940"/>
            <a:ext cx="2804160" cy="369332"/>
          </a:xfrm>
          <a:prstGeom prst="rect">
            <a:avLst/>
          </a:prstGeom>
        </p:spPr>
        <p:txBody>
          <a:bodyPr wrap="square" lIns="0" tIns="0" rIns="0" bIns="0">
            <a:spAutoFit/>
          </a:bodyPr>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6" name="Holder 6"/>
          <p:cNvSpPr>
            <a:spLocks noGrp="1"/>
          </p:cNvSpPr>
          <p:nvPr>
            <p:ph type="sldNum" sz="quarter" idx="7"/>
          </p:nvPr>
        </p:nvSpPr>
        <p:spPr>
          <a:xfrm>
            <a:off x="8778240" y="6377940"/>
            <a:ext cx="2804160" cy="369332"/>
          </a:xfrm>
          <a:prstGeom prst="rect">
            <a:avLst/>
          </a:prstGeom>
        </p:spPr>
        <p:txBody>
          <a:bodyPr wrap="square" lIns="0" tIns="0" rIns="0" bIns="0">
            <a:spAutoFit/>
          </a:bodyPr>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194580092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Lst>
  <p:transition spd="slow">
    <p:fade/>
  </p:transition>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822185980"/>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a:fld id="{103A6E8B-1C82-4589-8084-9ECAD6567D32}"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9170"/>
            <a:fld id="{5744B193-A112-4B77-9B97-0A949FAACEB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796319211"/>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1C6EB4-DAF5-4303-B383-1642A2422C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25F2C0-EA31-4217-8B47-EFB1575BA30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A2B15-A2AD-4E21-B3A7-5185902893D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a:fld id="{8FEEA4E7-32E1-4994-9995-48FCA36453A6}" type="datetimeFigureOut">
              <a:rPr lang="en-US" smtClean="0">
                <a:solidFill>
                  <a:srgbClr val="000099">
                    <a:tint val="75000"/>
                  </a:srgbClr>
                </a:solidFill>
              </a:rPr>
              <a:pPr defTabSz="1219170"/>
              <a:t>11/7/2023</a:t>
            </a:fld>
            <a:endParaRPr lang="en-US">
              <a:solidFill>
                <a:srgbClr val="000099">
                  <a:tint val="75000"/>
                </a:srgbClr>
              </a:solidFill>
            </a:endParaRPr>
          </a:p>
        </p:txBody>
      </p:sp>
      <p:sp>
        <p:nvSpPr>
          <p:cNvPr id="5" name="Footer Placeholder 4">
            <a:extLst>
              <a:ext uri="{FF2B5EF4-FFF2-40B4-BE49-F238E27FC236}">
                <a16:creationId xmlns:a16="http://schemas.microsoft.com/office/drawing/2014/main" id="{006FED9F-732A-4DCF-8D3B-A29456A9426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a:endParaRPr lang="en-US">
              <a:solidFill>
                <a:srgbClr val="000099">
                  <a:tint val="75000"/>
                </a:srgbClr>
              </a:solidFill>
            </a:endParaRPr>
          </a:p>
        </p:txBody>
      </p:sp>
      <p:sp>
        <p:nvSpPr>
          <p:cNvPr id="6" name="Slide Number Placeholder 5">
            <a:extLst>
              <a:ext uri="{FF2B5EF4-FFF2-40B4-BE49-F238E27FC236}">
                <a16:creationId xmlns:a16="http://schemas.microsoft.com/office/drawing/2014/main" id="{F2E3EF03-EB4F-4A7A-B53F-B34C02A7766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9170"/>
            <a:fld id="{DCF855B6-E8BD-4BFC-BD16-50A3FC4A1344}" type="slidenum">
              <a:rPr lang="en-US" smtClean="0">
                <a:solidFill>
                  <a:srgbClr val="000099">
                    <a:tint val="75000"/>
                  </a:srgbClr>
                </a:solidFill>
              </a:rPr>
              <a:pPr defTabSz="1219170"/>
              <a:t>‹#›</a:t>
            </a:fld>
            <a:endParaRPr lang="en-US">
              <a:solidFill>
                <a:srgbClr val="000099">
                  <a:tint val="75000"/>
                </a:srgbClr>
              </a:solidFill>
            </a:endParaRPr>
          </a:p>
        </p:txBody>
      </p:sp>
    </p:spTree>
    <p:extLst>
      <p:ext uri="{BB962C8B-B14F-4D97-AF65-F5344CB8AC3E}">
        <p14:creationId xmlns:p14="http://schemas.microsoft.com/office/powerpoint/2010/main" val="2360538335"/>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A44BE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vi-VN"/>
          </a:p>
        </p:txBody>
      </p:sp>
      <p:sp>
        <p:nvSpPr>
          <p:cNvPr id="1027" name="Text Placeholder 2"/>
          <p:cNvSpPr>
            <a:spLocks noGrp="1"/>
          </p:cNvSpPr>
          <p:nvPr>
            <p:ph type="body" idx="1"/>
          </p:nvPr>
        </p:nvSpPr>
        <p:spPr bwMode="auto">
          <a:xfrm>
            <a:off x="609600" y="160020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defTabSz="914377" eaLnBrk="0" fontAlgn="base" hangingPunct="0">
              <a:spcBef>
                <a:spcPct val="0"/>
              </a:spcBef>
              <a:spcAft>
                <a:spcPct val="0"/>
              </a:spcAft>
              <a:defRPr/>
            </a:pPr>
            <a:fld id="{7133038C-89C3-45E2-AD71-66B4B957827C}" type="datetime1">
              <a:rPr lang="en-US" smtClean="0">
                <a:solidFill>
                  <a:prstClr val="black">
                    <a:tint val="75000"/>
                  </a:prstClr>
                </a:solidFill>
              </a:rPr>
              <a:pPr defTabSz="914377" eaLnBrk="0" fontAlgn="base" hangingPunct="0">
                <a:spcBef>
                  <a:spcPct val="0"/>
                </a:spcBef>
                <a:spcAft>
                  <a:spcPct val="0"/>
                </a:spcAft>
                <a:defRPr/>
              </a:pPr>
              <a:t>11/7/2023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defTabSz="914377"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defTabSz="914377" eaLnBrk="0" fontAlgn="base" hangingPunct="0">
              <a:spcBef>
                <a:spcPct val="0"/>
              </a:spcBef>
              <a:spcAft>
                <a:spcPct val="0"/>
              </a:spcAft>
              <a:defRPr/>
            </a:pPr>
            <a:fld id="{D800FA58-ECA4-4F15-B6AD-448D86A05916}" type="slidenum">
              <a:rPr lang="en-US" smtClean="0">
                <a:solidFill>
                  <a:prstClr val="black">
                    <a:tint val="75000"/>
                  </a:prstClr>
                </a:solidFill>
              </a:rPr>
              <a:pPr defTabSz="914377" eaLnBrk="0" fontAlgn="base" hangingPunct="0">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2751890774"/>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Lst>
  <p:transition spd="slow">
    <p:fade/>
  </p:transition>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C764DE79-268F-4C1A-8933-263129D2AF90}" type="datetimeFigureOut">
              <a:rPr lang="en-US" smtClean="0">
                <a:solidFill>
                  <a:prstClr val="black">
                    <a:tint val="75000"/>
                  </a:prstClr>
                </a:solidFill>
              </a:rPr>
              <a:pPr defTabSz="914377"/>
              <a:t>11/7/2023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48F63A3B-78C7-47BE-AE5E-E10140E04643}"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28921906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3600" y="593367"/>
            <a:ext cx="10544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1pPr>
            <a:lvl2pPr lvl="1">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2pPr>
            <a:lvl3pPr lvl="2">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3pPr>
            <a:lvl4pPr lvl="3">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4pPr>
            <a:lvl5pPr lvl="4">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5pPr>
            <a:lvl6pPr lvl="5">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6pPr>
            <a:lvl7pPr lvl="6">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7pPr>
            <a:lvl8pPr lvl="7">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8pPr>
            <a:lvl9pPr lvl="8">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9pPr>
          </a:lstStyle>
          <a:p>
            <a:endParaRPr/>
          </a:p>
        </p:txBody>
      </p:sp>
      <p:sp>
        <p:nvSpPr>
          <p:cNvPr id="7" name="Google Shape;7;p1"/>
          <p:cNvSpPr txBox="1">
            <a:spLocks noGrp="1"/>
          </p:cNvSpPr>
          <p:nvPr>
            <p:ph type="body" idx="1"/>
          </p:nvPr>
        </p:nvSpPr>
        <p:spPr>
          <a:xfrm>
            <a:off x="823600" y="1536633"/>
            <a:ext cx="10544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615109337"/>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3600" y="593367"/>
            <a:ext cx="10544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1pPr>
            <a:lvl2pPr lvl="1">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2pPr>
            <a:lvl3pPr lvl="2">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3pPr>
            <a:lvl4pPr lvl="3">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4pPr>
            <a:lvl5pPr lvl="4">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5pPr>
            <a:lvl6pPr lvl="5">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6pPr>
            <a:lvl7pPr lvl="6">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7pPr>
            <a:lvl8pPr lvl="7">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8pPr>
            <a:lvl9pPr lvl="8">
              <a:spcBef>
                <a:spcPts val="0"/>
              </a:spcBef>
              <a:spcAft>
                <a:spcPts val="0"/>
              </a:spcAft>
              <a:buClr>
                <a:schemeClr val="dk1"/>
              </a:buClr>
              <a:buSzPts val="3000"/>
              <a:buFont typeface="Limelight"/>
              <a:buNone/>
              <a:defRPr sz="3000">
                <a:solidFill>
                  <a:schemeClr val="dk1"/>
                </a:solidFill>
                <a:latin typeface="Limelight"/>
                <a:ea typeface="Limelight"/>
                <a:cs typeface="Limelight"/>
                <a:sym typeface="Limelight"/>
              </a:defRPr>
            </a:lvl9pPr>
          </a:lstStyle>
          <a:p>
            <a:endParaRPr/>
          </a:p>
        </p:txBody>
      </p:sp>
      <p:sp>
        <p:nvSpPr>
          <p:cNvPr id="7" name="Google Shape;7;p1"/>
          <p:cNvSpPr txBox="1">
            <a:spLocks noGrp="1"/>
          </p:cNvSpPr>
          <p:nvPr>
            <p:ph type="body" idx="1"/>
          </p:nvPr>
        </p:nvSpPr>
        <p:spPr>
          <a:xfrm>
            <a:off x="823600" y="1536633"/>
            <a:ext cx="10544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330020797"/>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C764DE79-268F-4C1A-8933-263129D2AF90}" type="datetimeFigureOut">
              <a:rPr lang="en-US" smtClean="0">
                <a:solidFill>
                  <a:prstClr val="black">
                    <a:tint val="75000"/>
                  </a:prstClr>
                </a:solidFill>
              </a:rPr>
              <a:pPr defTabSz="914377"/>
              <a:t>11/7/2023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48F63A3B-78C7-47BE-AE5E-E10140E04643}"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58331769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C764DE79-268F-4C1A-8933-263129D2AF90}" type="datetimeFigureOut">
              <a:rPr lang="en-US" smtClean="0">
                <a:solidFill>
                  <a:prstClr val="black">
                    <a:tint val="75000"/>
                  </a:prstClr>
                </a:solidFill>
              </a:rPr>
              <a:pPr defTabSz="914377"/>
              <a:t>11/7/2023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48F63A3B-78C7-47BE-AE5E-E10140E04643}"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305437194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C764DE79-268F-4C1A-8933-263129D2AF90}" type="datetimeFigureOut">
              <a:rPr lang="en-US" smtClean="0">
                <a:solidFill>
                  <a:prstClr val="black">
                    <a:tint val="75000"/>
                  </a:prstClr>
                </a:solidFill>
              </a:rPr>
              <a:pPr defTabSz="914377"/>
              <a:t>11/7/2023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48F63A3B-78C7-47BE-AE5E-E10140E04643}"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3327996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A4DDDA">
              <a:alpha val="71763"/>
            </a:srgbClr>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387944" y="258232"/>
            <a:ext cx="11416113" cy="246221"/>
          </a:xfrm>
          <a:prstGeom prst="rect">
            <a:avLst/>
          </a:prstGeom>
        </p:spPr>
        <p:txBody>
          <a:bodyPr wrap="square" lIns="0" tIns="0" rIns="0" bIns="0">
            <a:spAutoFit/>
          </a:bodyPr>
          <a:lstStyle>
            <a:lvl1pPr>
              <a:defRPr sz="1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1451797" y="1107948"/>
            <a:ext cx="6970607" cy="323165"/>
          </a:xfrm>
          <a:prstGeom prst="rect">
            <a:avLst/>
          </a:prstGeom>
        </p:spPr>
        <p:txBody>
          <a:bodyPr wrap="square" lIns="0" tIns="0" rIns="0" bIns="0">
            <a:spAutoFit/>
          </a:bodyPr>
          <a:lstStyle>
            <a:lvl1pPr>
              <a:defRPr sz="21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69332"/>
          </a:xfrm>
          <a:prstGeom prst="rect">
            <a:avLst/>
          </a:prstGeom>
        </p:spPr>
        <p:txBody>
          <a:bodyPr wrap="square" lIns="0" tIns="0" rIns="0" bIns="0">
            <a:spAutoFit/>
          </a:bodyPr>
          <a:lstStyle>
            <a:lvl1pPr algn="ctr">
              <a:defRPr>
                <a:solidFill>
                  <a:schemeClr val="tx1">
                    <a:tint val="75000"/>
                  </a:schemeClr>
                </a:solidFill>
              </a:defRPr>
            </a:lvl1pPr>
          </a:lstStyle>
          <a:p>
            <a:pPr defTabSz="1219170"/>
            <a:endParaRPr lang="en-US" sz="2400">
              <a:solidFill>
                <a:prstClr val="black">
                  <a:tint val="75000"/>
                </a:prstClr>
              </a:solidFill>
            </a:endParaRPr>
          </a:p>
        </p:txBody>
      </p:sp>
      <p:sp>
        <p:nvSpPr>
          <p:cNvPr id="5" name="Holder 5"/>
          <p:cNvSpPr>
            <a:spLocks noGrp="1"/>
          </p:cNvSpPr>
          <p:nvPr>
            <p:ph type="dt" sz="half" idx="6"/>
          </p:nvPr>
        </p:nvSpPr>
        <p:spPr>
          <a:xfrm>
            <a:off x="609600" y="6377940"/>
            <a:ext cx="2804160" cy="369332"/>
          </a:xfrm>
          <a:prstGeom prst="rect">
            <a:avLst/>
          </a:prstGeom>
        </p:spPr>
        <p:txBody>
          <a:bodyPr wrap="square" lIns="0" tIns="0" rIns="0" bIns="0">
            <a:spAutoFit/>
          </a:bodyPr>
          <a:lstStyle>
            <a:lvl1pPr algn="l">
              <a:defRPr>
                <a:solidFill>
                  <a:schemeClr val="tx1">
                    <a:tint val="75000"/>
                  </a:schemeClr>
                </a:solidFill>
              </a:defRPr>
            </a:lvl1pPr>
          </a:lstStyle>
          <a:p>
            <a:pPr defTabSz="1219170"/>
            <a:fld id="{1D8BD707-D9CF-40AE-B4C6-C98DA3205C09}" type="datetimeFigureOut">
              <a:rPr lang="en-US" sz="2400" smtClean="0">
                <a:solidFill>
                  <a:prstClr val="black">
                    <a:tint val="75000"/>
                  </a:prstClr>
                </a:solidFill>
              </a:rPr>
              <a:pPr defTabSz="1219170"/>
              <a:t>11/7/2023</a:t>
            </a:fld>
            <a:endParaRPr lang="en-US" sz="2400">
              <a:solidFill>
                <a:prstClr val="black">
                  <a:tint val="75000"/>
                </a:prstClr>
              </a:solidFill>
            </a:endParaRPr>
          </a:p>
        </p:txBody>
      </p:sp>
      <p:sp>
        <p:nvSpPr>
          <p:cNvPr id="6" name="Holder 6"/>
          <p:cNvSpPr>
            <a:spLocks noGrp="1"/>
          </p:cNvSpPr>
          <p:nvPr>
            <p:ph type="sldNum" sz="quarter" idx="7"/>
          </p:nvPr>
        </p:nvSpPr>
        <p:spPr>
          <a:xfrm>
            <a:off x="8778240" y="6377940"/>
            <a:ext cx="2804160" cy="369332"/>
          </a:xfrm>
          <a:prstGeom prst="rect">
            <a:avLst/>
          </a:prstGeom>
        </p:spPr>
        <p:txBody>
          <a:bodyPr wrap="square" lIns="0" tIns="0" rIns="0" bIns="0">
            <a:spAutoFit/>
          </a:bodyPr>
          <a:lstStyle>
            <a:lvl1pPr algn="r">
              <a:defRPr>
                <a:solidFill>
                  <a:schemeClr val="tx1">
                    <a:tint val="75000"/>
                  </a:schemeClr>
                </a:solidFill>
              </a:defRPr>
            </a:lvl1pPr>
          </a:lstStyle>
          <a:p>
            <a:pPr defTabSz="1219170"/>
            <a:fld id="{B6F15528-21DE-4FAA-801E-634DDDAF4B2B}" type="slidenum">
              <a:rPr lang="en-US" sz="2400" smtClean="0">
                <a:solidFill>
                  <a:prstClr val="black">
                    <a:tint val="75000"/>
                  </a:prstClr>
                </a:solidFill>
              </a:rPr>
              <a:pPr defTabSz="1219170"/>
              <a:t>‹#›</a:t>
            </a:fld>
            <a:endParaRPr lang="en-US" sz="2400">
              <a:solidFill>
                <a:prstClr val="black">
                  <a:tint val="75000"/>
                </a:prstClr>
              </a:solidFill>
            </a:endParaRPr>
          </a:p>
        </p:txBody>
      </p:sp>
    </p:spTree>
    <p:extLst>
      <p:ext uri="{BB962C8B-B14F-4D97-AF65-F5344CB8AC3E}">
        <p14:creationId xmlns:p14="http://schemas.microsoft.com/office/powerpoint/2010/main" val="145488139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Lst>
  <p:transition spd="slow">
    <p:fade/>
  </p:transition>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a:fld id="{E9CD933F-DB83-42DE-AA03-D5EF6BC86FFB}" type="datetimeFigureOut">
              <a:rPr lang="en-US" smtClean="0">
                <a:solidFill>
                  <a:prstClr val="black">
                    <a:tint val="75000"/>
                  </a:prstClr>
                </a:solidFill>
              </a:rPr>
              <a:pPr defTabSz="1219170"/>
              <a:t>11/7/2023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9170"/>
            <a:fld id="{BDF3C2EF-5DB9-4B79-9341-799FBB21EAB2}"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62903209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4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3.xml"/><Relationship Id="rId5" Type="http://schemas.openxmlformats.org/officeDocument/2006/relationships/image" Target="../media/image19.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8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3.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5.xml"/><Relationship Id="rId5" Type="http://schemas.microsoft.com/office/2007/relationships/hdphoto" Target="../media/hdphoto4.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05.xml"/><Relationship Id="rId5" Type="http://schemas.openxmlformats.org/officeDocument/2006/relationships/image" Target="../media/image32.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05.xml"/><Relationship Id="rId5" Type="http://schemas.openxmlformats.org/officeDocument/2006/relationships/image" Target="../media/image34.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hyperlink" Target="https://vi.wikipedia.org/wiki/Ng%C6%B0%E1%BB%9Di_H%E1%BB%93i_gi%C3%A1o" TargetMode="External"/><Relationship Id="rId3" Type="http://schemas.openxmlformats.org/officeDocument/2006/relationships/image" Target="../media/image35.jpeg"/><Relationship Id="rId7" Type="http://schemas.openxmlformats.org/officeDocument/2006/relationships/hyperlink" Target="https://vi.wikipedia.org/wiki/Muhammad" TargetMode="External"/><Relationship Id="rId2" Type="http://schemas.openxmlformats.org/officeDocument/2006/relationships/notesSlide" Target="../notesSlides/notesSlide8.xml"/><Relationship Id="rId1" Type="http://schemas.openxmlformats.org/officeDocument/2006/relationships/slideLayout" Target="../slideLayouts/slideLayout105.xml"/><Relationship Id="rId6" Type="http://schemas.openxmlformats.org/officeDocument/2006/relationships/hyperlink" Target="https://vi.wikipedia.org/wiki/Th%C6%B0%E1%BB%A3ng_%C4%90%E1%BA%BF_trong_%C4%91%E1%BA%A1o_Islam" TargetMode="External"/><Relationship Id="rId5" Type="http://schemas.openxmlformats.org/officeDocument/2006/relationships/hyperlink" Target="https://vi.wikipedia.org/wiki/Thuy%E1%BA%BFt_%C4%91%E1%BB%99c_th%E1%BA%A7n" TargetMode="External"/><Relationship Id="rId4" Type="http://schemas.openxmlformats.org/officeDocument/2006/relationships/hyperlink" Target="https://vi.wikipedia.org/wiki/T%C3%B4n_gi%C3%A1o" TargetMode="External"/><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13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3.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Layout" Target="../slideLayouts/slideLayout148.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1.xml"/></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gif"/><Relationship Id="rId3" Type="http://schemas.openxmlformats.org/officeDocument/2006/relationships/slideLayout" Target="../slideLayouts/slideLayout152.xml"/><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audio" Target="../media/media1.mp3"/><Relationship Id="rId16" Type="http://schemas.openxmlformats.org/officeDocument/2006/relationships/image" Target="../media/image60.gif"/><Relationship Id="rId1" Type="http://schemas.microsoft.com/office/2007/relationships/media" Target="../media/media1.mp3"/><Relationship Id="rId6" Type="http://schemas.openxmlformats.org/officeDocument/2006/relationships/image" Target="../media/image50.png"/><Relationship Id="rId11" Type="http://schemas.openxmlformats.org/officeDocument/2006/relationships/image" Target="../media/image55.gif"/><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gif"/></Relationships>
</file>

<file path=ppt/slides/_rels/slide3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3.png"/><Relationship Id="rId18" Type="http://schemas.openxmlformats.org/officeDocument/2006/relationships/image" Target="../media/image54.png"/><Relationship Id="rId26" Type="http://schemas.openxmlformats.org/officeDocument/2006/relationships/image" Target="../media/image73.png"/><Relationship Id="rId3" Type="http://schemas.openxmlformats.org/officeDocument/2006/relationships/slideLayout" Target="../slideLayouts/slideLayout152.xml"/><Relationship Id="rId21" Type="http://schemas.openxmlformats.org/officeDocument/2006/relationships/image" Target="../media/image68.gif"/><Relationship Id="rId7" Type="http://schemas.openxmlformats.org/officeDocument/2006/relationships/audio" Target="../media/audio4.wav"/><Relationship Id="rId12" Type="http://schemas.openxmlformats.org/officeDocument/2006/relationships/image" Target="../media/image61.png"/><Relationship Id="rId17" Type="http://schemas.openxmlformats.org/officeDocument/2006/relationships/image" Target="../media/image65.png"/><Relationship Id="rId25" Type="http://schemas.openxmlformats.org/officeDocument/2006/relationships/image" Target="../media/image72.png"/><Relationship Id="rId2" Type="http://schemas.microsoft.com/office/2007/relationships/media" Target="../media/media2.mp3"/><Relationship Id="rId16" Type="http://schemas.openxmlformats.org/officeDocument/2006/relationships/image" Target="../media/image64.png"/><Relationship Id="rId20" Type="http://schemas.openxmlformats.org/officeDocument/2006/relationships/image" Target="../media/image67.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57.gif"/><Relationship Id="rId24" Type="http://schemas.openxmlformats.org/officeDocument/2006/relationships/image" Target="../media/image71.png"/><Relationship Id="rId5" Type="http://schemas.openxmlformats.org/officeDocument/2006/relationships/audio" Target="../media/audio2.wav"/><Relationship Id="rId15" Type="http://schemas.openxmlformats.org/officeDocument/2006/relationships/image" Target="../media/image63.png"/><Relationship Id="rId23" Type="http://schemas.openxmlformats.org/officeDocument/2006/relationships/image" Target="../media/image70.png"/><Relationship Id="rId28" Type="http://schemas.openxmlformats.org/officeDocument/2006/relationships/image" Target="../media/image75.png"/><Relationship Id="rId10" Type="http://schemas.openxmlformats.org/officeDocument/2006/relationships/image" Target="../media/image48.png"/><Relationship Id="rId19" Type="http://schemas.openxmlformats.org/officeDocument/2006/relationships/image" Target="../media/image66.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62.png"/><Relationship Id="rId22" Type="http://schemas.openxmlformats.org/officeDocument/2006/relationships/image" Target="../media/image69.png"/><Relationship Id="rId27" Type="http://schemas.openxmlformats.org/officeDocument/2006/relationships/image" Target="../media/image74.png"/></Relationships>
</file>

<file path=ppt/slides/_rels/slide37.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3.png"/><Relationship Id="rId18" Type="http://schemas.openxmlformats.org/officeDocument/2006/relationships/image" Target="../media/image54.png"/><Relationship Id="rId26" Type="http://schemas.openxmlformats.org/officeDocument/2006/relationships/image" Target="../media/image73.png"/><Relationship Id="rId3" Type="http://schemas.openxmlformats.org/officeDocument/2006/relationships/slideLayout" Target="../slideLayouts/slideLayout152.xml"/><Relationship Id="rId21" Type="http://schemas.openxmlformats.org/officeDocument/2006/relationships/image" Target="../media/image68.gif"/><Relationship Id="rId7" Type="http://schemas.openxmlformats.org/officeDocument/2006/relationships/audio" Target="../media/audio4.wav"/><Relationship Id="rId12" Type="http://schemas.openxmlformats.org/officeDocument/2006/relationships/image" Target="../media/image61.png"/><Relationship Id="rId17" Type="http://schemas.openxmlformats.org/officeDocument/2006/relationships/image" Target="../media/image65.png"/><Relationship Id="rId25" Type="http://schemas.openxmlformats.org/officeDocument/2006/relationships/image" Target="../media/image72.png"/><Relationship Id="rId2" Type="http://schemas.microsoft.com/office/2007/relationships/media" Target="../media/media2.mp3"/><Relationship Id="rId16" Type="http://schemas.openxmlformats.org/officeDocument/2006/relationships/image" Target="../media/image64.png"/><Relationship Id="rId20" Type="http://schemas.openxmlformats.org/officeDocument/2006/relationships/image" Target="../media/image67.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57.gif"/><Relationship Id="rId24" Type="http://schemas.openxmlformats.org/officeDocument/2006/relationships/image" Target="../media/image71.png"/><Relationship Id="rId5" Type="http://schemas.openxmlformats.org/officeDocument/2006/relationships/audio" Target="../media/audio2.wav"/><Relationship Id="rId15" Type="http://schemas.openxmlformats.org/officeDocument/2006/relationships/image" Target="../media/image76.png"/><Relationship Id="rId23" Type="http://schemas.openxmlformats.org/officeDocument/2006/relationships/image" Target="../media/image70.png"/><Relationship Id="rId28" Type="http://schemas.openxmlformats.org/officeDocument/2006/relationships/image" Target="../media/image75.png"/><Relationship Id="rId10" Type="http://schemas.openxmlformats.org/officeDocument/2006/relationships/image" Target="../media/image48.png"/><Relationship Id="rId19" Type="http://schemas.openxmlformats.org/officeDocument/2006/relationships/image" Target="../media/image66.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62.png"/><Relationship Id="rId22" Type="http://schemas.openxmlformats.org/officeDocument/2006/relationships/image" Target="../media/image69.png"/><Relationship Id="rId27" Type="http://schemas.openxmlformats.org/officeDocument/2006/relationships/image" Target="../media/image77.png"/></Relationships>
</file>

<file path=ppt/slides/_rels/slide38.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3.png"/><Relationship Id="rId18" Type="http://schemas.openxmlformats.org/officeDocument/2006/relationships/image" Target="../media/image69.png"/><Relationship Id="rId26" Type="http://schemas.openxmlformats.org/officeDocument/2006/relationships/image" Target="../media/image78.png"/><Relationship Id="rId3" Type="http://schemas.openxmlformats.org/officeDocument/2006/relationships/slideLayout" Target="../slideLayouts/slideLayout152.xml"/><Relationship Id="rId21" Type="http://schemas.openxmlformats.org/officeDocument/2006/relationships/image" Target="../media/image72.png"/><Relationship Id="rId7" Type="http://schemas.openxmlformats.org/officeDocument/2006/relationships/audio" Target="../media/audio4.wav"/><Relationship Id="rId12" Type="http://schemas.openxmlformats.org/officeDocument/2006/relationships/image" Target="../media/image61.png"/><Relationship Id="rId17" Type="http://schemas.openxmlformats.org/officeDocument/2006/relationships/image" Target="../media/image68.gif"/><Relationship Id="rId25" Type="http://schemas.openxmlformats.org/officeDocument/2006/relationships/image" Target="../media/image63.png"/><Relationship Id="rId2" Type="http://schemas.microsoft.com/office/2007/relationships/media" Target="../media/media2.mp3"/><Relationship Id="rId16" Type="http://schemas.openxmlformats.org/officeDocument/2006/relationships/image" Target="../media/image67.gif"/><Relationship Id="rId20" Type="http://schemas.openxmlformats.org/officeDocument/2006/relationships/image" Target="../media/image71.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57.gif"/><Relationship Id="rId24" Type="http://schemas.openxmlformats.org/officeDocument/2006/relationships/image" Target="../media/image62.png"/><Relationship Id="rId5" Type="http://schemas.openxmlformats.org/officeDocument/2006/relationships/audio" Target="../media/audio2.wav"/><Relationship Id="rId15" Type="http://schemas.openxmlformats.org/officeDocument/2006/relationships/image" Target="../media/image66.gif"/><Relationship Id="rId23" Type="http://schemas.openxmlformats.org/officeDocument/2006/relationships/image" Target="../media/image76.png"/><Relationship Id="rId28" Type="http://schemas.openxmlformats.org/officeDocument/2006/relationships/image" Target="../media/image75.png"/><Relationship Id="rId10" Type="http://schemas.openxmlformats.org/officeDocument/2006/relationships/image" Target="../media/image48.png"/><Relationship Id="rId19" Type="http://schemas.openxmlformats.org/officeDocument/2006/relationships/image" Target="../media/image70.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54.png"/><Relationship Id="rId22" Type="http://schemas.openxmlformats.org/officeDocument/2006/relationships/image" Target="../media/image73.png"/><Relationship Id="rId27" Type="http://schemas.openxmlformats.org/officeDocument/2006/relationships/image" Target="../media/image65.png"/></Relationships>
</file>

<file path=ppt/slides/_rels/slide3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3.png"/><Relationship Id="rId18" Type="http://schemas.openxmlformats.org/officeDocument/2006/relationships/image" Target="../media/image54.png"/><Relationship Id="rId26" Type="http://schemas.openxmlformats.org/officeDocument/2006/relationships/image" Target="../media/image73.png"/><Relationship Id="rId3" Type="http://schemas.openxmlformats.org/officeDocument/2006/relationships/slideLayout" Target="../slideLayouts/slideLayout152.xml"/><Relationship Id="rId21" Type="http://schemas.openxmlformats.org/officeDocument/2006/relationships/image" Target="../media/image68.gif"/><Relationship Id="rId7" Type="http://schemas.openxmlformats.org/officeDocument/2006/relationships/audio" Target="../media/audio4.wav"/><Relationship Id="rId12" Type="http://schemas.openxmlformats.org/officeDocument/2006/relationships/image" Target="../media/image61.png"/><Relationship Id="rId17" Type="http://schemas.openxmlformats.org/officeDocument/2006/relationships/image" Target="../media/image65.png"/><Relationship Id="rId25" Type="http://schemas.openxmlformats.org/officeDocument/2006/relationships/image" Target="../media/image72.png"/><Relationship Id="rId2" Type="http://schemas.microsoft.com/office/2007/relationships/media" Target="../media/media2.mp3"/><Relationship Id="rId16" Type="http://schemas.openxmlformats.org/officeDocument/2006/relationships/image" Target="../media/image64.png"/><Relationship Id="rId20" Type="http://schemas.openxmlformats.org/officeDocument/2006/relationships/image" Target="../media/image67.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57.gif"/><Relationship Id="rId24" Type="http://schemas.openxmlformats.org/officeDocument/2006/relationships/image" Target="../media/image71.png"/><Relationship Id="rId5" Type="http://schemas.openxmlformats.org/officeDocument/2006/relationships/audio" Target="../media/audio2.wav"/><Relationship Id="rId15" Type="http://schemas.openxmlformats.org/officeDocument/2006/relationships/image" Target="../media/image76.png"/><Relationship Id="rId23" Type="http://schemas.openxmlformats.org/officeDocument/2006/relationships/image" Target="../media/image70.png"/><Relationship Id="rId28" Type="http://schemas.openxmlformats.org/officeDocument/2006/relationships/image" Target="../media/image75.png"/><Relationship Id="rId10" Type="http://schemas.openxmlformats.org/officeDocument/2006/relationships/image" Target="../media/image48.png"/><Relationship Id="rId19" Type="http://schemas.openxmlformats.org/officeDocument/2006/relationships/image" Target="../media/image66.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7.png"/><Relationship Id="rId22" Type="http://schemas.openxmlformats.org/officeDocument/2006/relationships/image" Target="../media/image69.png"/><Relationship Id="rId27"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63.xml"/><Relationship Id="rId5" Type="http://schemas.openxmlformats.org/officeDocument/2006/relationships/image" Target="../media/image82.png"/><Relationship Id="rId4" Type="http://schemas.microsoft.com/office/2007/relationships/hdphoto" Target="../media/hdphoto7.wdp"/></Relationships>
</file>

<file path=ppt/slides/_rels/slide41.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163.xml"/></Relationships>
</file>

<file path=ppt/slides/_rels/slide42.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16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7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6.pn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87.png"/><Relationship Id="rId1" Type="http://schemas.openxmlformats.org/officeDocument/2006/relationships/slideLayout" Target="../slideLayouts/slideLayout17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90F8E47-B309-EA45-0CC4-1145FA6F03E9}"/>
              </a:ext>
            </a:extLst>
          </p:cNvPr>
          <p:cNvPicPr>
            <a:picLocks noChangeAspect="1"/>
          </p:cNvPicPr>
          <p:nvPr/>
        </p:nvPicPr>
        <p:blipFill>
          <a:blip r:embed="rId2">
            <a:clrChange>
              <a:clrFrom>
                <a:srgbClr val="000000">
                  <a:alpha val="0"/>
                </a:srgbClr>
              </a:clrFrom>
              <a:clrTo>
                <a:srgbClr val="000000">
                  <a:alpha val="0"/>
                </a:srgbClr>
              </a:clrTo>
            </a:clrChange>
          </a:blip>
          <a:stretch>
            <a:fillRect/>
          </a:stretch>
        </p:blipFill>
        <p:spPr>
          <a:xfrm>
            <a:off x="2021144" y="1241009"/>
            <a:ext cx="8149713" cy="4375983"/>
          </a:xfrm>
          <a:prstGeom prst="rect">
            <a:avLst/>
          </a:prstGeom>
        </p:spPr>
      </p:pic>
    </p:spTree>
    <p:extLst>
      <p:ext uri="{BB962C8B-B14F-4D97-AF65-F5344CB8AC3E}">
        <p14:creationId xmlns:p14="http://schemas.microsoft.com/office/powerpoint/2010/main" val="825600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9B28E9-AB05-B352-CBB7-E7583159A7D5}"/>
              </a:ext>
            </a:extLst>
          </p:cNvPr>
          <p:cNvSpPr>
            <a:spLocks noGrp="1"/>
          </p:cNvSpPr>
          <p:nvPr>
            <p:ph type="title"/>
          </p:nvPr>
        </p:nvSpPr>
        <p:spPr/>
        <p:txBody>
          <a:bodyPr/>
          <a:lstStyle/>
          <a:p>
            <a:endParaRPr lang="en-US"/>
          </a:p>
        </p:txBody>
      </p:sp>
      <p:sp>
        <p:nvSpPr>
          <p:cNvPr id="3" name="Rectangle 16">
            <a:extLst>
              <a:ext uri="{FF2B5EF4-FFF2-40B4-BE49-F238E27FC236}">
                <a16:creationId xmlns:a16="http://schemas.microsoft.com/office/drawing/2014/main" id="{18858ED5-0A3D-8309-932C-F6D56AE76912}"/>
              </a:ext>
            </a:extLst>
          </p:cNvPr>
          <p:cNvSpPr/>
          <p:nvPr/>
        </p:nvSpPr>
        <p:spPr>
          <a:xfrm>
            <a:off x="165654" y="331305"/>
            <a:ext cx="11873948" cy="6281531"/>
          </a:xfrm>
          <a:prstGeom prst="rect">
            <a:avLst/>
          </a:prstGeom>
          <a:solidFill>
            <a:srgbClr val="FF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a:solidFill>
                <a:srgbClr val="FFF6E9"/>
              </a:solidFill>
              <a:latin typeface="#9Slide03 Roboto Medium" panose="02000000000000000000" pitchFamily="2" charset="0"/>
              <a:ea typeface="#9Slide03 Roboto Medium" panose="02000000000000000000" pitchFamily="2" charset="0"/>
            </a:endParaRPr>
          </a:p>
        </p:txBody>
      </p:sp>
      <p:sp>
        <p:nvSpPr>
          <p:cNvPr id="6" name="Text Box 3">
            <a:extLst>
              <a:ext uri="{FF2B5EF4-FFF2-40B4-BE49-F238E27FC236}">
                <a16:creationId xmlns:a16="http://schemas.microsoft.com/office/drawing/2014/main" id="{522154A4-9985-335D-57EE-E7254AF51F37}"/>
              </a:ext>
            </a:extLst>
          </p:cNvPr>
          <p:cNvSpPr txBox="1">
            <a:spLocks noChangeArrowheads="1"/>
          </p:cNvSpPr>
          <p:nvPr/>
        </p:nvSpPr>
        <p:spPr bwMode="auto">
          <a:xfrm>
            <a:off x="0" y="231914"/>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b="1">
                <a:solidFill>
                  <a:schemeClr val="bg1"/>
                </a:solidFill>
                <a:latin typeface="Times New Roman" panose="02020603050405020304" pitchFamily="18" charset="0"/>
              </a:defRPr>
            </a:lvl1pPr>
            <a:lvl2pPr marL="742950" indent="-285750" eaLnBrk="0" hangingPunct="0">
              <a:defRPr sz="1000" b="1">
                <a:solidFill>
                  <a:schemeClr val="bg1"/>
                </a:solidFill>
                <a:latin typeface="Times New Roman" panose="02020603050405020304" pitchFamily="18" charset="0"/>
              </a:defRPr>
            </a:lvl2pPr>
            <a:lvl3pPr marL="1143000" indent="-228600" eaLnBrk="0" hangingPunct="0">
              <a:defRPr sz="1000" b="1">
                <a:solidFill>
                  <a:schemeClr val="bg1"/>
                </a:solidFill>
                <a:latin typeface="Times New Roman" panose="02020603050405020304" pitchFamily="18" charset="0"/>
              </a:defRPr>
            </a:lvl3pPr>
            <a:lvl4pPr marL="1600200" indent="-228600" eaLnBrk="0" hangingPunct="0">
              <a:defRPr sz="1000" b="1">
                <a:solidFill>
                  <a:schemeClr val="bg1"/>
                </a:solidFill>
                <a:latin typeface="Times New Roman" panose="02020603050405020304" pitchFamily="18" charset="0"/>
              </a:defRPr>
            </a:lvl4pPr>
            <a:lvl5pPr marL="2057400" indent="-228600" eaLnBrk="0" hangingPunct="0">
              <a:defRPr sz="1000" b="1">
                <a:solidFill>
                  <a:schemeClr val="bg1"/>
                </a:solidFill>
                <a:latin typeface="Times New Roman" panose="02020603050405020304" pitchFamily="18" charset="0"/>
              </a:defRPr>
            </a:lvl5pPr>
            <a:lvl6pPr marL="2514600" indent="-228600" algn="ctr" eaLnBrk="0" fontAlgn="base" hangingPunct="0">
              <a:lnSpc>
                <a:spcPct val="90000"/>
              </a:lnSpc>
              <a:spcBef>
                <a:spcPct val="50000"/>
              </a:spcBef>
              <a:spcAft>
                <a:spcPct val="0"/>
              </a:spcAft>
              <a:defRPr sz="1000" b="1">
                <a:solidFill>
                  <a:schemeClr val="bg1"/>
                </a:solidFill>
                <a:latin typeface="Times New Roman" panose="02020603050405020304" pitchFamily="18" charset="0"/>
              </a:defRPr>
            </a:lvl6pPr>
            <a:lvl7pPr marL="2971800" indent="-228600" algn="ctr" eaLnBrk="0" fontAlgn="base" hangingPunct="0">
              <a:lnSpc>
                <a:spcPct val="90000"/>
              </a:lnSpc>
              <a:spcBef>
                <a:spcPct val="50000"/>
              </a:spcBef>
              <a:spcAft>
                <a:spcPct val="0"/>
              </a:spcAft>
              <a:defRPr sz="1000" b="1">
                <a:solidFill>
                  <a:schemeClr val="bg1"/>
                </a:solidFill>
                <a:latin typeface="Times New Roman" panose="02020603050405020304" pitchFamily="18" charset="0"/>
              </a:defRPr>
            </a:lvl7pPr>
            <a:lvl8pPr marL="3429000" indent="-228600" algn="ctr" eaLnBrk="0" fontAlgn="base" hangingPunct="0">
              <a:lnSpc>
                <a:spcPct val="90000"/>
              </a:lnSpc>
              <a:spcBef>
                <a:spcPct val="50000"/>
              </a:spcBef>
              <a:spcAft>
                <a:spcPct val="0"/>
              </a:spcAft>
              <a:defRPr sz="1000" b="1">
                <a:solidFill>
                  <a:schemeClr val="bg1"/>
                </a:solidFill>
                <a:latin typeface="Times New Roman" panose="02020603050405020304" pitchFamily="18" charset="0"/>
              </a:defRPr>
            </a:lvl8pPr>
            <a:lvl9pPr marL="3886200" indent="-228600" algn="ctr" eaLnBrk="0" fontAlgn="base" hangingPunct="0">
              <a:lnSpc>
                <a:spcPct val="90000"/>
              </a:lnSpc>
              <a:spcBef>
                <a:spcPct val="50000"/>
              </a:spcBef>
              <a:spcAft>
                <a:spcPct val="0"/>
              </a:spcAft>
              <a:defRPr sz="1000" b="1">
                <a:solidFill>
                  <a:schemeClr val="bg1"/>
                </a:solidFill>
                <a:latin typeface="Times New Roman" panose="02020603050405020304" pitchFamily="18" charset="0"/>
              </a:defRPr>
            </a:lvl9pPr>
          </a:lstStyle>
          <a:p>
            <a:pPr algn="ctr" defTabSz="914377"/>
            <a:r>
              <a:rPr lang="en-US" altLang="en-US" sz="3600" b="0" i="1" dirty="0" err="1">
                <a:solidFill>
                  <a:srgbClr val="0000FF"/>
                </a:solidFill>
                <a:ea typeface="#9Slide03 Roboto Mono Bold" pitchFamily="2" charset="0"/>
                <a:cs typeface="Times New Roman" panose="02020603050405020304" pitchFamily="18" charset="0"/>
              </a:rPr>
              <a:t>Các</a:t>
            </a:r>
            <a:r>
              <a:rPr lang="en-US" altLang="en-US" sz="3600" b="0" i="1" dirty="0">
                <a:solidFill>
                  <a:srgbClr val="0000FF"/>
                </a:solidFill>
                <a:ea typeface="#9Slide03 Roboto Mono Bold" pitchFamily="2" charset="0"/>
                <a:cs typeface="Times New Roman" panose="02020603050405020304" pitchFamily="18" charset="0"/>
              </a:rPr>
              <a:t> </a:t>
            </a:r>
            <a:r>
              <a:rPr lang="en-US" altLang="en-US" sz="3600" b="0" i="1" dirty="0" err="1">
                <a:solidFill>
                  <a:srgbClr val="0000FF"/>
                </a:solidFill>
                <a:ea typeface="#9Slide03 Roboto Mono Bold" pitchFamily="2" charset="0"/>
                <a:cs typeface="Times New Roman" panose="02020603050405020304" pitchFamily="18" charset="0"/>
              </a:rPr>
              <a:t>nước</a:t>
            </a:r>
            <a:r>
              <a:rPr lang="en-US" altLang="en-US" sz="3600" b="0" i="1" dirty="0">
                <a:solidFill>
                  <a:srgbClr val="0000FF"/>
                </a:solidFill>
                <a:ea typeface="#9Slide03 Roboto Mono Bold" pitchFamily="2" charset="0"/>
                <a:cs typeface="Times New Roman" panose="02020603050405020304" pitchFamily="18" charset="0"/>
              </a:rPr>
              <a:t> ở </a:t>
            </a:r>
            <a:r>
              <a:rPr lang="en-US" altLang="en-US" sz="3600" b="0" i="1" dirty="0" err="1">
                <a:solidFill>
                  <a:srgbClr val="0000FF"/>
                </a:solidFill>
                <a:ea typeface="#9Slide03 Roboto Mono Bold" pitchFamily="2" charset="0"/>
                <a:cs typeface="Times New Roman" panose="02020603050405020304" pitchFamily="18" charset="0"/>
              </a:rPr>
              <a:t>châu</a:t>
            </a:r>
            <a:r>
              <a:rPr lang="en-US" altLang="en-US" sz="3600" b="0" i="1" dirty="0">
                <a:solidFill>
                  <a:srgbClr val="0000FF"/>
                </a:solidFill>
                <a:ea typeface="#9Slide03 Roboto Mono Bold" pitchFamily="2" charset="0"/>
                <a:cs typeface="Times New Roman" panose="02020603050405020304" pitchFamily="18" charset="0"/>
              </a:rPr>
              <a:t> Á </a:t>
            </a:r>
            <a:r>
              <a:rPr lang="en-US" altLang="en-US" sz="3600" b="0" i="1" dirty="0" err="1">
                <a:solidFill>
                  <a:srgbClr val="0000FF"/>
                </a:solidFill>
                <a:ea typeface="#9Slide03 Roboto Mono Bold" pitchFamily="2" charset="0"/>
                <a:cs typeface="Times New Roman" panose="02020603050405020304" pitchFamily="18" charset="0"/>
              </a:rPr>
              <a:t>đã</a:t>
            </a:r>
            <a:r>
              <a:rPr lang="en-US" altLang="en-US" sz="3600" b="0" i="1" dirty="0">
                <a:solidFill>
                  <a:srgbClr val="0000FF"/>
                </a:solidFill>
                <a:ea typeface="#9Slide03 Roboto Mono Bold" pitchFamily="2" charset="0"/>
                <a:cs typeface="Times New Roman" panose="02020603050405020304" pitchFamily="18" charset="0"/>
              </a:rPr>
              <a:t> </a:t>
            </a:r>
            <a:r>
              <a:rPr lang="en-US" altLang="en-US" sz="3600" b="0" i="1" dirty="0" err="1">
                <a:solidFill>
                  <a:srgbClr val="0000FF"/>
                </a:solidFill>
                <a:ea typeface="#9Slide03 Roboto Mono Bold" pitchFamily="2" charset="0"/>
                <a:cs typeface="Times New Roman" panose="02020603050405020304" pitchFamily="18" charset="0"/>
              </a:rPr>
              <a:t>làm</a:t>
            </a:r>
            <a:r>
              <a:rPr lang="en-US" altLang="en-US" sz="3600" b="0" i="1" dirty="0">
                <a:solidFill>
                  <a:srgbClr val="0000FF"/>
                </a:solidFill>
                <a:ea typeface="#9Slide03 Roboto Mono Bold" pitchFamily="2" charset="0"/>
                <a:cs typeface="Times New Roman" panose="02020603050405020304" pitchFamily="18" charset="0"/>
              </a:rPr>
              <a:t> </a:t>
            </a:r>
            <a:r>
              <a:rPr lang="en-US" altLang="en-US" sz="3600" b="0" i="1" dirty="0" err="1">
                <a:solidFill>
                  <a:srgbClr val="0000FF"/>
                </a:solidFill>
                <a:ea typeface="#9Slide03 Roboto Mono Bold" pitchFamily="2" charset="0"/>
                <a:cs typeface="Times New Roman" panose="02020603050405020304" pitchFamily="18" charset="0"/>
              </a:rPr>
              <a:t>gì</a:t>
            </a:r>
            <a:r>
              <a:rPr lang="en-US" altLang="en-US" sz="3600" b="0" i="1" dirty="0">
                <a:solidFill>
                  <a:srgbClr val="0000FF"/>
                </a:solidFill>
                <a:ea typeface="#9Slide03 Roboto Mono Bold" pitchFamily="2" charset="0"/>
                <a:cs typeface="Times New Roman" panose="02020603050405020304" pitchFamily="18" charset="0"/>
              </a:rPr>
              <a:t> </a:t>
            </a:r>
            <a:r>
              <a:rPr lang="en-US" altLang="en-US" sz="3600" b="0" i="1" dirty="0" err="1">
                <a:solidFill>
                  <a:srgbClr val="0000FF"/>
                </a:solidFill>
                <a:ea typeface="#9Slide03 Roboto Mono Bold" pitchFamily="2" charset="0"/>
                <a:cs typeface="Times New Roman" panose="02020603050405020304" pitchFamily="18" charset="0"/>
              </a:rPr>
              <a:t>để</a:t>
            </a:r>
            <a:r>
              <a:rPr lang="en-US" altLang="en-US" sz="3600" b="0" i="1" dirty="0">
                <a:solidFill>
                  <a:srgbClr val="0000FF"/>
                </a:solidFill>
                <a:ea typeface="#9Slide03 Roboto Mono Bold" pitchFamily="2" charset="0"/>
                <a:cs typeface="Times New Roman" panose="02020603050405020304" pitchFamily="18" charset="0"/>
              </a:rPr>
              <a:t> </a:t>
            </a:r>
            <a:r>
              <a:rPr lang="en-US" altLang="en-US" sz="3600" b="0" i="1" dirty="0" err="1">
                <a:solidFill>
                  <a:srgbClr val="0000FF"/>
                </a:solidFill>
                <a:ea typeface="#9Slide03 Roboto Mono Bold" pitchFamily="2" charset="0"/>
                <a:cs typeface="Times New Roman" panose="02020603050405020304" pitchFamily="18" charset="0"/>
              </a:rPr>
              <a:t>hạn</a:t>
            </a:r>
            <a:r>
              <a:rPr lang="en-US" altLang="en-US" sz="3600" b="0" i="1" dirty="0">
                <a:solidFill>
                  <a:srgbClr val="0000FF"/>
                </a:solidFill>
                <a:ea typeface="#9Slide03 Roboto Mono Bold" pitchFamily="2" charset="0"/>
                <a:cs typeface="Times New Roman" panose="02020603050405020304" pitchFamily="18" charset="0"/>
              </a:rPr>
              <a:t> </a:t>
            </a:r>
            <a:r>
              <a:rPr lang="en-US" altLang="en-US" sz="3600" b="0" i="1" dirty="0" err="1">
                <a:solidFill>
                  <a:srgbClr val="0000FF"/>
                </a:solidFill>
                <a:ea typeface="#9Slide03 Roboto Mono Bold" pitchFamily="2" charset="0"/>
                <a:cs typeface="Times New Roman" panose="02020603050405020304" pitchFamily="18" charset="0"/>
              </a:rPr>
              <a:t>chế</a:t>
            </a:r>
            <a:r>
              <a:rPr lang="en-US" altLang="en-US" sz="3600" b="0" i="1" dirty="0">
                <a:solidFill>
                  <a:srgbClr val="0000FF"/>
                </a:solidFill>
                <a:ea typeface="#9Slide03 Roboto Mono Bold" pitchFamily="2" charset="0"/>
                <a:cs typeface="Times New Roman" panose="02020603050405020304" pitchFamily="18" charset="0"/>
              </a:rPr>
              <a:t> </a:t>
            </a:r>
            <a:r>
              <a:rPr lang="en-US" altLang="en-US" sz="3600" b="0" i="1" dirty="0" err="1">
                <a:solidFill>
                  <a:srgbClr val="0000FF"/>
                </a:solidFill>
                <a:ea typeface="#9Slide03 Roboto Mono Bold" pitchFamily="2" charset="0"/>
                <a:cs typeface="Times New Roman" panose="02020603050405020304" pitchFamily="18" charset="0"/>
              </a:rPr>
              <a:t>gia</a:t>
            </a:r>
            <a:r>
              <a:rPr lang="en-US" altLang="en-US" sz="3600" b="0" i="1" dirty="0">
                <a:solidFill>
                  <a:srgbClr val="0000FF"/>
                </a:solidFill>
                <a:ea typeface="#9Slide03 Roboto Mono Bold" pitchFamily="2" charset="0"/>
                <a:cs typeface="Times New Roman" panose="02020603050405020304" pitchFamily="18" charset="0"/>
              </a:rPr>
              <a:t> </a:t>
            </a:r>
            <a:r>
              <a:rPr lang="en-US" altLang="en-US" sz="3600" b="0" i="1" dirty="0" err="1">
                <a:solidFill>
                  <a:srgbClr val="0000FF"/>
                </a:solidFill>
                <a:ea typeface="#9Slide03 Roboto Mono Bold" pitchFamily="2" charset="0"/>
                <a:cs typeface="Times New Roman" panose="02020603050405020304" pitchFamily="18" charset="0"/>
              </a:rPr>
              <a:t>tăng</a:t>
            </a:r>
            <a:r>
              <a:rPr lang="en-US" altLang="en-US" sz="3600" b="0" i="1" dirty="0">
                <a:solidFill>
                  <a:srgbClr val="0000FF"/>
                </a:solidFill>
                <a:ea typeface="#9Slide03 Roboto Mono Bold" pitchFamily="2" charset="0"/>
                <a:cs typeface="Times New Roman" panose="02020603050405020304" pitchFamily="18" charset="0"/>
              </a:rPr>
              <a:t> </a:t>
            </a:r>
            <a:r>
              <a:rPr lang="en-US" altLang="en-US" sz="3600" b="0" i="1" dirty="0" err="1">
                <a:solidFill>
                  <a:srgbClr val="0000FF"/>
                </a:solidFill>
                <a:ea typeface="#9Slide03 Roboto Mono Bold" pitchFamily="2" charset="0"/>
                <a:cs typeface="Times New Roman" panose="02020603050405020304" pitchFamily="18" charset="0"/>
              </a:rPr>
              <a:t>nhanh</a:t>
            </a:r>
            <a:r>
              <a:rPr lang="en-US" altLang="en-US" sz="3600" b="0" i="1" dirty="0">
                <a:solidFill>
                  <a:srgbClr val="0000FF"/>
                </a:solidFill>
                <a:ea typeface="#9Slide03 Roboto Mono Bold" pitchFamily="2" charset="0"/>
                <a:cs typeface="Times New Roman" panose="02020603050405020304" pitchFamily="18" charset="0"/>
              </a:rPr>
              <a:t> </a:t>
            </a:r>
            <a:r>
              <a:rPr lang="en-US" altLang="en-US" sz="3600" b="0" i="1" dirty="0" err="1">
                <a:solidFill>
                  <a:srgbClr val="0000FF"/>
                </a:solidFill>
                <a:ea typeface="#9Slide03 Roboto Mono Bold" pitchFamily="2" charset="0"/>
                <a:cs typeface="Times New Roman" panose="02020603050405020304" pitchFamily="18" charset="0"/>
              </a:rPr>
              <a:t>dân</a:t>
            </a:r>
            <a:r>
              <a:rPr lang="en-US" altLang="en-US" sz="3600" b="0" i="1" dirty="0">
                <a:solidFill>
                  <a:srgbClr val="0000FF"/>
                </a:solidFill>
                <a:ea typeface="#9Slide03 Roboto Mono Bold" pitchFamily="2" charset="0"/>
                <a:cs typeface="Times New Roman" panose="02020603050405020304" pitchFamily="18" charset="0"/>
              </a:rPr>
              <a:t> </a:t>
            </a:r>
            <a:r>
              <a:rPr lang="en-US" altLang="en-US" sz="3600" b="0" i="1" dirty="0" err="1">
                <a:solidFill>
                  <a:srgbClr val="0000FF"/>
                </a:solidFill>
                <a:ea typeface="#9Slide03 Roboto Mono Bold" pitchFamily="2" charset="0"/>
                <a:cs typeface="Times New Roman" panose="02020603050405020304" pitchFamily="18" charset="0"/>
              </a:rPr>
              <a:t>số</a:t>
            </a:r>
            <a:r>
              <a:rPr lang="en-US" altLang="en-US" sz="3600" b="0" i="1" dirty="0">
                <a:solidFill>
                  <a:srgbClr val="0000FF"/>
                </a:solidFill>
                <a:ea typeface="#9Slide03 Roboto Mono Bold" pitchFamily="2" charset="0"/>
                <a:cs typeface="Times New Roman" panose="02020603050405020304" pitchFamily="18" charset="0"/>
              </a:rPr>
              <a:t>?</a:t>
            </a:r>
          </a:p>
        </p:txBody>
      </p:sp>
      <p:pic>
        <p:nvPicPr>
          <p:cNvPr id="7" name="Picture 2" descr="Cuộc “bẻ ghi” chính sách dân số">
            <a:extLst>
              <a:ext uri="{FF2B5EF4-FFF2-40B4-BE49-F238E27FC236}">
                <a16:creationId xmlns:a16="http://schemas.microsoft.com/office/drawing/2014/main" id="{382E503C-F388-E63A-AD09-541C14AA2A6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457533" y="977637"/>
            <a:ext cx="5450992" cy="56352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8" name="Hình ảnh 7">
            <a:extLst>
              <a:ext uri="{FF2B5EF4-FFF2-40B4-BE49-F238E27FC236}">
                <a16:creationId xmlns:a16="http://schemas.microsoft.com/office/drawing/2014/main" id="{36B59D89-DC40-3F01-E245-E5F50BCF424F}"/>
              </a:ext>
            </a:extLst>
          </p:cNvPr>
          <p:cNvPicPr>
            <a:picLocks noChangeAspect="1"/>
          </p:cNvPicPr>
          <p:nvPr/>
        </p:nvPicPr>
        <p:blipFill>
          <a:blip r:embed="rId4"/>
          <a:stretch>
            <a:fillRect/>
          </a:stretch>
        </p:blipFill>
        <p:spPr>
          <a:xfrm>
            <a:off x="152399" y="977637"/>
            <a:ext cx="6002532" cy="56352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511131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1">
            <a:extLst>
              <a:ext uri="{FF2B5EF4-FFF2-40B4-BE49-F238E27FC236}">
                <a16:creationId xmlns:a16="http://schemas.microsoft.com/office/drawing/2014/main" id="{B70A9A51-002B-DCD5-2F49-BFC7172BD2DD}"/>
              </a:ext>
            </a:extLst>
          </p:cNvPr>
          <p:cNvSpPr txBox="1">
            <a:spLocks/>
          </p:cNvSpPr>
          <p:nvPr/>
        </p:nvSpPr>
        <p:spPr>
          <a:xfrm>
            <a:off x="1870431" y="266178"/>
            <a:ext cx="9257200" cy="149528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Limelight"/>
              <a:buNone/>
              <a:defRPr sz="4000" b="0" i="0" u="none" strike="noStrike" cap="none">
                <a:solidFill>
                  <a:schemeClr val="lt2"/>
                </a:solidFill>
                <a:latin typeface="Limelight"/>
                <a:ea typeface="Limelight"/>
                <a:cs typeface="Limelight"/>
                <a:sym typeface="Limelight"/>
              </a:defRPr>
            </a:lvl1pPr>
            <a:lvl2pPr marR="0" lvl="1" algn="l" rtl="0">
              <a:lnSpc>
                <a:spcPct val="100000"/>
              </a:lnSpc>
              <a:spcBef>
                <a:spcPts val="0"/>
              </a:spcBef>
              <a:spcAft>
                <a:spcPts val="0"/>
              </a:spcAft>
              <a:buClr>
                <a:schemeClr val="dk1"/>
              </a:buClr>
              <a:buSzPts val="4000"/>
              <a:buFont typeface="Limelight"/>
              <a:buNone/>
              <a:defRPr sz="4000" b="0" i="0" u="none" strike="noStrike" cap="none">
                <a:solidFill>
                  <a:schemeClr val="dk1"/>
                </a:solidFill>
                <a:latin typeface="Limelight"/>
                <a:ea typeface="Limelight"/>
                <a:cs typeface="Limelight"/>
                <a:sym typeface="Limelight"/>
              </a:defRPr>
            </a:lvl2pPr>
            <a:lvl3pPr marR="0" lvl="2" algn="l" rtl="0">
              <a:lnSpc>
                <a:spcPct val="100000"/>
              </a:lnSpc>
              <a:spcBef>
                <a:spcPts val="0"/>
              </a:spcBef>
              <a:spcAft>
                <a:spcPts val="0"/>
              </a:spcAft>
              <a:buClr>
                <a:schemeClr val="dk1"/>
              </a:buClr>
              <a:buSzPts val="4000"/>
              <a:buFont typeface="Limelight"/>
              <a:buNone/>
              <a:defRPr sz="4000" b="0" i="0" u="none" strike="noStrike" cap="none">
                <a:solidFill>
                  <a:schemeClr val="dk1"/>
                </a:solidFill>
                <a:latin typeface="Limelight"/>
                <a:ea typeface="Limelight"/>
                <a:cs typeface="Limelight"/>
                <a:sym typeface="Limelight"/>
              </a:defRPr>
            </a:lvl3pPr>
            <a:lvl4pPr marR="0" lvl="3" algn="l" rtl="0">
              <a:lnSpc>
                <a:spcPct val="100000"/>
              </a:lnSpc>
              <a:spcBef>
                <a:spcPts val="0"/>
              </a:spcBef>
              <a:spcAft>
                <a:spcPts val="0"/>
              </a:spcAft>
              <a:buClr>
                <a:schemeClr val="dk1"/>
              </a:buClr>
              <a:buSzPts val="4000"/>
              <a:buFont typeface="Limelight"/>
              <a:buNone/>
              <a:defRPr sz="4000" b="0" i="0" u="none" strike="noStrike" cap="none">
                <a:solidFill>
                  <a:schemeClr val="dk1"/>
                </a:solidFill>
                <a:latin typeface="Limelight"/>
                <a:ea typeface="Limelight"/>
                <a:cs typeface="Limelight"/>
                <a:sym typeface="Limelight"/>
              </a:defRPr>
            </a:lvl4pPr>
            <a:lvl5pPr marR="0" lvl="4" algn="l" rtl="0">
              <a:lnSpc>
                <a:spcPct val="100000"/>
              </a:lnSpc>
              <a:spcBef>
                <a:spcPts val="0"/>
              </a:spcBef>
              <a:spcAft>
                <a:spcPts val="0"/>
              </a:spcAft>
              <a:buClr>
                <a:schemeClr val="dk1"/>
              </a:buClr>
              <a:buSzPts val="4000"/>
              <a:buFont typeface="Limelight"/>
              <a:buNone/>
              <a:defRPr sz="4000" b="0" i="0" u="none" strike="noStrike" cap="none">
                <a:solidFill>
                  <a:schemeClr val="dk1"/>
                </a:solidFill>
                <a:latin typeface="Limelight"/>
                <a:ea typeface="Limelight"/>
                <a:cs typeface="Limelight"/>
                <a:sym typeface="Limelight"/>
              </a:defRPr>
            </a:lvl5pPr>
            <a:lvl6pPr marR="0" lvl="5" algn="l" rtl="0">
              <a:lnSpc>
                <a:spcPct val="100000"/>
              </a:lnSpc>
              <a:spcBef>
                <a:spcPts val="0"/>
              </a:spcBef>
              <a:spcAft>
                <a:spcPts val="0"/>
              </a:spcAft>
              <a:buClr>
                <a:schemeClr val="dk1"/>
              </a:buClr>
              <a:buSzPts val="4000"/>
              <a:buFont typeface="Limelight"/>
              <a:buNone/>
              <a:defRPr sz="4000" b="0" i="0" u="none" strike="noStrike" cap="none">
                <a:solidFill>
                  <a:schemeClr val="dk1"/>
                </a:solidFill>
                <a:latin typeface="Limelight"/>
                <a:ea typeface="Limelight"/>
                <a:cs typeface="Limelight"/>
                <a:sym typeface="Limelight"/>
              </a:defRPr>
            </a:lvl6pPr>
            <a:lvl7pPr marR="0" lvl="6" algn="l" rtl="0">
              <a:lnSpc>
                <a:spcPct val="100000"/>
              </a:lnSpc>
              <a:spcBef>
                <a:spcPts val="0"/>
              </a:spcBef>
              <a:spcAft>
                <a:spcPts val="0"/>
              </a:spcAft>
              <a:buClr>
                <a:schemeClr val="dk1"/>
              </a:buClr>
              <a:buSzPts val="4000"/>
              <a:buFont typeface="Limelight"/>
              <a:buNone/>
              <a:defRPr sz="4000" b="0" i="0" u="none" strike="noStrike" cap="none">
                <a:solidFill>
                  <a:schemeClr val="dk1"/>
                </a:solidFill>
                <a:latin typeface="Limelight"/>
                <a:ea typeface="Limelight"/>
                <a:cs typeface="Limelight"/>
                <a:sym typeface="Limelight"/>
              </a:defRPr>
            </a:lvl7pPr>
            <a:lvl8pPr marR="0" lvl="7" algn="l" rtl="0">
              <a:lnSpc>
                <a:spcPct val="100000"/>
              </a:lnSpc>
              <a:spcBef>
                <a:spcPts val="0"/>
              </a:spcBef>
              <a:spcAft>
                <a:spcPts val="0"/>
              </a:spcAft>
              <a:buClr>
                <a:schemeClr val="dk1"/>
              </a:buClr>
              <a:buSzPts val="4000"/>
              <a:buFont typeface="Limelight"/>
              <a:buNone/>
              <a:defRPr sz="4000" b="0" i="0" u="none" strike="noStrike" cap="none">
                <a:solidFill>
                  <a:schemeClr val="dk1"/>
                </a:solidFill>
                <a:latin typeface="Limelight"/>
                <a:ea typeface="Limelight"/>
                <a:cs typeface="Limelight"/>
                <a:sym typeface="Limelight"/>
              </a:defRPr>
            </a:lvl8pPr>
            <a:lvl9pPr marR="0" lvl="8" algn="l" rtl="0">
              <a:lnSpc>
                <a:spcPct val="100000"/>
              </a:lnSpc>
              <a:spcBef>
                <a:spcPts val="0"/>
              </a:spcBef>
              <a:spcAft>
                <a:spcPts val="0"/>
              </a:spcAft>
              <a:buClr>
                <a:schemeClr val="dk1"/>
              </a:buClr>
              <a:buSzPts val="4000"/>
              <a:buFont typeface="Limelight"/>
              <a:buNone/>
              <a:defRPr sz="4000" b="0" i="0" u="none" strike="noStrike" cap="none">
                <a:solidFill>
                  <a:schemeClr val="dk1"/>
                </a:solidFill>
                <a:latin typeface="Limelight"/>
                <a:ea typeface="Limelight"/>
                <a:cs typeface="Limelight"/>
                <a:sym typeface="Limelight"/>
              </a:defRPr>
            </a:lvl9pPr>
          </a:lstStyle>
          <a:p>
            <a:pPr algn="ctr" defTabSz="1219170">
              <a:buClr>
                <a:srgbClr val="3B3232"/>
              </a:buClr>
            </a:pPr>
            <a:r>
              <a:rPr lang="en-US" sz="3733" b="1" kern="0" dirty="0" err="1">
                <a:solidFill>
                  <a:srgbClr val="0EA9AF">
                    <a:lumMod val="75000"/>
                  </a:srgbClr>
                </a:solidFill>
                <a:latin typeface="Times New Roman" panose="02020603050405020304" pitchFamily="18" charset="0"/>
                <a:cs typeface="Times New Roman" panose="02020603050405020304" pitchFamily="18" charset="0"/>
              </a:rPr>
              <a:t>Tỉ</a:t>
            </a:r>
            <a:r>
              <a:rPr lang="en-US" sz="3733" b="1" kern="0" dirty="0">
                <a:solidFill>
                  <a:srgbClr val="0EA9AF">
                    <a:lumMod val="75000"/>
                  </a:srgbClr>
                </a:solidFill>
                <a:latin typeface="Times New Roman" panose="02020603050405020304" pitchFamily="18" charset="0"/>
                <a:cs typeface="Times New Roman" panose="02020603050405020304" pitchFamily="18" charset="0"/>
              </a:rPr>
              <a:t> </a:t>
            </a:r>
            <a:r>
              <a:rPr lang="en-US" sz="3733" b="1" kern="0" dirty="0" err="1">
                <a:solidFill>
                  <a:srgbClr val="0EA9AF">
                    <a:lumMod val="75000"/>
                  </a:srgbClr>
                </a:solidFill>
                <a:latin typeface="Times New Roman" panose="02020603050405020304" pitchFamily="18" charset="0"/>
                <a:cs typeface="Times New Roman" panose="02020603050405020304" pitchFamily="18" charset="0"/>
              </a:rPr>
              <a:t>lệ</a:t>
            </a:r>
            <a:r>
              <a:rPr lang="en-US" sz="3733" b="1" kern="0" dirty="0">
                <a:solidFill>
                  <a:srgbClr val="0EA9AF">
                    <a:lumMod val="75000"/>
                  </a:srgbClr>
                </a:solidFill>
                <a:latin typeface="Times New Roman" panose="02020603050405020304" pitchFamily="18" charset="0"/>
                <a:cs typeface="Times New Roman" panose="02020603050405020304" pitchFamily="18" charset="0"/>
              </a:rPr>
              <a:t> </a:t>
            </a:r>
            <a:r>
              <a:rPr lang="en-US" sz="3733" b="1" kern="0" dirty="0" err="1">
                <a:solidFill>
                  <a:srgbClr val="0EA9AF">
                    <a:lumMod val="75000"/>
                  </a:srgbClr>
                </a:solidFill>
                <a:latin typeface="Times New Roman" panose="02020603050405020304" pitchFamily="18" charset="0"/>
                <a:cs typeface="Times New Roman" panose="02020603050405020304" pitchFamily="18" charset="0"/>
              </a:rPr>
              <a:t>người</a:t>
            </a:r>
            <a:r>
              <a:rPr lang="en-US" sz="3733" b="1" kern="0" dirty="0">
                <a:solidFill>
                  <a:srgbClr val="0EA9AF">
                    <a:lumMod val="75000"/>
                  </a:srgbClr>
                </a:solidFill>
                <a:latin typeface="Times New Roman" panose="02020603050405020304" pitchFamily="18" charset="0"/>
                <a:cs typeface="Times New Roman" panose="02020603050405020304" pitchFamily="18" charset="0"/>
              </a:rPr>
              <a:t> </a:t>
            </a:r>
            <a:r>
              <a:rPr lang="en-US" sz="3733" b="1" kern="0" dirty="0" err="1">
                <a:solidFill>
                  <a:srgbClr val="0EA9AF">
                    <a:lumMod val="75000"/>
                  </a:srgbClr>
                </a:solidFill>
                <a:latin typeface="Times New Roman" panose="02020603050405020304" pitchFamily="18" charset="0"/>
                <a:cs typeface="Times New Roman" panose="02020603050405020304" pitchFamily="18" charset="0"/>
              </a:rPr>
              <a:t>trong</a:t>
            </a:r>
            <a:r>
              <a:rPr lang="en-US" sz="3733" b="1" kern="0" dirty="0">
                <a:solidFill>
                  <a:srgbClr val="0EA9AF">
                    <a:lumMod val="75000"/>
                  </a:srgbClr>
                </a:solidFill>
                <a:latin typeface="Times New Roman" panose="02020603050405020304" pitchFamily="18" charset="0"/>
                <a:cs typeface="Times New Roman" panose="02020603050405020304" pitchFamily="18" charset="0"/>
              </a:rPr>
              <a:t> </a:t>
            </a:r>
            <a:r>
              <a:rPr lang="en-US" sz="3733" b="1" kern="0" dirty="0" err="1">
                <a:solidFill>
                  <a:srgbClr val="0EA9AF">
                    <a:lumMod val="75000"/>
                  </a:srgbClr>
                </a:solidFill>
                <a:latin typeface="Times New Roman" panose="02020603050405020304" pitchFamily="18" charset="0"/>
                <a:cs typeface="Times New Roman" panose="02020603050405020304" pitchFamily="18" charset="0"/>
              </a:rPr>
              <a:t>độ</a:t>
            </a:r>
            <a:r>
              <a:rPr lang="en-US" sz="3733" b="1" kern="0" dirty="0">
                <a:solidFill>
                  <a:srgbClr val="0EA9AF">
                    <a:lumMod val="75000"/>
                  </a:srgbClr>
                </a:solidFill>
                <a:latin typeface="Times New Roman" panose="02020603050405020304" pitchFamily="18" charset="0"/>
                <a:cs typeface="Times New Roman" panose="02020603050405020304" pitchFamily="18" charset="0"/>
              </a:rPr>
              <a:t> </a:t>
            </a:r>
            <a:r>
              <a:rPr lang="en-US" sz="3733" b="1" kern="0" dirty="0" err="1">
                <a:solidFill>
                  <a:srgbClr val="0EA9AF">
                    <a:lumMod val="75000"/>
                  </a:srgbClr>
                </a:solidFill>
                <a:latin typeface="Times New Roman" panose="02020603050405020304" pitchFamily="18" charset="0"/>
                <a:cs typeface="Times New Roman" panose="02020603050405020304" pitchFamily="18" charset="0"/>
              </a:rPr>
              <a:t>tuổi</a:t>
            </a:r>
            <a:r>
              <a:rPr lang="en-US" sz="3733" b="1" kern="0" dirty="0">
                <a:solidFill>
                  <a:srgbClr val="0EA9AF">
                    <a:lumMod val="75000"/>
                  </a:srgbClr>
                </a:solidFill>
                <a:latin typeface="Times New Roman" panose="02020603050405020304" pitchFamily="18" charset="0"/>
                <a:cs typeface="Times New Roman" panose="02020603050405020304" pitchFamily="18" charset="0"/>
              </a:rPr>
              <a:t> </a:t>
            </a:r>
            <a:r>
              <a:rPr lang="en-US" sz="3733" b="1" kern="0" dirty="0" err="1">
                <a:solidFill>
                  <a:srgbClr val="0EA9AF">
                    <a:lumMod val="75000"/>
                  </a:srgbClr>
                </a:solidFill>
                <a:latin typeface="Times New Roman" panose="02020603050405020304" pitchFamily="18" charset="0"/>
                <a:cs typeface="Times New Roman" panose="02020603050405020304" pitchFamily="18" charset="0"/>
              </a:rPr>
              <a:t>lao</a:t>
            </a:r>
            <a:r>
              <a:rPr lang="en-US" sz="3733" b="1" kern="0" dirty="0">
                <a:solidFill>
                  <a:srgbClr val="0EA9AF">
                    <a:lumMod val="75000"/>
                  </a:srgbClr>
                </a:solidFill>
                <a:latin typeface="Times New Roman" panose="02020603050405020304" pitchFamily="18" charset="0"/>
                <a:cs typeface="Times New Roman" panose="02020603050405020304" pitchFamily="18" charset="0"/>
              </a:rPr>
              <a:t> </a:t>
            </a:r>
            <a:r>
              <a:rPr lang="en-US" sz="3733" b="1" kern="0" dirty="0" err="1">
                <a:solidFill>
                  <a:srgbClr val="0EA9AF">
                    <a:lumMod val="75000"/>
                  </a:srgbClr>
                </a:solidFill>
                <a:latin typeface="Times New Roman" panose="02020603050405020304" pitchFamily="18" charset="0"/>
                <a:cs typeface="Times New Roman" panose="02020603050405020304" pitchFamily="18" charset="0"/>
              </a:rPr>
              <a:t>động</a:t>
            </a:r>
            <a:r>
              <a:rPr lang="en-US" sz="3733" b="1" kern="0" dirty="0">
                <a:solidFill>
                  <a:srgbClr val="0EA9AF">
                    <a:lumMod val="75000"/>
                  </a:srgbClr>
                </a:solidFill>
                <a:latin typeface="Times New Roman" panose="02020603050405020304" pitchFamily="18" charset="0"/>
                <a:cs typeface="Times New Roman" panose="02020603050405020304" pitchFamily="18" charset="0"/>
              </a:rPr>
              <a:t> (</a:t>
            </a:r>
            <a:r>
              <a:rPr lang="en-US" sz="3733" b="1" kern="0" dirty="0" err="1">
                <a:solidFill>
                  <a:srgbClr val="0EA9AF">
                    <a:lumMod val="75000"/>
                  </a:srgbClr>
                </a:solidFill>
                <a:latin typeface="Times New Roman" panose="02020603050405020304" pitchFamily="18" charset="0"/>
                <a:cs typeface="Times New Roman" panose="02020603050405020304" pitchFamily="18" charset="0"/>
              </a:rPr>
              <a:t>từ</a:t>
            </a:r>
            <a:r>
              <a:rPr lang="en-US" sz="3733" b="1" kern="0" dirty="0">
                <a:solidFill>
                  <a:srgbClr val="0EA9AF">
                    <a:lumMod val="75000"/>
                  </a:srgbClr>
                </a:solidFill>
                <a:latin typeface="Times New Roman" panose="02020603050405020304" pitchFamily="18" charset="0"/>
                <a:cs typeface="Times New Roman" panose="02020603050405020304" pitchFamily="18" charset="0"/>
              </a:rPr>
              <a:t> 15-65 </a:t>
            </a:r>
            <a:r>
              <a:rPr lang="en-US" sz="3733" b="1" kern="0" dirty="0" err="1">
                <a:solidFill>
                  <a:srgbClr val="0EA9AF">
                    <a:lumMod val="75000"/>
                  </a:srgbClr>
                </a:solidFill>
                <a:latin typeface="Times New Roman" panose="02020603050405020304" pitchFamily="18" charset="0"/>
                <a:cs typeface="Times New Roman" panose="02020603050405020304" pitchFamily="18" charset="0"/>
              </a:rPr>
              <a:t>tuổi</a:t>
            </a:r>
            <a:r>
              <a:rPr lang="en-US" sz="3733" b="1" kern="0" dirty="0">
                <a:solidFill>
                  <a:srgbClr val="0EA9AF">
                    <a:lumMod val="75000"/>
                  </a:srgbClr>
                </a:solidFill>
                <a:latin typeface="Times New Roman" panose="02020603050405020304" pitchFamily="18" charset="0"/>
                <a:cs typeface="Times New Roman" panose="02020603050405020304" pitchFamily="18" charset="0"/>
              </a:rPr>
              <a:t>) </a:t>
            </a:r>
            <a:r>
              <a:rPr lang="en-US" sz="3733" b="1" kern="0" dirty="0" err="1">
                <a:solidFill>
                  <a:srgbClr val="0EA9AF">
                    <a:lumMod val="75000"/>
                  </a:srgbClr>
                </a:solidFill>
                <a:latin typeface="Times New Roman" panose="02020603050405020304" pitchFamily="18" charset="0"/>
                <a:cs typeface="Times New Roman" panose="02020603050405020304" pitchFamily="18" charset="0"/>
              </a:rPr>
              <a:t>của</a:t>
            </a:r>
            <a:r>
              <a:rPr lang="en-US" sz="3733" b="1" kern="0" dirty="0">
                <a:solidFill>
                  <a:srgbClr val="0EA9AF">
                    <a:lumMod val="75000"/>
                  </a:srgbClr>
                </a:solidFill>
                <a:latin typeface="Times New Roman" panose="02020603050405020304" pitchFamily="18" charset="0"/>
                <a:cs typeface="Times New Roman" panose="02020603050405020304" pitchFamily="18" charset="0"/>
              </a:rPr>
              <a:t> </a:t>
            </a:r>
            <a:r>
              <a:rPr lang="en-US" sz="3733" b="1" kern="0" dirty="0" err="1">
                <a:solidFill>
                  <a:srgbClr val="0EA9AF">
                    <a:lumMod val="75000"/>
                  </a:srgbClr>
                </a:solidFill>
                <a:latin typeface="Times New Roman" panose="02020603050405020304" pitchFamily="18" charset="0"/>
                <a:cs typeface="Times New Roman" panose="02020603050405020304" pitchFamily="18" charset="0"/>
              </a:rPr>
              <a:t>châu</a:t>
            </a:r>
            <a:r>
              <a:rPr lang="en-US" sz="3733" b="1" kern="0" dirty="0">
                <a:solidFill>
                  <a:srgbClr val="0EA9AF">
                    <a:lumMod val="75000"/>
                  </a:srgbClr>
                </a:solidFill>
                <a:latin typeface="Times New Roman" panose="02020603050405020304" pitchFamily="18" charset="0"/>
                <a:cs typeface="Times New Roman" panose="02020603050405020304" pitchFamily="18" charset="0"/>
              </a:rPr>
              <a:t> Á </a:t>
            </a:r>
            <a:r>
              <a:rPr lang="en-US" sz="3733" b="1" kern="0" dirty="0" err="1">
                <a:solidFill>
                  <a:srgbClr val="0EA9AF">
                    <a:lumMod val="75000"/>
                  </a:srgbClr>
                </a:solidFill>
                <a:latin typeface="Times New Roman" panose="02020603050405020304" pitchFamily="18" charset="0"/>
                <a:cs typeface="Times New Roman" panose="02020603050405020304" pitchFamily="18" charset="0"/>
              </a:rPr>
              <a:t>hiện</a:t>
            </a:r>
            <a:r>
              <a:rPr lang="en-US" sz="3733" b="1" kern="0" dirty="0">
                <a:solidFill>
                  <a:srgbClr val="0EA9AF">
                    <a:lumMod val="75000"/>
                  </a:srgbClr>
                </a:solidFill>
                <a:latin typeface="Times New Roman" panose="02020603050405020304" pitchFamily="18" charset="0"/>
                <a:cs typeface="Times New Roman" panose="02020603050405020304" pitchFamily="18" charset="0"/>
              </a:rPr>
              <a:t> nay </a:t>
            </a:r>
            <a:r>
              <a:rPr lang="en-US" sz="3733" b="1" kern="0" dirty="0" err="1">
                <a:solidFill>
                  <a:srgbClr val="0EA9AF">
                    <a:lumMod val="75000"/>
                  </a:srgbClr>
                </a:solidFill>
                <a:latin typeface="Times New Roman" panose="02020603050405020304" pitchFamily="18" charset="0"/>
                <a:cs typeface="Times New Roman" panose="02020603050405020304" pitchFamily="18" charset="0"/>
              </a:rPr>
              <a:t>là</a:t>
            </a:r>
            <a:r>
              <a:rPr lang="en-US" sz="3733" b="1" kern="0" dirty="0">
                <a:solidFill>
                  <a:srgbClr val="0EA9AF">
                    <a:lumMod val="75000"/>
                  </a:srgbClr>
                </a:solidFill>
                <a:latin typeface="Times New Roman" panose="02020603050405020304" pitchFamily="18" charset="0"/>
                <a:cs typeface="Times New Roman" panose="02020603050405020304" pitchFamily="18" charset="0"/>
              </a:rPr>
              <a:t> bao </a:t>
            </a:r>
            <a:r>
              <a:rPr lang="en-US" sz="3733" b="1" kern="0" dirty="0" err="1">
                <a:solidFill>
                  <a:srgbClr val="0EA9AF">
                    <a:lumMod val="75000"/>
                  </a:srgbClr>
                </a:solidFill>
                <a:latin typeface="Times New Roman" panose="02020603050405020304" pitchFamily="18" charset="0"/>
                <a:cs typeface="Times New Roman" panose="02020603050405020304" pitchFamily="18" charset="0"/>
              </a:rPr>
              <a:t>nhiêu</a:t>
            </a:r>
            <a:r>
              <a:rPr lang="en-US" sz="3733" b="1" kern="0" dirty="0">
                <a:solidFill>
                  <a:srgbClr val="0EA9AF">
                    <a:lumMod val="75000"/>
                  </a:srgbClr>
                </a:solidFill>
                <a:latin typeface="Times New Roman" panose="02020603050405020304" pitchFamily="18" charset="0"/>
                <a:cs typeface="Times New Roman" panose="02020603050405020304" pitchFamily="18" charset="0"/>
              </a:rPr>
              <a:t>?</a:t>
            </a:r>
          </a:p>
        </p:txBody>
      </p:sp>
      <p:sp>
        <p:nvSpPr>
          <p:cNvPr id="7" name="Tiêu đề 1">
            <a:extLst>
              <a:ext uri="{FF2B5EF4-FFF2-40B4-BE49-F238E27FC236}">
                <a16:creationId xmlns:a16="http://schemas.microsoft.com/office/drawing/2014/main" id="{35A644B5-3E6E-A6FD-D9C7-F5B3A5FCDDF8}"/>
              </a:ext>
            </a:extLst>
          </p:cNvPr>
          <p:cNvSpPr txBox="1">
            <a:spLocks/>
          </p:cNvSpPr>
          <p:nvPr/>
        </p:nvSpPr>
        <p:spPr>
          <a:xfrm>
            <a:off x="4943781" y="1890173"/>
            <a:ext cx="2145299" cy="969072"/>
          </a:xfrm>
          <a:prstGeom prst="rect">
            <a:avLst/>
          </a:prstGeom>
          <a:solidFill>
            <a:schemeClr val="accent4">
              <a:lumMod val="20000"/>
              <a:lumOff val="80000"/>
            </a:schemeClr>
          </a:solidFill>
          <a:ln>
            <a:noFill/>
          </a:ln>
          <a:effectLst>
            <a:innerShdw blurRad="114300">
              <a:prstClr val="black"/>
            </a:inn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Limelight"/>
              <a:buNone/>
              <a:defRPr sz="4000" b="0" i="0" u="none" strike="noStrike" cap="none">
                <a:solidFill>
                  <a:schemeClr val="lt2"/>
                </a:solidFill>
                <a:latin typeface="Limelight"/>
                <a:ea typeface="Limelight"/>
                <a:cs typeface="Limelight"/>
                <a:sym typeface="Limelight"/>
              </a:defRPr>
            </a:lvl1pPr>
            <a:lvl2pPr marR="0" lvl="1" algn="l" rtl="0">
              <a:lnSpc>
                <a:spcPct val="100000"/>
              </a:lnSpc>
              <a:spcBef>
                <a:spcPts val="0"/>
              </a:spcBef>
              <a:spcAft>
                <a:spcPts val="0"/>
              </a:spcAft>
              <a:buClr>
                <a:schemeClr val="dk1"/>
              </a:buClr>
              <a:buSzPts val="4000"/>
              <a:buFont typeface="Limelight"/>
              <a:buNone/>
              <a:defRPr sz="4000" b="0" i="0" u="none" strike="noStrike" cap="none">
                <a:solidFill>
                  <a:schemeClr val="dk1"/>
                </a:solidFill>
                <a:latin typeface="Limelight"/>
                <a:ea typeface="Limelight"/>
                <a:cs typeface="Limelight"/>
                <a:sym typeface="Limelight"/>
              </a:defRPr>
            </a:lvl2pPr>
            <a:lvl3pPr marR="0" lvl="2" algn="l" rtl="0">
              <a:lnSpc>
                <a:spcPct val="100000"/>
              </a:lnSpc>
              <a:spcBef>
                <a:spcPts val="0"/>
              </a:spcBef>
              <a:spcAft>
                <a:spcPts val="0"/>
              </a:spcAft>
              <a:buClr>
                <a:schemeClr val="dk1"/>
              </a:buClr>
              <a:buSzPts val="4000"/>
              <a:buFont typeface="Limelight"/>
              <a:buNone/>
              <a:defRPr sz="4000" b="0" i="0" u="none" strike="noStrike" cap="none">
                <a:solidFill>
                  <a:schemeClr val="dk1"/>
                </a:solidFill>
                <a:latin typeface="Limelight"/>
                <a:ea typeface="Limelight"/>
                <a:cs typeface="Limelight"/>
                <a:sym typeface="Limelight"/>
              </a:defRPr>
            </a:lvl3pPr>
            <a:lvl4pPr marR="0" lvl="3" algn="l" rtl="0">
              <a:lnSpc>
                <a:spcPct val="100000"/>
              </a:lnSpc>
              <a:spcBef>
                <a:spcPts val="0"/>
              </a:spcBef>
              <a:spcAft>
                <a:spcPts val="0"/>
              </a:spcAft>
              <a:buClr>
                <a:schemeClr val="dk1"/>
              </a:buClr>
              <a:buSzPts val="4000"/>
              <a:buFont typeface="Limelight"/>
              <a:buNone/>
              <a:defRPr sz="4000" b="0" i="0" u="none" strike="noStrike" cap="none">
                <a:solidFill>
                  <a:schemeClr val="dk1"/>
                </a:solidFill>
                <a:latin typeface="Limelight"/>
                <a:ea typeface="Limelight"/>
                <a:cs typeface="Limelight"/>
                <a:sym typeface="Limelight"/>
              </a:defRPr>
            </a:lvl4pPr>
            <a:lvl5pPr marR="0" lvl="4" algn="l" rtl="0">
              <a:lnSpc>
                <a:spcPct val="100000"/>
              </a:lnSpc>
              <a:spcBef>
                <a:spcPts val="0"/>
              </a:spcBef>
              <a:spcAft>
                <a:spcPts val="0"/>
              </a:spcAft>
              <a:buClr>
                <a:schemeClr val="dk1"/>
              </a:buClr>
              <a:buSzPts val="4000"/>
              <a:buFont typeface="Limelight"/>
              <a:buNone/>
              <a:defRPr sz="4000" b="0" i="0" u="none" strike="noStrike" cap="none">
                <a:solidFill>
                  <a:schemeClr val="dk1"/>
                </a:solidFill>
                <a:latin typeface="Limelight"/>
                <a:ea typeface="Limelight"/>
                <a:cs typeface="Limelight"/>
                <a:sym typeface="Limelight"/>
              </a:defRPr>
            </a:lvl5pPr>
            <a:lvl6pPr marR="0" lvl="5" algn="l" rtl="0">
              <a:lnSpc>
                <a:spcPct val="100000"/>
              </a:lnSpc>
              <a:spcBef>
                <a:spcPts val="0"/>
              </a:spcBef>
              <a:spcAft>
                <a:spcPts val="0"/>
              </a:spcAft>
              <a:buClr>
                <a:schemeClr val="dk1"/>
              </a:buClr>
              <a:buSzPts val="4000"/>
              <a:buFont typeface="Limelight"/>
              <a:buNone/>
              <a:defRPr sz="4000" b="0" i="0" u="none" strike="noStrike" cap="none">
                <a:solidFill>
                  <a:schemeClr val="dk1"/>
                </a:solidFill>
                <a:latin typeface="Limelight"/>
                <a:ea typeface="Limelight"/>
                <a:cs typeface="Limelight"/>
                <a:sym typeface="Limelight"/>
              </a:defRPr>
            </a:lvl6pPr>
            <a:lvl7pPr marR="0" lvl="6" algn="l" rtl="0">
              <a:lnSpc>
                <a:spcPct val="100000"/>
              </a:lnSpc>
              <a:spcBef>
                <a:spcPts val="0"/>
              </a:spcBef>
              <a:spcAft>
                <a:spcPts val="0"/>
              </a:spcAft>
              <a:buClr>
                <a:schemeClr val="dk1"/>
              </a:buClr>
              <a:buSzPts val="4000"/>
              <a:buFont typeface="Limelight"/>
              <a:buNone/>
              <a:defRPr sz="4000" b="0" i="0" u="none" strike="noStrike" cap="none">
                <a:solidFill>
                  <a:schemeClr val="dk1"/>
                </a:solidFill>
                <a:latin typeface="Limelight"/>
                <a:ea typeface="Limelight"/>
                <a:cs typeface="Limelight"/>
                <a:sym typeface="Limelight"/>
              </a:defRPr>
            </a:lvl7pPr>
            <a:lvl8pPr marR="0" lvl="7" algn="l" rtl="0">
              <a:lnSpc>
                <a:spcPct val="100000"/>
              </a:lnSpc>
              <a:spcBef>
                <a:spcPts val="0"/>
              </a:spcBef>
              <a:spcAft>
                <a:spcPts val="0"/>
              </a:spcAft>
              <a:buClr>
                <a:schemeClr val="dk1"/>
              </a:buClr>
              <a:buSzPts val="4000"/>
              <a:buFont typeface="Limelight"/>
              <a:buNone/>
              <a:defRPr sz="4000" b="0" i="0" u="none" strike="noStrike" cap="none">
                <a:solidFill>
                  <a:schemeClr val="dk1"/>
                </a:solidFill>
                <a:latin typeface="Limelight"/>
                <a:ea typeface="Limelight"/>
                <a:cs typeface="Limelight"/>
                <a:sym typeface="Limelight"/>
              </a:defRPr>
            </a:lvl8pPr>
            <a:lvl9pPr marR="0" lvl="8" algn="l" rtl="0">
              <a:lnSpc>
                <a:spcPct val="100000"/>
              </a:lnSpc>
              <a:spcBef>
                <a:spcPts val="0"/>
              </a:spcBef>
              <a:spcAft>
                <a:spcPts val="0"/>
              </a:spcAft>
              <a:buClr>
                <a:schemeClr val="dk1"/>
              </a:buClr>
              <a:buSzPts val="4000"/>
              <a:buFont typeface="Limelight"/>
              <a:buNone/>
              <a:defRPr sz="4000" b="0" i="0" u="none" strike="noStrike" cap="none">
                <a:solidFill>
                  <a:schemeClr val="dk1"/>
                </a:solidFill>
                <a:latin typeface="Limelight"/>
                <a:ea typeface="Limelight"/>
                <a:cs typeface="Limelight"/>
                <a:sym typeface="Limelight"/>
              </a:defRPr>
            </a:lvl9pPr>
          </a:lstStyle>
          <a:p>
            <a:pPr algn="ctr" defTabSz="1219170">
              <a:buClr>
                <a:srgbClr val="3B3232"/>
              </a:buClr>
            </a:pPr>
            <a:r>
              <a:rPr lang="en-US" sz="4800" b="1" kern="0" dirty="0">
                <a:solidFill>
                  <a:srgbClr val="FF0000"/>
                </a:solidFill>
                <a:latin typeface="#9Slide03 IcielUni Sans Heavy" panose="020B0604020202020204" charset="0"/>
                <a:cs typeface="Times New Roman" panose="02020603050405020304" pitchFamily="18" charset="0"/>
              </a:rPr>
              <a:t>67,7%</a:t>
            </a:r>
          </a:p>
        </p:txBody>
      </p:sp>
      <p:sp>
        <p:nvSpPr>
          <p:cNvPr id="8" name="Tiêu đề 1">
            <a:extLst>
              <a:ext uri="{FF2B5EF4-FFF2-40B4-BE49-F238E27FC236}">
                <a16:creationId xmlns:a16="http://schemas.microsoft.com/office/drawing/2014/main" id="{041EBA1F-6D86-2ED7-E60C-38063D7B372D}"/>
              </a:ext>
            </a:extLst>
          </p:cNvPr>
          <p:cNvSpPr txBox="1">
            <a:spLocks/>
          </p:cNvSpPr>
          <p:nvPr/>
        </p:nvSpPr>
        <p:spPr>
          <a:xfrm>
            <a:off x="0" y="53019"/>
            <a:ext cx="12191999" cy="1488400"/>
          </a:xfrm>
          <a:prstGeom prst="rect">
            <a:avLst/>
          </a:prstGeom>
          <a:solidFill>
            <a:schemeClr val="bg1"/>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Limelight"/>
              <a:buNone/>
              <a:defRPr sz="3000" b="0" i="0" u="none" strike="noStrike" cap="none">
                <a:solidFill>
                  <a:schemeClr val="lt2"/>
                </a:solidFill>
                <a:latin typeface="Limelight"/>
                <a:ea typeface="Limelight"/>
                <a:cs typeface="Limelight"/>
                <a:sym typeface="Limelight"/>
              </a:defRPr>
            </a:lvl1pPr>
            <a:lvl2pPr marR="0" lvl="1"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2pPr>
            <a:lvl3pPr marR="0" lvl="2"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3pPr>
            <a:lvl4pPr marR="0" lvl="3"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4pPr>
            <a:lvl5pPr marR="0" lvl="4"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5pPr>
            <a:lvl6pPr marR="0" lvl="5"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6pPr>
            <a:lvl7pPr marR="0" lvl="6"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7pPr>
            <a:lvl8pPr marR="0" lvl="7"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8pPr>
            <a:lvl9pPr marR="0" lvl="8"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9pPr>
          </a:lstStyle>
          <a:p>
            <a:pPr defTabSz="1219170">
              <a:buClr>
                <a:srgbClr val="3B3232"/>
              </a:buClr>
            </a:pPr>
            <a:r>
              <a:rPr lang="en-US" sz="3733" i="1" kern="0" dirty="0" err="1">
                <a:solidFill>
                  <a:srgbClr val="0000FF"/>
                </a:solidFill>
                <a:latin typeface="Times New Roman" panose="02020603050405020304" pitchFamily="18" charset="0"/>
                <a:cs typeface="Times New Roman" panose="02020603050405020304" pitchFamily="18" charset="0"/>
              </a:rPr>
              <a:t>Tỉ</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lệ</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người</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trong</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độ</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tuổi</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lao</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động</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cao</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sẽ</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tạo</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ra</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những</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thuận</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lợi</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và</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khó</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khăn</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gì</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cho</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phát</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triển</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kinh</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tế</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của</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các</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nước</a:t>
            </a:r>
            <a:r>
              <a:rPr lang="en-US" sz="3733" i="1" kern="0" dirty="0">
                <a:solidFill>
                  <a:srgbClr val="0000FF"/>
                </a:solidFill>
                <a:latin typeface="Times New Roman" panose="02020603050405020304" pitchFamily="18" charset="0"/>
                <a:cs typeface="Times New Roman" panose="02020603050405020304" pitchFamily="18" charset="0"/>
              </a:rPr>
              <a:t> </a:t>
            </a:r>
            <a:r>
              <a:rPr lang="en-US" sz="3733" i="1" kern="0" dirty="0" err="1">
                <a:solidFill>
                  <a:srgbClr val="0000FF"/>
                </a:solidFill>
                <a:latin typeface="Times New Roman" panose="02020603050405020304" pitchFamily="18" charset="0"/>
                <a:cs typeface="Times New Roman" panose="02020603050405020304" pitchFamily="18" charset="0"/>
              </a:rPr>
              <a:t>châu</a:t>
            </a:r>
            <a:r>
              <a:rPr lang="en-US" sz="3733" i="1" kern="0" dirty="0">
                <a:solidFill>
                  <a:srgbClr val="0000FF"/>
                </a:solidFill>
                <a:latin typeface="Times New Roman" panose="02020603050405020304" pitchFamily="18" charset="0"/>
                <a:cs typeface="Times New Roman" panose="02020603050405020304" pitchFamily="18" charset="0"/>
              </a:rPr>
              <a:t> Á?</a:t>
            </a:r>
          </a:p>
        </p:txBody>
      </p:sp>
      <p:pic>
        <p:nvPicPr>
          <p:cNvPr id="9" name="Hình ảnh 8">
            <a:extLst>
              <a:ext uri="{FF2B5EF4-FFF2-40B4-BE49-F238E27FC236}">
                <a16:creationId xmlns:a16="http://schemas.microsoft.com/office/drawing/2014/main" id="{BAFFB011-B8A5-FD4E-937F-CEB50400E87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 y="2862788"/>
            <a:ext cx="5982788" cy="3729035"/>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0" name="Hình ảnh 9">
            <a:extLst>
              <a:ext uri="{FF2B5EF4-FFF2-40B4-BE49-F238E27FC236}">
                <a16:creationId xmlns:a16="http://schemas.microsoft.com/office/drawing/2014/main" id="{3F2E120C-9A4D-6F79-CE21-8BD8ED76B166}"/>
              </a:ext>
            </a:extLst>
          </p:cNvPr>
          <p:cNvPicPr>
            <a:picLocks noChangeAspect="1"/>
          </p:cNvPicPr>
          <p:nvPr/>
        </p:nvPicPr>
        <p:blipFill>
          <a:blip r:embed="rId3"/>
          <a:stretch>
            <a:fillRect/>
          </a:stretch>
        </p:blipFill>
        <p:spPr>
          <a:xfrm>
            <a:off x="6100355" y="2859245"/>
            <a:ext cx="5705194" cy="33596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Tiêu đề phụ 2">
            <a:extLst>
              <a:ext uri="{FF2B5EF4-FFF2-40B4-BE49-F238E27FC236}">
                <a16:creationId xmlns:a16="http://schemas.microsoft.com/office/drawing/2014/main" id="{FCBB7AF3-E5A8-230E-6A51-53EBA546B26F}"/>
              </a:ext>
            </a:extLst>
          </p:cNvPr>
          <p:cNvSpPr txBox="1">
            <a:spLocks/>
          </p:cNvSpPr>
          <p:nvPr/>
        </p:nvSpPr>
        <p:spPr>
          <a:xfrm>
            <a:off x="443835" y="6243450"/>
            <a:ext cx="4669911" cy="525255"/>
          </a:xfrm>
          <a:prstGeom prst="rect">
            <a:avLst/>
          </a:prstGeom>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pPr>
            <a:r>
              <a:rPr lang="en-US" sz="3200" b="1" dirty="0" err="1">
                <a:solidFill>
                  <a:srgbClr val="0EA9AF">
                    <a:lumMod val="50000"/>
                  </a:srgbClr>
                </a:solidFill>
                <a:latin typeface="Times New Roman" panose="02020603050405020304" pitchFamily="18" charset="0"/>
                <a:cs typeface="Times New Roman" panose="02020603050405020304" pitchFamily="18" charset="0"/>
              </a:rPr>
              <a:t>Nguồn</a:t>
            </a:r>
            <a:r>
              <a:rPr lang="en-US" sz="3200" b="1" dirty="0">
                <a:solidFill>
                  <a:srgbClr val="0EA9AF">
                    <a:lumMod val="50000"/>
                  </a:srgbClr>
                </a:solidFill>
                <a:latin typeface="Times New Roman" panose="02020603050405020304" pitchFamily="18" charset="0"/>
                <a:cs typeface="Times New Roman" panose="02020603050405020304" pitchFamily="18" charset="0"/>
              </a:rPr>
              <a:t> </a:t>
            </a:r>
            <a:r>
              <a:rPr lang="en-US" sz="3200" b="1" dirty="0" err="1">
                <a:solidFill>
                  <a:srgbClr val="0EA9AF">
                    <a:lumMod val="50000"/>
                  </a:srgbClr>
                </a:solidFill>
                <a:latin typeface="Times New Roman" panose="02020603050405020304" pitchFamily="18" charset="0"/>
                <a:cs typeface="Times New Roman" panose="02020603050405020304" pitchFamily="18" charset="0"/>
              </a:rPr>
              <a:t>lao</a:t>
            </a:r>
            <a:r>
              <a:rPr lang="en-US" sz="3200" b="1" dirty="0">
                <a:solidFill>
                  <a:srgbClr val="0EA9AF">
                    <a:lumMod val="50000"/>
                  </a:srgbClr>
                </a:solidFill>
                <a:latin typeface="Times New Roman" panose="02020603050405020304" pitchFamily="18" charset="0"/>
                <a:cs typeface="Times New Roman" panose="02020603050405020304" pitchFamily="18" charset="0"/>
              </a:rPr>
              <a:t> </a:t>
            </a:r>
            <a:r>
              <a:rPr lang="en-US" sz="3200" b="1" dirty="0" err="1">
                <a:solidFill>
                  <a:srgbClr val="0EA9AF">
                    <a:lumMod val="50000"/>
                  </a:srgbClr>
                </a:solidFill>
                <a:latin typeface="Times New Roman" panose="02020603050405020304" pitchFamily="18" charset="0"/>
                <a:cs typeface="Times New Roman" panose="02020603050405020304" pitchFamily="18" charset="0"/>
              </a:rPr>
              <a:t>động</a:t>
            </a:r>
            <a:r>
              <a:rPr lang="en-US" sz="3200" b="1" dirty="0">
                <a:solidFill>
                  <a:srgbClr val="0EA9AF">
                    <a:lumMod val="50000"/>
                  </a:srgbClr>
                </a:solidFill>
                <a:latin typeface="Times New Roman" panose="02020603050405020304" pitchFamily="18" charset="0"/>
                <a:cs typeface="Times New Roman" panose="02020603050405020304" pitchFamily="18" charset="0"/>
              </a:rPr>
              <a:t> </a:t>
            </a:r>
            <a:r>
              <a:rPr lang="en-US" sz="3200" b="1" dirty="0" err="1">
                <a:solidFill>
                  <a:srgbClr val="0EA9AF">
                    <a:lumMod val="50000"/>
                  </a:srgbClr>
                </a:solidFill>
                <a:latin typeface="Times New Roman" panose="02020603050405020304" pitchFamily="18" charset="0"/>
                <a:cs typeface="Times New Roman" panose="02020603050405020304" pitchFamily="18" charset="0"/>
              </a:rPr>
              <a:t>dồi</a:t>
            </a:r>
            <a:r>
              <a:rPr lang="en-US" sz="3200" b="1" dirty="0">
                <a:solidFill>
                  <a:srgbClr val="0EA9AF">
                    <a:lumMod val="50000"/>
                  </a:srgbClr>
                </a:solidFill>
                <a:latin typeface="Times New Roman" panose="02020603050405020304" pitchFamily="18" charset="0"/>
                <a:cs typeface="Times New Roman" panose="02020603050405020304" pitchFamily="18" charset="0"/>
              </a:rPr>
              <a:t> </a:t>
            </a:r>
            <a:r>
              <a:rPr lang="en-US" sz="3200" b="1" dirty="0" err="1">
                <a:solidFill>
                  <a:srgbClr val="0EA9AF">
                    <a:lumMod val="50000"/>
                  </a:srgbClr>
                </a:solidFill>
                <a:latin typeface="Times New Roman" panose="02020603050405020304" pitchFamily="18" charset="0"/>
                <a:cs typeface="Times New Roman" panose="02020603050405020304" pitchFamily="18" charset="0"/>
              </a:rPr>
              <a:t>dào</a:t>
            </a:r>
            <a:endParaRPr lang="en-US" sz="3200" b="1" dirty="0">
              <a:solidFill>
                <a:srgbClr val="0EA9AF">
                  <a:lumMod val="50000"/>
                </a:srgbClr>
              </a:solidFill>
              <a:latin typeface="Times New Roman" panose="02020603050405020304" pitchFamily="18" charset="0"/>
              <a:cs typeface="Times New Roman" panose="02020603050405020304" pitchFamily="18" charset="0"/>
            </a:endParaRPr>
          </a:p>
        </p:txBody>
      </p:sp>
      <p:sp>
        <p:nvSpPr>
          <p:cNvPr id="13" name="Tiêu đề phụ 2">
            <a:extLst>
              <a:ext uri="{FF2B5EF4-FFF2-40B4-BE49-F238E27FC236}">
                <a16:creationId xmlns:a16="http://schemas.microsoft.com/office/drawing/2014/main" id="{887B2D3B-8EE6-E791-CDF4-373AEE1F7C32}"/>
              </a:ext>
            </a:extLst>
          </p:cNvPr>
          <p:cNvSpPr txBox="1">
            <a:spLocks/>
          </p:cNvSpPr>
          <p:nvPr/>
        </p:nvSpPr>
        <p:spPr>
          <a:xfrm>
            <a:off x="6325851" y="6274143"/>
            <a:ext cx="5306517" cy="525255"/>
          </a:xfrm>
          <a:prstGeom prst="rect">
            <a:avLst/>
          </a:prstGeom>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pPr>
            <a:r>
              <a:rPr lang="en-US" sz="3200" b="1" dirty="0" err="1">
                <a:solidFill>
                  <a:srgbClr val="0EA9AF">
                    <a:lumMod val="50000"/>
                  </a:srgbClr>
                </a:solidFill>
                <a:latin typeface="Times New Roman" panose="02020603050405020304" pitchFamily="18" charset="0"/>
                <a:cs typeface="Times New Roman" panose="02020603050405020304" pitchFamily="18" charset="0"/>
              </a:rPr>
              <a:t>Thất</a:t>
            </a:r>
            <a:r>
              <a:rPr lang="en-US" sz="3200" b="1" dirty="0">
                <a:solidFill>
                  <a:srgbClr val="0EA9AF">
                    <a:lumMod val="50000"/>
                  </a:srgbClr>
                </a:solidFill>
                <a:latin typeface="Times New Roman" panose="02020603050405020304" pitchFamily="18" charset="0"/>
                <a:cs typeface="Times New Roman" panose="02020603050405020304" pitchFamily="18" charset="0"/>
              </a:rPr>
              <a:t> </a:t>
            </a:r>
            <a:r>
              <a:rPr lang="en-US" sz="3200" b="1" dirty="0" err="1">
                <a:solidFill>
                  <a:srgbClr val="0EA9AF">
                    <a:lumMod val="50000"/>
                  </a:srgbClr>
                </a:solidFill>
                <a:latin typeface="Times New Roman" panose="02020603050405020304" pitchFamily="18" charset="0"/>
                <a:cs typeface="Times New Roman" panose="02020603050405020304" pitchFamily="18" charset="0"/>
              </a:rPr>
              <a:t>nghiệp</a:t>
            </a:r>
            <a:r>
              <a:rPr lang="en-US" sz="3200" b="1" dirty="0">
                <a:solidFill>
                  <a:srgbClr val="0EA9AF">
                    <a:lumMod val="50000"/>
                  </a:srgbClr>
                </a:solidFill>
                <a:latin typeface="Times New Roman" panose="02020603050405020304" pitchFamily="18" charset="0"/>
                <a:cs typeface="Times New Roman" panose="02020603050405020304" pitchFamily="18" charset="0"/>
              </a:rPr>
              <a:t>, </a:t>
            </a:r>
            <a:r>
              <a:rPr lang="en-US" sz="3200" b="1" dirty="0" err="1">
                <a:solidFill>
                  <a:srgbClr val="0EA9AF">
                    <a:lumMod val="50000"/>
                  </a:srgbClr>
                </a:solidFill>
                <a:latin typeface="Times New Roman" panose="02020603050405020304" pitchFamily="18" charset="0"/>
                <a:cs typeface="Times New Roman" panose="02020603050405020304" pitchFamily="18" charset="0"/>
              </a:rPr>
              <a:t>thiếu</a:t>
            </a:r>
            <a:r>
              <a:rPr lang="en-US" sz="3200" b="1" dirty="0">
                <a:solidFill>
                  <a:srgbClr val="0EA9AF">
                    <a:lumMod val="50000"/>
                  </a:srgbClr>
                </a:solidFill>
                <a:latin typeface="Times New Roman" panose="02020603050405020304" pitchFamily="18" charset="0"/>
                <a:cs typeface="Times New Roman" panose="02020603050405020304" pitchFamily="18" charset="0"/>
              </a:rPr>
              <a:t> </a:t>
            </a:r>
            <a:r>
              <a:rPr lang="en-US" sz="3200" b="1" dirty="0" err="1">
                <a:solidFill>
                  <a:srgbClr val="0EA9AF">
                    <a:lumMod val="50000"/>
                  </a:srgbClr>
                </a:solidFill>
                <a:latin typeface="Times New Roman" panose="02020603050405020304" pitchFamily="18" charset="0"/>
                <a:cs typeface="Times New Roman" panose="02020603050405020304" pitchFamily="18" charset="0"/>
              </a:rPr>
              <a:t>việc</a:t>
            </a:r>
            <a:r>
              <a:rPr lang="en-US" sz="3200" b="1" dirty="0">
                <a:solidFill>
                  <a:srgbClr val="0EA9AF">
                    <a:lumMod val="50000"/>
                  </a:srgbClr>
                </a:solidFill>
                <a:latin typeface="Times New Roman" panose="02020603050405020304" pitchFamily="18" charset="0"/>
                <a:cs typeface="Times New Roman" panose="02020603050405020304" pitchFamily="18" charset="0"/>
              </a:rPr>
              <a:t> </a:t>
            </a:r>
            <a:r>
              <a:rPr lang="en-US" sz="3200" b="1" dirty="0" err="1">
                <a:solidFill>
                  <a:srgbClr val="0EA9AF">
                    <a:lumMod val="50000"/>
                  </a:srgbClr>
                </a:solidFill>
                <a:latin typeface="Times New Roman" panose="02020603050405020304" pitchFamily="18" charset="0"/>
                <a:cs typeface="Times New Roman" panose="02020603050405020304" pitchFamily="18" charset="0"/>
              </a:rPr>
              <a:t>làm</a:t>
            </a:r>
            <a:endParaRPr lang="en-US" sz="3200" b="1" dirty="0">
              <a:solidFill>
                <a:srgbClr val="0EA9AF">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369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circle(in)">
                                      <p:cBhvr>
                                        <p:cTn id="25" dur="2000"/>
                                        <p:tgtEl>
                                          <p:spTgt spid="11">
                                            <p:txEl>
                                              <p:pRg st="0" end="0"/>
                                            </p:txEl>
                                          </p:spTgt>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circle(in)">
                                      <p:cBhvr>
                                        <p:cTn id="28"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build="p"/>
      <p:bldP spid="1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94E23-2344-466A-8CB1-D72A0299C9EF}"/>
              </a:ext>
            </a:extLst>
          </p:cNvPr>
          <p:cNvSpPr/>
          <p:nvPr/>
        </p:nvSpPr>
        <p:spPr>
          <a:xfrm>
            <a:off x="0" y="0"/>
            <a:ext cx="12192000" cy="6858000"/>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351">
              <a:solidFill>
                <a:srgbClr val="FFF4E5"/>
              </a:solidFill>
              <a:latin typeface="Arial"/>
            </a:endParaRPr>
          </a:p>
        </p:txBody>
      </p:sp>
      <p:pic>
        <p:nvPicPr>
          <p:cNvPr id="7" name="Picture 6">
            <a:extLst>
              <a:ext uri="{FF2B5EF4-FFF2-40B4-BE49-F238E27FC236}">
                <a16:creationId xmlns:a16="http://schemas.microsoft.com/office/drawing/2014/main" id="{F2FB691C-7AA4-4A1F-A3D4-2093F419075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 y="-2543"/>
            <a:ext cx="8741256" cy="6217613"/>
          </a:xfrm>
          <a:prstGeom prst="rect">
            <a:avLst/>
          </a:prstGeom>
        </p:spPr>
      </p:pic>
      <p:sp>
        <p:nvSpPr>
          <p:cNvPr id="8" name="TextBox 7">
            <a:extLst>
              <a:ext uri="{FF2B5EF4-FFF2-40B4-BE49-F238E27FC236}">
                <a16:creationId xmlns:a16="http://schemas.microsoft.com/office/drawing/2014/main" id="{B7F6ED18-A8D6-4357-8C55-636FE74923AA}"/>
              </a:ext>
            </a:extLst>
          </p:cNvPr>
          <p:cNvSpPr txBox="1"/>
          <p:nvPr/>
        </p:nvSpPr>
        <p:spPr>
          <a:xfrm>
            <a:off x="507884" y="6271067"/>
            <a:ext cx="7316767" cy="502766"/>
          </a:xfrm>
          <a:prstGeom prst="rect">
            <a:avLst/>
          </a:prstGeom>
          <a:noFill/>
        </p:spPr>
        <p:txBody>
          <a:bodyPr wrap="square">
            <a:spAutoFit/>
          </a:bodyPr>
          <a:lstStyle/>
          <a:p>
            <a:pPr algn="ctr" defTabSz="609585"/>
            <a:r>
              <a:rPr lang="en-US" sz="26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L</a:t>
            </a:r>
            <a:r>
              <a:rPr lang="vi-VN" sz="26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ược</a:t>
            </a:r>
            <a:r>
              <a:rPr lang="en-US" sz="26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đồ</a:t>
            </a:r>
            <a:r>
              <a:rPr lang="en-US" sz="26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Phân</a:t>
            </a:r>
            <a:r>
              <a:rPr lang="en-US" sz="26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bố</a:t>
            </a:r>
            <a:r>
              <a:rPr lang="en-US" sz="26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các</a:t>
            </a:r>
            <a:r>
              <a:rPr lang="en-US" sz="26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chủng</a:t>
            </a:r>
            <a:r>
              <a:rPr lang="en-US" sz="26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tộc</a:t>
            </a:r>
            <a:r>
              <a:rPr lang="en-US" sz="26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ở </a:t>
            </a:r>
            <a:r>
              <a:rPr lang="en-US" sz="2667" b="1"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Châu</a:t>
            </a:r>
            <a:r>
              <a:rPr lang="en-US" sz="26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Á</a:t>
            </a:r>
            <a:endParaRPr lang="vi-VN" sz="26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5303F982-0C9A-4D19-AA86-103210654CEF}"/>
              </a:ext>
            </a:extLst>
          </p:cNvPr>
          <p:cNvSpPr txBox="1"/>
          <p:nvPr/>
        </p:nvSpPr>
        <p:spPr>
          <a:xfrm>
            <a:off x="8815861" y="1481749"/>
            <a:ext cx="3301533" cy="4524315"/>
          </a:xfrm>
          <a:prstGeom prst="rect">
            <a:avLst/>
          </a:prstGeom>
          <a:solidFill>
            <a:schemeClr val="accent2">
              <a:lumMod val="40000"/>
              <a:lumOff val="60000"/>
            </a:schemeClr>
          </a:solidFill>
        </p:spPr>
        <p:txBody>
          <a:bodyPr wrap="square">
            <a:spAutoFit/>
          </a:bodyPr>
          <a:lstStyle/>
          <a:p>
            <a:pPr algn="just" defTabSz="914377"/>
            <a:r>
              <a:rPr lang="en-US" sz="3200" b="1"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Dựa</a:t>
            </a:r>
            <a:r>
              <a:rPr lang="en-US" sz="3200" b="1"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vào</a:t>
            </a:r>
            <a:r>
              <a:rPr lang="en-US" sz="3200" b="1"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lược</a:t>
            </a:r>
            <a:r>
              <a:rPr lang="en-US" sz="3200" b="1"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đồ</a:t>
            </a:r>
            <a:r>
              <a:rPr lang="en-US" sz="3200" b="1"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trên</a:t>
            </a:r>
            <a:r>
              <a:rPr lang="en-US" sz="3200" b="1"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3200" b="1"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em hãy cho biết dân cư châu Á thuộc những chủng tộc nào? Mỗi chủng tộc sống chủ yếu ở những khu vực </a:t>
            </a:r>
            <a:r>
              <a:rPr lang="vi-VN" sz="3200" b="1" i="1" dirty="0">
                <a:solidFill>
                  <a:srgbClr val="0000FF"/>
                </a:solidFill>
                <a:latin typeface="+mj-lt"/>
                <a:ea typeface="#9Slide03 Roboto Condensed" panose="02000000000000000000" pitchFamily="2" charset="0"/>
              </a:rPr>
              <a:t>nào?</a:t>
            </a:r>
            <a:endParaRPr lang="en-US" sz="3200" b="1" i="1" dirty="0">
              <a:solidFill>
                <a:srgbClr val="0000FF"/>
              </a:solidFill>
              <a:latin typeface="+mj-lt"/>
              <a:ea typeface="#9Slide03 Roboto Condensed" panose="02000000000000000000" pitchFamily="2" charset="0"/>
            </a:endParaRPr>
          </a:p>
        </p:txBody>
      </p:sp>
      <p:pic>
        <p:nvPicPr>
          <p:cNvPr id="11" name="Picture 2" descr="Dàn Karaoke Gia Đình Năm 2019 Có Điểm Gì Đặc Biệt? – VIDIA">
            <a:extLst>
              <a:ext uri="{FF2B5EF4-FFF2-40B4-BE49-F238E27FC236}">
                <a16:creationId xmlns:a16="http://schemas.microsoft.com/office/drawing/2014/main" id="{EE2BB510-49C2-4CCD-9FA7-9255BF0817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2697" y="2"/>
            <a:ext cx="1892116" cy="136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583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94E23-2344-466A-8CB1-D72A0299C9EF}"/>
              </a:ext>
            </a:extLst>
          </p:cNvPr>
          <p:cNvSpPr/>
          <p:nvPr/>
        </p:nvSpPr>
        <p:spPr>
          <a:xfrm>
            <a:off x="0" y="-53073"/>
            <a:ext cx="12192000" cy="6858000"/>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351" dirty="0">
              <a:solidFill>
                <a:srgbClr val="FFF4E5"/>
              </a:solidFill>
              <a:latin typeface="Arial"/>
            </a:endParaRPr>
          </a:p>
        </p:txBody>
      </p:sp>
      <p:sp>
        <p:nvSpPr>
          <p:cNvPr id="6" name="Rounded Rectangle 4">
            <a:extLst>
              <a:ext uri="{FF2B5EF4-FFF2-40B4-BE49-F238E27FC236}">
                <a16:creationId xmlns:a16="http://schemas.microsoft.com/office/drawing/2014/main" id="{30CAAF25-A5B2-49DA-9E26-4D295C8D4AEC}"/>
              </a:ext>
            </a:extLst>
          </p:cNvPr>
          <p:cNvSpPr/>
          <p:nvPr/>
        </p:nvSpPr>
        <p:spPr>
          <a:xfrm>
            <a:off x="177608" y="2145940"/>
            <a:ext cx="1891861" cy="274259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351">
              <a:solidFill>
                <a:prstClr val="white"/>
              </a:solidFill>
              <a:latin typeface="Calibri" panose="020F0502020204030204"/>
            </a:endParaRPr>
          </a:p>
        </p:txBody>
      </p:sp>
      <p:sp>
        <p:nvSpPr>
          <p:cNvPr id="10" name="Left Brace 9">
            <a:extLst>
              <a:ext uri="{FF2B5EF4-FFF2-40B4-BE49-F238E27FC236}">
                <a16:creationId xmlns:a16="http://schemas.microsoft.com/office/drawing/2014/main" id="{21C12DD4-EE4A-4E35-8075-A4333B1CCABD}"/>
              </a:ext>
            </a:extLst>
          </p:cNvPr>
          <p:cNvSpPr/>
          <p:nvPr/>
        </p:nvSpPr>
        <p:spPr>
          <a:xfrm>
            <a:off x="2053035" y="1194895"/>
            <a:ext cx="538843" cy="4820016"/>
          </a:xfrm>
          <a:prstGeom prst="leftBrace">
            <a:avLst>
              <a:gd name="adj1" fmla="val 0"/>
              <a:gd name="adj2" fmla="val 50000"/>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sz="1351">
              <a:solidFill>
                <a:prstClr val="black"/>
              </a:solidFill>
              <a:latin typeface="Calibri" panose="020F0502020204030204"/>
            </a:endParaRPr>
          </a:p>
        </p:txBody>
      </p:sp>
      <p:cxnSp>
        <p:nvCxnSpPr>
          <p:cNvPr id="11" name="Straight Connector 10">
            <a:extLst>
              <a:ext uri="{FF2B5EF4-FFF2-40B4-BE49-F238E27FC236}">
                <a16:creationId xmlns:a16="http://schemas.microsoft.com/office/drawing/2014/main" id="{01B90751-71AC-4186-8CB1-CF292516F3D5}"/>
              </a:ext>
            </a:extLst>
          </p:cNvPr>
          <p:cNvCxnSpPr>
            <a:cxnSpLocks/>
          </p:cNvCxnSpPr>
          <p:nvPr/>
        </p:nvCxnSpPr>
        <p:spPr>
          <a:xfrm>
            <a:off x="2322456" y="3612707"/>
            <a:ext cx="427752"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91E770A-3F07-4005-B95E-08AC701B69BA}"/>
              </a:ext>
            </a:extLst>
          </p:cNvPr>
          <p:cNvSpPr txBox="1"/>
          <p:nvPr/>
        </p:nvSpPr>
        <p:spPr>
          <a:xfrm>
            <a:off x="238260" y="2256400"/>
            <a:ext cx="1877848" cy="2452274"/>
          </a:xfrm>
          <a:prstGeom prst="rect">
            <a:avLst/>
          </a:prstGeom>
          <a:noFill/>
        </p:spPr>
        <p:txBody>
          <a:bodyPr wrap="square">
            <a:spAutoFit/>
          </a:bodyPr>
          <a:lstStyle/>
          <a:p>
            <a:pPr algn="ctr" defTabSz="914377">
              <a:defRPr/>
            </a:pPr>
            <a:r>
              <a:rPr lang="vi-VN" sz="3067" b="1" dirty="0">
                <a:solidFill>
                  <a:prstClr val="white"/>
                </a:solidFill>
                <a:latin typeface="+mj-lt"/>
                <a:ea typeface="#9Slide03 Roboto Condensed" panose="02000000000000000000" pitchFamily="2" charset="0"/>
              </a:rPr>
              <a:t>Dân cư châu Á thuộc nhiều chủng tộc</a:t>
            </a:r>
            <a:endParaRPr lang="en-US" sz="3067" b="1" dirty="0">
              <a:solidFill>
                <a:prstClr val="white"/>
              </a:solidFill>
              <a:latin typeface="+mj-lt"/>
              <a:ea typeface="#9Slide03 Roboto Condensed" panose="02000000000000000000" pitchFamily="2" charset="0"/>
            </a:endParaRPr>
          </a:p>
        </p:txBody>
      </p:sp>
      <p:sp>
        <p:nvSpPr>
          <p:cNvPr id="17" name="TextBox 16">
            <a:extLst>
              <a:ext uri="{FF2B5EF4-FFF2-40B4-BE49-F238E27FC236}">
                <a16:creationId xmlns:a16="http://schemas.microsoft.com/office/drawing/2014/main" id="{5438BEA1-AB89-4D17-9186-419DCC90D174}"/>
              </a:ext>
            </a:extLst>
          </p:cNvPr>
          <p:cNvSpPr txBox="1"/>
          <p:nvPr/>
        </p:nvSpPr>
        <p:spPr>
          <a:xfrm>
            <a:off x="4286990" y="153260"/>
            <a:ext cx="5337145" cy="2123466"/>
          </a:xfrm>
          <a:prstGeom prst="rect">
            <a:avLst/>
          </a:prstGeom>
          <a:noFill/>
        </p:spPr>
        <p:txBody>
          <a:bodyPr wrap="square">
            <a:spAutoFit/>
          </a:bodyPr>
          <a:lstStyle/>
          <a:p>
            <a:pPr defTabSz="1219170" eaLnBrk="0" fontAlgn="base" hangingPunct="0">
              <a:lnSpc>
                <a:spcPct val="150000"/>
              </a:lnSpc>
              <a:defRPr/>
            </a:pP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a:t>
            </a:r>
            <a:r>
              <a:rPr lang="vi-VN"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hủng tộc Ơ-rô-pê-ô-it (Europeoid): Trung Á, Nam Á, Tây Nam Á</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a:t>
            </a:r>
            <a:endParaRPr lang="en-US" altLang="en-US" sz="2933"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9" name="TextBox 18">
            <a:extLst>
              <a:ext uri="{FF2B5EF4-FFF2-40B4-BE49-F238E27FC236}">
                <a16:creationId xmlns:a16="http://schemas.microsoft.com/office/drawing/2014/main" id="{FCAF33DA-1022-4025-A61A-59F6751CA73F}"/>
              </a:ext>
            </a:extLst>
          </p:cNvPr>
          <p:cNvSpPr txBox="1"/>
          <p:nvPr/>
        </p:nvSpPr>
        <p:spPr>
          <a:xfrm>
            <a:off x="4286990" y="2256400"/>
            <a:ext cx="5738647" cy="2123466"/>
          </a:xfrm>
          <a:prstGeom prst="rect">
            <a:avLst/>
          </a:prstGeom>
          <a:noFill/>
        </p:spPr>
        <p:txBody>
          <a:bodyPr wrap="square">
            <a:spAutoFit/>
          </a:bodyPr>
          <a:lstStyle/>
          <a:p>
            <a:pPr defTabSz="1219170" eaLnBrk="0" fontAlgn="base" hangingPunct="0">
              <a:lnSpc>
                <a:spcPct val="150000"/>
              </a:lnSpc>
              <a:defRPr/>
            </a:pP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Chủng</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tộc</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Môn</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gô</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lô</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-it (Mongoloid):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Bắc</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Á,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Đông</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Nam Á,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Đông</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Á.</a:t>
            </a:r>
            <a:endParaRPr lang="en-US" altLang="en-US" sz="2933"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21" name="TextBox 20">
            <a:extLst>
              <a:ext uri="{FF2B5EF4-FFF2-40B4-BE49-F238E27FC236}">
                <a16:creationId xmlns:a16="http://schemas.microsoft.com/office/drawing/2014/main" id="{402959AF-80C8-433F-82D3-8679474D7240}"/>
              </a:ext>
            </a:extLst>
          </p:cNvPr>
          <p:cNvSpPr txBox="1"/>
          <p:nvPr/>
        </p:nvSpPr>
        <p:spPr>
          <a:xfrm>
            <a:off x="4333629" y="4630923"/>
            <a:ext cx="5766676" cy="1446422"/>
          </a:xfrm>
          <a:prstGeom prst="rect">
            <a:avLst/>
          </a:prstGeom>
          <a:noFill/>
        </p:spPr>
        <p:txBody>
          <a:bodyPr wrap="square">
            <a:spAutoFit/>
          </a:bodyPr>
          <a:lstStyle/>
          <a:p>
            <a:pPr defTabSz="914377">
              <a:lnSpc>
                <a:spcPct val="150000"/>
              </a:lnSpc>
              <a:defRPr/>
            </a:pP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Chủng</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tộc</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Ô-</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xtra</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lô</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-it (Australoid):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Đông</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Nam Á, Nam Á</a:t>
            </a:r>
            <a:endParaRPr lang="en-US" sz="2933"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75DB5D2D-F3A6-4CE5-A13E-5E19F5F09246}"/>
              </a:ext>
            </a:extLst>
          </p:cNvPr>
          <p:cNvPicPr>
            <a:picLocks noChangeAspect="1"/>
          </p:cNvPicPr>
          <p:nvPr/>
        </p:nvPicPr>
        <p:blipFill>
          <a:blip r:embed="rId3"/>
          <a:stretch>
            <a:fillRect/>
          </a:stretch>
        </p:blipFill>
        <p:spPr>
          <a:xfrm>
            <a:off x="2654060" y="53074"/>
            <a:ext cx="1679569" cy="1839801"/>
          </a:xfrm>
          <a:prstGeom prst="rect">
            <a:avLst/>
          </a:prstGeom>
        </p:spPr>
      </p:pic>
      <p:pic>
        <p:nvPicPr>
          <p:cNvPr id="8" name="Picture 7">
            <a:extLst>
              <a:ext uri="{FF2B5EF4-FFF2-40B4-BE49-F238E27FC236}">
                <a16:creationId xmlns:a16="http://schemas.microsoft.com/office/drawing/2014/main" id="{9D1D040A-59AA-43FF-9CA8-E4D4E5B2D71F}"/>
              </a:ext>
            </a:extLst>
          </p:cNvPr>
          <p:cNvPicPr>
            <a:picLocks noChangeAspect="1"/>
          </p:cNvPicPr>
          <p:nvPr/>
        </p:nvPicPr>
        <p:blipFill>
          <a:blip r:embed="rId4"/>
          <a:stretch>
            <a:fillRect/>
          </a:stretch>
        </p:blipFill>
        <p:spPr>
          <a:xfrm>
            <a:off x="2661833" y="2395997"/>
            <a:ext cx="1601841" cy="1940795"/>
          </a:xfrm>
          <a:prstGeom prst="rect">
            <a:avLst/>
          </a:prstGeom>
        </p:spPr>
      </p:pic>
      <p:pic>
        <p:nvPicPr>
          <p:cNvPr id="12" name="Picture 11">
            <a:extLst>
              <a:ext uri="{FF2B5EF4-FFF2-40B4-BE49-F238E27FC236}">
                <a16:creationId xmlns:a16="http://schemas.microsoft.com/office/drawing/2014/main" id="{8B2FAAC2-0FA5-435F-B226-F956630890F1}"/>
              </a:ext>
            </a:extLst>
          </p:cNvPr>
          <p:cNvPicPr>
            <a:picLocks noChangeAspect="1"/>
          </p:cNvPicPr>
          <p:nvPr/>
        </p:nvPicPr>
        <p:blipFill>
          <a:blip r:embed="rId5"/>
          <a:stretch>
            <a:fillRect/>
          </a:stretch>
        </p:blipFill>
        <p:spPr>
          <a:xfrm>
            <a:off x="2597092" y="4753654"/>
            <a:ext cx="1632931" cy="1940793"/>
          </a:xfrm>
          <a:prstGeom prst="rect">
            <a:avLst/>
          </a:prstGeom>
        </p:spPr>
      </p:pic>
      <p:sp>
        <p:nvSpPr>
          <p:cNvPr id="13" name="Right Brace 12">
            <a:extLst>
              <a:ext uri="{FF2B5EF4-FFF2-40B4-BE49-F238E27FC236}">
                <a16:creationId xmlns:a16="http://schemas.microsoft.com/office/drawing/2014/main" id="{D60CD06E-09F0-40B5-A95F-C134D67849F7}"/>
              </a:ext>
            </a:extLst>
          </p:cNvPr>
          <p:cNvSpPr/>
          <p:nvPr/>
        </p:nvSpPr>
        <p:spPr>
          <a:xfrm>
            <a:off x="9624136" y="633763"/>
            <a:ext cx="350344" cy="5502211"/>
          </a:xfrm>
          <a:prstGeom prst="rightBrace">
            <a:avLst/>
          </a:prstGeom>
          <a:ln w="28575"/>
        </p:spPr>
        <p:style>
          <a:lnRef idx="3">
            <a:schemeClr val="accent2"/>
          </a:lnRef>
          <a:fillRef idx="0">
            <a:schemeClr val="accent2"/>
          </a:fillRef>
          <a:effectRef idx="2">
            <a:schemeClr val="accent2"/>
          </a:effectRef>
          <a:fontRef idx="minor">
            <a:schemeClr val="tx1"/>
          </a:fontRef>
        </p:style>
        <p:txBody>
          <a:bodyPr rtlCol="0" anchor="ctr"/>
          <a:lstStyle/>
          <a:p>
            <a:pPr algn="ctr" defTabSz="914377"/>
            <a:endParaRPr lang="en-US" dirty="0">
              <a:solidFill>
                <a:prstClr val="black"/>
              </a:solidFill>
              <a:latin typeface="Calibri" panose="020F0502020204030204"/>
            </a:endParaRPr>
          </a:p>
        </p:txBody>
      </p:sp>
      <p:sp>
        <p:nvSpPr>
          <p:cNvPr id="20" name="TextBox 19">
            <a:extLst>
              <a:ext uri="{FF2B5EF4-FFF2-40B4-BE49-F238E27FC236}">
                <a16:creationId xmlns:a16="http://schemas.microsoft.com/office/drawing/2014/main" id="{53B90E7F-3BFA-4E5A-A3F8-CDFB9105FADE}"/>
              </a:ext>
            </a:extLst>
          </p:cNvPr>
          <p:cNvSpPr txBox="1"/>
          <p:nvPr/>
        </p:nvSpPr>
        <p:spPr>
          <a:xfrm>
            <a:off x="10029934" y="2735945"/>
            <a:ext cx="2193157" cy="1897699"/>
          </a:xfrm>
          <a:prstGeom prst="rect">
            <a:avLst/>
          </a:prstGeom>
          <a:noFill/>
        </p:spPr>
        <p:txBody>
          <a:bodyPr wrap="square">
            <a:spAutoFit/>
          </a:bodyPr>
          <a:lstStyle/>
          <a:p>
            <a:pPr algn="just" defTabSz="914377"/>
            <a:r>
              <a:rPr lang="vi-VN" sz="2933"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Các chủng tộc giao lưu đã dẫn tới sự hợp</a:t>
            </a:r>
            <a:r>
              <a:rPr lang="en-US" sz="2933"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2933"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huyết.</a:t>
            </a:r>
            <a:endParaRPr lang="en-US" sz="2933"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22" name="Picture 2" descr="Group Of People Background, PNG, 1251x1043px, 2019, Social Group, Behavior,  Cartoon, Child Download Free">
            <a:extLst>
              <a:ext uri="{FF2B5EF4-FFF2-40B4-BE49-F238E27FC236}">
                <a16:creationId xmlns:a16="http://schemas.microsoft.com/office/drawing/2014/main" id="{897E9368-BE85-44EE-A806-9AB23C65404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10" b="99268" l="0" r="99390"/>
                    </a14:imgEffect>
                  </a14:imgLayer>
                </a14:imgProps>
              </a:ext>
              <a:ext uri="{28A0092B-C50C-407E-A947-70E740481C1C}">
                <a14:useLocalDpi xmlns:a14="http://schemas.microsoft.com/office/drawing/2010/main" val="0"/>
              </a:ext>
            </a:extLst>
          </a:blip>
          <a:srcRect/>
          <a:stretch>
            <a:fillRect/>
          </a:stretch>
        </p:blipFill>
        <p:spPr bwMode="auto">
          <a:xfrm>
            <a:off x="9826733" y="4409421"/>
            <a:ext cx="2396359" cy="1995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706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fill="hold"/>
                                        <p:tgtEl>
                                          <p:spTgt spid="22"/>
                                        </p:tgtEl>
                                        <p:attrNameLst>
                                          <p:attrName>ppt_x</p:attrName>
                                        </p:attrNameLst>
                                      </p:cBhvr>
                                      <p:tavLst>
                                        <p:tav tm="0">
                                          <p:val>
                                            <p:strVal val="#ppt_x"/>
                                          </p:val>
                                        </p:tav>
                                        <p:tav tm="100000">
                                          <p:val>
                                            <p:strVal val="#ppt_x"/>
                                          </p:val>
                                        </p:tav>
                                      </p:tavLst>
                                    </p:anim>
                                    <p:anim calcmode="lin" valueType="num">
                                      <p:cBhvr additive="base">
                                        <p:cTn id="6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5" grpId="0"/>
      <p:bldP spid="17" grpId="0"/>
      <p:bldP spid="19" grpId="0"/>
      <p:bldP spid="21" grpId="0"/>
      <p:bldP spid="13"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2309" y="1520"/>
            <a:ext cx="10649639" cy="6667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6: ĐẶC ĐIỂM DÂN CƯ, XÃ HỘI CHÂU Á</a:t>
            </a:r>
          </a:p>
        </p:txBody>
      </p:sp>
      <p:sp>
        <p:nvSpPr>
          <p:cNvPr id="7" name="TextBox 6"/>
          <p:cNvSpPr txBox="1"/>
          <p:nvPr/>
        </p:nvSpPr>
        <p:spPr>
          <a:xfrm>
            <a:off x="646321" y="448592"/>
            <a:ext cx="6448540" cy="746358"/>
          </a:xfrm>
          <a:prstGeom prst="rect">
            <a:avLst/>
          </a:prstGeom>
          <a:noFill/>
        </p:spPr>
        <p:txBody>
          <a:bodyPr wrap="square" rtlCol="0">
            <a:spAutoFit/>
          </a:bodyPr>
          <a:lstStyle/>
          <a:p>
            <a:pPr marL="0" marR="0" lvl="0" indent="0" algn="l" defTabSz="609585" rtl="0" eaLnBrk="1" fontAlgn="auto" latinLnBrk="0" hangingPunct="1">
              <a:lnSpc>
                <a:spcPts val="576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1.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Dân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cư</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tôn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giáo</a:t>
            </a:r>
            <a:endPar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2" name="Rectangle 1"/>
          <p:cNvSpPr/>
          <p:nvPr/>
        </p:nvSpPr>
        <p:spPr>
          <a:xfrm>
            <a:off x="440675" y="1722793"/>
            <a:ext cx="11545676" cy="983283"/>
          </a:xfrm>
          <a:prstGeom prst="rect">
            <a:avLst/>
          </a:prstGeom>
        </p:spPr>
        <p:txBody>
          <a:bodyPr wrap="square">
            <a:spAutoFit/>
          </a:bodyPr>
          <a:lstStyle/>
          <a:p>
            <a:pPr marL="0" marR="0" lvl="0" indent="0" algn="just" defTabSz="914377" rtl="0" eaLnBrk="1" fontAlgn="auto" latinLnBrk="0" hangingPunct="1">
              <a:lnSpc>
                <a:spcPct val="107000"/>
              </a:lnSpc>
              <a:spcBef>
                <a:spcPts val="80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 số dân đông nhất trong các châu lục trên thế giới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4.641,1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2020</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chiếm hơn 1/2 dân số thế giới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504200" y="1085054"/>
            <a:ext cx="3496020" cy="619272"/>
          </a:xfrm>
          <a:prstGeom prst="rect">
            <a:avLst/>
          </a:prstGeom>
          <a:noFill/>
        </p:spPr>
        <p:txBody>
          <a:bodyPr wrap="square" rtlCol="0">
            <a:spAutoFit/>
          </a:bodyPr>
          <a:lstStyle/>
          <a:p>
            <a:pPr marL="0" marR="0" lvl="0" indent="0" algn="l" defTabSz="914377" rtl="0" eaLnBrk="1" fontAlgn="auto" latinLnBrk="0" hangingPunct="1">
              <a:lnSpc>
                <a:spcPct val="107000"/>
              </a:lnSpc>
              <a:spcBef>
                <a:spcPts val="800"/>
              </a:spcBef>
              <a:spcAft>
                <a:spcPts val="8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Dân cư</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373569" y="2807111"/>
            <a:ext cx="11482151" cy="2244204"/>
          </a:xfrm>
          <a:prstGeom prst="rect">
            <a:avLst/>
          </a:prstGeom>
        </p:spPr>
        <p:txBody>
          <a:bodyPr wrap="square">
            <a:spAutoFit/>
          </a:body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nửa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XX.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 hiện chính sách dân số làm hạn chế gia tăng dân số.</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Á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Số người trong độ tuổi lao động chiếm tỉ lệ lớn (67,7% - năm 2020)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373569" y="5225143"/>
            <a:ext cx="10755985"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Môn-gô-lô-ít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Ơ-</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pê</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Ô-</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36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97" y="770076"/>
            <a:ext cx="11612880" cy="3880304"/>
          </a:xfrm>
        </p:spPr>
        <p:txBody>
          <a:bodyPr>
            <a:normAutofit/>
          </a:bodyPr>
          <a:lstStyle/>
          <a:p>
            <a:pPr>
              <a:lnSpc>
                <a:spcPct val="107000"/>
              </a:lnSpc>
              <a:spcAft>
                <a:spcPts val="800"/>
              </a:spcAft>
            </a:pPr>
            <a:r>
              <a:rPr lang="vi-VN" dirty="0">
                <a:ea typeface="Calibri" panose="020F0502020204030204" pitchFamily="34" charset="0"/>
                <a:cs typeface="Times New Roman" panose="02020603050405020304" pitchFamily="18" charset="0"/>
              </a:rPr>
              <a:t>                         </a:t>
            </a:r>
            <a:r>
              <a:rPr lang="vi-VN" b="1" u="sng" dirty="0">
                <a:ea typeface="Calibri" panose="020F0502020204030204" pitchFamily="34" charset="0"/>
                <a:cs typeface="Times New Roman" panose="02020603050405020304" pitchFamily="18" charset="0"/>
              </a:rPr>
              <a:t>* HĐ nhóm bàn.</a:t>
            </a:r>
            <a:br>
              <a:rPr lang="en-US" b="1" dirty="0">
                <a:latin typeface="Times New Roman" panose="02020603050405020304" pitchFamily="18" charset="0"/>
                <a:ea typeface="Calibri" panose="020F0502020204030204" pitchFamily="34" charset="0"/>
                <a:cs typeface="Times New Roman" panose="02020603050405020304" pitchFamily="18" charset="0"/>
              </a:rPr>
            </a:br>
            <a:r>
              <a:rPr lang="vi-VN" dirty="0">
                <a:solidFill>
                  <a:srgbClr val="0000FF"/>
                </a:solidFill>
                <a:ea typeface="Calibri" panose="020F0502020204030204" pitchFamily="34" charset="0"/>
                <a:cs typeface="Times New Roman" panose="02020603050405020304" pitchFamily="18" charset="0"/>
              </a:rPr>
              <a:t>1. </a:t>
            </a:r>
            <a:r>
              <a:rPr lang="vi-VN" i="1" dirty="0">
                <a:solidFill>
                  <a:srgbClr val="0000FF"/>
                </a:solidFill>
                <a:ea typeface="Calibri" panose="020F0502020204030204" pitchFamily="34" charset="0"/>
                <a:cs typeface="Times New Roman" panose="02020603050405020304" pitchFamily="18" charset="0"/>
              </a:rPr>
              <a:t>Châu Á là nơi ra đời của mấy tôn giáo lớn trên thế giới?</a:t>
            </a:r>
            <a:b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br>
            <a:r>
              <a:rPr lang="vi-VN" i="1" dirty="0">
                <a:solidFill>
                  <a:srgbClr val="0000FF"/>
                </a:solidFill>
                <a:ea typeface="Calibri" panose="020F0502020204030204" pitchFamily="34" charset="0"/>
                <a:cs typeface="Times New Roman" panose="02020603050405020304" pitchFamily="18" charset="0"/>
              </a:rPr>
              <a:t>2. Nêu thời gian và địa điểm ra đời của các tôn giáo này?</a:t>
            </a:r>
            <a:endPar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629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2309" y="1520"/>
            <a:ext cx="10649639" cy="6667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6: ĐẶC ĐIỂM DÂN CƯ, XÃ HỘI CHÂU Á</a:t>
            </a:r>
          </a:p>
        </p:txBody>
      </p:sp>
      <p:sp>
        <p:nvSpPr>
          <p:cNvPr id="7" name="TextBox 6"/>
          <p:cNvSpPr txBox="1"/>
          <p:nvPr/>
        </p:nvSpPr>
        <p:spPr>
          <a:xfrm>
            <a:off x="646321" y="448592"/>
            <a:ext cx="6448540" cy="746358"/>
          </a:xfrm>
          <a:prstGeom prst="rect">
            <a:avLst/>
          </a:prstGeom>
          <a:noFill/>
        </p:spPr>
        <p:txBody>
          <a:bodyPr wrap="square" rtlCol="0">
            <a:spAutoFit/>
          </a:bodyPr>
          <a:lstStyle/>
          <a:p>
            <a:pPr marL="0" marR="0" lvl="0" indent="0" algn="l" defTabSz="609585" rtl="0" eaLnBrk="1" fontAlgn="auto" latinLnBrk="0" hangingPunct="1">
              <a:lnSpc>
                <a:spcPts val="576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1.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Dân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cư</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tôn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giáo</a:t>
            </a:r>
            <a:endPar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3" name="TextBox 2"/>
          <p:cNvSpPr txBox="1"/>
          <p:nvPr/>
        </p:nvSpPr>
        <p:spPr>
          <a:xfrm>
            <a:off x="504200" y="1085054"/>
            <a:ext cx="3496020" cy="619272"/>
          </a:xfrm>
          <a:prstGeom prst="rect">
            <a:avLst/>
          </a:prstGeom>
          <a:noFill/>
        </p:spPr>
        <p:txBody>
          <a:bodyPr wrap="square" rtlCol="0">
            <a:spAutoFit/>
          </a:bodyPr>
          <a:lstStyle/>
          <a:p>
            <a:pPr marL="0" marR="0" lvl="0" indent="0" algn="l" defTabSz="914377" rtl="0" eaLnBrk="1" fontAlgn="auto" latinLnBrk="0" hangingPunct="1">
              <a:lnSpc>
                <a:spcPct val="107000"/>
              </a:lnSpc>
              <a:spcBef>
                <a:spcPts val="800"/>
              </a:spcBef>
              <a:spcAft>
                <a:spcPts val="800"/>
              </a:spcAft>
              <a:buClrTx/>
              <a:buSzTx/>
              <a:buFontTx/>
              <a:buNone/>
              <a:tabLst/>
              <a:defRPr/>
            </a:pPr>
            <a:r>
              <a:rPr lang="vi-VN"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Tôn giáo</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646321" y="1726163"/>
            <a:ext cx="9033256" cy="619272"/>
          </a:xfrm>
          <a:prstGeom prst="rect">
            <a:avLst/>
          </a:prstGeom>
        </p:spPr>
        <p:txBody>
          <a:bodyPr wrap="square">
            <a:spAutoFit/>
          </a:bodyPr>
          <a:lstStyle/>
          <a:p>
            <a:pPr algn="just">
              <a:lnSpc>
                <a:spcPct val="107000"/>
              </a:lnSpc>
              <a:spcBef>
                <a:spcPts val="600"/>
              </a:spcBef>
              <a:spcAft>
                <a:spcPts val="60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Châu Á là nơi ra đời 4 tôn giáo lớn trên thế giới: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532616211"/>
              </p:ext>
            </p:extLst>
          </p:nvPr>
        </p:nvGraphicFramePr>
        <p:xfrm>
          <a:off x="404949" y="2490061"/>
          <a:ext cx="11456125" cy="1981835"/>
        </p:xfrm>
        <a:graphic>
          <a:graphicData uri="http://schemas.openxmlformats.org/drawingml/2006/table">
            <a:tbl>
              <a:tblPr firstRow="1" firstCol="1" bandRow="1"/>
              <a:tblGrid>
                <a:gridCol w="2076511">
                  <a:extLst>
                    <a:ext uri="{9D8B030D-6E8A-4147-A177-3AD203B41FA5}">
                      <a16:colId xmlns:a16="http://schemas.microsoft.com/office/drawing/2014/main" val="3280111964"/>
                    </a:ext>
                  </a:extLst>
                </a:gridCol>
                <a:gridCol w="2895814">
                  <a:extLst>
                    <a:ext uri="{9D8B030D-6E8A-4147-A177-3AD203B41FA5}">
                      <a16:colId xmlns:a16="http://schemas.microsoft.com/office/drawing/2014/main" val="2307149291"/>
                    </a:ext>
                  </a:extLst>
                </a:gridCol>
                <a:gridCol w="2212246">
                  <a:extLst>
                    <a:ext uri="{9D8B030D-6E8A-4147-A177-3AD203B41FA5}">
                      <a16:colId xmlns:a16="http://schemas.microsoft.com/office/drawing/2014/main" val="3460122608"/>
                    </a:ext>
                  </a:extLst>
                </a:gridCol>
                <a:gridCol w="1907177">
                  <a:extLst>
                    <a:ext uri="{9D8B030D-6E8A-4147-A177-3AD203B41FA5}">
                      <a16:colId xmlns:a16="http://schemas.microsoft.com/office/drawing/2014/main" val="2002678421"/>
                    </a:ext>
                  </a:extLst>
                </a:gridCol>
                <a:gridCol w="2364377">
                  <a:extLst>
                    <a:ext uri="{9D8B030D-6E8A-4147-A177-3AD203B41FA5}">
                      <a16:colId xmlns:a16="http://schemas.microsoft.com/office/drawing/2014/main" val="643154267"/>
                    </a:ext>
                  </a:extLst>
                </a:gridCol>
              </a:tblGrid>
              <a:tr h="0">
                <a:tc>
                  <a:txBody>
                    <a:bodyPr/>
                    <a:lstStyle/>
                    <a:p>
                      <a:pPr algn="just">
                        <a:lnSpc>
                          <a:spcPct val="107000"/>
                        </a:lnSpc>
                        <a:spcAft>
                          <a:spcPts val="0"/>
                        </a:spcAft>
                      </a:pPr>
                      <a:r>
                        <a:rPr lang="vi-VN" sz="3200" b="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 Ấn Độ giáo</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Phật giáo</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Ki tô giáo</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Hồi giáo</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5558230"/>
                  </a:ext>
                </a:extLst>
              </a:tr>
              <a:tr h="0">
                <a:tc>
                  <a:txBody>
                    <a:bodyPr/>
                    <a:lstStyle/>
                    <a:p>
                      <a:pPr algn="just">
                        <a:lnSpc>
                          <a:spcPct val="107000"/>
                        </a:lnSpc>
                        <a:spcAft>
                          <a:spcPts val="0"/>
                        </a:spcAft>
                      </a:pPr>
                      <a:r>
                        <a:rPr lang="vi-VN" sz="3200" b="0" dirty="0">
                          <a:effectLst/>
                          <a:latin typeface="Times New Roman" panose="02020603050405020304" pitchFamily="18" charset="0"/>
                          <a:ea typeface="Times New Roman" panose="02020603050405020304" pitchFamily="18" charset="0"/>
                          <a:cs typeface="Times New Roman" panose="02020603050405020304" pitchFamily="18" charset="0"/>
                        </a:rPr>
                        <a:t>Thời gian</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3200" b="0" dirty="0">
                          <a:effectLst/>
                          <a:latin typeface="Times New Roman" panose="02020603050405020304" pitchFamily="18" charset="0"/>
                          <a:ea typeface="Times New Roman" panose="02020603050405020304" pitchFamily="18" charset="0"/>
                          <a:cs typeface="Times New Roman" panose="02020603050405020304" pitchFamily="18" charset="0"/>
                        </a:rPr>
                        <a:t>Hơn 1 nghìn năm trước CN</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3200" b="0" dirty="0">
                          <a:effectLst/>
                          <a:latin typeface="Times New Roman" panose="02020603050405020304" pitchFamily="18" charset="0"/>
                          <a:ea typeface="Times New Roman" panose="02020603050405020304" pitchFamily="18" charset="0"/>
                          <a:cs typeface="Times New Roman" panose="02020603050405020304" pitchFamily="18" charset="0"/>
                        </a:rPr>
                        <a:t>TK VI TCN</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3200" b="0" dirty="0">
                          <a:effectLst/>
                          <a:latin typeface="Times New Roman" panose="02020603050405020304" pitchFamily="18" charset="0"/>
                          <a:ea typeface="Times New Roman" panose="02020603050405020304" pitchFamily="18" charset="0"/>
                          <a:cs typeface="Times New Roman" panose="02020603050405020304" pitchFamily="18" charset="0"/>
                        </a:rPr>
                        <a:t>Đầu CN</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3200" b="0" dirty="0">
                          <a:effectLst/>
                          <a:latin typeface="Times New Roman" panose="02020603050405020304" pitchFamily="18" charset="0"/>
                          <a:ea typeface="Times New Roman" panose="02020603050405020304" pitchFamily="18" charset="0"/>
                          <a:cs typeface="Times New Roman" panose="02020603050405020304" pitchFamily="18" charset="0"/>
                        </a:rPr>
                        <a:t>TKVII</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0776420"/>
                  </a:ext>
                </a:extLst>
              </a:tr>
              <a:tr h="0">
                <a:tc>
                  <a:txBody>
                    <a:bodyPr/>
                    <a:lstStyle/>
                    <a:p>
                      <a:pPr algn="just">
                        <a:lnSpc>
                          <a:spcPct val="107000"/>
                        </a:lnSpc>
                        <a:spcAft>
                          <a:spcPts val="0"/>
                        </a:spcAft>
                      </a:pPr>
                      <a:r>
                        <a:rPr lang="vi-VN" sz="3200" b="0">
                          <a:effectLst/>
                          <a:latin typeface="Times New Roman" panose="02020603050405020304" pitchFamily="18" charset="0"/>
                          <a:ea typeface="Times New Roman" panose="02020603050405020304" pitchFamily="18" charset="0"/>
                          <a:cs typeface="Times New Roman" panose="02020603050405020304" pitchFamily="18" charset="0"/>
                        </a:rPr>
                        <a:t>Nơi ra đơi</a:t>
                      </a:r>
                      <a:endParaRPr lang="en-US" sz="3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3200" b="0">
                          <a:effectLst/>
                          <a:latin typeface="Times New Roman" panose="02020603050405020304" pitchFamily="18" charset="0"/>
                          <a:ea typeface="Times New Roman" panose="02020603050405020304" pitchFamily="18" charset="0"/>
                          <a:cs typeface="Times New Roman" panose="02020603050405020304" pitchFamily="18" charset="0"/>
                        </a:rPr>
                        <a:t>Ấn Độ </a:t>
                      </a:r>
                      <a:endParaRPr lang="en-US" sz="3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3200" b="0">
                          <a:effectLst/>
                          <a:latin typeface="Times New Roman" panose="02020603050405020304" pitchFamily="18" charset="0"/>
                          <a:ea typeface="Times New Roman" panose="02020603050405020304" pitchFamily="18" charset="0"/>
                          <a:cs typeface="Times New Roman" panose="02020603050405020304" pitchFamily="18" charset="0"/>
                        </a:rPr>
                        <a:t>Ấn Độ </a:t>
                      </a:r>
                      <a:endParaRPr lang="en-US" sz="3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3200" b="0">
                          <a:effectLst/>
                          <a:latin typeface="Times New Roman" panose="02020603050405020304" pitchFamily="18" charset="0"/>
                          <a:ea typeface="Times New Roman" panose="02020603050405020304" pitchFamily="18" charset="0"/>
                          <a:cs typeface="Times New Roman" panose="02020603050405020304" pitchFamily="18" charset="0"/>
                        </a:rPr>
                        <a:t>Pa-le-xtin</a:t>
                      </a:r>
                      <a:endParaRPr lang="en-US" sz="3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3200" b="0" dirty="0">
                          <a:effectLst/>
                          <a:latin typeface="Times New Roman" panose="02020603050405020304" pitchFamily="18" charset="0"/>
                          <a:ea typeface="Times New Roman" panose="02020603050405020304" pitchFamily="18" charset="0"/>
                          <a:cs typeface="Times New Roman" panose="02020603050405020304" pitchFamily="18" charset="0"/>
                        </a:rPr>
                        <a:t>A-rập Xê -út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1405098"/>
                  </a:ext>
                </a:extLst>
              </a:tr>
            </a:tbl>
          </a:graphicData>
        </a:graphic>
      </p:graphicFrame>
      <p:sp>
        <p:nvSpPr>
          <p:cNvPr id="9" name="Rectangle 8"/>
          <p:cNvSpPr/>
          <p:nvPr/>
        </p:nvSpPr>
        <p:spPr>
          <a:xfrm>
            <a:off x="647357" y="4764284"/>
            <a:ext cx="8684365" cy="584775"/>
          </a:xfrm>
          <a:prstGeom prst="rect">
            <a:avLst/>
          </a:prstGeom>
        </p:spPr>
        <p:txBody>
          <a:bodyPr wrap="none">
            <a:spAutoFit/>
          </a:bodyPr>
          <a:lstStyle/>
          <a:p>
            <a:r>
              <a:rPr lang="vi-VN" sz="3200" dirty="0">
                <a:effectLst/>
                <a:latin typeface="Times New Roman" panose="02020603050405020304" pitchFamily="18" charset="0"/>
                <a:ea typeface="Times New Roman" panose="02020603050405020304" pitchFamily="18" charset="0"/>
              </a:rPr>
              <a:t>-&gt; Các tôn giáo lan khắp TG và thu hút nhiều tín đồ</a:t>
            </a:r>
            <a:endParaRPr lang="en-US" sz="3200" dirty="0"/>
          </a:p>
        </p:txBody>
      </p:sp>
    </p:spTree>
    <p:extLst>
      <p:ext uri="{BB962C8B-B14F-4D97-AF65-F5344CB8AC3E}">
        <p14:creationId xmlns:p14="http://schemas.microsoft.com/office/powerpoint/2010/main" val="5598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5">
            <a:extLst>
              <a:ext uri="{FF2B5EF4-FFF2-40B4-BE49-F238E27FC236}">
                <a16:creationId xmlns:a16="http://schemas.microsoft.com/office/drawing/2014/main" id="{4609B649-37D9-2608-EC46-3DB26D1CCF67}"/>
              </a:ext>
            </a:extLst>
          </p:cNvPr>
          <p:cNvSpPr txBox="1"/>
          <p:nvPr/>
        </p:nvSpPr>
        <p:spPr>
          <a:xfrm>
            <a:off x="1913746" y="295966"/>
            <a:ext cx="9542380" cy="543675"/>
          </a:xfrm>
          <a:prstGeom prst="rect">
            <a:avLst/>
          </a:prstGeom>
          <a:noFill/>
          <a:ln>
            <a:solidFill>
              <a:srgbClr val="FFC000"/>
            </a:solidFill>
          </a:ln>
          <a:effectLst>
            <a:glow rad="101600">
              <a:schemeClr val="accent2">
                <a:satMod val="175000"/>
                <a:alpha val="40000"/>
              </a:schemeClr>
            </a:glow>
          </a:effectLst>
        </p:spPr>
        <p:txBody>
          <a:bodyPr wrap="square" rtlCol="0">
            <a:spAutoFit/>
          </a:bodyPr>
          <a:lstStyle/>
          <a:p>
            <a:pPr algn="ctr" defTabSz="914377">
              <a:defRPr/>
            </a:pPr>
            <a:r>
              <a:rPr lang="en-US" sz="2933" dirty="0">
                <a:solidFill>
                  <a:prstClr val="black">
                    <a:lumMod val="95000"/>
                    <a:lumOff val="5000"/>
                  </a:prstClr>
                </a:solidFill>
                <a:latin typeface="#9Slide03 IcielUni Sans Heavy" panose="00000500000000000000" pitchFamily="2" charset="-93"/>
              </a:rPr>
              <a:t>CHÂU Á LÀ N</a:t>
            </a:r>
            <a:r>
              <a:rPr lang="vi-VN" sz="2933" dirty="0">
                <a:solidFill>
                  <a:prstClr val="black">
                    <a:lumMod val="95000"/>
                    <a:lumOff val="5000"/>
                  </a:prstClr>
                </a:solidFill>
                <a:latin typeface="#9Slide03 IcielUni Sans Heavy" panose="00000500000000000000" pitchFamily="2" charset="-93"/>
              </a:rPr>
              <a:t>ƠI</a:t>
            </a:r>
            <a:r>
              <a:rPr lang="en-US" sz="2933" dirty="0">
                <a:solidFill>
                  <a:prstClr val="black">
                    <a:lumMod val="95000"/>
                    <a:lumOff val="5000"/>
                  </a:prstClr>
                </a:solidFill>
                <a:latin typeface="#9Slide03 IcielUni Sans Heavy" panose="00000500000000000000" pitchFamily="2" charset="-93"/>
              </a:rPr>
              <a:t> RA ĐỜI CỦA CÁC TÔN GIÁO LỚN</a:t>
            </a:r>
          </a:p>
        </p:txBody>
      </p:sp>
      <p:pic>
        <p:nvPicPr>
          <p:cNvPr id="7" name="Hình ảnh 6">
            <a:extLst>
              <a:ext uri="{FF2B5EF4-FFF2-40B4-BE49-F238E27FC236}">
                <a16:creationId xmlns:a16="http://schemas.microsoft.com/office/drawing/2014/main" id="{B870689B-B009-42E6-91D6-5E2D2086F62E}"/>
              </a:ext>
            </a:extLst>
          </p:cNvPr>
          <p:cNvPicPr>
            <a:picLocks noChangeAspect="1"/>
          </p:cNvPicPr>
          <p:nvPr/>
        </p:nvPicPr>
        <p:blipFill>
          <a:blip r:embed="rId2"/>
          <a:stretch>
            <a:fillRect/>
          </a:stretch>
        </p:blipFill>
        <p:spPr>
          <a:xfrm>
            <a:off x="109930" y="2612571"/>
            <a:ext cx="3197901" cy="3755221"/>
          </a:xfrm>
          <a:prstGeom prst="rect">
            <a:avLst/>
          </a:prstGeom>
        </p:spPr>
      </p:pic>
      <p:pic>
        <p:nvPicPr>
          <p:cNvPr id="9" name="Hình ảnh 8">
            <a:extLst>
              <a:ext uri="{FF2B5EF4-FFF2-40B4-BE49-F238E27FC236}">
                <a16:creationId xmlns:a16="http://schemas.microsoft.com/office/drawing/2014/main" id="{B67E3801-204B-AD69-66C1-29DF9202C5AC}"/>
              </a:ext>
            </a:extLst>
          </p:cNvPr>
          <p:cNvPicPr>
            <a:picLocks noChangeAspect="1"/>
          </p:cNvPicPr>
          <p:nvPr/>
        </p:nvPicPr>
        <p:blipFill>
          <a:blip r:embed="rId3"/>
          <a:stretch>
            <a:fillRect/>
          </a:stretch>
        </p:blipFill>
        <p:spPr>
          <a:xfrm>
            <a:off x="3402770" y="2612571"/>
            <a:ext cx="3099241" cy="3755220"/>
          </a:xfrm>
          <a:prstGeom prst="rect">
            <a:avLst/>
          </a:prstGeom>
        </p:spPr>
      </p:pic>
      <p:pic>
        <p:nvPicPr>
          <p:cNvPr id="10" name="Hình ảnh 9">
            <a:extLst>
              <a:ext uri="{FF2B5EF4-FFF2-40B4-BE49-F238E27FC236}">
                <a16:creationId xmlns:a16="http://schemas.microsoft.com/office/drawing/2014/main" id="{42C1C068-0E94-63B5-12A0-A9F5CDF5E115}"/>
              </a:ext>
            </a:extLst>
          </p:cNvPr>
          <p:cNvPicPr>
            <a:picLocks noChangeAspect="1"/>
          </p:cNvPicPr>
          <p:nvPr/>
        </p:nvPicPr>
        <p:blipFill>
          <a:blip r:embed="rId4"/>
          <a:stretch>
            <a:fillRect/>
          </a:stretch>
        </p:blipFill>
        <p:spPr>
          <a:xfrm>
            <a:off x="6596950" y="2612571"/>
            <a:ext cx="2646985" cy="3755220"/>
          </a:xfrm>
          <a:prstGeom prst="rect">
            <a:avLst/>
          </a:prstGeom>
        </p:spPr>
      </p:pic>
      <p:pic>
        <p:nvPicPr>
          <p:cNvPr id="11" name="Hình ảnh 10">
            <a:extLst>
              <a:ext uri="{FF2B5EF4-FFF2-40B4-BE49-F238E27FC236}">
                <a16:creationId xmlns:a16="http://schemas.microsoft.com/office/drawing/2014/main" id="{0FA84D09-F547-469A-E2BB-2D04D6BA9E63}"/>
              </a:ext>
            </a:extLst>
          </p:cNvPr>
          <p:cNvPicPr>
            <a:picLocks noChangeAspect="1"/>
          </p:cNvPicPr>
          <p:nvPr/>
        </p:nvPicPr>
        <p:blipFill>
          <a:blip r:embed="rId5"/>
          <a:stretch>
            <a:fillRect/>
          </a:stretch>
        </p:blipFill>
        <p:spPr>
          <a:xfrm>
            <a:off x="9338873" y="2612571"/>
            <a:ext cx="2743199" cy="3755220"/>
          </a:xfrm>
          <a:prstGeom prst="rect">
            <a:avLst/>
          </a:prstGeom>
        </p:spPr>
      </p:pic>
      <p:sp>
        <p:nvSpPr>
          <p:cNvPr id="12" name="TextBox 7">
            <a:extLst>
              <a:ext uri="{FF2B5EF4-FFF2-40B4-BE49-F238E27FC236}">
                <a16:creationId xmlns:a16="http://schemas.microsoft.com/office/drawing/2014/main" id="{D40D0ABB-02BB-F032-474F-80FAD980C064}"/>
              </a:ext>
            </a:extLst>
          </p:cNvPr>
          <p:cNvSpPr txBox="1"/>
          <p:nvPr/>
        </p:nvSpPr>
        <p:spPr>
          <a:xfrm>
            <a:off x="571490" y="6367791"/>
            <a:ext cx="2254791" cy="461665"/>
          </a:xfrm>
          <a:prstGeom prst="rect">
            <a:avLst/>
          </a:prstGeom>
          <a:noFill/>
          <a:ln>
            <a:noFill/>
          </a:ln>
        </p:spPr>
        <p:txBody>
          <a:bodyPr wrap="square" rtlCol="0">
            <a:spAutoFit/>
          </a:bodyPr>
          <a:lstStyle/>
          <a:p>
            <a:pPr algn="ctr" defTabSz="914377"/>
            <a:r>
              <a:rPr lang="en-US" sz="2400" b="1" dirty="0">
                <a:solidFill>
                  <a:srgbClr val="C00000"/>
                </a:solidFill>
                <a:latin typeface="Times New Roman" panose="02020603050405020304" pitchFamily="18" charset="0"/>
                <a:cs typeface="Times New Roman" panose="02020603050405020304" pitchFamily="18" charset="0"/>
              </a:rPr>
              <a:t>ẤN ĐỘ GIÁO</a:t>
            </a:r>
          </a:p>
        </p:txBody>
      </p:sp>
      <p:sp>
        <p:nvSpPr>
          <p:cNvPr id="13" name="TextBox 7">
            <a:extLst>
              <a:ext uri="{FF2B5EF4-FFF2-40B4-BE49-F238E27FC236}">
                <a16:creationId xmlns:a16="http://schemas.microsoft.com/office/drawing/2014/main" id="{1C1AE60B-AC1B-8126-E77B-523AC9F42C69}"/>
              </a:ext>
            </a:extLst>
          </p:cNvPr>
          <p:cNvSpPr txBox="1"/>
          <p:nvPr/>
        </p:nvSpPr>
        <p:spPr>
          <a:xfrm>
            <a:off x="3971761" y="6365558"/>
            <a:ext cx="2254791" cy="461665"/>
          </a:xfrm>
          <a:prstGeom prst="rect">
            <a:avLst/>
          </a:prstGeom>
          <a:noFill/>
          <a:ln>
            <a:noFill/>
          </a:ln>
        </p:spPr>
        <p:txBody>
          <a:bodyPr wrap="square" rtlCol="0">
            <a:spAutoFit/>
          </a:bodyPr>
          <a:lstStyle/>
          <a:p>
            <a:pPr algn="ctr" defTabSz="914377"/>
            <a:r>
              <a:rPr lang="en-US" sz="2400" b="1" dirty="0">
                <a:solidFill>
                  <a:srgbClr val="C00000"/>
                </a:solidFill>
                <a:latin typeface="Times New Roman" panose="02020603050405020304" pitchFamily="18" charset="0"/>
                <a:cs typeface="Times New Roman" panose="02020603050405020304" pitchFamily="18" charset="0"/>
              </a:rPr>
              <a:t>PHẬT GIÁO</a:t>
            </a:r>
          </a:p>
        </p:txBody>
      </p:sp>
      <p:sp>
        <p:nvSpPr>
          <p:cNvPr id="14" name="TextBox 7">
            <a:extLst>
              <a:ext uri="{FF2B5EF4-FFF2-40B4-BE49-F238E27FC236}">
                <a16:creationId xmlns:a16="http://schemas.microsoft.com/office/drawing/2014/main" id="{ED5FC26C-3EB1-39A7-4192-FC734C4806DA}"/>
              </a:ext>
            </a:extLst>
          </p:cNvPr>
          <p:cNvSpPr txBox="1"/>
          <p:nvPr/>
        </p:nvSpPr>
        <p:spPr>
          <a:xfrm>
            <a:off x="6939813" y="6365558"/>
            <a:ext cx="2254791" cy="461665"/>
          </a:xfrm>
          <a:prstGeom prst="rect">
            <a:avLst/>
          </a:prstGeom>
          <a:noFill/>
          <a:ln>
            <a:noFill/>
          </a:ln>
        </p:spPr>
        <p:txBody>
          <a:bodyPr wrap="square" rtlCol="0">
            <a:spAutoFit/>
          </a:bodyPr>
          <a:lstStyle/>
          <a:p>
            <a:pPr algn="ctr" defTabSz="914377"/>
            <a:r>
              <a:rPr lang="en-US" sz="2400" b="1" dirty="0">
                <a:solidFill>
                  <a:srgbClr val="C00000"/>
                </a:solidFill>
                <a:latin typeface="Times New Roman" panose="02020603050405020304" pitchFamily="18" charset="0"/>
                <a:cs typeface="Times New Roman" panose="02020603050405020304" pitchFamily="18" charset="0"/>
              </a:rPr>
              <a:t>KITO GIÁO</a:t>
            </a:r>
          </a:p>
        </p:txBody>
      </p:sp>
      <p:sp>
        <p:nvSpPr>
          <p:cNvPr id="15" name="TextBox 7">
            <a:extLst>
              <a:ext uri="{FF2B5EF4-FFF2-40B4-BE49-F238E27FC236}">
                <a16:creationId xmlns:a16="http://schemas.microsoft.com/office/drawing/2014/main" id="{032EECB9-4A80-04CC-D220-F5ECC166DF44}"/>
              </a:ext>
            </a:extLst>
          </p:cNvPr>
          <p:cNvSpPr txBox="1"/>
          <p:nvPr/>
        </p:nvSpPr>
        <p:spPr>
          <a:xfrm>
            <a:off x="9583075" y="6365558"/>
            <a:ext cx="2254791" cy="461665"/>
          </a:xfrm>
          <a:prstGeom prst="rect">
            <a:avLst/>
          </a:prstGeom>
          <a:noFill/>
          <a:ln>
            <a:noFill/>
          </a:ln>
        </p:spPr>
        <p:txBody>
          <a:bodyPr wrap="square" rtlCol="0">
            <a:spAutoFit/>
          </a:bodyPr>
          <a:lstStyle/>
          <a:p>
            <a:pPr algn="ctr" defTabSz="914377"/>
            <a:r>
              <a:rPr lang="en-US" sz="2400" b="1" dirty="0">
                <a:solidFill>
                  <a:srgbClr val="C00000"/>
                </a:solidFill>
                <a:latin typeface="Times New Roman" panose="02020603050405020304" pitchFamily="18" charset="0"/>
                <a:cs typeface="Times New Roman" panose="02020603050405020304" pitchFamily="18" charset="0"/>
              </a:rPr>
              <a:t>HỒI GIÁO</a:t>
            </a:r>
          </a:p>
        </p:txBody>
      </p:sp>
    </p:spTree>
    <p:extLst>
      <p:ext uri="{BB962C8B-B14F-4D97-AF65-F5344CB8AC3E}">
        <p14:creationId xmlns:p14="http://schemas.microsoft.com/office/powerpoint/2010/main" val="894785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200"/>
                                        <p:tgtEl>
                                          <p:spTgt spid="1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94E23-2344-466A-8CB1-D72A0299C9EF}"/>
              </a:ext>
            </a:extLst>
          </p:cNvPr>
          <p:cNvSpPr/>
          <p:nvPr/>
        </p:nvSpPr>
        <p:spPr>
          <a:xfrm>
            <a:off x="0" y="0"/>
            <a:ext cx="12192000" cy="6858000"/>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351">
              <a:solidFill>
                <a:srgbClr val="FFF4E5"/>
              </a:solidFill>
              <a:latin typeface="Arial"/>
            </a:endParaRPr>
          </a:p>
        </p:txBody>
      </p:sp>
      <p:sp>
        <p:nvSpPr>
          <p:cNvPr id="2" name="AutoShape 2">
            <a:extLst>
              <a:ext uri="{FF2B5EF4-FFF2-40B4-BE49-F238E27FC236}">
                <a16:creationId xmlns:a16="http://schemas.microsoft.com/office/drawing/2014/main" id="{CC17FE26-46D8-40B1-9FAD-44C662766155}"/>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panose="020F0502020204030204"/>
            </a:endParaRPr>
          </a:p>
        </p:txBody>
      </p:sp>
      <p:sp>
        <p:nvSpPr>
          <p:cNvPr id="23" name="Hình chữ nhật 2">
            <a:extLst>
              <a:ext uri="{FF2B5EF4-FFF2-40B4-BE49-F238E27FC236}">
                <a16:creationId xmlns:a16="http://schemas.microsoft.com/office/drawing/2014/main" id="{5D9A4958-F938-4A5F-A0C4-194AE97A5137}"/>
              </a:ext>
            </a:extLst>
          </p:cNvPr>
          <p:cNvSpPr/>
          <p:nvPr/>
        </p:nvSpPr>
        <p:spPr>
          <a:xfrm>
            <a:off x="40567" y="3070097"/>
            <a:ext cx="4337155" cy="3539046"/>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defTabSz="914377"/>
            <a:r>
              <a:rPr lang="vi-VN" sz="3733"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Ấn</a:t>
            </a:r>
            <a:r>
              <a:rPr lang="vi-VN" sz="3733"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Độ giáo</a:t>
            </a:r>
            <a:r>
              <a:rPr lang="vi-VN"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 hay </a:t>
            </a:r>
            <a:r>
              <a:rPr lang="vi-VN" sz="3733" b="1" dirty="0" err="1">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còn</a:t>
            </a:r>
            <a:r>
              <a:rPr lang="vi-VN"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3733" b="1" dirty="0" err="1">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gọi</a:t>
            </a:r>
            <a:r>
              <a:rPr lang="vi-VN"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3733" b="1" dirty="0" err="1">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gọn</a:t>
            </a:r>
            <a:r>
              <a:rPr lang="en-US"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3733" b="1" dirty="0" err="1">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là</a:t>
            </a:r>
            <a:r>
              <a:rPr lang="vi-VN"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3733" b="1" dirty="0" err="1">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Ấn</a:t>
            </a:r>
            <a:r>
              <a:rPr lang="en-US"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3733" b="1" dirty="0" err="1">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giáo</a:t>
            </a:r>
            <a:r>
              <a:rPr lang="vi-VN"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 hay </a:t>
            </a:r>
            <a:r>
              <a:rPr lang="vi-VN" sz="3733" b="1" dirty="0" err="1">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Hindu</a:t>
            </a:r>
            <a:r>
              <a:rPr lang="vi-VN"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3733" b="1" dirty="0" err="1">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giáo</a:t>
            </a:r>
            <a:r>
              <a:rPr lang="en-US"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a:t>
            </a:r>
            <a:r>
              <a:rPr lang="vi-VN"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b="1" dirty="0" err="1">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Có</a:t>
            </a:r>
            <a:r>
              <a:rPr lang="en-US"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 K</a:t>
            </a:r>
            <a:r>
              <a:rPr lang="vi-VN" sz="3733" b="1" dirty="0" err="1">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hoảng</a:t>
            </a:r>
            <a:r>
              <a:rPr lang="vi-VN"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 80% </a:t>
            </a:r>
            <a:r>
              <a:rPr lang="vi-VN" sz="3733" b="1" dirty="0" err="1">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người</a:t>
            </a:r>
            <a:r>
              <a:rPr lang="vi-VN"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3733" b="1" dirty="0" err="1">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Ấn</a:t>
            </a:r>
            <a:r>
              <a:rPr lang="vi-VN"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3733" b="1" dirty="0" err="1">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Độ</a:t>
            </a:r>
            <a:r>
              <a:rPr lang="vi-VN"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 theo </a:t>
            </a:r>
            <a:r>
              <a:rPr lang="vi-VN" sz="3733" b="1" dirty="0" err="1">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Ấn</a:t>
            </a:r>
            <a:r>
              <a:rPr lang="vi-VN"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3733" b="1" dirty="0" err="1">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Độ</a:t>
            </a:r>
            <a:r>
              <a:rPr lang="vi-VN"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3733" b="1" dirty="0" err="1">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giáo</a:t>
            </a:r>
            <a:endParaRPr lang="en-US" sz="3733" b="1"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5" name="Hình ảnh 4">
            <a:extLst>
              <a:ext uri="{FF2B5EF4-FFF2-40B4-BE49-F238E27FC236}">
                <a16:creationId xmlns:a16="http://schemas.microsoft.com/office/drawing/2014/main" id="{716C79B1-BE26-4ED0-6C68-2AE8B64852E2}"/>
              </a:ext>
            </a:extLst>
          </p:cNvPr>
          <p:cNvPicPr>
            <a:picLocks noChangeAspect="1"/>
          </p:cNvPicPr>
          <p:nvPr/>
        </p:nvPicPr>
        <p:blipFill>
          <a:blip r:embed="rId3"/>
          <a:stretch>
            <a:fillRect/>
          </a:stretch>
        </p:blipFill>
        <p:spPr>
          <a:xfrm>
            <a:off x="4187251" y="108073"/>
            <a:ext cx="7824868" cy="6235455"/>
          </a:xfrm>
          <a:prstGeom prst="rect">
            <a:avLst/>
          </a:prstGeom>
        </p:spPr>
      </p:pic>
      <p:sp>
        <p:nvSpPr>
          <p:cNvPr id="10" name="TextBox 7">
            <a:extLst>
              <a:ext uri="{FF2B5EF4-FFF2-40B4-BE49-F238E27FC236}">
                <a16:creationId xmlns:a16="http://schemas.microsoft.com/office/drawing/2014/main" id="{07365F81-3E74-537D-6DD0-B281FA22697A}"/>
              </a:ext>
            </a:extLst>
          </p:cNvPr>
          <p:cNvSpPr txBox="1"/>
          <p:nvPr/>
        </p:nvSpPr>
        <p:spPr>
          <a:xfrm>
            <a:off x="4201567" y="6008468"/>
            <a:ext cx="2254791" cy="830997"/>
          </a:xfrm>
          <a:prstGeom prst="rect">
            <a:avLst/>
          </a:prstGeom>
          <a:solidFill>
            <a:schemeClr val="accent2">
              <a:lumMod val="20000"/>
              <a:lumOff val="80000"/>
            </a:schemeClr>
          </a:solidFill>
        </p:spPr>
        <p:txBody>
          <a:bodyPr wrap="square" rtlCol="0">
            <a:spAutoFit/>
          </a:bodyPr>
          <a:lstStyle/>
          <a:p>
            <a:pPr algn="ctr" defTabSz="914377"/>
            <a:r>
              <a:rPr lang="en-US" sz="2400" b="1" dirty="0" err="1">
                <a:solidFill>
                  <a:srgbClr val="C00000"/>
                </a:solidFill>
                <a:latin typeface="Times New Roman" panose="02020603050405020304" pitchFamily="18" charset="0"/>
                <a:cs typeface="Times New Roman" panose="02020603050405020304" pitchFamily="18" charset="0"/>
              </a:rPr>
              <a:t>Thần</a:t>
            </a:r>
            <a:r>
              <a:rPr lang="en-US" sz="2400" b="1" dirty="0">
                <a:solidFill>
                  <a:srgbClr val="C00000"/>
                </a:solidFill>
                <a:latin typeface="Times New Roman" panose="02020603050405020304" pitchFamily="18" charset="0"/>
                <a:cs typeface="Times New Roman" panose="02020603050405020304" pitchFamily="18" charset="0"/>
              </a:rPr>
              <a:t> Bram (</a:t>
            </a:r>
            <a:r>
              <a:rPr lang="en-US" sz="2400" b="1" dirty="0" err="1">
                <a:solidFill>
                  <a:srgbClr val="C00000"/>
                </a:solidFill>
                <a:latin typeface="Times New Roman" panose="02020603050405020304" pitchFamily="18" charset="0"/>
                <a:cs typeface="Times New Roman" panose="02020603050405020304" pitchFamily="18" charset="0"/>
              </a:rPr>
              <a:t>Đấng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tạo</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hóa</a:t>
            </a:r>
            <a:r>
              <a:rPr lang="en-US" sz="2400" b="1" dirty="0">
                <a:solidFill>
                  <a:srgbClr val="C00000"/>
                </a:solidFill>
                <a:latin typeface="Times New Roman" panose="02020603050405020304" pitchFamily="18" charset="0"/>
                <a:cs typeface="Times New Roman" panose="02020603050405020304" pitchFamily="18" charset="0"/>
              </a:rPr>
              <a:t>)</a:t>
            </a:r>
          </a:p>
        </p:txBody>
      </p:sp>
      <p:sp>
        <p:nvSpPr>
          <p:cNvPr id="11" name="TextBox 7">
            <a:extLst>
              <a:ext uri="{FF2B5EF4-FFF2-40B4-BE49-F238E27FC236}">
                <a16:creationId xmlns:a16="http://schemas.microsoft.com/office/drawing/2014/main" id="{BA3AA0CE-9F86-95E0-A972-194F3F55553D}"/>
              </a:ext>
            </a:extLst>
          </p:cNvPr>
          <p:cNvSpPr txBox="1"/>
          <p:nvPr/>
        </p:nvSpPr>
        <p:spPr>
          <a:xfrm>
            <a:off x="7094962" y="5982929"/>
            <a:ext cx="2139276" cy="830997"/>
          </a:xfrm>
          <a:prstGeom prst="rect">
            <a:avLst/>
          </a:prstGeom>
          <a:solidFill>
            <a:schemeClr val="accent2">
              <a:lumMod val="20000"/>
              <a:lumOff val="80000"/>
            </a:schemeClr>
          </a:solidFill>
        </p:spPr>
        <p:txBody>
          <a:bodyPr wrap="square" rtlCol="0">
            <a:spAutoFit/>
          </a:bodyPr>
          <a:lstStyle/>
          <a:p>
            <a:pPr algn="ctr" defTabSz="914377"/>
            <a:r>
              <a:rPr lang="en-US" sz="2400" b="1" dirty="0" err="1">
                <a:solidFill>
                  <a:srgbClr val="C00000"/>
                </a:solidFill>
                <a:latin typeface="Times New Roman" panose="02020603050405020304" pitchFamily="18" charset="0"/>
                <a:cs typeface="Times New Roman" panose="02020603050405020304" pitchFamily="18" charset="0"/>
              </a:rPr>
              <a:t>Thần</a:t>
            </a:r>
            <a:r>
              <a:rPr lang="en-US" sz="2400" b="1" dirty="0">
                <a:solidFill>
                  <a:srgbClr val="C00000"/>
                </a:solidFill>
                <a:latin typeface="Times New Roman" panose="02020603050405020304" pitchFamily="18" charset="0"/>
                <a:cs typeface="Times New Roman" panose="02020603050405020304" pitchFamily="18" charset="0"/>
              </a:rPr>
              <a:t> Vishnu (</a:t>
            </a:r>
            <a:r>
              <a:rPr lang="en-US" sz="2400" b="1" dirty="0" err="1">
                <a:solidFill>
                  <a:srgbClr val="C00000"/>
                </a:solidFill>
                <a:latin typeface="Times New Roman" panose="02020603050405020304" pitchFamily="18" charset="0"/>
                <a:cs typeface="Times New Roman" panose="02020603050405020304" pitchFamily="18" charset="0"/>
              </a:rPr>
              <a:t>Đấng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bảo</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hộ</a:t>
            </a:r>
            <a:r>
              <a:rPr lang="en-US" sz="2400" b="1" dirty="0">
                <a:solidFill>
                  <a:srgbClr val="C00000"/>
                </a:solidFill>
                <a:latin typeface="Times New Roman" panose="02020603050405020304" pitchFamily="18" charset="0"/>
                <a:cs typeface="Times New Roman" panose="02020603050405020304" pitchFamily="18" charset="0"/>
              </a:rPr>
              <a:t>)</a:t>
            </a:r>
          </a:p>
        </p:txBody>
      </p:sp>
      <p:sp>
        <p:nvSpPr>
          <p:cNvPr id="12" name="TextBox 7">
            <a:extLst>
              <a:ext uri="{FF2B5EF4-FFF2-40B4-BE49-F238E27FC236}">
                <a16:creationId xmlns:a16="http://schemas.microsoft.com/office/drawing/2014/main" id="{E3B10366-4B7C-B9D0-0F28-D478CD606FF4}"/>
              </a:ext>
            </a:extLst>
          </p:cNvPr>
          <p:cNvSpPr txBox="1"/>
          <p:nvPr/>
        </p:nvSpPr>
        <p:spPr>
          <a:xfrm>
            <a:off x="9677378" y="6020711"/>
            <a:ext cx="2334741" cy="830997"/>
          </a:xfrm>
          <a:prstGeom prst="rect">
            <a:avLst/>
          </a:prstGeom>
          <a:solidFill>
            <a:schemeClr val="accent2">
              <a:lumMod val="20000"/>
              <a:lumOff val="80000"/>
            </a:schemeClr>
          </a:solidFill>
        </p:spPr>
        <p:txBody>
          <a:bodyPr wrap="square" rtlCol="0">
            <a:spAutoFit/>
          </a:bodyPr>
          <a:lstStyle/>
          <a:p>
            <a:pPr algn="ctr" defTabSz="914377"/>
            <a:r>
              <a:rPr lang="en-US" sz="2400" b="1" dirty="0" err="1">
                <a:solidFill>
                  <a:srgbClr val="C00000"/>
                </a:solidFill>
                <a:latin typeface="Times New Roman" panose="02020603050405020304" pitchFamily="18" charset="0"/>
                <a:cs typeface="Times New Roman" panose="02020603050405020304" pitchFamily="18" charset="0"/>
              </a:rPr>
              <a:t>Thần</a:t>
            </a:r>
            <a:r>
              <a:rPr lang="en-US" sz="2400" b="1" dirty="0">
                <a:solidFill>
                  <a:srgbClr val="C00000"/>
                </a:solidFill>
                <a:latin typeface="Times New Roman" panose="02020603050405020304" pitchFamily="18" charset="0"/>
                <a:cs typeface="Times New Roman" panose="02020603050405020304" pitchFamily="18" charset="0"/>
              </a:rPr>
              <a:t> Vishnu (</a:t>
            </a:r>
            <a:r>
              <a:rPr lang="en-US" sz="2400" b="1" dirty="0" err="1">
                <a:solidFill>
                  <a:srgbClr val="C00000"/>
                </a:solidFill>
                <a:latin typeface="Times New Roman" panose="02020603050405020304" pitchFamily="18" charset="0"/>
                <a:cs typeface="Times New Roman" panose="02020603050405020304" pitchFamily="18" charset="0"/>
              </a:rPr>
              <a:t>Đấng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hủy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diệt</a:t>
            </a:r>
            <a:r>
              <a:rPr lang="en-US" sz="2400" b="1" dirty="0">
                <a:solidFill>
                  <a:srgbClr val="C00000"/>
                </a:solidFill>
                <a:latin typeface="Times New Roman" panose="02020603050405020304" pitchFamily="18" charset="0"/>
                <a:cs typeface="Times New Roman" panose="02020603050405020304" pitchFamily="18" charset="0"/>
              </a:rPr>
              <a:t>)</a:t>
            </a:r>
          </a:p>
        </p:txBody>
      </p:sp>
      <p:pic>
        <p:nvPicPr>
          <p:cNvPr id="3" name="Hình ảnh 2">
            <a:extLst>
              <a:ext uri="{FF2B5EF4-FFF2-40B4-BE49-F238E27FC236}">
                <a16:creationId xmlns:a16="http://schemas.microsoft.com/office/drawing/2014/main" id="{4AADE6B8-449B-1487-E3EE-A23C98394907}"/>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58746" y="123635"/>
            <a:ext cx="3909935" cy="2932451"/>
          </a:xfrm>
          <a:prstGeom prst="rect">
            <a:avLst/>
          </a:prstGeom>
        </p:spPr>
      </p:pic>
    </p:spTree>
    <p:extLst>
      <p:ext uri="{BB962C8B-B14F-4D97-AF65-F5344CB8AC3E}">
        <p14:creationId xmlns:p14="http://schemas.microsoft.com/office/powerpoint/2010/main" val="1377269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94E23-2344-466A-8CB1-D72A0299C9EF}"/>
              </a:ext>
            </a:extLst>
          </p:cNvPr>
          <p:cNvSpPr/>
          <p:nvPr/>
        </p:nvSpPr>
        <p:spPr>
          <a:xfrm>
            <a:off x="29049" y="0"/>
            <a:ext cx="12192000" cy="6858000"/>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351">
              <a:solidFill>
                <a:srgbClr val="FFF4E5"/>
              </a:solidFill>
              <a:latin typeface="Arial"/>
            </a:endParaRPr>
          </a:p>
        </p:txBody>
      </p:sp>
      <p:pic>
        <p:nvPicPr>
          <p:cNvPr id="15362" name="Picture 2" descr="Phật giáo là gì? Hiểu đúng về đạo Phật để tu tập đúng chánh pháp">
            <a:extLst>
              <a:ext uri="{FF2B5EF4-FFF2-40B4-BE49-F238E27FC236}">
                <a16:creationId xmlns:a16="http://schemas.microsoft.com/office/drawing/2014/main" id="{5CC991F6-C6BD-4C1D-8BB2-CE36B5EE8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37" y="260732"/>
            <a:ext cx="4414887" cy="591521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17">
            <a:extLst>
              <a:ext uri="{FF2B5EF4-FFF2-40B4-BE49-F238E27FC236}">
                <a16:creationId xmlns:a16="http://schemas.microsoft.com/office/drawing/2014/main" id="{93B250DB-1D4B-4845-944A-ABA54714A6CC}"/>
              </a:ext>
            </a:extLst>
          </p:cNvPr>
          <p:cNvGrpSpPr/>
          <p:nvPr/>
        </p:nvGrpSpPr>
        <p:grpSpPr>
          <a:xfrm>
            <a:off x="5029709" y="2685500"/>
            <a:ext cx="1475424" cy="1304792"/>
            <a:chOff x="6363478" y="2276669"/>
            <a:chExt cx="1475424" cy="1259633"/>
          </a:xfrm>
        </p:grpSpPr>
        <p:cxnSp>
          <p:nvCxnSpPr>
            <p:cNvPr id="7" name="Đường nối Thẳng 11">
              <a:extLst>
                <a:ext uri="{FF2B5EF4-FFF2-40B4-BE49-F238E27FC236}">
                  <a16:creationId xmlns:a16="http://schemas.microsoft.com/office/drawing/2014/main" id="{BCF61038-3DA7-4D7E-BDA9-5961264E5601}"/>
                </a:ext>
              </a:extLst>
            </p:cNvPr>
            <p:cNvCxnSpPr/>
            <p:nvPr/>
          </p:nvCxnSpPr>
          <p:spPr>
            <a:xfrm>
              <a:off x="6363478" y="2276669"/>
              <a:ext cx="0" cy="125963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Đường nối Thẳng 15">
              <a:extLst>
                <a:ext uri="{FF2B5EF4-FFF2-40B4-BE49-F238E27FC236}">
                  <a16:creationId xmlns:a16="http://schemas.microsoft.com/office/drawing/2014/main" id="{562502ED-676D-4244-85C0-3E63DFDC12EC}"/>
                </a:ext>
              </a:extLst>
            </p:cNvPr>
            <p:cNvCxnSpPr/>
            <p:nvPr/>
          </p:nvCxnSpPr>
          <p:spPr>
            <a:xfrm>
              <a:off x="6367549" y="2277687"/>
              <a:ext cx="1471353"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 name="Nhóm 19">
            <a:extLst>
              <a:ext uri="{FF2B5EF4-FFF2-40B4-BE49-F238E27FC236}">
                <a16:creationId xmlns:a16="http://schemas.microsoft.com/office/drawing/2014/main" id="{0FD0AB72-F2EF-4784-A145-B0DD07DC7FD4}"/>
              </a:ext>
            </a:extLst>
          </p:cNvPr>
          <p:cNvGrpSpPr/>
          <p:nvPr/>
        </p:nvGrpSpPr>
        <p:grpSpPr>
          <a:xfrm rot="10800000">
            <a:off x="10394639" y="5275811"/>
            <a:ext cx="1475424" cy="1304792"/>
            <a:chOff x="6363478" y="2276669"/>
            <a:chExt cx="1475424" cy="1259633"/>
          </a:xfrm>
        </p:grpSpPr>
        <p:cxnSp>
          <p:nvCxnSpPr>
            <p:cNvPr id="10" name="Đường nối Thẳng 20">
              <a:extLst>
                <a:ext uri="{FF2B5EF4-FFF2-40B4-BE49-F238E27FC236}">
                  <a16:creationId xmlns:a16="http://schemas.microsoft.com/office/drawing/2014/main" id="{8233CFA5-147D-4A4B-A2ED-1FD464BDD681}"/>
                </a:ext>
              </a:extLst>
            </p:cNvPr>
            <p:cNvCxnSpPr/>
            <p:nvPr/>
          </p:nvCxnSpPr>
          <p:spPr>
            <a:xfrm>
              <a:off x="6363478" y="2276669"/>
              <a:ext cx="0" cy="125963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Đường nối Thẳng 21">
              <a:extLst>
                <a:ext uri="{FF2B5EF4-FFF2-40B4-BE49-F238E27FC236}">
                  <a16:creationId xmlns:a16="http://schemas.microsoft.com/office/drawing/2014/main" id="{BC1D37A9-9DDD-4AC4-A65F-DD9F879A29CA}"/>
                </a:ext>
              </a:extLst>
            </p:cNvPr>
            <p:cNvCxnSpPr/>
            <p:nvPr/>
          </p:nvCxnSpPr>
          <p:spPr>
            <a:xfrm>
              <a:off x="6367549" y="2277687"/>
              <a:ext cx="1471353"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F21A1739-1D25-4917-A7B7-B7D90B54DA65}"/>
              </a:ext>
            </a:extLst>
          </p:cNvPr>
          <p:cNvSpPr txBox="1"/>
          <p:nvPr/>
        </p:nvSpPr>
        <p:spPr>
          <a:xfrm>
            <a:off x="5025639" y="3414459"/>
            <a:ext cx="6842389" cy="2800382"/>
          </a:xfrm>
          <a:prstGeom prst="rect">
            <a:avLst/>
          </a:prstGeom>
          <a:noFill/>
        </p:spPr>
        <p:txBody>
          <a:bodyPr wrap="square">
            <a:spAutoFit/>
          </a:bodyPr>
          <a:lstStyle/>
          <a:p>
            <a:pPr algn="just" defTabSz="914377">
              <a:defRPr/>
            </a:pPr>
            <a:r>
              <a:rPr lang="en-US" sz="2933" b="1" dirty="0" err="1">
                <a:solidFill>
                  <a:srgbClr val="5D5345"/>
                </a:solidFill>
                <a:latin typeface="Times New Roman" panose="02020603050405020304" pitchFamily="18" charset="0"/>
                <a:ea typeface="#9Slide03 Roboto Condensed" panose="02000000000000000000" pitchFamily="2" charset="0"/>
                <a:cs typeface="Times New Roman" panose="02020603050405020304" pitchFamily="18" charset="0"/>
              </a:rPr>
              <a:t>Phật</a:t>
            </a:r>
            <a:r>
              <a:rPr lang="en-US" sz="2933" b="1" dirty="0">
                <a:solidFill>
                  <a:srgbClr val="5D5345"/>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b="1" dirty="0" err="1">
                <a:solidFill>
                  <a:srgbClr val="5D5345"/>
                </a:solidFill>
                <a:latin typeface="Times New Roman" panose="02020603050405020304" pitchFamily="18" charset="0"/>
                <a:ea typeface="#9Slide03 Roboto Condensed" panose="02000000000000000000" pitchFamily="2" charset="0"/>
                <a:cs typeface="Times New Roman" panose="02020603050405020304" pitchFamily="18" charset="0"/>
              </a:rPr>
              <a:t>giáo</a:t>
            </a:r>
            <a:r>
              <a:rPr lang="en-US" sz="2933" b="1" dirty="0">
                <a:solidFill>
                  <a:srgbClr val="5D5345"/>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không</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thừa</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nhận</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có</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một</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đấng</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tối</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cao</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nào</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có</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thể</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ngự</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trị</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và</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chi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phối</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đời</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sống</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của</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con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người</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Khổ</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đau</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hay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hạnh</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phúc</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là</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do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chính</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mỗi</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người</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tự</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tạo</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ra.</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Ai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cũng</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có</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Phật</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tính</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nên</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ai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cũng</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có</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thể</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tu</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tập</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để</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trở</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thành</a:t>
            </a:r>
            <a:r>
              <a:rPr lang="en-US" sz="2933"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33"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Phật</a:t>
            </a:r>
            <a:endParaRPr lang="en-US" sz="2933"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15368" name="Picture 8">
            <a:extLst>
              <a:ext uri="{FF2B5EF4-FFF2-40B4-BE49-F238E27FC236}">
                <a16:creationId xmlns:a16="http://schemas.microsoft.com/office/drawing/2014/main" id="{E729100F-3B33-40D9-B3C0-2A36244F6E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6331" y="240944"/>
            <a:ext cx="3283732" cy="28950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7">
            <a:extLst>
              <a:ext uri="{FF2B5EF4-FFF2-40B4-BE49-F238E27FC236}">
                <a16:creationId xmlns:a16="http://schemas.microsoft.com/office/drawing/2014/main" id="{E771A199-25BE-8449-B919-5CEEC0158D36}"/>
              </a:ext>
            </a:extLst>
          </p:cNvPr>
          <p:cNvSpPr txBox="1"/>
          <p:nvPr/>
        </p:nvSpPr>
        <p:spPr>
          <a:xfrm>
            <a:off x="747369" y="6152587"/>
            <a:ext cx="3468319" cy="666786"/>
          </a:xfrm>
          <a:prstGeom prst="rect">
            <a:avLst/>
          </a:prstGeom>
          <a:noFill/>
        </p:spPr>
        <p:txBody>
          <a:bodyPr wrap="square" rtlCol="0">
            <a:spAutoFit/>
          </a:bodyPr>
          <a:lstStyle/>
          <a:p>
            <a:pPr algn="ctr" defTabSz="914377"/>
            <a:r>
              <a:rPr lang="en-US" sz="3733" b="1" dirty="0" err="1">
                <a:solidFill>
                  <a:srgbClr val="C00000"/>
                </a:solidFill>
                <a:latin typeface="Times New Roman" panose="02020603050405020304" pitchFamily="18" charset="0"/>
                <a:cs typeface="Times New Roman" panose="02020603050405020304" pitchFamily="18" charset="0"/>
              </a:rPr>
              <a:t>Phật</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Thích</a:t>
            </a:r>
            <a:r>
              <a:rPr lang="en-US" sz="3733" b="1" dirty="0">
                <a:solidFill>
                  <a:srgbClr val="C00000"/>
                </a:solidFill>
                <a:latin typeface="Times New Roman" panose="02020603050405020304" pitchFamily="18" charset="0"/>
                <a:cs typeface="Times New Roman" panose="02020603050405020304" pitchFamily="18" charset="0"/>
              </a:rPr>
              <a:t> ca</a:t>
            </a:r>
          </a:p>
        </p:txBody>
      </p:sp>
      <p:pic>
        <p:nvPicPr>
          <p:cNvPr id="3" name="Hình ảnh 2">
            <a:extLst>
              <a:ext uri="{FF2B5EF4-FFF2-40B4-BE49-F238E27FC236}">
                <a16:creationId xmlns:a16="http://schemas.microsoft.com/office/drawing/2014/main" id="{C7535572-A48E-794B-DD42-E048B1797774}"/>
              </a:ext>
            </a:extLst>
          </p:cNvPr>
          <p:cNvPicPr>
            <a:picLocks noChangeAspect="1"/>
          </p:cNvPicPr>
          <p:nvPr/>
        </p:nvPicPr>
        <p:blipFill>
          <a:blip r:embed="rId5"/>
          <a:stretch>
            <a:fillRect/>
          </a:stretch>
        </p:blipFill>
        <p:spPr>
          <a:xfrm>
            <a:off x="4993874" y="241469"/>
            <a:ext cx="3467100" cy="2998119"/>
          </a:xfrm>
          <a:prstGeom prst="rect">
            <a:avLst/>
          </a:prstGeom>
        </p:spPr>
      </p:pic>
    </p:spTree>
    <p:extLst>
      <p:ext uri="{BB962C8B-B14F-4D97-AF65-F5344CB8AC3E}">
        <p14:creationId xmlns:p14="http://schemas.microsoft.com/office/powerpoint/2010/main" val="3168261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D13D662-BEC2-E736-9F00-154C719689BD}"/>
              </a:ext>
            </a:extLst>
          </p:cNvPr>
          <p:cNvSpPr>
            <a:spLocks noGrp="1"/>
          </p:cNvSpPr>
          <p:nvPr>
            <p:ph type="title"/>
          </p:nvPr>
        </p:nvSpPr>
        <p:spPr>
          <a:xfrm>
            <a:off x="3967397" y="5295988"/>
            <a:ext cx="3809071" cy="687600"/>
          </a:xfrm>
        </p:spPr>
        <p:txBody>
          <a:bodyPr/>
          <a:lstStyle/>
          <a:p>
            <a:r>
              <a:rPr lang="en-US" sz="3733" b="1" dirty="0">
                <a:solidFill>
                  <a:srgbClr val="FF0000"/>
                </a:solidFill>
              </a:rPr>
              <a:t>TRUNG QUỐC</a:t>
            </a:r>
          </a:p>
        </p:txBody>
      </p:sp>
      <p:pic>
        <p:nvPicPr>
          <p:cNvPr id="3" name="Hình ảnh 2">
            <a:extLst>
              <a:ext uri="{FF2B5EF4-FFF2-40B4-BE49-F238E27FC236}">
                <a16:creationId xmlns:a16="http://schemas.microsoft.com/office/drawing/2014/main" id="{47AA1B39-5FC3-1AD4-E646-2DB10F382745}"/>
              </a:ext>
            </a:extLst>
          </p:cNvPr>
          <p:cNvPicPr>
            <a:picLocks noChangeAspect="1"/>
          </p:cNvPicPr>
          <p:nvPr/>
        </p:nvPicPr>
        <p:blipFill>
          <a:blip r:embed="rId2"/>
          <a:stretch>
            <a:fillRect/>
          </a:stretch>
        </p:blipFill>
        <p:spPr>
          <a:xfrm>
            <a:off x="902474" y="2028669"/>
            <a:ext cx="5417596" cy="2058651"/>
          </a:xfrm>
          <a:prstGeom prst="rect">
            <a:avLst/>
          </a:prstGeom>
        </p:spPr>
      </p:pic>
      <p:pic>
        <p:nvPicPr>
          <p:cNvPr id="4" name="Hình ảnh 3">
            <a:extLst>
              <a:ext uri="{FF2B5EF4-FFF2-40B4-BE49-F238E27FC236}">
                <a16:creationId xmlns:a16="http://schemas.microsoft.com/office/drawing/2014/main" id="{C69B23A2-698F-A241-A04A-3365D00B156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71931" y="77598"/>
            <a:ext cx="5417596" cy="5417596"/>
          </a:xfrm>
          <a:prstGeom prst="rect">
            <a:avLst/>
          </a:prstGeom>
        </p:spPr>
      </p:pic>
      <p:sp>
        <p:nvSpPr>
          <p:cNvPr id="5" name="Mũi tên: Phải 4">
            <a:extLst>
              <a:ext uri="{FF2B5EF4-FFF2-40B4-BE49-F238E27FC236}">
                <a16:creationId xmlns:a16="http://schemas.microsoft.com/office/drawing/2014/main" id="{DDF70C97-4E89-E48E-354C-8589B68A7AA9}"/>
              </a:ext>
            </a:extLst>
          </p:cNvPr>
          <p:cNvSpPr/>
          <p:nvPr/>
        </p:nvSpPr>
        <p:spPr>
          <a:xfrm rot="17929579">
            <a:off x="2108817" y="4760765"/>
            <a:ext cx="979356" cy="4121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6E9"/>
              </a:solidFill>
              <a:latin typeface="Arial"/>
            </a:endParaRPr>
          </a:p>
        </p:txBody>
      </p:sp>
      <p:sp>
        <p:nvSpPr>
          <p:cNvPr id="6" name="Hình chữ nhật 5">
            <a:extLst>
              <a:ext uri="{FF2B5EF4-FFF2-40B4-BE49-F238E27FC236}">
                <a16:creationId xmlns:a16="http://schemas.microsoft.com/office/drawing/2014/main" id="{4A2069B3-E8F4-BFDF-337E-172873DAC37D}"/>
              </a:ext>
            </a:extLst>
          </p:cNvPr>
          <p:cNvSpPr/>
          <p:nvPr/>
        </p:nvSpPr>
        <p:spPr>
          <a:xfrm>
            <a:off x="902474" y="814766"/>
            <a:ext cx="10270196" cy="5104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6E9"/>
              </a:solidFill>
              <a:latin typeface="Arial"/>
            </a:endParaRPr>
          </a:p>
        </p:txBody>
      </p:sp>
      <p:sp>
        <p:nvSpPr>
          <p:cNvPr id="7" name="Tiêu đề 5">
            <a:extLst>
              <a:ext uri="{FF2B5EF4-FFF2-40B4-BE49-F238E27FC236}">
                <a16:creationId xmlns:a16="http://schemas.microsoft.com/office/drawing/2014/main" id="{65745602-5768-B01A-59CD-39AA14A3B13B}"/>
              </a:ext>
            </a:extLst>
          </p:cNvPr>
          <p:cNvSpPr txBox="1">
            <a:spLocks/>
          </p:cNvSpPr>
          <p:nvPr/>
        </p:nvSpPr>
        <p:spPr>
          <a:xfrm>
            <a:off x="3904629" y="5102035"/>
            <a:ext cx="4668508" cy="68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Limelight"/>
              <a:buNone/>
              <a:defRPr sz="3000" b="0" i="0" u="none" strike="noStrike" cap="none">
                <a:solidFill>
                  <a:schemeClr val="lt2"/>
                </a:solidFill>
                <a:latin typeface="Limelight"/>
                <a:ea typeface="Limelight"/>
                <a:cs typeface="Limelight"/>
                <a:sym typeface="Limelight"/>
              </a:defRPr>
            </a:lvl1pPr>
            <a:lvl2pPr marR="0" lvl="1"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2pPr>
            <a:lvl3pPr marR="0" lvl="2"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3pPr>
            <a:lvl4pPr marR="0" lvl="3"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4pPr>
            <a:lvl5pPr marR="0" lvl="4"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5pPr>
            <a:lvl6pPr marR="0" lvl="5"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6pPr>
            <a:lvl7pPr marR="0" lvl="6"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7pPr>
            <a:lvl8pPr marR="0" lvl="7"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8pPr>
            <a:lvl9pPr marR="0" lvl="8"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9pPr>
          </a:lstStyle>
          <a:p>
            <a:pPr defTabSz="1219170">
              <a:buClr>
                <a:srgbClr val="3B3232"/>
              </a:buClr>
            </a:pPr>
            <a:r>
              <a:rPr lang="en-US" sz="4000" b="1" kern="0" dirty="0">
                <a:solidFill>
                  <a:srgbClr val="FF0000"/>
                </a:solidFill>
              </a:rPr>
              <a:t>ĐÔNG DÂN</a:t>
            </a:r>
          </a:p>
        </p:txBody>
      </p:sp>
      <p:pic>
        <p:nvPicPr>
          <p:cNvPr id="8" name="Hình ảnh 7">
            <a:extLst>
              <a:ext uri="{FF2B5EF4-FFF2-40B4-BE49-F238E27FC236}">
                <a16:creationId xmlns:a16="http://schemas.microsoft.com/office/drawing/2014/main" id="{84F9F1EB-4CC2-5F3C-86E8-A11568CA054F}"/>
              </a:ext>
            </a:extLst>
          </p:cNvPr>
          <p:cNvPicPr>
            <a:picLocks noChangeAspect="1"/>
          </p:cNvPicPr>
          <p:nvPr/>
        </p:nvPicPr>
        <p:blipFill>
          <a:blip r:embed="rId4">
            <a:clrChange>
              <a:clrFrom>
                <a:srgbClr val="F5F5F5"/>
              </a:clrFrom>
              <a:clrTo>
                <a:srgbClr val="F5F5F5">
                  <a:alpha val="0"/>
                </a:srgbClr>
              </a:clrTo>
            </a:clrChange>
          </a:blip>
          <a:stretch>
            <a:fillRect/>
          </a:stretch>
        </p:blipFill>
        <p:spPr>
          <a:xfrm>
            <a:off x="6355740" y="553899"/>
            <a:ext cx="4655461" cy="4655461"/>
          </a:xfrm>
          <a:prstGeom prst="rect">
            <a:avLst/>
          </a:prstGeom>
        </p:spPr>
      </p:pic>
      <p:pic>
        <p:nvPicPr>
          <p:cNvPr id="9" name="Hình ảnh 8">
            <a:extLst>
              <a:ext uri="{FF2B5EF4-FFF2-40B4-BE49-F238E27FC236}">
                <a16:creationId xmlns:a16="http://schemas.microsoft.com/office/drawing/2014/main" id="{83E664AF-76DB-857E-5F4C-97C365C6CD1B}"/>
              </a:ext>
            </a:extLst>
          </p:cNvPr>
          <p:cNvPicPr>
            <a:picLocks noChangeAspect="1"/>
          </p:cNvPicPr>
          <p:nvPr/>
        </p:nvPicPr>
        <p:blipFill>
          <a:blip r:embed="rId5"/>
          <a:stretch>
            <a:fillRect/>
          </a:stretch>
        </p:blipFill>
        <p:spPr>
          <a:xfrm>
            <a:off x="1029326" y="646952"/>
            <a:ext cx="4562409" cy="4562409"/>
          </a:xfrm>
          <a:prstGeom prst="rect">
            <a:avLst/>
          </a:prstGeom>
        </p:spPr>
      </p:pic>
      <p:sp>
        <p:nvSpPr>
          <p:cNvPr id="10" name="Hình chữ nhật 9">
            <a:extLst>
              <a:ext uri="{FF2B5EF4-FFF2-40B4-BE49-F238E27FC236}">
                <a16:creationId xmlns:a16="http://schemas.microsoft.com/office/drawing/2014/main" id="{5436D134-5E27-F736-2CB7-BE01C525FF0F}"/>
              </a:ext>
            </a:extLst>
          </p:cNvPr>
          <p:cNvSpPr/>
          <p:nvPr/>
        </p:nvSpPr>
        <p:spPr>
          <a:xfrm>
            <a:off x="938187" y="848367"/>
            <a:ext cx="9981876" cy="5093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6E9"/>
              </a:solidFill>
              <a:latin typeface="Arial"/>
            </a:endParaRPr>
          </a:p>
        </p:txBody>
      </p:sp>
      <p:sp>
        <p:nvSpPr>
          <p:cNvPr id="11" name="Tiêu đề phụ 2">
            <a:extLst>
              <a:ext uri="{FF2B5EF4-FFF2-40B4-BE49-F238E27FC236}">
                <a16:creationId xmlns:a16="http://schemas.microsoft.com/office/drawing/2014/main" id="{E5230FE8-77F4-81CA-5DA2-725E324F646A}"/>
              </a:ext>
            </a:extLst>
          </p:cNvPr>
          <p:cNvSpPr txBox="1">
            <a:spLocks/>
          </p:cNvSpPr>
          <p:nvPr/>
        </p:nvSpPr>
        <p:spPr>
          <a:xfrm>
            <a:off x="5011747" y="5213313"/>
            <a:ext cx="2823148" cy="737017"/>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4267" b="1" kern="0" dirty="0">
                <a:solidFill>
                  <a:srgbClr val="FF0000"/>
                </a:solidFill>
              </a:rPr>
              <a:t>HỒI GIÁO</a:t>
            </a:r>
          </a:p>
        </p:txBody>
      </p:sp>
      <p:pic>
        <p:nvPicPr>
          <p:cNvPr id="12" name="Hình ảnh 11">
            <a:extLst>
              <a:ext uri="{FF2B5EF4-FFF2-40B4-BE49-F238E27FC236}">
                <a16:creationId xmlns:a16="http://schemas.microsoft.com/office/drawing/2014/main" id="{F7E30AD1-B223-46D7-E7E5-C59C8CEE8331}"/>
              </a:ext>
            </a:extLst>
          </p:cNvPr>
          <p:cNvPicPr>
            <a:picLocks noChangeAspect="1"/>
          </p:cNvPicPr>
          <p:nvPr/>
        </p:nvPicPr>
        <p:blipFill>
          <a:blip r:embed="rId6">
            <a:clrChange>
              <a:clrFrom>
                <a:srgbClr val="FDFDFD"/>
              </a:clrFrom>
              <a:clrTo>
                <a:srgbClr val="FDFDFD">
                  <a:alpha val="0"/>
                </a:srgbClr>
              </a:clrTo>
            </a:clrChange>
          </a:blip>
          <a:stretch>
            <a:fillRect/>
          </a:stretch>
        </p:blipFill>
        <p:spPr>
          <a:xfrm>
            <a:off x="2129712" y="1542067"/>
            <a:ext cx="3470787" cy="3419155"/>
          </a:xfrm>
          <a:prstGeom prst="rect">
            <a:avLst/>
          </a:prstGeom>
        </p:spPr>
      </p:pic>
      <p:pic>
        <p:nvPicPr>
          <p:cNvPr id="13" name="Hình ảnh 12">
            <a:extLst>
              <a:ext uri="{FF2B5EF4-FFF2-40B4-BE49-F238E27FC236}">
                <a16:creationId xmlns:a16="http://schemas.microsoft.com/office/drawing/2014/main" id="{0BC029CD-C32D-86EC-580A-90B33A17CF7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395147" y="848368"/>
            <a:ext cx="5039708" cy="4419545"/>
          </a:xfrm>
          <a:prstGeom prst="rect">
            <a:avLst/>
          </a:prstGeom>
        </p:spPr>
      </p:pic>
      <p:sp>
        <p:nvSpPr>
          <p:cNvPr id="14" name="Hình chữ nhật 13">
            <a:extLst>
              <a:ext uri="{FF2B5EF4-FFF2-40B4-BE49-F238E27FC236}">
                <a16:creationId xmlns:a16="http://schemas.microsoft.com/office/drawing/2014/main" id="{B5DB8CB2-47A9-5633-BF39-39E825D3E48D}"/>
              </a:ext>
            </a:extLst>
          </p:cNvPr>
          <p:cNvSpPr/>
          <p:nvPr/>
        </p:nvSpPr>
        <p:spPr>
          <a:xfrm>
            <a:off x="845926" y="814766"/>
            <a:ext cx="10166396" cy="5093457"/>
          </a:xfrm>
          <a:prstGeom prst="rect">
            <a:avLst/>
          </a:prstGeom>
          <a:solidFill>
            <a:schemeClr val="bg1"/>
          </a:solidFill>
          <a:ln>
            <a:solidFill>
              <a:srgbClr val="FFF6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6E9"/>
              </a:solidFill>
              <a:latin typeface="Arial"/>
            </a:endParaRPr>
          </a:p>
        </p:txBody>
      </p:sp>
      <p:sp>
        <p:nvSpPr>
          <p:cNvPr id="15" name="Tiêu đề 1">
            <a:extLst>
              <a:ext uri="{FF2B5EF4-FFF2-40B4-BE49-F238E27FC236}">
                <a16:creationId xmlns:a16="http://schemas.microsoft.com/office/drawing/2014/main" id="{CA5FA1C7-0569-063F-4729-690EEB61B2E3}"/>
              </a:ext>
            </a:extLst>
          </p:cNvPr>
          <p:cNvSpPr txBox="1">
            <a:spLocks/>
          </p:cNvSpPr>
          <p:nvPr/>
        </p:nvSpPr>
        <p:spPr>
          <a:xfrm>
            <a:off x="4229910" y="5019463"/>
            <a:ext cx="3569228" cy="68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Limelight"/>
              <a:buNone/>
              <a:defRPr sz="3000" b="0" i="0" u="none" strike="noStrike" cap="none">
                <a:solidFill>
                  <a:schemeClr val="lt2"/>
                </a:solidFill>
                <a:latin typeface="Limelight"/>
                <a:ea typeface="Limelight"/>
                <a:cs typeface="Limelight"/>
                <a:sym typeface="Limelight"/>
              </a:defRPr>
            </a:lvl1pPr>
            <a:lvl2pPr marR="0" lvl="1"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2pPr>
            <a:lvl3pPr marR="0" lvl="2"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3pPr>
            <a:lvl4pPr marR="0" lvl="3"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4pPr>
            <a:lvl5pPr marR="0" lvl="4"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5pPr>
            <a:lvl6pPr marR="0" lvl="5"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6pPr>
            <a:lvl7pPr marR="0" lvl="6"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7pPr>
            <a:lvl8pPr marR="0" lvl="7"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8pPr>
            <a:lvl9pPr marR="0" lvl="8" algn="l" rtl="0">
              <a:lnSpc>
                <a:spcPct val="100000"/>
              </a:lnSpc>
              <a:spcBef>
                <a:spcPts val="0"/>
              </a:spcBef>
              <a:spcAft>
                <a:spcPts val="0"/>
              </a:spcAft>
              <a:buClr>
                <a:schemeClr val="dk1"/>
              </a:buClr>
              <a:buSzPts val="3000"/>
              <a:buFont typeface="Limelight"/>
              <a:buNone/>
              <a:defRPr sz="3000" b="0" i="0" u="none" strike="noStrike" cap="none">
                <a:solidFill>
                  <a:schemeClr val="dk1"/>
                </a:solidFill>
                <a:latin typeface="Limelight"/>
                <a:ea typeface="Limelight"/>
                <a:cs typeface="Limelight"/>
                <a:sym typeface="Limelight"/>
              </a:defRPr>
            </a:lvl9pPr>
          </a:lstStyle>
          <a:p>
            <a:pPr defTabSz="1219170">
              <a:buClr>
                <a:srgbClr val="3B3232"/>
              </a:buClr>
            </a:pPr>
            <a:r>
              <a:rPr lang="en-US" sz="4000" b="1" kern="0" dirty="0">
                <a:solidFill>
                  <a:srgbClr val="FF0000"/>
                </a:solidFill>
              </a:rPr>
              <a:t>LAO ĐỘNG</a:t>
            </a:r>
          </a:p>
        </p:txBody>
      </p:sp>
      <p:pic>
        <p:nvPicPr>
          <p:cNvPr id="16" name="Hình ảnh 15">
            <a:extLst>
              <a:ext uri="{FF2B5EF4-FFF2-40B4-BE49-F238E27FC236}">
                <a16:creationId xmlns:a16="http://schemas.microsoft.com/office/drawing/2014/main" id="{83F63A2A-5493-EA19-9E82-2048E1D69A2B}"/>
              </a:ext>
            </a:extLst>
          </p:cNvPr>
          <p:cNvPicPr>
            <a:picLocks noChangeAspect="1"/>
          </p:cNvPicPr>
          <p:nvPr/>
        </p:nvPicPr>
        <p:blipFill>
          <a:blip r:embed="rId8">
            <a:clrChange>
              <a:clrFrom>
                <a:srgbClr val="EDF8F4"/>
              </a:clrFrom>
              <a:clrTo>
                <a:srgbClr val="EDF8F4">
                  <a:alpha val="0"/>
                </a:srgbClr>
              </a:clrTo>
            </a:clrChange>
          </a:blip>
          <a:stretch>
            <a:fillRect/>
          </a:stretch>
        </p:blipFill>
        <p:spPr>
          <a:xfrm>
            <a:off x="343536" y="1109277"/>
            <a:ext cx="5933987" cy="3814707"/>
          </a:xfrm>
          <a:prstGeom prst="rect">
            <a:avLst/>
          </a:prstGeom>
        </p:spPr>
      </p:pic>
      <p:pic>
        <p:nvPicPr>
          <p:cNvPr id="17" name="Hình ảnh 16">
            <a:extLst>
              <a:ext uri="{FF2B5EF4-FFF2-40B4-BE49-F238E27FC236}">
                <a16:creationId xmlns:a16="http://schemas.microsoft.com/office/drawing/2014/main" id="{49D9BEA5-1460-5B2E-42E4-FA6310AEACD4}"/>
              </a:ext>
            </a:extLst>
          </p:cNvPr>
          <p:cNvPicPr>
            <a:picLocks noChangeAspect="1"/>
          </p:cNvPicPr>
          <p:nvPr/>
        </p:nvPicPr>
        <p:blipFill>
          <a:blip r:embed="rId9">
            <a:clrChange>
              <a:clrFrom>
                <a:srgbClr val="FBDFD4"/>
              </a:clrFrom>
              <a:clrTo>
                <a:srgbClr val="FBDFD4">
                  <a:alpha val="0"/>
                </a:srgbClr>
              </a:clrTo>
            </a:clrChange>
          </a:blip>
          <a:stretch>
            <a:fillRect/>
          </a:stretch>
        </p:blipFill>
        <p:spPr>
          <a:xfrm>
            <a:off x="5771058" y="983049"/>
            <a:ext cx="5728740" cy="3819160"/>
          </a:xfrm>
          <a:prstGeom prst="rect">
            <a:avLst/>
          </a:prstGeom>
        </p:spPr>
      </p:pic>
    </p:spTree>
    <p:extLst>
      <p:ext uri="{BB962C8B-B14F-4D97-AF65-F5344CB8AC3E}">
        <p14:creationId xmlns:p14="http://schemas.microsoft.com/office/powerpoint/2010/main" val="39058616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endCondLst>
                                    <p:cond evt="onNext" delay="0">
                                      <p:tgtEl>
                                        <p:sldTgt/>
                                      </p:tgtEl>
                                    </p:cond>
                                  </p:endCondLst>
                                  <p:childTnLst>
                                    <p:animMotion origin="layout" path="M -8.33333E-7 -4.07407E-6 L 0.0342 -0.15401 " pathEditMode="relative" rAng="0" ptsTypes="AA">
                                      <p:cBhvr>
                                        <p:cTn id="6" dur="2000" fill="hold"/>
                                        <p:tgtEl>
                                          <p:spTgt spid="5"/>
                                        </p:tgtEl>
                                        <p:attrNameLst>
                                          <p:attrName>ppt_x</p:attrName>
                                          <p:attrName>ppt_y</p:attrName>
                                        </p:attrNameLst>
                                      </p:cBhvr>
                                      <p:rCtr x="1701" y="-7716"/>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par>
                                <p:cTn id="51" presetID="16" presetClass="entr" presetSubtype="21"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10" grpId="0" animBg="1"/>
      <p:bldP spid="11" grpId="0"/>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94E23-2344-466A-8CB1-D72A0299C9EF}"/>
              </a:ext>
            </a:extLst>
          </p:cNvPr>
          <p:cNvSpPr/>
          <p:nvPr/>
        </p:nvSpPr>
        <p:spPr>
          <a:xfrm>
            <a:off x="0" y="0"/>
            <a:ext cx="12192000" cy="6858000"/>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351">
              <a:solidFill>
                <a:srgbClr val="FFF4E5"/>
              </a:solidFill>
              <a:latin typeface="Arial"/>
            </a:endParaRPr>
          </a:p>
        </p:txBody>
      </p:sp>
      <p:pic>
        <p:nvPicPr>
          <p:cNvPr id="3" name="Hình ảnh 2" descr="Ảnh có chứa tường, quần áo, trong nhà, người&#10;&#10;Mô tả được tạo tự động">
            <a:extLst>
              <a:ext uri="{FF2B5EF4-FFF2-40B4-BE49-F238E27FC236}">
                <a16:creationId xmlns:a16="http://schemas.microsoft.com/office/drawing/2014/main" id="{5AE5973D-67BA-4A9D-9BFA-1AAC94E96E7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21264" y="87576"/>
            <a:ext cx="5639810" cy="5897649"/>
          </a:xfrm>
          <a:prstGeom prst="rect">
            <a:avLst/>
          </a:prstGeom>
        </p:spPr>
      </p:pic>
      <p:sp>
        <p:nvSpPr>
          <p:cNvPr id="7" name="Hình chữ nhật 2">
            <a:extLst>
              <a:ext uri="{FF2B5EF4-FFF2-40B4-BE49-F238E27FC236}">
                <a16:creationId xmlns:a16="http://schemas.microsoft.com/office/drawing/2014/main" id="{7FE2557F-133D-F723-606C-84A444957F3E}"/>
              </a:ext>
            </a:extLst>
          </p:cNvPr>
          <p:cNvSpPr/>
          <p:nvPr/>
        </p:nvSpPr>
        <p:spPr>
          <a:xfrm>
            <a:off x="117566" y="4009659"/>
            <a:ext cx="5891348" cy="271894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defTabSz="914377"/>
            <a:r>
              <a:rPr lang="en-US" sz="4267"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Kito</a:t>
            </a:r>
            <a:r>
              <a:rPr lang="en-US" sz="4267"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267" b="1"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giáo</a:t>
            </a:r>
            <a:r>
              <a:rPr lang="en-US" sz="4267" b="1"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267"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hay </a:t>
            </a:r>
            <a:r>
              <a:rPr lang="en-US" sz="4267"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Cơ</a:t>
            </a:r>
            <a:r>
              <a:rPr lang="en-US" sz="4267"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267"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đốc</a:t>
            </a:r>
            <a:r>
              <a:rPr lang="en-US" sz="4267"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267"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giáo</a:t>
            </a:r>
            <a:r>
              <a:rPr lang="en-US" sz="4267"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267"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là</a:t>
            </a:r>
            <a:r>
              <a:rPr lang="en-US" sz="4267"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267"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tôn</a:t>
            </a:r>
            <a:r>
              <a:rPr lang="en-US" sz="4267"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267"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giáo</a:t>
            </a:r>
            <a:r>
              <a:rPr lang="en-US" sz="4267"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267"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lớn</a:t>
            </a:r>
            <a:r>
              <a:rPr lang="en-US" sz="4267"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267"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nhất</a:t>
            </a:r>
            <a:r>
              <a:rPr lang="en-US" sz="4267"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267"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hiên</a:t>
            </a:r>
            <a:r>
              <a:rPr lang="en-US" sz="4267"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nay </a:t>
            </a:r>
            <a:r>
              <a:rPr lang="en-US" sz="4267"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với</a:t>
            </a:r>
            <a:r>
              <a:rPr lang="en-US" sz="4267"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267"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khoảng</a:t>
            </a:r>
            <a:r>
              <a:rPr lang="en-US" sz="4267"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2,1 </a:t>
            </a:r>
            <a:r>
              <a:rPr lang="en-US" sz="4267"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tỉ</a:t>
            </a:r>
            <a:r>
              <a:rPr lang="en-US" sz="4267"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267"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tín</a:t>
            </a:r>
            <a:r>
              <a:rPr lang="en-US" sz="4267" dirty="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267" dirty="0" err="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đồ</a:t>
            </a:r>
            <a:endParaRPr lang="en-US" sz="4267" dirty="0">
              <a:solidFill>
                <a:srgbClr val="5B9BD5">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id="{1322490C-B306-3897-6BB9-E109A86BD6D2}"/>
              </a:ext>
            </a:extLst>
          </p:cNvPr>
          <p:cNvSpPr txBox="1"/>
          <p:nvPr/>
        </p:nvSpPr>
        <p:spPr>
          <a:xfrm>
            <a:off x="6965430" y="6072799"/>
            <a:ext cx="3468319" cy="666786"/>
          </a:xfrm>
          <a:prstGeom prst="rect">
            <a:avLst/>
          </a:prstGeom>
          <a:noFill/>
          <a:ln>
            <a:noFill/>
          </a:ln>
        </p:spPr>
        <p:txBody>
          <a:bodyPr wrap="square" rtlCol="0">
            <a:spAutoFit/>
          </a:bodyPr>
          <a:lstStyle/>
          <a:p>
            <a:pPr algn="ctr" defTabSz="914377"/>
            <a:r>
              <a:rPr lang="en-US" sz="3733" b="1" dirty="0" err="1">
                <a:solidFill>
                  <a:srgbClr val="C00000"/>
                </a:solidFill>
                <a:latin typeface="Times New Roman" panose="02020603050405020304" pitchFamily="18" charset="0"/>
                <a:cs typeface="Times New Roman" panose="02020603050405020304" pitchFamily="18" charset="0"/>
              </a:rPr>
              <a:t>Chúa</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Giê-su</a:t>
            </a:r>
            <a:endParaRPr lang="en-US" sz="3733" b="1" dirty="0">
              <a:solidFill>
                <a:srgbClr val="C00000"/>
              </a:solidFill>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93AD3034-DA75-8DA8-EB3A-DBE06A8E3AC3}"/>
              </a:ext>
            </a:extLst>
          </p:cNvPr>
          <p:cNvPicPr>
            <a:picLocks noChangeAspect="1"/>
          </p:cNvPicPr>
          <p:nvPr/>
        </p:nvPicPr>
        <p:blipFill>
          <a:blip r:embed="rId5"/>
          <a:stretch>
            <a:fillRect/>
          </a:stretch>
        </p:blipFill>
        <p:spPr>
          <a:xfrm>
            <a:off x="339635" y="87574"/>
            <a:ext cx="5337216" cy="3922085"/>
          </a:xfrm>
          <a:prstGeom prst="rect">
            <a:avLst/>
          </a:prstGeom>
        </p:spPr>
      </p:pic>
    </p:spTree>
    <p:extLst>
      <p:ext uri="{BB962C8B-B14F-4D97-AF65-F5344CB8AC3E}">
        <p14:creationId xmlns:p14="http://schemas.microsoft.com/office/powerpoint/2010/main" val="662317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94E23-2344-466A-8CB1-D72A0299C9EF}"/>
              </a:ext>
            </a:extLst>
          </p:cNvPr>
          <p:cNvSpPr/>
          <p:nvPr/>
        </p:nvSpPr>
        <p:spPr>
          <a:xfrm>
            <a:off x="0" y="0"/>
            <a:ext cx="12192000" cy="6858000"/>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351">
              <a:solidFill>
                <a:srgbClr val="FFF4E5"/>
              </a:solidFill>
              <a:latin typeface="Arial"/>
            </a:endParaRPr>
          </a:p>
        </p:txBody>
      </p:sp>
      <p:pic>
        <p:nvPicPr>
          <p:cNvPr id="13318" name="Picture 6" descr="Được xây dựng vào khoảng năm 690 sau công nguyên, người ta tin rằng, từ nơi đây nhà tiên tri Mohammad đã bay lên thiêng đàng trên con ngựa có cánh.  Giáo đường chính là Al-Aqsa nằm về phía nam của đền thờ này. Đền phần dưới hình bát giác, phía trên là một mái vòm tròn theo kiến trúc Byzance, được dựng khoảng năm 690, và vẫn còn nguyên vẹn đến nay. Phần mái vòm trước kia lợp ngói, sau đó năm 1964 vua Jordan đứng ra kêu gọi thế giới Ả Rập bỏ tiền làm lại mái bằng kim loại, bên ngoài dát vàng thật. Mái vòm trở thành biểu tượng rực rỡ nhất trong ánh nắng của Jerusalem.">
            <a:extLst>
              <a:ext uri="{FF2B5EF4-FFF2-40B4-BE49-F238E27FC236}">
                <a16:creationId xmlns:a16="http://schemas.microsoft.com/office/drawing/2014/main" id="{C82D6EDA-D466-43ED-95C9-BE083D5D3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483" y="71218"/>
            <a:ext cx="6115988" cy="32165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566E7DC-CF14-4678-984C-D1FAFFEE734E}"/>
              </a:ext>
            </a:extLst>
          </p:cNvPr>
          <p:cNvSpPr txBox="1"/>
          <p:nvPr/>
        </p:nvSpPr>
        <p:spPr>
          <a:xfrm>
            <a:off x="5281057" y="3287792"/>
            <a:ext cx="6815149" cy="3539430"/>
          </a:xfrm>
          <a:prstGeom prst="rect">
            <a:avLst/>
          </a:prstGeom>
          <a:noFill/>
        </p:spPr>
        <p:txBody>
          <a:bodyPr wrap="square">
            <a:spAutoFit/>
          </a:bodyPr>
          <a:lstStyle/>
          <a:p>
            <a:pPr algn="just" defTabSz="914377"/>
            <a:r>
              <a:rPr lang="vi-VN" sz="3200" b="1" dirty="0" err="1">
                <a:solidFill>
                  <a:prstClr val="black"/>
                </a:solidFill>
                <a:latin typeface="+mj-lt"/>
              </a:rPr>
              <a:t>Hồi</a:t>
            </a:r>
            <a:r>
              <a:rPr lang="vi-VN" sz="3200" b="1" dirty="0">
                <a:solidFill>
                  <a:prstClr val="black"/>
                </a:solidFill>
                <a:latin typeface="+mj-lt"/>
              </a:rPr>
              <a:t> </a:t>
            </a:r>
            <a:r>
              <a:rPr lang="vi-VN" sz="3200" b="1" dirty="0" err="1">
                <a:solidFill>
                  <a:prstClr val="black"/>
                </a:solidFill>
                <a:latin typeface="+mj-lt"/>
              </a:rPr>
              <a:t>giáo</a:t>
            </a:r>
            <a:r>
              <a:rPr lang="vi-VN" sz="3200" dirty="0">
                <a:solidFill>
                  <a:prstClr val="black"/>
                </a:solidFill>
                <a:latin typeface="+mj-lt"/>
              </a:rPr>
              <a:t> hay </a:t>
            </a:r>
            <a:r>
              <a:rPr lang="vi-VN" sz="3200" dirty="0" err="1">
                <a:solidFill>
                  <a:prstClr val="black"/>
                </a:solidFill>
                <a:latin typeface="+mj-lt"/>
              </a:rPr>
              <a:t>còn</a:t>
            </a:r>
            <a:r>
              <a:rPr lang="vi-VN" sz="3200" dirty="0">
                <a:solidFill>
                  <a:prstClr val="black"/>
                </a:solidFill>
                <a:latin typeface="+mj-lt"/>
              </a:rPr>
              <a:t> </a:t>
            </a:r>
            <a:r>
              <a:rPr lang="vi-VN" sz="3200" dirty="0" err="1">
                <a:solidFill>
                  <a:prstClr val="black"/>
                </a:solidFill>
                <a:latin typeface="+mj-lt"/>
              </a:rPr>
              <a:t>gọi</a:t>
            </a:r>
            <a:r>
              <a:rPr lang="vi-VN" sz="3200" dirty="0">
                <a:solidFill>
                  <a:prstClr val="black"/>
                </a:solidFill>
                <a:latin typeface="+mj-lt"/>
              </a:rPr>
              <a:t> </a:t>
            </a:r>
            <a:r>
              <a:rPr lang="vi-VN" sz="3200" dirty="0" err="1">
                <a:solidFill>
                  <a:prstClr val="black"/>
                </a:solidFill>
                <a:latin typeface="+mj-lt"/>
              </a:rPr>
              <a:t>là</a:t>
            </a:r>
            <a:r>
              <a:rPr lang="vi-VN" sz="3200" dirty="0">
                <a:solidFill>
                  <a:prstClr val="black"/>
                </a:solidFill>
                <a:latin typeface="+mj-lt"/>
              </a:rPr>
              <a:t> </a:t>
            </a:r>
            <a:r>
              <a:rPr lang="vi-VN" sz="3200" b="1" dirty="0" err="1">
                <a:solidFill>
                  <a:prstClr val="black"/>
                </a:solidFill>
                <a:latin typeface="+mj-lt"/>
              </a:rPr>
              <a:t>đạo</a:t>
            </a:r>
            <a:r>
              <a:rPr lang="vi-VN" sz="3200" b="1" dirty="0">
                <a:solidFill>
                  <a:prstClr val="black"/>
                </a:solidFill>
                <a:latin typeface="+mj-lt"/>
              </a:rPr>
              <a:t> </a:t>
            </a:r>
            <a:r>
              <a:rPr lang="vi-VN" sz="3200" b="1" dirty="0" err="1">
                <a:solidFill>
                  <a:prstClr val="black"/>
                </a:solidFill>
                <a:latin typeface="+mj-lt"/>
              </a:rPr>
              <a:t>Hồi</a:t>
            </a:r>
            <a:r>
              <a:rPr lang="vi-VN" sz="3200" dirty="0">
                <a:solidFill>
                  <a:prstClr val="black"/>
                </a:solidFill>
                <a:latin typeface="+mj-lt"/>
              </a:rPr>
              <a:t> hay </a:t>
            </a:r>
            <a:r>
              <a:rPr lang="vi-VN" sz="3200" dirty="0" err="1">
                <a:solidFill>
                  <a:prstClr val="black"/>
                </a:solidFill>
                <a:latin typeface="+mj-lt"/>
              </a:rPr>
              <a:t>là</a:t>
            </a:r>
            <a:r>
              <a:rPr lang="vi-VN" sz="3200" dirty="0">
                <a:solidFill>
                  <a:prstClr val="black"/>
                </a:solidFill>
                <a:latin typeface="+mj-lt"/>
              </a:rPr>
              <a:t> </a:t>
            </a:r>
            <a:r>
              <a:rPr lang="vi-VN" sz="3200" b="1" dirty="0" err="1">
                <a:solidFill>
                  <a:prstClr val="black"/>
                </a:solidFill>
                <a:latin typeface="+mj-lt"/>
              </a:rPr>
              <a:t>đạo</a:t>
            </a:r>
            <a:r>
              <a:rPr lang="vi-VN" sz="3200" b="1" dirty="0">
                <a:solidFill>
                  <a:prstClr val="black"/>
                </a:solidFill>
                <a:latin typeface="+mj-lt"/>
              </a:rPr>
              <a:t> </a:t>
            </a:r>
            <a:r>
              <a:rPr lang="vi-VN" sz="3200" b="1" dirty="0" err="1">
                <a:solidFill>
                  <a:prstClr val="black"/>
                </a:solidFill>
                <a:latin typeface="+mj-lt"/>
              </a:rPr>
              <a:t>Islam</a:t>
            </a:r>
            <a:r>
              <a:rPr lang="en-US" sz="3200" baseline="30000" dirty="0">
                <a:solidFill>
                  <a:prstClr val="black"/>
                </a:solidFill>
                <a:latin typeface="+mj-lt"/>
              </a:rPr>
              <a:t> </a:t>
            </a:r>
            <a:r>
              <a:rPr lang="vi-VN" sz="3200" dirty="0" err="1">
                <a:solidFill>
                  <a:prstClr val="black"/>
                </a:solidFill>
                <a:latin typeface="+mj-lt"/>
              </a:rPr>
              <a:t>là</a:t>
            </a:r>
            <a:r>
              <a:rPr lang="vi-VN" sz="3200" dirty="0">
                <a:solidFill>
                  <a:prstClr val="black"/>
                </a:solidFill>
                <a:latin typeface="+mj-lt"/>
              </a:rPr>
              <a:t> </a:t>
            </a:r>
            <a:r>
              <a:rPr lang="vi-VN" sz="3200" dirty="0" err="1">
                <a:solidFill>
                  <a:prstClr val="black"/>
                </a:solidFill>
                <a:latin typeface="+mj-lt"/>
              </a:rPr>
              <a:t>một</a:t>
            </a:r>
            <a:r>
              <a:rPr lang="vi-VN" sz="3200" dirty="0">
                <a:solidFill>
                  <a:prstClr val="black"/>
                </a:solidFill>
                <a:latin typeface="+mj-lt"/>
              </a:rPr>
              <a:t> </a:t>
            </a:r>
            <a:r>
              <a:rPr lang="vi-VN" sz="3200" dirty="0">
                <a:solidFill>
                  <a:prstClr val="black"/>
                </a:solidFill>
                <a:latin typeface="+mj-lt"/>
                <a:hlinkClick r:id="rId4" tooltip="Tôn giáo"/>
              </a:rPr>
              <a:t>tôn </a:t>
            </a:r>
            <a:r>
              <a:rPr lang="vi-VN" sz="3200" dirty="0" err="1">
                <a:solidFill>
                  <a:prstClr val="black"/>
                </a:solidFill>
                <a:latin typeface="+mj-lt"/>
                <a:hlinkClick r:id="rId4" tooltip="Tôn giáo"/>
              </a:rPr>
              <a:t>giáo</a:t>
            </a:r>
            <a:r>
              <a:rPr lang="vi-VN" sz="3200" dirty="0">
                <a:solidFill>
                  <a:prstClr val="black"/>
                </a:solidFill>
                <a:latin typeface="+mj-lt"/>
              </a:rPr>
              <a:t> </a:t>
            </a:r>
            <a:r>
              <a:rPr lang="vi-VN" sz="3200" dirty="0" err="1">
                <a:solidFill>
                  <a:prstClr val="black"/>
                </a:solidFill>
                <a:latin typeface="+mj-lt"/>
                <a:hlinkClick r:id="rId5" tooltip="Thuyết độc thần"/>
              </a:rPr>
              <a:t>độc</a:t>
            </a:r>
            <a:r>
              <a:rPr lang="vi-VN" sz="3200" dirty="0">
                <a:solidFill>
                  <a:prstClr val="black"/>
                </a:solidFill>
                <a:latin typeface="+mj-lt"/>
                <a:hlinkClick r:id="rId5" tooltip="Thuyết độc thần"/>
              </a:rPr>
              <a:t> </a:t>
            </a:r>
            <a:r>
              <a:rPr lang="vi-VN" sz="3200" dirty="0" err="1">
                <a:solidFill>
                  <a:prstClr val="black"/>
                </a:solidFill>
                <a:latin typeface="+mj-lt"/>
                <a:hlinkClick r:id="rId5" tooltip="Thuyết độc thần"/>
              </a:rPr>
              <a:t>thần</a:t>
            </a:r>
            <a:r>
              <a:rPr lang="vi-VN" sz="3200" dirty="0">
                <a:solidFill>
                  <a:prstClr val="black"/>
                </a:solidFill>
                <a:latin typeface="+mj-lt"/>
              </a:rPr>
              <a:t>, </a:t>
            </a:r>
            <a:r>
              <a:rPr lang="vi-VN" sz="3200" dirty="0" err="1">
                <a:solidFill>
                  <a:prstClr val="black"/>
                </a:solidFill>
                <a:latin typeface="+mj-lt"/>
              </a:rPr>
              <a:t>chỉ</a:t>
            </a:r>
            <a:r>
              <a:rPr lang="vi-VN" sz="3200" dirty="0">
                <a:solidFill>
                  <a:prstClr val="black"/>
                </a:solidFill>
                <a:latin typeface="+mj-lt"/>
              </a:rPr>
              <a:t> </a:t>
            </a:r>
            <a:r>
              <a:rPr lang="en-US" sz="3200" dirty="0" err="1">
                <a:solidFill>
                  <a:prstClr val="black"/>
                </a:solidFill>
                <a:latin typeface="Times New Roman" panose="02020603050405020304" pitchFamily="18" charset="0"/>
                <a:cs typeface="Times New Roman" panose="02020603050405020304" pitchFamily="18" charset="0"/>
              </a:rPr>
              <a:t>thờ</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duy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nhất</a:t>
            </a:r>
            <a:r>
              <a:rPr lang="vi-VN" sz="3200" dirty="0">
                <a:solidFill>
                  <a:prstClr val="black"/>
                </a:solidFill>
                <a:latin typeface="Times New Roman" panose="02020603050405020304" pitchFamily="18" charset="0"/>
                <a:cs typeface="Times New Roman" panose="02020603050405020304" pitchFamily="18" charset="0"/>
              </a:rPr>
              <a:t> </a:t>
            </a:r>
            <a:r>
              <a:rPr lang="vi-VN" sz="3200" dirty="0" err="1">
                <a:solidFill>
                  <a:prstClr val="black"/>
                </a:solidFill>
                <a:latin typeface="+mj-lt"/>
              </a:rPr>
              <a:t>Thượng</a:t>
            </a:r>
            <a:r>
              <a:rPr lang="vi-VN" sz="3200" dirty="0">
                <a:solidFill>
                  <a:prstClr val="black"/>
                </a:solidFill>
                <a:latin typeface="+mj-lt"/>
              </a:rPr>
              <a:t> </a:t>
            </a:r>
            <a:r>
              <a:rPr lang="vi-VN" sz="3200" dirty="0" err="1">
                <a:solidFill>
                  <a:prstClr val="black"/>
                </a:solidFill>
                <a:latin typeface="+mj-lt"/>
              </a:rPr>
              <a:t>Đế</a:t>
            </a:r>
            <a:r>
              <a:rPr lang="vi-VN" sz="3200" dirty="0">
                <a:solidFill>
                  <a:prstClr val="black"/>
                </a:solidFill>
                <a:latin typeface="+mj-lt"/>
              </a:rPr>
              <a:t> (</a:t>
            </a:r>
            <a:r>
              <a:rPr lang="vi-VN" sz="3200" dirty="0" err="1">
                <a:solidFill>
                  <a:prstClr val="black"/>
                </a:solidFill>
                <a:latin typeface="+mj-lt"/>
                <a:hlinkClick r:id="rId6" tooltip="Thượng Đế trong đạo Islam"/>
              </a:rPr>
              <a:t>Allah</a:t>
            </a:r>
            <a:r>
              <a:rPr lang="vi-VN" sz="3200" dirty="0">
                <a:solidFill>
                  <a:prstClr val="black"/>
                </a:solidFill>
                <a:latin typeface="+mj-lt"/>
              </a:rPr>
              <a:t>) </a:t>
            </a:r>
            <a:r>
              <a:rPr lang="vi-VN" sz="3200" dirty="0" err="1">
                <a:solidFill>
                  <a:prstClr val="black"/>
                </a:solidFill>
                <a:latin typeface="+mj-lt"/>
              </a:rPr>
              <a:t>và</a:t>
            </a:r>
            <a:r>
              <a:rPr lang="vi-VN" sz="3200" dirty="0">
                <a:solidFill>
                  <a:prstClr val="black"/>
                </a:solidFill>
                <a:latin typeface="+mj-lt"/>
              </a:rPr>
              <a:t> </a:t>
            </a:r>
            <a:r>
              <a:rPr lang="vi-VN" sz="3200" dirty="0" err="1">
                <a:solidFill>
                  <a:prstClr val="black"/>
                </a:solidFill>
                <a:latin typeface="+mj-lt"/>
                <a:hlinkClick r:id="rId7" tooltip="Muhammad"/>
              </a:rPr>
              <a:t>Muhammad</a:t>
            </a:r>
            <a:r>
              <a:rPr lang="vi-VN" sz="3200" dirty="0">
                <a:solidFill>
                  <a:prstClr val="black"/>
                </a:solidFill>
                <a:latin typeface="+mj-lt"/>
              </a:rPr>
              <a:t> </a:t>
            </a:r>
            <a:r>
              <a:rPr lang="vi-VN" sz="3200" dirty="0" err="1">
                <a:solidFill>
                  <a:prstClr val="black"/>
                </a:solidFill>
                <a:latin typeface="+mj-lt"/>
              </a:rPr>
              <a:t>là</a:t>
            </a:r>
            <a:r>
              <a:rPr lang="vi-VN" sz="3200" dirty="0">
                <a:solidFill>
                  <a:prstClr val="black"/>
                </a:solidFill>
                <a:latin typeface="+mj-lt"/>
              </a:rPr>
              <a:t> </a:t>
            </a:r>
            <a:r>
              <a:rPr lang="vi-VN" sz="3200" dirty="0" err="1">
                <a:solidFill>
                  <a:prstClr val="black"/>
                </a:solidFill>
                <a:latin typeface="+mj-lt"/>
              </a:rPr>
              <a:t>sứ</a:t>
            </a:r>
            <a:r>
              <a:rPr lang="vi-VN" sz="3200" dirty="0">
                <a:solidFill>
                  <a:prstClr val="black"/>
                </a:solidFill>
                <a:latin typeface="+mj-lt"/>
              </a:rPr>
              <a:t> </a:t>
            </a:r>
            <a:r>
              <a:rPr lang="vi-VN" sz="3200" dirty="0" err="1">
                <a:solidFill>
                  <a:prstClr val="black"/>
                </a:solidFill>
                <a:latin typeface="+mj-lt"/>
              </a:rPr>
              <a:t>giả</a:t>
            </a:r>
            <a:r>
              <a:rPr lang="vi-VN" sz="3200" dirty="0">
                <a:solidFill>
                  <a:prstClr val="black"/>
                </a:solidFill>
                <a:latin typeface="+mj-lt"/>
              </a:rPr>
              <a:t> </a:t>
            </a:r>
            <a:r>
              <a:rPr lang="vi-VN" sz="3200" dirty="0" err="1">
                <a:solidFill>
                  <a:prstClr val="black"/>
                </a:solidFill>
                <a:latin typeface="+mj-lt"/>
              </a:rPr>
              <a:t>của</a:t>
            </a:r>
            <a:r>
              <a:rPr lang="vi-VN" sz="3200" dirty="0">
                <a:solidFill>
                  <a:prstClr val="black"/>
                </a:solidFill>
                <a:latin typeface="+mj-lt"/>
              </a:rPr>
              <a:t> </a:t>
            </a:r>
            <a:r>
              <a:rPr lang="vi-VN" sz="3200" dirty="0" err="1">
                <a:solidFill>
                  <a:prstClr val="black"/>
                </a:solidFill>
                <a:latin typeface="+mj-lt"/>
              </a:rPr>
              <a:t>Thượng</a:t>
            </a:r>
            <a:r>
              <a:rPr lang="vi-VN" sz="3200" dirty="0">
                <a:solidFill>
                  <a:prstClr val="black"/>
                </a:solidFill>
                <a:latin typeface="+mj-lt"/>
              </a:rPr>
              <a:t> </a:t>
            </a:r>
            <a:r>
              <a:rPr lang="vi-VN" sz="3200" dirty="0" err="1">
                <a:solidFill>
                  <a:prstClr val="black"/>
                </a:solidFill>
                <a:latin typeface="+mj-lt"/>
              </a:rPr>
              <a:t>đế</a:t>
            </a:r>
            <a:r>
              <a:rPr lang="en-US" sz="3200" dirty="0">
                <a:solidFill>
                  <a:prstClr val="black"/>
                </a:solidFill>
                <a:latin typeface="+mj-lt"/>
              </a:rPr>
              <a:t>. </a:t>
            </a:r>
            <a:r>
              <a:rPr lang="vi-VN" sz="3200" dirty="0">
                <a:solidFill>
                  <a:prstClr val="black"/>
                </a:solidFill>
                <a:latin typeface="+mj-lt"/>
              </a:rPr>
              <a:t>Đây </a:t>
            </a:r>
            <a:r>
              <a:rPr lang="vi-VN" sz="3200" dirty="0" err="1">
                <a:solidFill>
                  <a:prstClr val="black"/>
                </a:solidFill>
                <a:latin typeface="+mj-lt"/>
              </a:rPr>
              <a:t>là</a:t>
            </a:r>
            <a:r>
              <a:rPr lang="vi-VN" sz="3200" dirty="0">
                <a:solidFill>
                  <a:prstClr val="black"/>
                </a:solidFill>
                <a:latin typeface="+mj-lt"/>
              </a:rPr>
              <a:t> tôn </a:t>
            </a:r>
            <a:r>
              <a:rPr lang="vi-VN" sz="3200" dirty="0" err="1">
                <a:solidFill>
                  <a:prstClr val="black"/>
                </a:solidFill>
                <a:latin typeface="+mj-lt"/>
              </a:rPr>
              <a:t>giáo</a:t>
            </a:r>
            <a:r>
              <a:rPr lang="vi-VN" sz="3200" dirty="0">
                <a:solidFill>
                  <a:prstClr val="black"/>
                </a:solidFill>
                <a:latin typeface="+mj-lt"/>
              </a:rPr>
              <a:t> </a:t>
            </a:r>
            <a:r>
              <a:rPr lang="vi-VN" sz="3200" dirty="0" err="1">
                <a:solidFill>
                  <a:prstClr val="black"/>
                </a:solidFill>
                <a:latin typeface="+mj-lt"/>
              </a:rPr>
              <a:t>lớn</a:t>
            </a:r>
            <a:r>
              <a:rPr lang="vi-VN" sz="3200" dirty="0">
                <a:solidFill>
                  <a:prstClr val="black"/>
                </a:solidFill>
                <a:latin typeface="+mj-lt"/>
              </a:rPr>
              <a:t> </a:t>
            </a:r>
            <a:r>
              <a:rPr lang="vi-VN" sz="3200" dirty="0" err="1">
                <a:solidFill>
                  <a:prstClr val="black"/>
                </a:solidFill>
                <a:latin typeface="+mj-lt"/>
              </a:rPr>
              <a:t>thứ</a:t>
            </a:r>
            <a:r>
              <a:rPr lang="vi-VN" sz="3200" dirty="0">
                <a:solidFill>
                  <a:prstClr val="black"/>
                </a:solidFill>
                <a:latin typeface="+mj-lt"/>
              </a:rPr>
              <a:t> hai </a:t>
            </a:r>
            <a:r>
              <a:rPr lang="vi-VN" sz="3200" dirty="0" err="1">
                <a:solidFill>
                  <a:prstClr val="black"/>
                </a:solidFill>
                <a:latin typeface="+mj-lt"/>
              </a:rPr>
              <a:t>thế</a:t>
            </a:r>
            <a:r>
              <a:rPr lang="vi-VN" sz="3200" dirty="0">
                <a:solidFill>
                  <a:prstClr val="black"/>
                </a:solidFill>
                <a:latin typeface="+mj-lt"/>
              </a:rPr>
              <a:t> </a:t>
            </a:r>
            <a:r>
              <a:rPr lang="vi-VN" sz="3200" dirty="0" err="1">
                <a:solidFill>
                  <a:prstClr val="black"/>
                </a:solidFill>
                <a:latin typeface="+mj-lt"/>
              </a:rPr>
              <a:t>giới</a:t>
            </a:r>
            <a:r>
              <a:rPr lang="en-US" sz="3200" baseline="30000" dirty="0">
                <a:solidFill>
                  <a:prstClr val="black"/>
                </a:solidFill>
                <a:latin typeface="+mj-lt"/>
              </a:rPr>
              <a:t> </a:t>
            </a:r>
            <a:r>
              <a:rPr lang="vi-VN" sz="3200" dirty="0" err="1">
                <a:solidFill>
                  <a:prstClr val="black"/>
                </a:solidFill>
                <a:latin typeface="+mj-lt"/>
              </a:rPr>
              <a:t>với</a:t>
            </a:r>
            <a:r>
              <a:rPr lang="vi-VN" sz="3200" dirty="0">
                <a:solidFill>
                  <a:prstClr val="black"/>
                </a:solidFill>
                <a:latin typeface="+mj-lt"/>
              </a:rPr>
              <a:t> hơn 1 </a:t>
            </a:r>
            <a:r>
              <a:rPr lang="vi-VN" sz="3200" dirty="0" err="1">
                <a:solidFill>
                  <a:prstClr val="black"/>
                </a:solidFill>
                <a:latin typeface="+mj-lt"/>
              </a:rPr>
              <a:t>tỷ</a:t>
            </a:r>
            <a:r>
              <a:rPr lang="vi-VN" sz="3200" dirty="0">
                <a:solidFill>
                  <a:prstClr val="black"/>
                </a:solidFill>
                <a:latin typeface="+mj-lt"/>
              </a:rPr>
              <a:t> </a:t>
            </a:r>
            <a:r>
              <a:rPr lang="vi-VN" sz="3200" dirty="0" err="1">
                <a:solidFill>
                  <a:prstClr val="black"/>
                </a:solidFill>
                <a:latin typeface="+mj-lt"/>
              </a:rPr>
              <a:t>người</a:t>
            </a:r>
            <a:r>
              <a:rPr lang="vi-VN" sz="3200" dirty="0">
                <a:solidFill>
                  <a:prstClr val="black"/>
                </a:solidFill>
                <a:latin typeface="+mj-lt"/>
              </a:rPr>
              <a:t> </a:t>
            </a:r>
            <a:r>
              <a:rPr lang="en-US" sz="3200" dirty="0" err="1">
                <a:solidFill>
                  <a:prstClr val="black"/>
                </a:solidFill>
                <a:latin typeface="Times New Roman" panose="02020603050405020304" pitchFamily="18" charset="0"/>
                <a:cs typeface="Times New Roman" panose="02020603050405020304" pitchFamily="18" charset="0"/>
              </a:rPr>
              <a:t>tín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đồ</a:t>
            </a:r>
            <a:r>
              <a:rPr lang="en-US" sz="3200" dirty="0">
                <a:solidFill>
                  <a:prstClr val="black"/>
                </a:solidFill>
                <a:latin typeface="+mj-lt"/>
              </a:rPr>
              <a:t>,</a:t>
            </a:r>
            <a:r>
              <a:rPr lang="vi-VN" sz="3200" dirty="0">
                <a:solidFill>
                  <a:prstClr val="black"/>
                </a:solidFill>
                <a:latin typeface="+mj-lt"/>
              </a:rPr>
              <a:t> </a:t>
            </a:r>
            <a:r>
              <a:rPr lang="vi-VN" sz="3200" dirty="0" err="1">
                <a:solidFill>
                  <a:prstClr val="black"/>
                </a:solidFill>
                <a:latin typeface="+mj-lt"/>
              </a:rPr>
              <a:t>họ</a:t>
            </a:r>
            <a:r>
              <a:rPr lang="vi-VN" sz="3200" dirty="0">
                <a:solidFill>
                  <a:prstClr val="black"/>
                </a:solidFill>
                <a:latin typeface="+mj-lt"/>
              </a:rPr>
              <a:t> </a:t>
            </a:r>
            <a:r>
              <a:rPr lang="vi-VN" sz="3200" dirty="0" err="1">
                <a:solidFill>
                  <a:prstClr val="black"/>
                </a:solidFill>
                <a:latin typeface="+mj-lt"/>
              </a:rPr>
              <a:t>thường</a:t>
            </a:r>
            <a:r>
              <a:rPr lang="vi-VN" sz="3200" dirty="0">
                <a:solidFill>
                  <a:prstClr val="black"/>
                </a:solidFill>
                <a:latin typeface="+mj-lt"/>
              </a:rPr>
              <a:t> </a:t>
            </a:r>
            <a:r>
              <a:rPr lang="vi-VN" sz="3200" dirty="0" err="1">
                <a:solidFill>
                  <a:prstClr val="black"/>
                </a:solidFill>
                <a:latin typeface="+mj-lt"/>
              </a:rPr>
              <a:t>được</a:t>
            </a:r>
            <a:r>
              <a:rPr lang="vi-VN" sz="3200" dirty="0">
                <a:solidFill>
                  <a:prstClr val="black"/>
                </a:solidFill>
                <a:latin typeface="+mj-lt"/>
              </a:rPr>
              <a:t> </a:t>
            </a:r>
            <a:r>
              <a:rPr lang="vi-VN" sz="3200" dirty="0" err="1">
                <a:solidFill>
                  <a:prstClr val="black"/>
                </a:solidFill>
                <a:latin typeface="+mj-lt"/>
              </a:rPr>
              <a:t>gọi</a:t>
            </a:r>
            <a:r>
              <a:rPr lang="vi-VN" sz="3200" dirty="0">
                <a:solidFill>
                  <a:prstClr val="black"/>
                </a:solidFill>
                <a:latin typeface="+mj-lt"/>
              </a:rPr>
              <a:t> </a:t>
            </a:r>
            <a:r>
              <a:rPr lang="vi-VN" sz="3200" dirty="0" err="1">
                <a:solidFill>
                  <a:prstClr val="black"/>
                </a:solidFill>
                <a:latin typeface="+mj-lt"/>
              </a:rPr>
              <a:t>là</a:t>
            </a:r>
            <a:r>
              <a:rPr lang="vi-VN" sz="3200" dirty="0">
                <a:solidFill>
                  <a:prstClr val="black"/>
                </a:solidFill>
                <a:latin typeface="+mj-lt"/>
              </a:rPr>
              <a:t> </a:t>
            </a:r>
            <a:r>
              <a:rPr lang="vi-VN" sz="3200" dirty="0" err="1">
                <a:solidFill>
                  <a:prstClr val="black"/>
                </a:solidFill>
                <a:latin typeface="+mj-lt"/>
                <a:hlinkClick r:id="rId8" tooltip="Người Hồi giáo"/>
              </a:rPr>
              <a:t>người</a:t>
            </a:r>
            <a:r>
              <a:rPr lang="vi-VN" sz="3200" dirty="0">
                <a:solidFill>
                  <a:prstClr val="black"/>
                </a:solidFill>
                <a:latin typeface="+mj-lt"/>
                <a:hlinkClick r:id="rId8" tooltip="Người Hồi giáo"/>
              </a:rPr>
              <a:t> </a:t>
            </a:r>
            <a:r>
              <a:rPr lang="vi-VN" sz="3200" dirty="0" err="1">
                <a:solidFill>
                  <a:prstClr val="black"/>
                </a:solidFill>
                <a:latin typeface="+mj-lt"/>
                <a:hlinkClick r:id="rId8" tooltip="Người Hồi giáo"/>
              </a:rPr>
              <a:t>Hồi</a:t>
            </a:r>
            <a:r>
              <a:rPr lang="vi-VN" sz="3200" dirty="0">
                <a:solidFill>
                  <a:prstClr val="black"/>
                </a:solidFill>
                <a:latin typeface="+mj-lt"/>
                <a:hlinkClick r:id="rId8" tooltip="Người Hồi giáo"/>
              </a:rPr>
              <a:t> </a:t>
            </a:r>
            <a:r>
              <a:rPr lang="vi-VN" sz="3200" dirty="0" err="1">
                <a:solidFill>
                  <a:prstClr val="black"/>
                </a:solidFill>
                <a:latin typeface="+mj-lt"/>
                <a:hlinkClick r:id="rId8" tooltip="Người Hồi giáo"/>
              </a:rPr>
              <a:t>giáo</a:t>
            </a:r>
            <a:r>
              <a:rPr lang="vi-VN" sz="3200" dirty="0">
                <a:solidFill>
                  <a:prstClr val="black"/>
                </a:solidFill>
                <a:latin typeface="+mj-lt"/>
              </a:rPr>
              <a:t>.</a:t>
            </a:r>
            <a:endParaRPr lang="en-US" sz="3200" dirty="0">
              <a:solidFill>
                <a:prstClr val="black">
                  <a:lumMod val="85000"/>
                  <a:lumOff val="15000"/>
                </a:prstClr>
              </a:solidFill>
              <a:latin typeface="+mj-lt"/>
            </a:endParaRPr>
          </a:p>
        </p:txBody>
      </p:sp>
      <p:pic>
        <p:nvPicPr>
          <p:cNvPr id="10" name="Hình ảnh 9">
            <a:extLst>
              <a:ext uri="{FF2B5EF4-FFF2-40B4-BE49-F238E27FC236}">
                <a16:creationId xmlns:a16="http://schemas.microsoft.com/office/drawing/2014/main" id="{021E1DC6-D17A-3D33-3CF3-16404067C2AC}"/>
              </a:ext>
            </a:extLst>
          </p:cNvPr>
          <p:cNvPicPr>
            <a:picLocks noChangeAspect="1"/>
          </p:cNvPicPr>
          <p:nvPr/>
        </p:nvPicPr>
        <p:blipFill>
          <a:blip r:embed="rId9"/>
          <a:stretch>
            <a:fillRect/>
          </a:stretch>
        </p:blipFill>
        <p:spPr>
          <a:xfrm>
            <a:off x="394739" y="71217"/>
            <a:ext cx="4567005" cy="5774947"/>
          </a:xfrm>
          <a:prstGeom prst="rect">
            <a:avLst/>
          </a:prstGeom>
        </p:spPr>
      </p:pic>
      <p:sp>
        <p:nvSpPr>
          <p:cNvPr id="11" name="TextBox 7">
            <a:extLst>
              <a:ext uri="{FF2B5EF4-FFF2-40B4-BE49-F238E27FC236}">
                <a16:creationId xmlns:a16="http://schemas.microsoft.com/office/drawing/2014/main" id="{3F7A1449-6E14-72AF-A26F-8A92510E4513}"/>
              </a:ext>
            </a:extLst>
          </p:cNvPr>
          <p:cNvSpPr txBox="1"/>
          <p:nvPr/>
        </p:nvSpPr>
        <p:spPr>
          <a:xfrm>
            <a:off x="484681" y="5853367"/>
            <a:ext cx="4387121" cy="666786"/>
          </a:xfrm>
          <a:prstGeom prst="rect">
            <a:avLst/>
          </a:prstGeom>
          <a:noFill/>
          <a:ln>
            <a:noFill/>
          </a:ln>
        </p:spPr>
        <p:txBody>
          <a:bodyPr wrap="square" rtlCol="0">
            <a:spAutoFit/>
          </a:bodyPr>
          <a:lstStyle/>
          <a:p>
            <a:pPr algn="ctr" defTabSz="914377"/>
            <a:r>
              <a:rPr lang="en-US" sz="3733" b="1" dirty="0" err="1">
                <a:solidFill>
                  <a:srgbClr val="C00000"/>
                </a:solidFill>
                <a:latin typeface="Times New Roman" panose="02020603050405020304" pitchFamily="18" charset="0"/>
                <a:cs typeface="Times New Roman" panose="02020603050405020304" pitchFamily="18" charset="0"/>
              </a:rPr>
              <a:t>Sứ</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giả</a:t>
            </a:r>
            <a:r>
              <a:rPr lang="en-US" sz="3733" b="1" dirty="0">
                <a:solidFill>
                  <a:srgbClr val="C00000"/>
                </a:solidFill>
                <a:latin typeface="Times New Roman" panose="02020603050405020304" pitchFamily="18" charset="0"/>
                <a:cs typeface="Times New Roman" panose="02020603050405020304" pitchFamily="18" charset="0"/>
              </a:rPr>
              <a:t> Muhammad</a:t>
            </a:r>
          </a:p>
        </p:txBody>
      </p:sp>
    </p:spTree>
    <p:extLst>
      <p:ext uri="{BB962C8B-B14F-4D97-AF65-F5344CB8AC3E}">
        <p14:creationId xmlns:p14="http://schemas.microsoft.com/office/powerpoint/2010/main" val="4285373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1860" y="249717"/>
            <a:ext cx="10649639" cy="6667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6: ĐẶC ĐIỂM DÂN CƯ, XÃ HỘI CHÂU Á</a:t>
            </a:r>
          </a:p>
        </p:txBody>
      </p:sp>
      <p:sp>
        <p:nvSpPr>
          <p:cNvPr id="7" name="TextBox 6"/>
          <p:cNvSpPr txBox="1"/>
          <p:nvPr/>
        </p:nvSpPr>
        <p:spPr>
          <a:xfrm>
            <a:off x="531953" y="1055992"/>
            <a:ext cx="8729609" cy="584775"/>
          </a:xfrm>
          <a:prstGeom prst="rect">
            <a:avLst/>
          </a:prstGeom>
          <a:noFill/>
        </p:spPr>
        <p:txBody>
          <a:bodyPr wrap="square" rtlCol="0">
            <a:spAutoFit/>
          </a:bodyPr>
          <a:lstStyle/>
          <a:p>
            <a:r>
              <a:rPr lang="vi-VN" sz="3200" b="1" dirty="0">
                <a:solidFill>
                  <a:srgbClr val="7030A0"/>
                </a:solidFill>
                <a:latin typeface="Times New Roman" pitchFamily="18" charset="0"/>
                <a:cs typeface="Times New Roman" pitchFamily="18" charset="0"/>
              </a:rPr>
              <a:t>2. Sự phân bố dân cư, các đô thị lớn.</a:t>
            </a:r>
          </a:p>
        </p:txBody>
      </p:sp>
    </p:spTree>
    <p:extLst>
      <p:ext uri="{BB962C8B-B14F-4D97-AF65-F5344CB8AC3E}">
        <p14:creationId xmlns:p14="http://schemas.microsoft.com/office/powerpoint/2010/main" val="2777280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4EE1E-5BB8-48FF-936A-742F88E7233D}"/>
              </a:ext>
            </a:extLst>
          </p:cNvPr>
          <p:cNvPicPr>
            <a:picLocks noChangeAspect="1"/>
          </p:cNvPicPr>
          <p:nvPr/>
        </p:nvPicPr>
        <p:blipFill>
          <a:blip r:embed="rId2"/>
          <a:stretch>
            <a:fillRect/>
          </a:stretch>
        </p:blipFill>
        <p:spPr>
          <a:xfrm>
            <a:off x="1188720" y="222612"/>
            <a:ext cx="9784079" cy="6387193"/>
          </a:xfrm>
          <a:prstGeom prst="rect">
            <a:avLst/>
          </a:prstGeom>
        </p:spPr>
      </p:pic>
    </p:spTree>
    <p:extLst>
      <p:ext uri="{BB962C8B-B14F-4D97-AF65-F5344CB8AC3E}">
        <p14:creationId xmlns:p14="http://schemas.microsoft.com/office/powerpoint/2010/main" val="2349564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p:spPr>
        <p:txBody>
          <a:bodyPr/>
          <a:lstStyle/>
          <a:p>
            <a:pPr algn="ctr"/>
            <a:r>
              <a:rPr lang="vi-VN" dirty="0">
                <a:solidFill>
                  <a:srgbClr val="FF0000"/>
                </a:solidFill>
              </a:rPr>
              <a:t>HĐ cặp đôi – Thời gian 5 phút</a:t>
            </a:r>
            <a:endParaRPr lang="en-US" dirty="0">
              <a:solidFill>
                <a:srgbClr val="FF0000"/>
              </a:solidFill>
            </a:endParaRPr>
          </a:p>
        </p:txBody>
      </p:sp>
      <p:sp>
        <p:nvSpPr>
          <p:cNvPr id="3" name="Content Placeholder 2"/>
          <p:cNvSpPr>
            <a:spLocks noGrp="1"/>
          </p:cNvSpPr>
          <p:nvPr>
            <p:ph idx="1"/>
          </p:nvPr>
        </p:nvSpPr>
        <p:spPr>
          <a:xfrm>
            <a:off x="522514" y="1825625"/>
            <a:ext cx="10831286" cy="2315301"/>
          </a:xfrm>
        </p:spPr>
        <p:txBody>
          <a:bodyPr>
            <a:normAutofit lnSpcReduction="10000"/>
          </a:bodyPr>
          <a:lstStyle/>
          <a:p>
            <a:pPr marL="0" indent="0">
              <a:buNone/>
            </a:pPr>
            <a:r>
              <a:rPr lang="vi-VN"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Dựa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1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bảng</a:t>
            </a:r>
            <a:r>
              <a:rPr lang="en-US" b="1" dirty="0">
                <a:latin typeface="Times New Roman" panose="02020603050405020304" pitchFamily="18" charset="0"/>
                <a:cs typeface="Times New Roman" panose="02020603050405020304" pitchFamily="18" charset="0"/>
              </a:rPr>
              <a:t> 2, </a:t>
            </a:r>
            <a:r>
              <a:rPr lang="en-US" b="1" dirty="0" err="1">
                <a:latin typeface="Times New Roman" panose="02020603050405020304" pitchFamily="18" charset="0"/>
                <a:cs typeface="Times New Roman" panose="02020603050405020304" pitchFamily="18" charset="0"/>
              </a:rPr>
              <a:t>hãy</a:t>
            </a:r>
            <a:r>
              <a:rPr lang="en-US" b="1" dirty="0">
                <a:latin typeface="Times New Roman" panose="02020603050405020304" pitchFamily="18" charset="0"/>
                <a:cs typeface="Times New Roman" panose="02020603050405020304" pitchFamily="18" charset="0"/>
              </a:rPr>
              <a:t>:</a:t>
            </a:r>
            <a:r>
              <a:rPr lang="en-US" dirty="0">
                <a:latin typeface="+mj-lt"/>
              </a:rPr>
              <a:t>	</a:t>
            </a:r>
          </a:p>
          <a:p>
            <a:pPr marL="0" indent="0">
              <a:buNone/>
            </a:pPr>
            <a:r>
              <a:rPr lang="en-US" sz="3200" i="1" dirty="0" err="1">
                <a:solidFill>
                  <a:srgbClr val="0000FF"/>
                </a:solidFill>
                <a:latin typeface="Times New Roman" panose="02020603050405020304" pitchFamily="18" charset="0"/>
                <a:cs typeface="Times New Roman" panose="02020603050405020304" pitchFamily="18" charset="0"/>
              </a:rPr>
              <a:t>Câu</a:t>
            </a:r>
            <a:r>
              <a:rPr lang="en-US" sz="3200" i="1" dirty="0">
                <a:solidFill>
                  <a:srgbClr val="0000FF"/>
                </a:solidFill>
                <a:latin typeface="Times New Roman" panose="02020603050405020304" pitchFamily="18" charset="0"/>
                <a:cs typeface="Times New Roman" panose="02020603050405020304" pitchFamily="18" charset="0"/>
              </a:rPr>
              <a:t> 1: </a:t>
            </a:r>
            <a:r>
              <a:rPr lang="en-US" sz="3200" i="1" dirty="0" err="1">
                <a:solidFill>
                  <a:srgbClr val="0000FF"/>
                </a:solidFill>
                <a:latin typeface="Times New Roman" panose="02020603050405020304" pitchFamily="18" charset="0"/>
                <a:cs typeface="Times New Roman" panose="02020603050405020304" pitchFamily="18" charset="0"/>
              </a:rPr>
              <a:t>Mật</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độ</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dân</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số</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châu</a:t>
            </a:r>
            <a:r>
              <a:rPr lang="en-US" sz="3200" i="1" dirty="0">
                <a:solidFill>
                  <a:srgbClr val="0000FF"/>
                </a:solidFill>
                <a:latin typeface="Times New Roman" panose="02020603050405020304" pitchFamily="18" charset="0"/>
                <a:cs typeface="Times New Roman" panose="02020603050405020304" pitchFamily="18" charset="0"/>
              </a:rPr>
              <a:t> Á </a:t>
            </a:r>
            <a:r>
              <a:rPr lang="en-US" sz="3200" i="1" dirty="0" err="1">
                <a:solidFill>
                  <a:srgbClr val="0000FF"/>
                </a:solidFill>
                <a:latin typeface="Times New Roman" panose="02020603050405020304" pitchFamily="18" charset="0"/>
                <a:cs typeface="Times New Roman" panose="02020603050405020304" pitchFamily="18" charset="0"/>
              </a:rPr>
              <a:t>năm</a:t>
            </a:r>
            <a:r>
              <a:rPr lang="en-US" sz="3200" i="1" dirty="0">
                <a:solidFill>
                  <a:srgbClr val="0000FF"/>
                </a:solidFill>
                <a:latin typeface="Times New Roman" panose="02020603050405020304" pitchFamily="18" charset="0"/>
                <a:cs typeface="Times New Roman" panose="02020603050405020304" pitchFamily="18" charset="0"/>
              </a:rPr>
              <a:t> 2020? </a:t>
            </a:r>
            <a:r>
              <a:rPr lang="vi-VN" sz="3200" i="1" dirty="0">
                <a:solidFill>
                  <a:srgbClr val="0000FF"/>
                </a:solidFill>
                <a:latin typeface="Times New Roman" panose="02020603050405020304" pitchFamily="18" charset="0"/>
                <a:cs typeface="Times New Roman" panose="02020603050405020304" pitchFamily="18" charset="0"/>
              </a:rPr>
              <a:t>NX </a:t>
            </a:r>
            <a:r>
              <a:rPr lang="en-US" sz="3200" i="1" dirty="0" err="1">
                <a:solidFill>
                  <a:srgbClr val="0000FF"/>
                </a:solidFill>
                <a:latin typeface="Times New Roman" panose="02020603050405020304" pitchFamily="18" charset="0"/>
                <a:cs typeface="Times New Roman" panose="02020603050405020304" pitchFamily="18" charset="0"/>
              </a:rPr>
              <a:t>sự</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phân</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bố</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dân</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cư</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châu</a:t>
            </a:r>
            <a:r>
              <a:rPr lang="en-US" sz="3200" i="1" dirty="0">
                <a:solidFill>
                  <a:srgbClr val="0000FF"/>
                </a:solidFill>
                <a:latin typeface="Times New Roman" panose="02020603050405020304" pitchFamily="18" charset="0"/>
                <a:cs typeface="Times New Roman" panose="02020603050405020304" pitchFamily="18" charset="0"/>
              </a:rPr>
              <a:t> Á? </a:t>
            </a:r>
          </a:p>
          <a:p>
            <a:pPr marL="0" indent="0">
              <a:buNone/>
            </a:pPr>
            <a:r>
              <a:rPr lang="en-US" sz="3200" i="1" dirty="0" err="1">
                <a:solidFill>
                  <a:srgbClr val="0000FF"/>
                </a:solidFill>
                <a:latin typeface="Times New Roman" panose="02020603050405020304" pitchFamily="18" charset="0"/>
                <a:cs typeface="Times New Roman" panose="02020603050405020304" pitchFamily="18" charset="0"/>
              </a:rPr>
              <a:t>Câu</a:t>
            </a:r>
            <a:r>
              <a:rPr lang="en-US" sz="3200" i="1" dirty="0">
                <a:solidFill>
                  <a:srgbClr val="0000FF"/>
                </a:solidFill>
                <a:latin typeface="Times New Roman" panose="02020603050405020304" pitchFamily="18" charset="0"/>
                <a:cs typeface="Times New Roman" panose="02020603050405020304" pitchFamily="18" charset="0"/>
              </a:rPr>
              <a:t> 2: </a:t>
            </a:r>
            <a:r>
              <a:rPr lang="vi-VN" sz="3200" i="1" dirty="0">
                <a:solidFill>
                  <a:srgbClr val="0000FF"/>
                </a:solidFill>
                <a:latin typeface="Times New Roman" panose="02020603050405020304" pitchFamily="18" charset="0"/>
                <a:cs typeface="Times New Roman" panose="02020603050405020304" pitchFamily="18" charset="0"/>
              </a:rPr>
              <a:t>Xác định </a:t>
            </a:r>
            <a:r>
              <a:rPr lang="en-US" sz="3200" i="1" dirty="0" err="1">
                <a:solidFill>
                  <a:srgbClr val="0000FF"/>
                </a:solidFill>
                <a:latin typeface="Times New Roman" panose="02020603050405020304" pitchFamily="18" charset="0"/>
                <a:cs typeface="Times New Roman" panose="02020603050405020304" pitchFamily="18" charset="0"/>
              </a:rPr>
              <a:t>các</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khu</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vực</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tập</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trung</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đông</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dân</a:t>
            </a:r>
            <a:r>
              <a:rPr lang="en-US" sz="3200" i="1" dirty="0">
                <a:solidFill>
                  <a:srgbClr val="0000FF"/>
                </a:solidFill>
                <a:latin typeface="Times New Roman" panose="02020603050405020304" pitchFamily="18" charset="0"/>
                <a:cs typeface="Times New Roman" panose="02020603050405020304" pitchFamily="18" charset="0"/>
              </a:rPr>
              <a:t> </a:t>
            </a:r>
            <a:r>
              <a:rPr lang="vi-VN" sz="3200" i="1" dirty="0">
                <a:solidFill>
                  <a:srgbClr val="0000FF"/>
                </a:solidFill>
                <a:latin typeface="Times New Roman" panose="02020603050405020304" pitchFamily="18" charset="0"/>
                <a:cs typeface="Times New Roman" panose="02020603050405020304" pitchFamily="18" charset="0"/>
              </a:rPr>
              <a:t>và</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các</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khu</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vực</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thưa</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dân</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cư</a:t>
            </a:r>
            <a:r>
              <a:rPr lang="en-US" sz="3200" i="1" dirty="0">
                <a:solidFill>
                  <a:srgbClr val="0000FF"/>
                </a:solidFill>
                <a:latin typeface="Times New Roman" panose="02020603050405020304" pitchFamily="18" charset="0"/>
                <a:cs typeface="Times New Roman" panose="02020603050405020304" pitchFamily="18" charset="0"/>
              </a:rPr>
              <a:t> ở </a:t>
            </a:r>
            <a:r>
              <a:rPr lang="en-US" sz="3200" i="1" dirty="0" err="1">
                <a:solidFill>
                  <a:srgbClr val="0000FF"/>
                </a:solidFill>
                <a:latin typeface="Times New Roman" panose="02020603050405020304" pitchFamily="18" charset="0"/>
                <a:cs typeface="Times New Roman" panose="02020603050405020304" pitchFamily="18" charset="0"/>
              </a:rPr>
              <a:t>châu</a:t>
            </a:r>
            <a:r>
              <a:rPr lang="en-US" sz="3200" i="1" dirty="0">
                <a:solidFill>
                  <a:srgbClr val="0000FF"/>
                </a:solidFill>
                <a:latin typeface="Times New Roman" panose="02020603050405020304" pitchFamily="18" charset="0"/>
                <a:cs typeface="Times New Roman" panose="02020603050405020304" pitchFamily="18" charset="0"/>
              </a:rPr>
              <a:t> Á?</a:t>
            </a:r>
            <a:r>
              <a:rPr lang="vi-VN" sz="3200" i="1" dirty="0">
                <a:solidFill>
                  <a:srgbClr val="0000FF"/>
                </a:solidFill>
                <a:latin typeface="Times New Roman" panose="02020603050405020304" pitchFamily="18" charset="0"/>
                <a:cs typeface="Times New Roman" panose="02020603050405020304" pitchFamily="18" charset="0"/>
              </a:rPr>
              <a:t> Giải thích.</a:t>
            </a:r>
            <a:endParaRPr lang="en-US" sz="3200"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57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1860" y="249717"/>
            <a:ext cx="10649639" cy="6667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6: ĐẶC ĐIỂM DÂN CƯ, XÃ HỘI CHÂU Á</a:t>
            </a:r>
          </a:p>
        </p:txBody>
      </p:sp>
      <p:sp>
        <p:nvSpPr>
          <p:cNvPr id="7" name="TextBox 6"/>
          <p:cNvSpPr txBox="1"/>
          <p:nvPr/>
        </p:nvSpPr>
        <p:spPr>
          <a:xfrm>
            <a:off x="531953" y="1055992"/>
            <a:ext cx="87296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2. Sự phân bố dân cư, các đô thị lớn.</a:t>
            </a:r>
          </a:p>
        </p:txBody>
      </p:sp>
      <p:sp>
        <p:nvSpPr>
          <p:cNvPr id="2" name="Rectangle 1"/>
          <p:cNvSpPr/>
          <p:nvPr/>
        </p:nvSpPr>
        <p:spPr>
          <a:xfrm>
            <a:off x="531953" y="3031006"/>
            <a:ext cx="11002550" cy="1224951"/>
          </a:xfrm>
          <a:prstGeom prst="rect">
            <a:avLst/>
          </a:prstGeom>
        </p:spPr>
        <p:txBody>
          <a:bodyPr wrap="square">
            <a:spAutoFit/>
          </a:bodyPr>
          <a:lstStyle/>
          <a:p>
            <a:pPr algn="just">
              <a:lnSpc>
                <a:spcPct val="115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vực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phía đông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3200" dirty="0">
                <a:latin typeface="Times New Roman" panose="02020603050405020304" pitchFamily="18" charset="0"/>
                <a:ea typeface="Calibri" panose="020F0502020204030204" pitchFamily="34" charset="0"/>
                <a:cs typeface="Times New Roman" panose="02020603050405020304" pitchFamily="18" charset="0"/>
              </a:rPr>
              <a:t> Á, Nam Á </a:t>
            </a:r>
            <a:r>
              <a:rPr lang="vi-VN" sz="3200" dirty="0">
                <a:latin typeface="Times New Roman" panose="02020603050405020304" pitchFamily="18" charset="0"/>
                <a:ea typeface="Calibri" panose="020F0502020204030204" pitchFamily="34" charset="0"/>
                <a:cs typeface="Times New Roman" panose="02020603050405020304" pitchFamily="18" charset="0"/>
              </a:rPr>
              <a:t>và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3200" dirty="0">
                <a:latin typeface="Times New Roman" panose="02020603050405020304" pitchFamily="18" charset="0"/>
                <a:ea typeface="Calibri" panose="020F0502020204030204" pitchFamily="34" charset="0"/>
                <a:cs typeface="Times New Roman" panose="02020603050405020304" pitchFamily="18" charset="0"/>
              </a:rPr>
              <a:t> Nam Á. </a:t>
            </a:r>
          </a:p>
        </p:txBody>
      </p:sp>
      <p:sp>
        <p:nvSpPr>
          <p:cNvPr id="3" name="TextBox 2"/>
          <p:cNvSpPr txBox="1"/>
          <p:nvPr/>
        </p:nvSpPr>
        <p:spPr>
          <a:xfrm>
            <a:off x="522508" y="1711234"/>
            <a:ext cx="7485018" cy="613245"/>
          </a:xfrm>
          <a:prstGeom prst="rect">
            <a:avLst/>
          </a:prstGeom>
          <a:noFill/>
        </p:spPr>
        <p:txBody>
          <a:bodyPr wrap="square" rtlCol="0">
            <a:spAutoFit/>
          </a:bodyPr>
          <a:lstStyle/>
          <a:p>
            <a:pPr lvl="0" algn="just">
              <a:lnSpc>
                <a:spcPct val="115000"/>
              </a:lnSpc>
            </a:pP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MĐ dân số cao, 150 người/km</a:t>
            </a:r>
            <a:r>
              <a:rPr lang="vi-VN" sz="3200" baseline="30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a:t>
            </a: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(2020)</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535574" y="2383972"/>
            <a:ext cx="6936377" cy="658642"/>
          </a:xfrm>
          <a:prstGeom prst="rect">
            <a:avLst/>
          </a:prstGeom>
          <a:noFill/>
        </p:spPr>
        <p:txBody>
          <a:bodyPr wrap="square" rtlCol="0">
            <a:spAutoFit/>
          </a:bodyPr>
          <a:lstStyle/>
          <a:p>
            <a:pPr lvl="0" algn="just">
              <a:lnSpc>
                <a:spcPct val="115000"/>
              </a:lnSpc>
            </a:pP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cư</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châu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Á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bố</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đều</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531953" y="4185932"/>
            <a:ext cx="11002550" cy="658642"/>
          </a:xfrm>
          <a:prstGeom prst="rect">
            <a:avLst/>
          </a:prstGeom>
        </p:spPr>
        <p:txBody>
          <a:bodyPr wrap="square">
            <a:spAutoFit/>
          </a:bodyPr>
          <a:lstStyle/>
          <a:p>
            <a:pPr algn="just">
              <a:lnSpc>
                <a:spcPct val="115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vực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thưa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Bắc</a:t>
            </a:r>
            <a:r>
              <a:rPr lang="en-US" sz="3200" dirty="0">
                <a:latin typeface="Times New Roman" panose="02020603050405020304" pitchFamily="18" charset="0"/>
                <a:ea typeface="Calibri" panose="020F0502020204030204" pitchFamily="34" charset="0"/>
                <a:cs typeface="Times New Roman" panose="02020603050405020304" pitchFamily="18" charset="0"/>
              </a:rPr>
              <a:t> Á</a:t>
            </a:r>
            <a:r>
              <a:rPr lang="vi-VN" sz="3200" dirty="0">
                <a:latin typeface="Times New Roman" panose="02020603050405020304" pitchFamily="18" charset="0"/>
                <a:ea typeface="Calibri" panose="020F0502020204030204" pitchFamily="34" charset="0"/>
                <a:cs typeface="Times New Roman" panose="02020603050405020304" pitchFamily="18" charset="0"/>
              </a:rPr>
              <a:t>, Trung Á và Tây Á</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935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4EE1E-5BB8-48FF-936A-742F88E7233D}"/>
              </a:ext>
            </a:extLst>
          </p:cNvPr>
          <p:cNvPicPr>
            <a:picLocks noChangeAspect="1"/>
          </p:cNvPicPr>
          <p:nvPr/>
        </p:nvPicPr>
        <p:blipFill>
          <a:blip r:embed="rId2"/>
          <a:stretch>
            <a:fillRect/>
          </a:stretch>
        </p:blipFill>
        <p:spPr>
          <a:xfrm>
            <a:off x="406400" y="279400"/>
            <a:ext cx="6161197" cy="6197600"/>
          </a:xfrm>
          <a:prstGeom prst="rect">
            <a:avLst/>
          </a:prstGeom>
        </p:spPr>
      </p:pic>
      <p:pic>
        <p:nvPicPr>
          <p:cNvPr id="7" name="Picture 6">
            <a:extLst>
              <a:ext uri="{FF2B5EF4-FFF2-40B4-BE49-F238E27FC236}">
                <a16:creationId xmlns:a16="http://schemas.microsoft.com/office/drawing/2014/main" id="{910555FC-161E-46FD-93A1-8311C13241E5}"/>
              </a:ext>
            </a:extLst>
          </p:cNvPr>
          <p:cNvPicPr>
            <a:picLocks noChangeAspect="1"/>
          </p:cNvPicPr>
          <p:nvPr/>
        </p:nvPicPr>
        <p:blipFill>
          <a:blip r:embed="rId3" cstate="print"/>
          <a:stretch>
            <a:fillRect/>
          </a:stretch>
        </p:blipFill>
        <p:spPr>
          <a:xfrm>
            <a:off x="8026401" y="1803400"/>
            <a:ext cx="2105479" cy="1447696"/>
          </a:xfrm>
          <a:prstGeom prst="rect">
            <a:avLst/>
          </a:prstGeom>
        </p:spPr>
      </p:pic>
      <p:sp>
        <p:nvSpPr>
          <p:cNvPr id="8" name="object 4">
            <a:extLst>
              <a:ext uri="{FF2B5EF4-FFF2-40B4-BE49-F238E27FC236}">
                <a16:creationId xmlns:a16="http://schemas.microsoft.com/office/drawing/2014/main" id="{D3ACED15-E2AB-4A9A-8382-93CB77DCF4B0}"/>
              </a:ext>
            </a:extLst>
          </p:cNvPr>
          <p:cNvSpPr txBox="1"/>
          <p:nvPr/>
        </p:nvSpPr>
        <p:spPr>
          <a:xfrm>
            <a:off x="6705601" y="3431703"/>
            <a:ext cx="5080000" cy="1002839"/>
          </a:xfrm>
          <a:prstGeom prst="rect">
            <a:avLst/>
          </a:prstGeom>
          <a:solidFill>
            <a:srgbClr val="FFFF00"/>
          </a:solidFill>
        </p:spPr>
        <p:txBody>
          <a:bodyPr vert="horz" wrap="square" lIns="0" tIns="17780" rIns="0" bIns="0" rtlCol="0">
            <a:spAutoFit/>
          </a:bodyPr>
          <a:lstStyle/>
          <a:p>
            <a:pPr marL="16086" algn="ctr" defTabSz="1219170">
              <a:tabLst>
                <a:tab pos="198115" algn="l"/>
              </a:tabLst>
            </a:pPr>
            <a:r>
              <a:rPr lang="en-US" sz="3200" dirty="0" err="1">
                <a:solidFill>
                  <a:srgbClr val="0000FF"/>
                </a:solidFill>
                <a:latin typeface="Times New Roman" pitchFamily="18" charset="0"/>
                <a:cs typeface="Times New Roman" pitchFamily="18" charset="0"/>
              </a:rPr>
              <a:t>Xác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định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trên</a:t>
            </a:r>
            <a:r>
              <a:rPr lang="en-US" sz="3200" dirty="0">
                <a:solidFill>
                  <a:srgbClr val="0000FF"/>
                </a:solidFill>
                <a:latin typeface="Times New Roman" pitchFamily="18" charset="0"/>
                <a:cs typeface="Times New Roman" pitchFamily="18" charset="0"/>
              </a:rPr>
              <a:t> l</a:t>
            </a:r>
            <a:r>
              <a:rPr lang="vi-VN" sz="3200" dirty="0">
                <a:solidFill>
                  <a:srgbClr val="0000FF"/>
                </a:solidFill>
                <a:latin typeface="Times New Roman" pitchFamily="18" charset="0"/>
                <a:cs typeface="Times New Roman" pitchFamily="18" charset="0"/>
              </a:rPr>
              <a:t>ư</a:t>
            </a:r>
            <a:r>
              <a:rPr lang="en-US" sz="3200" dirty="0" err="1">
                <a:solidFill>
                  <a:srgbClr val="0000FF"/>
                </a:solidFill>
                <a:latin typeface="Times New Roman" pitchFamily="18" charset="0"/>
                <a:cs typeface="Times New Roman" pitchFamily="18" charset="0"/>
              </a:rPr>
              <a:t>ợc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đồ</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các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đô</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thị</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trên</a:t>
            </a:r>
            <a:r>
              <a:rPr lang="en-US" sz="3200" dirty="0">
                <a:solidFill>
                  <a:srgbClr val="0000FF"/>
                </a:solidFill>
                <a:latin typeface="Times New Roman" pitchFamily="18" charset="0"/>
                <a:cs typeface="Times New Roman" pitchFamily="18" charset="0"/>
              </a:rPr>
              <a:t> 20 </a:t>
            </a:r>
            <a:r>
              <a:rPr lang="en-US" sz="3200" dirty="0" err="1">
                <a:solidFill>
                  <a:srgbClr val="0000FF"/>
                </a:solidFill>
                <a:latin typeface="Times New Roman" pitchFamily="18" charset="0"/>
                <a:cs typeface="Times New Roman" pitchFamily="18" charset="0"/>
              </a:rPr>
              <a:t>triệu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dân</a:t>
            </a:r>
            <a:r>
              <a:rPr lang="en-US" sz="3200" dirty="0">
                <a:solidFill>
                  <a:srgbClr val="0000FF"/>
                </a:solidFill>
                <a:latin typeface="Times New Roman" pitchFamily="18" charset="0"/>
                <a:cs typeface="Times New Roman" pitchFamily="18" charset="0"/>
              </a:rPr>
              <a:t> ở </a:t>
            </a:r>
            <a:r>
              <a:rPr lang="en-US" sz="3200" dirty="0" err="1">
                <a:solidFill>
                  <a:srgbClr val="0000FF"/>
                </a:solidFill>
                <a:latin typeface="Times New Roman" pitchFamily="18" charset="0"/>
                <a:cs typeface="Times New Roman" pitchFamily="18" charset="0"/>
              </a:rPr>
              <a:t>châu</a:t>
            </a:r>
            <a:r>
              <a:rPr lang="en-US" sz="3200" dirty="0">
                <a:solidFill>
                  <a:srgbClr val="0000FF"/>
                </a:solidFill>
                <a:latin typeface="Times New Roman" pitchFamily="18" charset="0"/>
                <a:cs typeface="Times New Roman" pitchFamily="18" charset="0"/>
              </a:rPr>
              <a:t> Á?</a:t>
            </a:r>
          </a:p>
        </p:txBody>
      </p:sp>
    </p:spTree>
    <p:extLst>
      <p:ext uri="{BB962C8B-B14F-4D97-AF65-F5344CB8AC3E}">
        <p14:creationId xmlns:p14="http://schemas.microsoft.com/office/powerpoint/2010/main" val="106337316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4EE1E-5BB8-48FF-936A-742F88E7233D}"/>
              </a:ext>
            </a:extLst>
          </p:cNvPr>
          <p:cNvPicPr>
            <a:picLocks noChangeAspect="1"/>
          </p:cNvPicPr>
          <p:nvPr/>
        </p:nvPicPr>
        <p:blipFill>
          <a:blip r:embed="rId2"/>
          <a:stretch>
            <a:fillRect/>
          </a:stretch>
        </p:blipFill>
        <p:spPr>
          <a:xfrm>
            <a:off x="406400" y="279400"/>
            <a:ext cx="6161197" cy="6197600"/>
          </a:xfrm>
          <a:prstGeom prst="rect">
            <a:avLst/>
          </a:prstGeom>
        </p:spPr>
      </p:pic>
      <p:pic>
        <p:nvPicPr>
          <p:cNvPr id="7" name="Picture 6">
            <a:extLst>
              <a:ext uri="{FF2B5EF4-FFF2-40B4-BE49-F238E27FC236}">
                <a16:creationId xmlns:a16="http://schemas.microsoft.com/office/drawing/2014/main" id="{910555FC-161E-46FD-93A1-8311C13241E5}"/>
              </a:ext>
            </a:extLst>
          </p:cNvPr>
          <p:cNvPicPr>
            <a:picLocks noChangeAspect="1"/>
          </p:cNvPicPr>
          <p:nvPr/>
        </p:nvPicPr>
        <p:blipFill>
          <a:blip r:embed="rId3" cstate="print"/>
          <a:stretch>
            <a:fillRect/>
          </a:stretch>
        </p:blipFill>
        <p:spPr>
          <a:xfrm>
            <a:off x="8026401" y="1803400"/>
            <a:ext cx="2105479" cy="1447696"/>
          </a:xfrm>
          <a:prstGeom prst="rect">
            <a:avLst/>
          </a:prstGeom>
        </p:spPr>
      </p:pic>
      <p:sp>
        <p:nvSpPr>
          <p:cNvPr id="8" name="object 4">
            <a:extLst>
              <a:ext uri="{FF2B5EF4-FFF2-40B4-BE49-F238E27FC236}">
                <a16:creationId xmlns:a16="http://schemas.microsoft.com/office/drawing/2014/main" id="{D3ACED15-E2AB-4A9A-8382-93CB77DCF4B0}"/>
              </a:ext>
            </a:extLst>
          </p:cNvPr>
          <p:cNvSpPr txBox="1"/>
          <p:nvPr/>
        </p:nvSpPr>
        <p:spPr>
          <a:xfrm>
            <a:off x="6705601" y="3431703"/>
            <a:ext cx="5080000" cy="1002839"/>
          </a:xfrm>
          <a:prstGeom prst="rect">
            <a:avLst/>
          </a:prstGeom>
          <a:solidFill>
            <a:srgbClr val="FFFF00"/>
          </a:solidFill>
        </p:spPr>
        <p:txBody>
          <a:bodyPr vert="horz" wrap="square" lIns="0" tIns="17780" rIns="0" bIns="0" rtlCol="0">
            <a:spAutoFit/>
          </a:bodyPr>
          <a:lstStyle/>
          <a:p>
            <a:pPr marL="16086" algn="ctr" defTabSz="1219170">
              <a:tabLst>
                <a:tab pos="198115" algn="l"/>
              </a:tabLst>
            </a:pPr>
            <a:r>
              <a:rPr lang="en-US" sz="3200" dirty="0">
                <a:solidFill>
                  <a:srgbClr val="0000FF"/>
                </a:solidFill>
                <a:latin typeface="Times New Roman" pitchFamily="18" charset="0"/>
                <a:cs typeface="Times New Roman" pitchFamily="18" charset="0"/>
              </a:rPr>
              <a:t>Cho </a:t>
            </a:r>
            <a:r>
              <a:rPr lang="en-US" sz="3200" dirty="0" err="1">
                <a:solidFill>
                  <a:srgbClr val="0000FF"/>
                </a:solidFill>
                <a:latin typeface="Times New Roman" pitchFamily="18" charset="0"/>
                <a:cs typeface="Times New Roman" pitchFamily="18" charset="0"/>
              </a:rPr>
              <a:t>biết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các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nước</a:t>
            </a:r>
            <a:r>
              <a:rPr lang="en-US" sz="3200" dirty="0">
                <a:solidFill>
                  <a:srgbClr val="0000FF"/>
                </a:solidFill>
                <a:latin typeface="Times New Roman" pitchFamily="18" charset="0"/>
                <a:cs typeface="Times New Roman" pitchFamily="18" charset="0"/>
              </a:rPr>
              <a:t> ở </a:t>
            </a:r>
            <a:r>
              <a:rPr lang="en-US" sz="3200" dirty="0" err="1">
                <a:solidFill>
                  <a:srgbClr val="0000FF"/>
                </a:solidFill>
                <a:latin typeface="Times New Roman" pitchFamily="18" charset="0"/>
                <a:cs typeface="Times New Roman" pitchFamily="18" charset="0"/>
              </a:rPr>
              <a:t>châu</a:t>
            </a:r>
            <a:r>
              <a:rPr lang="en-US" sz="3200" dirty="0">
                <a:solidFill>
                  <a:srgbClr val="0000FF"/>
                </a:solidFill>
                <a:latin typeface="Times New Roman" pitchFamily="18" charset="0"/>
                <a:cs typeface="Times New Roman" pitchFamily="18" charset="0"/>
              </a:rPr>
              <a:t> Á </a:t>
            </a:r>
            <a:r>
              <a:rPr lang="en-US" sz="3200" dirty="0" err="1">
                <a:solidFill>
                  <a:srgbClr val="0000FF"/>
                </a:solidFill>
                <a:latin typeface="Times New Roman" pitchFamily="18" charset="0"/>
                <a:cs typeface="Times New Roman" pitchFamily="18" charset="0"/>
              </a:rPr>
              <a:t>có</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nhiều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đô</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thị</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trên</a:t>
            </a:r>
            <a:r>
              <a:rPr lang="en-US" sz="3200" dirty="0">
                <a:solidFill>
                  <a:srgbClr val="0000FF"/>
                </a:solidFill>
                <a:latin typeface="Times New Roman" pitchFamily="18" charset="0"/>
                <a:cs typeface="Times New Roman" pitchFamily="18" charset="0"/>
              </a:rPr>
              <a:t> 10 </a:t>
            </a:r>
            <a:r>
              <a:rPr lang="en-US" sz="3200" dirty="0" err="1">
                <a:solidFill>
                  <a:srgbClr val="0000FF"/>
                </a:solidFill>
                <a:latin typeface="Times New Roman" pitchFamily="18" charset="0"/>
                <a:cs typeface="Times New Roman" pitchFamily="18" charset="0"/>
              </a:rPr>
              <a:t>triệu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dân</a:t>
            </a:r>
            <a:r>
              <a:rPr lang="en-US" sz="32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2451059271"/>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4EE1E-5BB8-48FF-936A-742F88E7233D}"/>
              </a:ext>
            </a:extLst>
          </p:cNvPr>
          <p:cNvPicPr>
            <a:picLocks noChangeAspect="1"/>
          </p:cNvPicPr>
          <p:nvPr/>
        </p:nvPicPr>
        <p:blipFill>
          <a:blip r:embed="rId2"/>
          <a:stretch>
            <a:fillRect/>
          </a:stretch>
        </p:blipFill>
        <p:spPr>
          <a:xfrm>
            <a:off x="406400" y="279400"/>
            <a:ext cx="6161197" cy="6197600"/>
          </a:xfrm>
          <a:prstGeom prst="rect">
            <a:avLst/>
          </a:prstGeom>
        </p:spPr>
      </p:pic>
      <p:pic>
        <p:nvPicPr>
          <p:cNvPr id="7" name="Picture 6">
            <a:extLst>
              <a:ext uri="{FF2B5EF4-FFF2-40B4-BE49-F238E27FC236}">
                <a16:creationId xmlns:a16="http://schemas.microsoft.com/office/drawing/2014/main" id="{910555FC-161E-46FD-93A1-8311C13241E5}"/>
              </a:ext>
            </a:extLst>
          </p:cNvPr>
          <p:cNvPicPr>
            <a:picLocks noChangeAspect="1"/>
          </p:cNvPicPr>
          <p:nvPr/>
        </p:nvPicPr>
        <p:blipFill>
          <a:blip r:embed="rId3" cstate="print"/>
          <a:stretch>
            <a:fillRect/>
          </a:stretch>
        </p:blipFill>
        <p:spPr>
          <a:xfrm>
            <a:off x="8026401" y="1803400"/>
            <a:ext cx="2105479" cy="1447696"/>
          </a:xfrm>
          <a:prstGeom prst="rect">
            <a:avLst/>
          </a:prstGeom>
        </p:spPr>
      </p:pic>
      <p:sp>
        <p:nvSpPr>
          <p:cNvPr id="9" name="object 4">
            <a:extLst>
              <a:ext uri="{FF2B5EF4-FFF2-40B4-BE49-F238E27FC236}">
                <a16:creationId xmlns:a16="http://schemas.microsoft.com/office/drawing/2014/main" id="{92BFD4D6-ABF7-4D30-9376-82B8A1F3B09C}"/>
              </a:ext>
            </a:extLst>
          </p:cNvPr>
          <p:cNvSpPr txBox="1"/>
          <p:nvPr/>
        </p:nvSpPr>
        <p:spPr>
          <a:xfrm>
            <a:off x="6705600" y="3950162"/>
            <a:ext cx="5080000" cy="1002839"/>
          </a:xfrm>
          <a:prstGeom prst="rect">
            <a:avLst/>
          </a:prstGeom>
          <a:solidFill>
            <a:srgbClr val="D9047A"/>
          </a:solidFill>
        </p:spPr>
        <p:txBody>
          <a:bodyPr vert="horz" wrap="square" lIns="0" tIns="17780" rIns="0" bIns="0" rtlCol="0">
            <a:spAutoFit/>
          </a:bodyPr>
          <a:lstStyle/>
          <a:p>
            <a:pPr marL="16086" algn="ctr" defTabSz="1219170">
              <a:tabLst>
                <a:tab pos="198115" algn="l"/>
              </a:tabLst>
            </a:pPr>
            <a:r>
              <a:rPr lang="vi-VN" sz="3200" dirty="0">
                <a:solidFill>
                  <a:prstClr val="white"/>
                </a:solidFill>
                <a:latin typeface="Times New Roman" pitchFamily="18" charset="0"/>
                <a:cs typeface="Times New Roman" pitchFamily="18" charset="0"/>
              </a:rPr>
              <a:t>Nhận xét về sự phát triển đô thị ở châu Á?</a:t>
            </a:r>
            <a:endParaRPr lang="en-US" sz="3200" dirty="0">
              <a:solidFill>
                <a:prstClr val="white"/>
              </a:solidFill>
              <a:latin typeface="Times New Roman" pitchFamily="18" charset="0"/>
              <a:cs typeface="Times New Roman" pitchFamily="18" charset="0"/>
            </a:endParaRPr>
          </a:p>
        </p:txBody>
      </p:sp>
      <p:sp>
        <p:nvSpPr>
          <p:cNvPr id="8" name="object 4">
            <a:extLst>
              <a:ext uri="{FF2B5EF4-FFF2-40B4-BE49-F238E27FC236}">
                <a16:creationId xmlns:a16="http://schemas.microsoft.com/office/drawing/2014/main" id="{92BFD4D6-ABF7-4D30-9376-82B8A1F3B09C}"/>
              </a:ext>
            </a:extLst>
          </p:cNvPr>
          <p:cNvSpPr txBox="1"/>
          <p:nvPr/>
        </p:nvSpPr>
        <p:spPr>
          <a:xfrm>
            <a:off x="6858000" y="458021"/>
            <a:ext cx="5080000" cy="1495281"/>
          </a:xfrm>
          <a:prstGeom prst="rect">
            <a:avLst/>
          </a:prstGeom>
          <a:solidFill>
            <a:srgbClr val="D9047A"/>
          </a:solidFill>
        </p:spPr>
        <p:txBody>
          <a:bodyPr vert="horz" wrap="square" lIns="0" tIns="17780" rIns="0" bIns="0" rtlCol="0">
            <a:spAutoFit/>
          </a:bodyPr>
          <a:lstStyle/>
          <a:p>
            <a:pPr marL="16086" algn="ctr" defTabSz="1219170">
              <a:tabLst>
                <a:tab pos="198115" algn="l"/>
              </a:tabLst>
            </a:pPr>
            <a:r>
              <a:rPr lang="en-US" sz="3200" dirty="0" err="1">
                <a:solidFill>
                  <a:prstClr val="white"/>
                </a:solidFill>
                <a:latin typeface="Times New Roman" pitchFamily="18" charset="0"/>
                <a:cs typeface="Times New Roman" pitchFamily="18" charset="0"/>
              </a:rPr>
              <a:t>Các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đô</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thị</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lớn</a:t>
            </a:r>
            <a:r>
              <a:rPr lang="en-US" sz="3200" dirty="0">
                <a:solidFill>
                  <a:prstClr val="white"/>
                </a:solidFill>
                <a:latin typeface="Times New Roman" pitchFamily="18" charset="0"/>
                <a:cs typeface="Times New Roman" pitchFamily="18" charset="0"/>
              </a:rPr>
              <a:t> ở </a:t>
            </a:r>
            <a:r>
              <a:rPr lang="en-US" sz="3200" dirty="0" err="1">
                <a:solidFill>
                  <a:prstClr val="white"/>
                </a:solidFill>
                <a:latin typeface="Times New Roman" pitchFamily="18" charset="0"/>
                <a:cs typeface="Times New Roman" pitchFamily="18" charset="0"/>
              </a:rPr>
              <a:t>châu</a:t>
            </a:r>
            <a:r>
              <a:rPr lang="en-US" sz="3200" dirty="0">
                <a:solidFill>
                  <a:prstClr val="white"/>
                </a:solidFill>
                <a:latin typeface="Times New Roman" pitchFamily="18" charset="0"/>
                <a:cs typeface="Times New Roman" pitchFamily="18" charset="0"/>
              </a:rPr>
              <a:t> Á </a:t>
            </a:r>
            <a:r>
              <a:rPr lang="en-US" sz="3200" dirty="0" err="1">
                <a:solidFill>
                  <a:prstClr val="white"/>
                </a:solidFill>
                <a:latin typeface="Times New Roman" pitchFamily="18" charset="0"/>
                <a:cs typeface="Times New Roman" pitchFamily="18" charset="0"/>
              </a:rPr>
              <a:t>th</a:t>
            </a:r>
            <a:r>
              <a:rPr lang="vi-VN" sz="3200" dirty="0">
                <a:solidFill>
                  <a:prstClr val="white"/>
                </a:solidFill>
                <a:latin typeface="Times New Roman" pitchFamily="18" charset="0"/>
                <a:cs typeface="Times New Roman" pitchFamily="18" charset="0"/>
              </a:rPr>
              <a:t>ư</a:t>
            </a:r>
            <a:r>
              <a:rPr lang="en-US" sz="3200" dirty="0" err="1">
                <a:solidFill>
                  <a:prstClr val="white"/>
                </a:solidFill>
                <a:latin typeface="Times New Roman" pitchFamily="18" charset="0"/>
                <a:cs typeface="Times New Roman" pitchFamily="18" charset="0"/>
              </a:rPr>
              <a:t>ờng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phân</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bố</a:t>
            </a:r>
            <a:r>
              <a:rPr lang="en-US" sz="3200" dirty="0">
                <a:solidFill>
                  <a:prstClr val="white"/>
                </a:solidFill>
                <a:latin typeface="Times New Roman" pitchFamily="18" charset="0"/>
                <a:cs typeface="Times New Roman" pitchFamily="18" charset="0"/>
              </a:rPr>
              <a:t> ở </a:t>
            </a:r>
            <a:r>
              <a:rPr lang="en-US" sz="3200" dirty="0" err="1">
                <a:solidFill>
                  <a:prstClr val="white"/>
                </a:solidFill>
                <a:latin typeface="Times New Roman" pitchFamily="18" charset="0"/>
                <a:cs typeface="Times New Roman" pitchFamily="18" charset="0"/>
              </a:rPr>
              <a:t>khu</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vực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nào</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Vì</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sao</a:t>
            </a:r>
            <a:r>
              <a:rPr lang="en-US" sz="32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383579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grpId="1" nodeType="clickEffect">
                                  <p:stCondLst>
                                    <p:cond delay="0"/>
                                  </p:stCondLst>
                                  <p:childTnLst>
                                    <p:animEffect transition="out" filter="circle(out)">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1860" y="249717"/>
            <a:ext cx="10649639" cy="6667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6: ĐẶC ĐIỂM DÂN CƯ, XÃ HỘI CHÂU Á</a:t>
            </a:r>
          </a:p>
        </p:txBody>
      </p:sp>
      <p:sp>
        <p:nvSpPr>
          <p:cNvPr id="7" name="TextBox 6"/>
          <p:cNvSpPr txBox="1"/>
          <p:nvPr/>
        </p:nvSpPr>
        <p:spPr>
          <a:xfrm>
            <a:off x="531953" y="1055992"/>
            <a:ext cx="87296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2. Sự phân bố dân cư, các đô thị lớn.</a:t>
            </a:r>
          </a:p>
        </p:txBody>
      </p:sp>
      <p:sp>
        <p:nvSpPr>
          <p:cNvPr id="2" name="Rectangle 1"/>
          <p:cNvSpPr/>
          <p:nvPr/>
        </p:nvSpPr>
        <p:spPr>
          <a:xfrm>
            <a:off x="531953" y="3031006"/>
            <a:ext cx="11002550" cy="1224951"/>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vực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phía đông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Á, Nam Á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Nam Á. </a:t>
            </a:r>
          </a:p>
        </p:txBody>
      </p:sp>
      <p:sp>
        <p:nvSpPr>
          <p:cNvPr id="3" name="TextBox 2"/>
          <p:cNvSpPr txBox="1"/>
          <p:nvPr/>
        </p:nvSpPr>
        <p:spPr>
          <a:xfrm>
            <a:off x="522508" y="1711234"/>
            <a:ext cx="7485018"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MĐ dân số cao, 150 người/km</a:t>
            </a:r>
            <a:r>
              <a:rPr kumimoji="0" lang="vi-VN" sz="3200" b="0" i="0" u="none" strike="noStrike" kern="12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(2020)</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535574" y="2383972"/>
            <a:ext cx="6936377" cy="658642"/>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Á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bố</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531953" y="4185932"/>
            <a:ext cx="11002550" cy="658642"/>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vực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thưa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Bắc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Á</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Trung Á và Tây 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Rectangle 5"/>
          <p:cNvSpPr/>
          <p:nvPr/>
        </p:nvSpPr>
        <p:spPr>
          <a:xfrm>
            <a:off x="522508" y="4865563"/>
            <a:ext cx="11181812" cy="1569660"/>
          </a:xfrm>
          <a:prstGeom prst="rect">
            <a:avLst/>
          </a:prstGeom>
        </p:spPr>
        <p:txBody>
          <a:bodyPr wrap="square">
            <a:spAutoFit/>
          </a:bodyPr>
          <a:lstStyle/>
          <a:p>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đô</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thị</a:t>
            </a:r>
            <a:r>
              <a:rPr lang="en-US" sz="3200" dirty="0">
                <a:latin typeface="Times New Roman" panose="02020603050405020304" pitchFamily="18" charset="0"/>
                <a:ea typeface="Calibri" panose="020F0502020204030204" pitchFamily="34" charset="0"/>
              </a:rPr>
              <a:t> </a:t>
            </a:r>
            <a:r>
              <a:rPr lang="vi-VN" sz="3200" dirty="0">
                <a:latin typeface="Times New Roman" panose="02020603050405020304" pitchFamily="18" charset="0"/>
                <a:ea typeface="Calibri" panose="020F0502020204030204" pitchFamily="34" charset="0"/>
              </a:rPr>
              <a:t>phát triển nhanh chóng, các nhiều đô thị </a:t>
            </a:r>
            <a:r>
              <a:rPr lang="en-US" sz="3200" dirty="0" err="1">
                <a:latin typeface="Times New Roman" panose="02020603050405020304" pitchFamily="18" charset="0"/>
                <a:ea typeface="Calibri" panose="020F0502020204030204" pitchFamily="34" charset="0"/>
              </a:rPr>
              <a:t>trên</a:t>
            </a:r>
            <a:r>
              <a:rPr lang="en-US" sz="3200" dirty="0">
                <a:latin typeface="Times New Roman" panose="02020603050405020304" pitchFamily="18" charset="0"/>
                <a:ea typeface="Calibri" panose="020F0502020204030204" pitchFamily="34" charset="0"/>
              </a:rPr>
              <a:t> 20 </a:t>
            </a:r>
            <a:r>
              <a:rPr lang="en-US" sz="3200" dirty="0" err="1">
                <a:latin typeface="Times New Roman" panose="02020603050405020304" pitchFamily="18" charset="0"/>
                <a:ea typeface="Calibri" panose="020F0502020204030204" pitchFamily="34" charset="0"/>
              </a:rPr>
              <a:t>triệu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dân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năm</a:t>
            </a:r>
            <a:r>
              <a:rPr lang="en-US" sz="3200" dirty="0">
                <a:latin typeface="Times New Roman" panose="02020603050405020304" pitchFamily="18" charset="0"/>
                <a:ea typeface="Calibri" panose="020F0502020204030204" pitchFamily="34" charset="0"/>
              </a:rPr>
              <a:t> 2020: </a:t>
            </a:r>
            <a:r>
              <a:rPr lang="en-US" sz="3200" dirty="0" err="1">
                <a:latin typeface="Times New Roman" panose="02020603050405020304" pitchFamily="18" charset="0"/>
                <a:ea typeface="Calibri" panose="020F0502020204030204" pitchFamily="34" charset="0"/>
              </a:rPr>
              <a:t>Tô</a:t>
            </a:r>
            <a:r>
              <a:rPr lang="en-US" sz="3200" dirty="0">
                <a:latin typeface="Times New Roman" panose="02020603050405020304" pitchFamily="18" charset="0"/>
                <a:ea typeface="Calibri" panose="020F0502020204030204" pitchFamily="34" charset="0"/>
              </a:rPr>
              <a:t>-</a:t>
            </a:r>
            <a:r>
              <a:rPr lang="en-US" sz="3200" dirty="0" err="1">
                <a:latin typeface="Times New Roman" panose="02020603050405020304" pitchFamily="18" charset="0"/>
                <a:ea typeface="Calibri" panose="020F0502020204030204" pitchFamily="34" charset="0"/>
              </a:rPr>
              <a:t>ky</a:t>
            </a:r>
            <a:r>
              <a:rPr lang="en-US" sz="3200" dirty="0">
                <a:latin typeface="Times New Roman" panose="02020603050405020304" pitchFamily="18" charset="0"/>
                <a:ea typeface="Calibri" panose="020F0502020204030204" pitchFamily="34" charset="0"/>
              </a:rPr>
              <a:t>-ô, </a:t>
            </a:r>
            <a:r>
              <a:rPr lang="en-US" sz="3200" dirty="0" err="1">
                <a:latin typeface="Times New Roman" panose="02020603050405020304" pitchFamily="18" charset="0"/>
                <a:ea typeface="Calibri" panose="020F0502020204030204" pitchFamily="34" charset="0"/>
              </a:rPr>
              <a:t>Đê</a:t>
            </a:r>
            <a:r>
              <a:rPr lang="en-US" sz="3200" dirty="0">
                <a:latin typeface="Times New Roman" panose="02020603050405020304" pitchFamily="18" charset="0"/>
                <a:ea typeface="Calibri" panose="020F0502020204030204" pitchFamily="34" charset="0"/>
              </a:rPr>
              <a:t>-li, Mum-</a:t>
            </a:r>
            <a:r>
              <a:rPr lang="en-US" sz="3200" dirty="0" err="1">
                <a:latin typeface="Times New Roman" panose="02020603050405020304" pitchFamily="18" charset="0"/>
                <a:ea typeface="Calibri" panose="020F0502020204030204" pitchFamily="34" charset="0"/>
              </a:rPr>
              <a:t>bai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Thượng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Đắc</a:t>
            </a:r>
            <a:r>
              <a:rPr lang="en-US" sz="3200" dirty="0">
                <a:latin typeface="Times New Roman" panose="02020603050405020304" pitchFamily="18" charset="0"/>
                <a:ea typeface="Calibri" panose="020F0502020204030204" pitchFamily="34" charset="0"/>
              </a:rPr>
              <a:t>-ca, </a:t>
            </a:r>
            <a:r>
              <a:rPr lang="en-US" sz="3200" dirty="0" err="1">
                <a:latin typeface="Times New Roman" panose="02020603050405020304" pitchFamily="18" charset="0"/>
                <a:ea typeface="Calibri" panose="020F0502020204030204" pitchFamily="34" charset="0"/>
              </a:rPr>
              <a:t>Bắc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Kinh</a:t>
            </a:r>
            <a:r>
              <a:rPr lang="en-US" sz="3200" dirty="0">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31038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endParaRPr lang="en-US" sz="2400">
              <a:solidFill>
                <a:prstClr val="white"/>
              </a:solidFill>
              <a:latin typeface="Calibri"/>
            </a:endParaRPr>
          </a:p>
        </p:txBody>
      </p:sp>
      <p:pic>
        <p:nvPicPr>
          <p:cNvPr id="4" name="Picture 3">
            <a:extLst>
              <a:ext uri="{FF2B5EF4-FFF2-40B4-BE49-F238E27FC236}">
                <a16:creationId xmlns:a16="http://schemas.microsoft.com/office/drawing/2014/main" id="{9DB89EC8-9868-4E07-A4CE-6FE6783721A8}"/>
              </a:ext>
            </a:extLst>
          </p:cNvPr>
          <p:cNvPicPr>
            <a:picLocks noChangeAspect="1"/>
          </p:cNvPicPr>
          <p:nvPr/>
        </p:nvPicPr>
        <p:blipFill rotWithShape="1">
          <a:blip r:embed="rId2"/>
          <a:srcRect b="31271"/>
          <a:stretch/>
        </p:blipFill>
        <p:spPr>
          <a:xfrm>
            <a:off x="412208" y="1418769"/>
            <a:ext cx="11537795" cy="4935869"/>
          </a:xfrm>
          <a:prstGeom prst="rect">
            <a:avLst/>
          </a:prstGeom>
        </p:spPr>
      </p:pic>
      <p:sp>
        <p:nvSpPr>
          <p:cNvPr id="5" name="TextBox 4">
            <a:extLst>
              <a:ext uri="{FF2B5EF4-FFF2-40B4-BE49-F238E27FC236}">
                <a16:creationId xmlns:a16="http://schemas.microsoft.com/office/drawing/2014/main" id="{F36D862A-2311-4A77-877F-5DE91176F469}"/>
              </a:ext>
            </a:extLst>
          </p:cNvPr>
          <p:cNvSpPr txBox="1"/>
          <p:nvPr/>
        </p:nvSpPr>
        <p:spPr>
          <a:xfrm>
            <a:off x="688897" y="369372"/>
            <a:ext cx="10566400" cy="830997"/>
          </a:xfrm>
          <a:prstGeom prst="rect">
            <a:avLst/>
          </a:prstGeom>
          <a:noFill/>
        </p:spPr>
        <p:txBody>
          <a:bodyPr wrap="square" rtlCol="0">
            <a:spAutoFit/>
          </a:bodyPr>
          <a:lstStyle/>
          <a:p>
            <a:pPr algn="ctr" defTabSz="1219170"/>
            <a:r>
              <a:rPr lang="vi-VN" sz="4800" dirty="0">
                <a:solidFill>
                  <a:srgbClr val="0000FF"/>
                </a:solidFill>
                <a:latin typeface="Times New Roman" panose="02020603050405020304" pitchFamily="18" charset="0"/>
              </a:rPr>
              <a:t>Bài 6: Đặc điểm dân cư, xã hội châu Á</a:t>
            </a:r>
            <a:r>
              <a:rPr lang="en-US" sz="4800" dirty="0">
                <a:solidFill>
                  <a:srgbClr val="0000FF"/>
                </a:solidFill>
                <a:latin typeface="Calibri"/>
              </a:rPr>
              <a:t> </a:t>
            </a:r>
          </a:p>
        </p:txBody>
      </p:sp>
    </p:spTree>
    <p:extLst>
      <p:ext uri="{BB962C8B-B14F-4D97-AF65-F5344CB8AC3E}">
        <p14:creationId xmlns:p14="http://schemas.microsoft.com/office/powerpoint/2010/main" val="1950794545"/>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C95FB4-9DD3-4E1A-B89A-DD31872D639D}"/>
              </a:ext>
            </a:extLst>
          </p:cNvPr>
          <p:cNvPicPr>
            <a:picLocks noChangeAspect="1"/>
          </p:cNvPicPr>
          <p:nvPr/>
        </p:nvPicPr>
        <p:blipFill>
          <a:blip r:embed="rId2"/>
          <a:stretch>
            <a:fillRect/>
          </a:stretch>
        </p:blipFill>
        <p:spPr>
          <a:xfrm>
            <a:off x="406401" y="327900"/>
            <a:ext cx="6161559" cy="6202201"/>
          </a:xfrm>
          <a:prstGeom prst="rect">
            <a:avLst/>
          </a:prstGeom>
        </p:spPr>
      </p:pic>
      <p:sp>
        <p:nvSpPr>
          <p:cNvPr id="5" name="object 4">
            <a:extLst>
              <a:ext uri="{FF2B5EF4-FFF2-40B4-BE49-F238E27FC236}">
                <a16:creationId xmlns:a16="http://schemas.microsoft.com/office/drawing/2014/main" id="{7D7A39D5-F9B8-4C3D-80F3-297FC10A79FE}"/>
              </a:ext>
            </a:extLst>
          </p:cNvPr>
          <p:cNvSpPr txBox="1"/>
          <p:nvPr/>
        </p:nvSpPr>
        <p:spPr>
          <a:xfrm>
            <a:off x="6821752" y="416299"/>
            <a:ext cx="4963848" cy="1002839"/>
          </a:xfrm>
          <a:prstGeom prst="rect">
            <a:avLst/>
          </a:prstGeom>
          <a:solidFill>
            <a:srgbClr val="D9047A"/>
          </a:solidFill>
        </p:spPr>
        <p:txBody>
          <a:bodyPr vert="horz" wrap="square" lIns="0" tIns="17780" rIns="0" bIns="0" rtlCol="0">
            <a:spAutoFit/>
          </a:bodyPr>
          <a:lstStyle/>
          <a:p>
            <a:pPr marL="16086" algn="ctr" defTabSz="1219170">
              <a:tabLst>
                <a:tab pos="198115" algn="l"/>
              </a:tabLst>
            </a:pPr>
            <a:r>
              <a:rPr lang="en-US" sz="3200" dirty="0" err="1">
                <a:solidFill>
                  <a:prstClr val="white"/>
                </a:solidFill>
                <a:latin typeface="Times New Roman" pitchFamily="18" charset="0"/>
                <a:cs typeface="Times New Roman" pitchFamily="18" charset="0"/>
              </a:rPr>
              <a:t>Quy</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mô</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dân</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số</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của</a:t>
            </a:r>
            <a:r>
              <a:rPr lang="en-US" sz="3200" dirty="0">
                <a:solidFill>
                  <a:prstClr val="white"/>
                </a:solidFill>
                <a:latin typeface="Times New Roman" pitchFamily="18" charset="0"/>
                <a:cs typeface="Times New Roman" pitchFamily="18" charset="0"/>
              </a:rPr>
              <a:t> TP </a:t>
            </a:r>
            <a:r>
              <a:rPr lang="en-US" sz="3200" dirty="0" err="1">
                <a:solidFill>
                  <a:prstClr val="white"/>
                </a:solidFill>
                <a:latin typeface="Times New Roman" pitchFamily="18" charset="0"/>
                <a:cs typeface="Times New Roman" pitchFamily="18" charset="0"/>
              </a:rPr>
              <a:t>Hồ</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Chí</a:t>
            </a:r>
            <a:r>
              <a:rPr lang="en-US" sz="3200" dirty="0">
                <a:solidFill>
                  <a:prstClr val="white"/>
                </a:solidFill>
                <a:latin typeface="Times New Roman" pitchFamily="18" charset="0"/>
                <a:cs typeface="Times New Roman" pitchFamily="18" charset="0"/>
              </a:rPr>
              <a:t> Minh </a:t>
            </a:r>
            <a:r>
              <a:rPr lang="en-US" sz="3200" dirty="0" err="1">
                <a:solidFill>
                  <a:prstClr val="white"/>
                </a:solidFill>
                <a:latin typeface="Times New Roman" pitchFamily="18" charset="0"/>
                <a:cs typeface="Times New Roman" pitchFamily="18" charset="0"/>
              </a:rPr>
              <a:t>và</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Hà</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Nội</a:t>
            </a:r>
            <a:r>
              <a:rPr lang="en-US" sz="3200" dirty="0">
                <a:solidFill>
                  <a:prstClr val="white"/>
                </a:solidFill>
                <a:latin typeface="Times New Roman" pitchFamily="18" charset="0"/>
                <a:cs typeface="Times New Roman" pitchFamily="18" charset="0"/>
              </a:rPr>
              <a:t>?</a:t>
            </a:r>
            <a:endParaRPr sz="3200">
              <a:solidFill>
                <a:prstClr val="white"/>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4655C9C6-E0E0-4C1F-9EBE-52D0752A126B}"/>
              </a:ext>
            </a:extLst>
          </p:cNvPr>
          <p:cNvPicPr>
            <a:picLocks noChangeAspect="1"/>
          </p:cNvPicPr>
          <p:nvPr/>
        </p:nvPicPr>
        <p:blipFill>
          <a:blip r:embed="rId3" cstate="print"/>
          <a:stretch>
            <a:fillRect/>
          </a:stretch>
        </p:blipFill>
        <p:spPr>
          <a:xfrm>
            <a:off x="8250937" y="2311400"/>
            <a:ext cx="2105479" cy="1447696"/>
          </a:xfrm>
          <a:prstGeom prst="rect">
            <a:avLst/>
          </a:prstGeom>
        </p:spPr>
      </p:pic>
      <p:sp>
        <p:nvSpPr>
          <p:cNvPr id="9" name="object 4">
            <a:extLst>
              <a:ext uri="{FF2B5EF4-FFF2-40B4-BE49-F238E27FC236}">
                <a16:creationId xmlns:a16="http://schemas.microsoft.com/office/drawing/2014/main" id="{B562B6E1-282D-43EB-B31C-2361300D7C94}"/>
              </a:ext>
            </a:extLst>
          </p:cNvPr>
          <p:cNvSpPr txBox="1"/>
          <p:nvPr/>
        </p:nvSpPr>
        <p:spPr>
          <a:xfrm>
            <a:off x="6821752" y="4445001"/>
            <a:ext cx="4963848" cy="1495281"/>
          </a:xfrm>
          <a:prstGeom prst="rect">
            <a:avLst/>
          </a:prstGeom>
          <a:solidFill>
            <a:srgbClr val="D9047A"/>
          </a:solidFill>
        </p:spPr>
        <p:txBody>
          <a:bodyPr vert="horz" wrap="square" lIns="0" tIns="17780" rIns="0" bIns="0" rtlCol="0">
            <a:spAutoFit/>
          </a:bodyPr>
          <a:lstStyle/>
          <a:p>
            <a:pPr marL="16086" algn="ctr" defTabSz="1219170">
              <a:tabLst>
                <a:tab pos="198115" algn="l"/>
              </a:tabLst>
            </a:pPr>
            <a:r>
              <a:rPr lang="en-US" sz="3200" dirty="0" err="1">
                <a:solidFill>
                  <a:prstClr val="white"/>
                </a:solidFill>
                <a:latin typeface="Times New Roman" pitchFamily="18" charset="0"/>
                <a:cs typeface="Times New Roman" pitchFamily="18" charset="0"/>
              </a:rPr>
              <a:t>Tìm</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hiểu</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thông</a:t>
            </a:r>
            <a:r>
              <a:rPr lang="en-US" sz="3200" dirty="0">
                <a:solidFill>
                  <a:prstClr val="white"/>
                </a:solidFill>
                <a:latin typeface="Times New Roman" pitchFamily="18" charset="0"/>
                <a:cs typeface="Times New Roman" pitchFamily="18" charset="0"/>
              </a:rPr>
              <a:t> tin </a:t>
            </a:r>
            <a:r>
              <a:rPr lang="en-US" sz="3200" dirty="0" err="1">
                <a:solidFill>
                  <a:prstClr val="white"/>
                </a:solidFill>
                <a:latin typeface="Times New Roman" pitchFamily="18" charset="0"/>
                <a:cs typeface="Times New Roman" pitchFamily="18" charset="0"/>
              </a:rPr>
              <a:t>về</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số</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dân</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và</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mật</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độ</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dân</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số</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của</a:t>
            </a:r>
            <a:r>
              <a:rPr lang="en-US" sz="3200" dirty="0">
                <a:solidFill>
                  <a:prstClr val="white"/>
                </a:solidFill>
                <a:latin typeface="Times New Roman" pitchFamily="18" charset="0"/>
                <a:cs typeface="Times New Roman" pitchFamily="18" charset="0"/>
              </a:rPr>
              <a:t> TP </a:t>
            </a:r>
            <a:r>
              <a:rPr lang="en-US" sz="3200" dirty="0" err="1">
                <a:solidFill>
                  <a:prstClr val="white"/>
                </a:solidFill>
                <a:latin typeface="Times New Roman" pitchFamily="18" charset="0"/>
                <a:cs typeface="Times New Roman" pitchFamily="18" charset="0"/>
              </a:rPr>
              <a:t>Hồ</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Chí</a:t>
            </a:r>
            <a:r>
              <a:rPr lang="en-US" sz="3200" dirty="0">
                <a:solidFill>
                  <a:prstClr val="white"/>
                </a:solidFill>
                <a:latin typeface="Times New Roman" pitchFamily="18" charset="0"/>
                <a:cs typeface="Times New Roman" pitchFamily="18" charset="0"/>
              </a:rPr>
              <a:t> Minh </a:t>
            </a:r>
            <a:r>
              <a:rPr lang="en-US" sz="3200" dirty="0" err="1">
                <a:solidFill>
                  <a:prstClr val="white"/>
                </a:solidFill>
                <a:latin typeface="Times New Roman" pitchFamily="18" charset="0"/>
                <a:cs typeface="Times New Roman" pitchFamily="18" charset="0"/>
              </a:rPr>
              <a:t>và</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Hà</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Nội</a:t>
            </a:r>
            <a:r>
              <a:rPr lang="en-US" sz="3200" dirty="0">
                <a:solidFill>
                  <a:prstClr val="white"/>
                </a:solidFill>
                <a:latin typeface="Times New Roman" pitchFamily="18" charset="0"/>
                <a:cs typeface="Times New Roman" pitchFamily="18" charset="0"/>
              </a:rPr>
              <a:t>? </a:t>
            </a:r>
            <a:endParaRPr sz="320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968650919"/>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6" name="Picture 5">
            <a:extLst>
              <a:ext uri="{FF2B5EF4-FFF2-40B4-BE49-F238E27FC236}">
                <a16:creationId xmlns:a16="http://schemas.microsoft.com/office/drawing/2014/main" id="{B666A28C-7A5C-4130-984C-C7BB48723791}"/>
              </a:ext>
            </a:extLst>
          </p:cNvPr>
          <p:cNvPicPr>
            <a:picLocks noChangeAspect="1"/>
          </p:cNvPicPr>
          <p:nvPr/>
        </p:nvPicPr>
        <p:blipFill>
          <a:blip r:embed="rId2"/>
          <a:stretch>
            <a:fillRect/>
          </a:stretch>
        </p:blipFill>
        <p:spPr>
          <a:xfrm>
            <a:off x="643467" y="993430"/>
            <a:ext cx="5294716" cy="4871137"/>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7"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CC171F1-C7A4-4CBE-9FB5-5F5BFDFE97FD}"/>
              </a:ext>
            </a:extLst>
          </p:cNvPr>
          <p:cNvPicPr>
            <a:picLocks noChangeAspect="1"/>
          </p:cNvPicPr>
          <p:nvPr/>
        </p:nvPicPr>
        <p:blipFill rotWithShape="1">
          <a:blip r:embed="rId3"/>
          <a:srcRect b="52594"/>
          <a:stretch/>
        </p:blipFill>
        <p:spPr>
          <a:xfrm>
            <a:off x="6253817" y="1083195"/>
            <a:ext cx="5294716" cy="4781372"/>
          </a:xfrm>
          <a:prstGeom prst="rect">
            <a:avLst/>
          </a:prstGeom>
        </p:spPr>
      </p:pic>
    </p:spTree>
    <p:extLst>
      <p:ext uri="{BB962C8B-B14F-4D97-AF65-F5344CB8AC3E}">
        <p14:creationId xmlns:p14="http://schemas.microsoft.com/office/powerpoint/2010/main" val="40255261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84B61A-7EE2-4174-A0B5-5173B3D4897C}"/>
              </a:ext>
            </a:extLst>
          </p:cNvPr>
          <p:cNvPicPr>
            <a:picLocks noChangeAspect="1"/>
          </p:cNvPicPr>
          <p:nvPr/>
        </p:nvPicPr>
        <p:blipFill>
          <a:blip r:embed="rId2"/>
          <a:stretch>
            <a:fillRect/>
          </a:stretch>
        </p:blipFill>
        <p:spPr>
          <a:xfrm>
            <a:off x="1" y="1"/>
            <a:ext cx="7759336" cy="3213462"/>
          </a:xfrm>
          <a:prstGeom prst="rect">
            <a:avLst/>
          </a:prstGeom>
        </p:spPr>
      </p:pic>
      <p:pic>
        <p:nvPicPr>
          <p:cNvPr id="5" name="Picture 4">
            <a:extLst>
              <a:ext uri="{FF2B5EF4-FFF2-40B4-BE49-F238E27FC236}">
                <a16:creationId xmlns:a16="http://schemas.microsoft.com/office/drawing/2014/main" id="{F25FE36E-C96F-45F4-81AC-4ED01BD04613}"/>
              </a:ext>
            </a:extLst>
          </p:cNvPr>
          <p:cNvPicPr>
            <a:picLocks noChangeAspect="1"/>
          </p:cNvPicPr>
          <p:nvPr/>
        </p:nvPicPr>
        <p:blipFill>
          <a:blip r:embed="rId3"/>
          <a:stretch>
            <a:fillRect/>
          </a:stretch>
        </p:blipFill>
        <p:spPr>
          <a:xfrm>
            <a:off x="130628" y="3317966"/>
            <a:ext cx="7628709" cy="3644537"/>
          </a:xfrm>
          <a:prstGeom prst="rect">
            <a:avLst/>
          </a:prstGeom>
        </p:spPr>
      </p:pic>
      <p:pic>
        <p:nvPicPr>
          <p:cNvPr id="6" name="Picture 5">
            <a:extLst>
              <a:ext uri="{FF2B5EF4-FFF2-40B4-BE49-F238E27FC236}">
                <a16:creationId xmlns:a16="http://schemas.microsoft.com/office/drawing/2014/main" id="{9C367BAF-4D94-4A42-A983-4534B8ED5777}"/>
              </a:ext>
            </a:extLst>
          </p:cNvPr>
          <p:cNvPicPr>
            <a:picLocks noChangeAspect="1"/>
          </p:cNvPicPr>
          <p:nvPr/>
        </p:nvPicPr>
        <p:blipFill>
          <a:blip r:embed="rId4"/>
          <a:stretch>
            <a:fillRect/>
          </a:stretch>
        </p:blipFill>
        <p:spPr>
          <a:xfrm>
            <a:off x="7994470" y="1"/>
            <a:ext cx="4127863" cy="4872444"/>
          </a:xfrm>
          <a:prstGeom prst="rect">
            <a:avLst/>
          </a:prstGeom>
        </p:spPr>
      </p:pic>
      <p:sp>
        <p:nvSpPr>
          <p:cNvPr id="7" name="TextBox 6">
            <a:extLst>
              <a:ext uri="{FF2B5EF4-FFF2-40B4-BE49-F238E27FC236}">
                <a16:creationId xmlns:a16="http://schemas.microsoft.com/office/drawing/2014/main" id="{00C33994-D2D8-4197-9928-E56DD3F7B406}"/>
              </a:ext>
            </a:extLst>
          </p:cNvPr>
          <p:cNvSpPr txBox="1"/>
          <p:nvPr/>
        </p:nvSpPr>
        <p:spPr>
          <a:xfrm>
            <a:off x="7863840" y="4987837"/>
            <a:ext cx="4328160" cy="1734064"/>
          </a:xfrm>
          <a:prstGeom prst="rect">
            <a:avLst/>
          </a:prstGeom>
          <a:solidFill>
            <a:schemeClr val="bg1"/>
          </a:solidFill>
        </p:spPr>
        <p:txBody>
          <a:bodyPr wrap="square" rtlCol="0">
            <a:spAutoFit/>
          </a:bodyPr>
          <a:lstStyle/>
          <a:p>
            <a:pPr algn="just" defTabSz="1219170"/>
            <a:r>
              <a:rPr lang="en-US" sz="2667" dirty="0">
                <a:solidFill>
                  <a:srgbClr val="0000FF"/>
                </a:solidFill>
                <a:latin typeface="Times New Roman" pitchFamily="18" charset="0"/>
                <a:ea typeface="#9Slide02 Noi dung rat dai" panose="02000000000000000000" pitchFamily="2" charset="0"/>
                <a:cs typeface="Times New Roman" pitchFamily="18" charset="0"/>
              </a:rPr>
              <a:t>      </a:t>
            </a:r>
            <a:r>
              <a:rPr lang="vi-VN" sz="2667" dirty="0">
                <a:solidFill>
                  <a:srgbClr val="0000FF"/>
                </a:solidFill>
                <a:latin typeface="Times New Roman" pitchFamily="18" charset="0"/>
                <a:ea typeface="#9Slide02 Noi dung rat dai" panose="02000000000000000000" pitchFamily="2" charset="0"/>
                <a:cs typeface="Times New Roman" pitchFamily="18" charset="0"/>
              </a:rPr>
              <a:t>Như vậy có thể ước lượng rằng dân số Trung Quốc hiện nay đang gấp khoảng 14,7 lần của Việt Nam</a:t>
            </a:r>
            <a:r>
              <a:rPr lang="en-US" sz="2667" dirty="0">
                <a:solidFill>
                  <a:srgbClr val="0000FF"/>
                </a:solidFill>
                <a:latin typeface="Times New Roman" pitchFamily="18" charset="0"/>
                <a:ea typeface="#9Slide02 Noi dung rat dai" panose="02000000000000000000" pitchFamily="2" charset="0"/>
                <a:cs typeface="Times New Roman" pitchFamily="18" charset="0"/>
              </a:rPr>
              <a:t>.</a:t>
            </a:r>
          </a:p>
        </p:txBody>
      </p:sp>
    </p:spTree>
    <p:extLst>
      <p:ext uri="{BB962C8B-B14F-4D97-AF65-F5344CB8AC3E}">
        <p14:creationId xmlns:p14="http://schemas.microsoft.com/office/powerpoint/2010/main" val="2880763857"/>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27201" y="304239"/>
            <a:ext cx="12572324" cy="1001983"/>
          </a:xfrm>
          <a:prstGeom prst="rect">
            <a:avLst/>
          </a:prstGeom>
        </p:spPr>
        <p:txBody>
          <a:bodyPr vert="horz" wrap="square" lIns="0" tIns="16933" rIns="0" bIns="0" rtlCol="0">
            <a:spAutoFit/>
          </a:bodyPr>
          <a:lstStyle/>
          <a:p>
            <a:pPr marL="16933">
              <a:spcBef>
                <a:spcPts val="133"/>
              </a:spcBef>
            </a:pPr>
            <a:r>
              <a:rPr lang="vi-VN" sz="6400" b="0" dirty="0">
                <a:solidFill>
                  <a:srgbClr val="D9047A"/>
                </a:solidFill>
                <a:latin typeface="Times New Roman" pitchFamily="18" charset="0"/>
                <a:cs typeface="Times New Roman" pitchFamily="18" charset="0"/>
              </a:rPr>
              <a:t>Vòng 2: Truy tìm mật mã</a:t>
            </a:r>
            <a:endParaRPr sz="6400" b="0">
              <a:solidFill>
                <a:srgbClr val="D9047A"/>
              </a:solidFill>
              <a:latin typeface="Times New Roman" pitchFamily="18" charset="0"/>
              <a:cs typeface="Times New Roman" pitchFamily="18" charset="0"/>
            </a:endParaRPr>
          </a:p>
        </p:txBody>
      </p:sp>
      <p:sp>
        <p:nvSpPr>
          <p:cNvPr id="3" name="object 3"/>
          <p:cNvSpPr/>
          <p:nvPr/>
        </p:nvSpPr>
        <p:spPr>
          <a:xfrm>
            <a:off x="609601" y="1803400"/>
            <a:ext cx="7764780" cy="4275667"/>
          </a:xfrm>
          <a:custGeom>
            <a:avLst/>
            <a:gdLst/>
            <a:ahLst/>
            <a:cxnLst/>
            <a:rect l="l" t="t" r="r" b="b"/>
            <a:pathLst>
              <a:path w="5823585" h="3206750">
                <a:moveTo>
                  <a:pt x="0" y="534415"/>
                </a:moveTo>
                <a:lnTo>
                  <a:pt x="2184" y="485773"/>
                </a:lnTo>
                <a:lnTo>
                  <a:pt x="8610" y="438354"/>
                </a:lnTo>
                <a:lnTo>
                  <a:pt x="19090" y="392347"/>
                </a:lnTo>
                <a:lnTo>
                  <a:pt x="33434" y="347941"/>
                </a:lnTo>
                <a:lnTo>
                  <a:pt x="51455" y="305325"/>
                </a:lnTo>
                <a:lnTo>
                  <a:pt x="72964" y="264686"/>
                </a:lnTo>
                <a:lnTo>
                  <a:pt x="97771" y="226215"/>
                </a:lnTo>
                <a:lnTo>
                  <a:pt x="125689" y="190099"/>
                </a:lnTo>
                <a:lnTo>
                  <a:pt x="156529" y="156527"/>
                </a:lnTo>
                <a:lnTo>
                  <a:pt x="190101" y="125688"/>
                </a:lnTo>
                <a:lnTo>
                  <a:pt x="226218" y="97771"/>
                </a:lnTo>
                <a:lnTo>
                  <a:pt x="264690" y="72963"/>
                </a:lnTo>
                <a:lnTo>
                  <a:pt x="305329" y="51455"/>
                </a:lnTo>
                <a:lnTo>
                  <a:pt x="347947" y="33434"/>
                </a:lnTo>
                <a:lnTo>
                  <a:pt x="392355" y="19089"/>
                </a:lnTo>
                <a:lnTo>
                  <a:pt x="438363" y="8610"/>
                </a:lnTo>
                <a:lnTo>
                  <a:pt x="485784" y="2183"/>
                </a:lnTo>
                <a:lnTo>
                  <a:pt x="534428" y="0"/>
                </a:lnTo>
                <a:lnTo>
                  <a:pt x="5288788" y="0"/>
                </a:lnTo>
                <a:lnTo>
                  <a:pt x="5337430" y="2183"/>
                </a:lnTo>
                <a:lnTo>
                  <a:pt x="5384849" y="8610"/>
                </a:lnTo>
                <a:lnTo>
                  <a:pt x="5430856" y="19089"/>
                </a:lnTo>
                <a:lnTo>
                  <a:pt x="5475262" y="33434"/>
                </a:lnTo>
                <a:lnTo>
                  <a:pt x="5517878" y="51455"/>
                </a:lnTo>
                <a:lnTo>
                  <a:pt x="5558517" y="72963"/>
                </a:lnTo>
                <a:lnTo>
                  <a:pt x="5596988" y="97771"/>
                </a:lnTo>
                <a:lnTo>
                  <a:pt x="5633104" y="125688"/>
                </a:lnTo>
                <a:lnTo>
                  <a:pt x="5666676" y="156527"/>
                </a:lnTo>
                <a:lnTo>
                  <a:pt x="5697515" y="190099"/>
                </a:lnTo>
                <a:lnTo>
                  <a:pt x="5725432" y="226215"/>
                </a:lnTo>
                <a:lnTo>
                  <a:pt x="5750240" y="264686"/>
                </a:lnTo>
                <a:lnTo>
                  <a:pt x="5771748" y="305325"/>
                </a:lnTo>
                <a:lnTo>
                  <a:pt x="5789769" y="347941"/>
                </a:lnTo>
                <a:lnTo>
                  <a:pt x="5804114" y="392347"/>
                </a:lnTo>
                <a:lnTo>
                  <a:pt x="5814593" y="438354"/>
                </a:lnTo>
                <a:lnTo>
                  <a:pt x="5821020" y="485773"/>
                </a:lnTo>
                <a:lnTo>
                  <a:pt x="5823204" y="534415"/>
                </a:lnTo>
                <a:lnTo>
                  <a:pt x="5823204" y="2672080"/>
                </a:lnTo>
                <a:lnTo>
                  <a:pt x="5821020" y="2720722"/>
                </a:lnTo>
                <a:lnTo>
                  <a:pt x="5814593" y="2768141"/>
                </a:lnTo>
                <a:lnTo>
                  <a:pt x="5804114" y="2814148"/>
                </a:lnTo>
                <a:lnTo>
                  <a:pt x="5789769" y="2858554"/>
                </a:lnTo>
                <a:lnTo>
                  <a:pt x="5771748" y="2901170"/>
                </a:lnTo>
                <a:lnTo>
                  <a:pt x="5750240" y="2941809"/>
                </a:lnTo>
                <a:lnTo>
                  <a:pt x="5725432" y="2980280"/>
                </a:lnTo>
                <a:lnTo>
                  <a:pt x="5697515" y="3016396"/>
                </a:lnTo>
                <a:lnTo>
                  <a:pt x="5666676" y="3049968"/>
                </a:lnTo>
                <a:lnTo>
                  <a:pt x="5633104" y="3080807"/>
                </a:lnTo>
                <a:lnTo>
                  <a:pt x="5596988" y="3108724"/>
                </a:lnTo>
                <a:lnTo>
                  <a:pt x="5558517" y="3133532"/>
                </a:lnTo>
                <a:lnTo>
                  <a:pt x="5517878" y="3155040"/>
                </a:lnTo>
                <a:lnTo>
                  <a:pt x="5475262" y="3173061"/>
                </a:lnTo>
                <a:lnTo>
                  <a:pt x="5430856" y="3187406"/>
                </a:lnTo>
                <a:lnTo>
                  <a:pt x="5384849" y="3197885"/>
                </a:lnTo>
                <a:lnTo>
                  <a:pt x="5337430" y="3204312"/>
                </a:lnTo>
                <a:lnTo>
                  <a:pt x="5288788" y="3206496"/>
                </a:lnTo>
                <a:lnTo>
                  <a:pt x="534428" y="3206496"/>
                </a:lnTo>
                <a:lnTo>
                  <a:pt x="485784" y="3204312"/>
                </a:lnTo>
                <a:lnTo>
                  <a:pt x="438363" y="3197885"/>
                </a:lnTo>
                <a:lnTo>
                  <a:pt x="392355" y="3187406"/>
                </a:lnTo>
                <a:lnTo>
                  <a:pt x="347947" y="3173061"/>
                </a:lnTo>
                <a:lnTo>
                  <a:pt x="305329" y="3155040"/>
                </a:lnTo>
                <a:lnTo>
                  <a:pt x="264690" y="3133532"/>
                </a:lnTo>
                <a:lnTo>
                  <a:pt x="226218" y="3108724"/>
                </a:lnTo>
                <a:lnTo>
                  <a:pt x="190101" y="3080807"/>
                </a:lnTo>
                <a:lnTo>
                  <a:pt x="156529" y="3049968"/>
                </a:lnTo>
                <a:lnTo>
                  <a:pt x="125689" y="3016396"/>
                </a:lnTo>
                <a:lnTo>
                  <a:pt x="97771" y="2980280"/>
                </a:lnTo>
                <a:lnTo>
                  <a:pt x="72964" y="2941809"/>
                </a:lnTo>
                <a:lnTo>
                  <a:pt x="51455" y="2901170"/>
                </a:lnTo>
                <a:lnTo>
                  <a:pt x="33434" y="2858554"/>
                </a:lnTo>
                <a:lnTo>
                  <a:pt x="19090" y="2814148"/>
                </a:lnTo>
                <a:lnTo>
                  <a:pt x="8610" y="2768141"/>
                </a:lnTo>
                <a:lnTo>
                  <a:pt x="2184" y="2720722"/>
                </a:lnTo>
                <a:lnTo>
                  <a:pt x="0" y="2672080"/>
                </a:lnTo>
                <a:lnTo>
                  <a:pt x="0" y="534415"/>
                </a:lnTo>
                <a:close/>
              </a:path>
            </a:pathLst>
          </a:custGeom>
          <a:solidFill>
            <a:schemeClr val="bg1"/>
          </a:solidFill>
          <a:ln w="28575">
            <a:solidFill>
              <a:srgbClr val="D9047A"/>
            </a:solidFill>
            <a:prstDash val="sysDash"/>
          </a:ln>
        </p:spPr>
        <p:txBody>
          <a:bodyPr wrap="square" lIns="0" tIns="0" rIns="0" bIns="0" rtlCol="0"/>
          <a:lstStyle/>
          <a:p>
            <a:pPr defTabSz="1219170"/>
            <a:endParaRPr sz="2400">
              <a:solidFill>
                <a:prstClr val="white"/>
              </a:solidFill>
              <a:latin typeface="Calibri"/>
            </a:endParaRPr>
          </a:p>
        </p:txBody>
      </p:sp>
      <p:sp>
        <p:nvSpPr>
          <p:cNvPr id="4" name="object 4"/>
          <p:cNvSpPr txBox="1"/>
          <p:nvPr/>
        </p:nvSpPr>
        <p:spPr>
          <a:xfrm>
            <a:off x="1117601" y="2175137"/>
            <a:ext cx="7082895" cy="4039119"/>
          </a:xfrm>
          <a:prstGeom prst="rect">
            <a:avLst/>
          </a:prstGeom>
        </p:spPr>
        <p:txBody>
          <a:bodyPr vert="horz" wrap="square" lIns="0" tIns="17780" rIns="0" bIns="0" rtlCol="0">
            <a:spAutoFit/>
          </a:bodyPr>
          <a:lstStyle/>
          <a:p>
            <a:pPr marL="16086" algn="ctr" defTabSz="1219170">
              <a:tabLst>
                <a:tab pos="198115" algn="l"/>
              </a:tabLst>
            </a:pPr>
            <a:r>
              <a:rPr lang="en-US" sz="3733" spc="-73" dirty="0" err="1">
                <a:solidFill>
                  <a:srgbClr val="FF0000"/>
                </a:solidFill>
                <a:latin typeface="Times New Roman" pitchFamily="18" charset="0"/>
                <a:cs typeface="Times New Roman" pitchFamily="18" charset="0"/>
              </a:rPr>
              <a:t>Nhiệm</a:t>
            </a:r>
            <a:r>
              <a:rPr lang="en-US" sz="3733" spc="-73" dirty="0">
                <a:solidFill>
                  <a:srgbClr val="FF0000"/>
                </a:solidFill>
                <a:latin typeface="Times New Roman" pitchFamily="18" charset="0"/>
                <a:cs typeface="Times New Roman" pitchFamily="18" charset="0"/>
              </a:rPr>
              <a:t> </a:t>
            </a:r>
            <a:r>
              <a:rPr lang="en-US" sz="3733" spc="-73" dirty="0" err="1">
                <a:solidFill>
                  <a:srgbClr val="FF0000"/>
                </a:solidFill>
                <a:latin typeface="Times New Roman" pitchFamily="18" charset="0"/>
                <a:cs typeface="Times New Roman" pitchFamily="18" charset="0"/>
              </a:rPr>
              <a:t>vụ</a:t>
            </a:r>
            <a:r>
              <a:rPr lang="en-US" sz="3733" spc="-73" dirty="0">
                <a:solidFill>
                  <a:srgbClr val="FF0000"/>
                </a:solidFill>
                <a:latin typeface="Times New Roman" pitchFamily="18" charset="0"/>
                <a:cs typeface="Times New Roman" pitchFamily="18" charset="0"/>
              </a:rPr>
              <a:t>: </a:t>
            </a:r>
            <a:r>
              <a:rPr lang="en-US" sz="3733" spc="-73" dirty="0" err="1">
                <a:solidFill>
                  <a:srgbClr val="FF0000"/>
                </a:solidFill>
                <a:latin typeface="Times New Roman" pitchFamily="18" charset="0"/>
                <a:cs typeface="Times New Roman" pitchFamily="18" charset="0"/>
              </a:rPr>
              <a:t>Các</a:t>
            </a:r>
            <a:r>
              <a:rPr lang="en-US" sz="3733" spc="-73" dirty="0">
                <a:solidFill>
                  <a:srgbClr val="FF0000"/>
                </a:solidFill>
                <a:latin typeface="Times New Roman" pitchFamily="18" charset="0"/>
                <a:cs typeface="Times New Roman" pitchFamily="18" charset="0"/>
              </a:rPr>
              <a:t> </a:t>
            </a:r>
            <a:r>
              <a:rPr lang="en-US" sz="3733" spc="-73" dirty="0" err="1">
                <a:solidFill>
                  <a:srgbClr val="FF0000"/>
                </a:solidFill>
                <a:latin typeface="Times New Roman" pitchFamily="18" charset="0"/>
                <a:cs typeface="Times New Roman" pitchFamily="18" charset="0"/>
              </a:rPr>
              <a:t>nhóm</a:t>
            </a:r>
            <a:r>
              <a:rPr lang="en-US" sz="3733" spc="-73" dirty="0">
                <a:solidFill>
                  <a:srgbClr val="FF0000"/>
                </a:solidFill>
                <a:latin typeface="Times New Roman" pitchFamily="18" charset="0"/>
                <a:cs typeface="Times New Roman" pitchFamily="18" charset="0"/>
              </a:rPr>
              <a:t> </a:t>
            </a:r>
            <a:r>
              <a:rPr lang="en-US" sz="3733" spc="-73" dirty="0" err="1">
                <a:solidFill>
                  <a:srgbClr val="FF0000"/>
                </a:solidFill>
                <a:latin typeface="Times New Roman" pitchFamily="18" charset="0"/>
                <a:cs typeface="Times New Roman" pitchFamily="18" charset="0"/>
              </a:rPr>
              <a:t>có</a:t>
            </a:r>
            <a:r>
              <a:rPr lang="en-US" sz="3733" spc="-73" dirty="0">
                <a:solidFill>
                  <a:srgbClr val="FF0000"/>
                </a:solidFill>
                <a:latin typeface="Times New Roman" pitchFamily="18" charset="0"/>
                <a:cs typeface="Times New Roman" pitchFamily="18" charset="0"/>
              </a:rPr>
              <a:t> 3 </a:t>
            </a:r>
            <a:r>
              <a:rPr lang="en-US" sz="3733" spc="-73" dirty="0" err="1">
                <a:solidFill>
                  <a:srgbClr val="FF0000"/>
                </a:solidFill>
                <a:latin typeface="Times New Roman" pitchFamily="18" charset="0"/>
                <a:cs typeface="Times New Roman" pitchFamily="18" charset="0"/>
              </a:rPr>
              <a:t>phút</a:t>
            </a:r>
            <a:r>
              <a:rPr lang="en-US" sz="3733" spc="-73" dirty="0">
                <a:solidFill>
                  <a:srgbClr val="FF0000"/>
                </a:solidFill>
                <a:latin typeface="Times New Roman" pitchFamily="18" charset="0"/>
                <a:cs typeface="Times New Roman" pitchFamily="18" charset="0"/>
              </a:rPr>
              <a:t>  </a:t>
            </a:r>
            <a:r>
              <a:rPr lang="en-US" sz="3733" spc="-73" dirty="0" err="1">
                <a:solidFill>
                  <a:srgbClr val="FF0000"/>
                </a:solidFill>
                <a:latin typeface="Times New Roman" pitchFamily="18" charset="0"/>
                <a:cs typeface="Times New Roman" pitchFamily="18" charset="0"/>
              </a:rPr>
              <a:t>đọc</a:t>
            </a:r>
            <a:r>
              <a:rPr lang="en-US" sz="3733" spc="-73" dirty="0">
                <a:solidFill>
                  <a:srgbClr val="FF0000"/>
                </a:solidFill>
                <a:latin typeface="Times New Roman" pitchFamily="18" charset="0"/>
                <a:cs typeface="Times New Roman" pitchFamily="18" charset="0"/>
              </a:rPr>
              <a:t> </a:t>
            </a:r>
            <a:r>
              <a:rPr lang="en-US" sz="3733" spc="-73" dirty="0" err="1">
                <a:solidFill>
                  <a:srgbClr val="FF0000"/>
                </a:solidFill>
                <a:latin typeface="Times New Roman" pitchFamily="18" charset="0"/>
                <a:cs typeface="Times New Roman" pitchFamily="18" charset="0"/>
              </a:rPr>
              <a:t>phần</a:t>
            </a:r>
            <a:r>
              <a:rPr lang="en-US" sz="3733" spc="-73" dirty="0">
                <a:solidFill>
                  <a:srgbClr val="FF0000"/>
                </a:solidFill>
                <a:latin typeface="Times New Roman" pitchFamily="18" charset="0"/>
                <a:cs typeface="Times New Roman" pitchFamily="18" charset="0"/>
              </a:rPr>
              <a:t> 2 </a:t>
            </a:r>
            <a:endParaRPr lang="vi-VN" sz="3733" spc="-73" dirty="0">
              <a:solidFill>
                <a:srgbClr val="FF0000"/>
              </a:solidFill>
              <a:latin typeface="Times New Roman" pitchFamily="18" charset="0"/>
              <a:cs typeface="Times New Roman" pitchFamily="18" charset="0"/>
            </a:endParaRPr>
          </a:p>
          <a:p>
            <a:pPr marL="16086" algn="ctr" defTabSz="1219170">
              <a:tabLst>
                <a:tab pos="198115" algn="l"/>
              </a:tabLst>
            </a:pPr>
            <a:r>
              <a:rPr lang="en-US" sz="3733" spc="-73" dirty="0">
                <a:solidFill>
                  <a:srgbClr val="0000FF"/>
                </a:solidFill>
                <a:latin typeface="Times New Roman" pitchFamily="18" charset="0"/>
                <a:cs typeface="Times New Roman" pitchFamily="18" charset="0"/>
              </a:rPr>
              <a:t>+ </a:t>
            </a:r>
            <a:r>
              <a:rPr lang="en-US" sz="3733" spc="-73" dirty="0" err="1">
                <a:solidFill>
                  <a:srgbClr val="0000FF"/>
                </a:solidFill>
                <a:latin typeface="Times New Roman" pitchFamily="18" charset="0"/>
                <a:cs typeface="Times New Roman" pitchFamily="18" charset="0"/>
              </a:rPr>
              <a:t>Ghi</a:t>
            </a:r>
            <a:r>
              <a:rPr lang="en-US" sz="3733" spc="-73" dirty="0">
                <a:solidFill>
                  <a:srgbClr val="0000FF"/>
                </a:solidFill>
                <a:latin typeface="Times New Roman" pitchFamily="18" charset="0"/>
                <a:cs typeface="Times New Roman" pitchFamily="18" charset="0"/>
              </a:rPr>
              <a:t> </a:t>
            </a:r>
            <a:r>
              <a:rPr lang="en-US" sz="3733" spc="-73" dirty="0" err="1">
                <a:solidFill>
                  <a:srgbClr val="0000FF"/>
                </a:solidFill>
                <a:latin typeface="Times New Roman" pitchFamily="18" charset="0"/>
                <a:cs typeface="Times New Roman" pitchFamily="18" charset="0"/>
              </a:rPr>
              <a:t>nhớ</a:t>
            </a:r>
            <a:r>
              <a:rPr lang="en-US" sz="3733" spc="-73" dirty="0">
                <a:solidFill>
                  <a:srgbClr val="0000FF"/>
                </a:solidFill>
                <a:latin typeface="Times New Roman" pitchFamily="18" charset="0"/>
                <a:cs typeface="Times New Roman" pitchFamily="18" charset="0"/>
              </a:rPr>
              <a:t> </a:t>
            </a:r>
            <a:r>
              <a:rPr lang="en-US" sz="3733" spc="-73" dirty="0" err="1">
                <a:solidFill>
                  <a:srgbClr val="0000FF"/>
                </a:solidFill>
                <a:latin typeface="Times New Roman" pitchFamily="18" charset="0"/>
                <a:cs typeface="Times New Roman" pitchFamily="18" charset="0"/>
              </a:rPr>
              <a:t>những</a:t>
            </a:r>
            <a:r>
              <a:rPr lang="en-US" sz="3733" spc="-73" dirty="0">
                <a:solidFill>
                  <a:srgbClr val="0000FF"/>
                </a:solidFill>
                <a:latin typeface="Times New Roman" pitchFamily="18" charset="0"/>
                <a:cs typeface="Times New Roman" pitchFamily="18" charset="0"/>
              </a:rPr>
              <a:t> </a:t>
            </a:r>
            <a:r>
              <a:rPr lang="en-US" sz="3733" spc="-73" dirty="0" err="1">
                <a:solidFill>
                  <a:srgbClr val="0000FF"/>
                </a:solidFill>
                <a:latin typeface="Times New Roman" pitchFamily="18" charset="0"/>
                <a:cs typeface="Times New Roman" pitchFamily="18" charset="0"/>
              </a:rPr>
              <a:t>từ</a:t>
            </a:r>
            <a:r>
              <a:rPr lang="en-US" sz="3733" spc="-73" dirty="0">
                <a:solidFill>
                  <a:srgbClr val="0000FF"/>
                </a:solidFill>
                <a:latin typeface="Times New Roman" pitchFamily="18" charset="0"/>
                <a:cs typeface="Times New Roman" pitchFamily="18" charset="0"/>
              </a:rPr>
              <a:t> </a:t>
            </a:r>
            <a:r>
              <a:rPr lang="en-US" sz="3733" spc="-73" dirty="0" err="1">
                <a:solidFill>
                  <a:srgbClr val="0000FF"/>
                </a:solidFill>
                <a:latin typeface="Times New Roman" pitchFamily="18" charset="0"/>
                <a:cs typeface="Times New Roman" pitchFamily="18" charset="0"/>
              </a:rPr>
              <a:t>khóa</a:t>
            </a:r>
            <a:r>
              <a:rPr lang="en-US" sz="3733" spc="-73" dirty="0">
                <a:solidFill>
                  <a:srgbClr val="0000FF"/>
                </a:solidFill>
                <a:latin typeface="Times New Roman" pitchFamily="18" charset="0"/>
                <a:cs typeface="Times New Roman" pitchFamily="18" charset="0"/>
              </a:rPr>
              <a:t> </a:t>
            </a:r>
            <a:r>
              <a:rPr lang="en-US" sz="3733" spc="-73" dirty="0" err="1">
                <a:solidFill>
                  <a:srgbClr val="0000FF"/>
                </a:solidFill>
                <a:latin typeface="Times New Roman" pitchFamily="18" charset="0"/>
                <a:cs typeface="Times New Roman" pitchFamily="18" charset="0"/>
              </a:rPr>
              <a:t>quan</a:t>
            </a:r>
            <a:r>
              <a:rPr lang="en-US" sz="3733" spc="-73" dirty="0">
                <a:solidFill>
                  <a:srgbClr val="0000FF"/>
                </a:solidFill>
                <a:latin typeface="Times New Roman" pitchFamily="18" charset="0"/>
                <a:cs typeface="Times New Roman" pitchFamily="18" charset="0"/>
              </a:rPr>
              <a:t> </a:t>
            </a:r>
            <a:r>
              <a:rPr lang="en-US" sz="3733" spc="-73" dirty="0" err="1">
                <a:solidFill>
                  <a:srgbClr val="0000FF"/>
                </a:solidFill>
                <a:latin typeface="Times New Roman" pitchFamily="18" charset="0"/>
                <a:cs typeface="Times New Roman" pitchFamily="18" charset="0"/>
              </a:rPr>
              <a:t>trọn</a:t>
            </a:r>
            <a:r>
              <a:rPr lang="vi-VN" sz="3733" spc="-73" dirty="0">
                <a:solidFill>
                  <a:srgbClr val="0000FF"/>
                </a:solidFill>
                <a:latin typeface="Times New Roman" pitchFamily="18" charset="0"/>
                <a:cs typeface="Times New Roman" pitchFamily="18" charset="0"/>
              </a:rPr>
              <a:t>g, các nhóm sẽ viết đáp án vào bảng phụ để trả lời câu hỏi.</a:t>
            </a:r>
          </a:p>
          <a:p>
            <a:pPr marL="16086" defTabSz="1219170">
              <a:tabLst>
                <a:tab pos="198115" algn="l"/>
              </a:tabLst>
            </a:pPr>
            <a:r>
              <a:rPr lang="en-US" sz="3733" spc="-73" dirty="0">
                <a:solidFill>
                  <a:srgbClr val="0000FF"/>
                </a:solidFill>
                <a:latin typeface="Times New Roman" pitchFamily="18" charset="0"/>
                <a:cs typeface="Times New Roman" pitchFamily="18" charset="0"/>
              </a:rPr>
              <a:t>+ </a:t>
            </a:r>
            <a:r>
              <a:rPr lang="vi-VN" sz="3733" spc="-73" dirty="0">
                <a:solidFill>
                  <a:srgbClr val="0000FF"/>
                </a:solidFill>
                <a:latin typeface="Times New Roman" pitchFamily="18" charset="0"/>
                <a:cs typeface="Times New Roman" pitchFamily="18" charset="0"/>
              </a:rPr>
              <a:t>Đ</a:t>
            </a:r>
            <a:r>
              <a:rPr lang="en-US" sz="3733" spc="-73" dirty="0" err="1">
                <a:solidFill>
                  <a:srgbClr val="0000FF"/>
                </a:solidFill>
                <a:latin typeface="Times New Roman" pitchFamily="18" charset="0"/>
                <a:cs typeface="Times New Roman" pitchFamily="18" charset="0"/>
              </a:rPr>
              <a:t>úng</a:t>
            </a:r>
            <a:r>
              <a:rPr lang="en-US" sz="3733" spc="-73" dirty="0">
                <a:solidFill>
                  <a:srgbClr val="0000FF"/>
                </a:solidFill>
                <a:latin typeface="Times New Roman" pitchFamily="18" charset="0"/>
                <a:cs typeface="Times New Roman" pitchFamily="18" charset="0"/>
              </a:rPr>
              <a:t> +10 </a:t>
            </a:r>
            <a:r>
              <a:rPr lang="en-US" sz="3733" spc="-73" dirty="0" err="1">
                <a:solidFill>
                  <a:srgbClr val="0000FF"/>
                </a:solidFill>
                <a:latin typeface="Times New Roman" pitchFamily="18" charset="0"/>
                <a:cs typeface="Times New Roman" pitchFamily="18" charset="0"/>
              </a:rPr>
              <a:t>điểm</a:t>
            </a:r>
            <a:r>
              <a:rPr lang="en-US" sz="3733" spc="-73" dirty="0">
                <a:solidFill>
                  <a:srgbClr val="0000FF"/>
                </a:solidFill>
                <a:latin typeface="Times New Roman" pitchFamily="18" charset="0"/>
                <a:cs typeface="Times New Roman" pitchFamily="18" charset="0"/>
              </a:rPr>
              <a:t>, </a:t>
            </a:r>
            <a:r>
              <a:rPr lang="en-US" sz="3733" spc="-73" dirty="0" err="1">
                <a:solidFill>
                  <a:srgbClr val="0000FF"/>
                </a:solidFill>
                <a:latin typeface="Times New Roman" pitchFamily="18" charset="0"/>
                <a:cs typeface="Times New Roman" pitchFamily="18" charset="0"/>
              </a:rPr>
              <a:t>sai</a:t>
            </a:r>
            <a:r>
              <a:rPr lang="en-US" sz="3733" spc="-73" dirty="0">
                <a:solidFill>
                  <a:srgbClr val="0000FF"/>
                </a:solidFill>
                <a:latin typeface="Times New Roman" pitchFamily="18" charset="0"/>
                <a:cs typeface="Times New Roman" pitchFamily="18" charset="0"/>
              </a:rPr>
              <a:t> </a:t>
            </a:r>
            <a:r>
              <a:rPr lang="en-US" sz="3733" spc="-73" dirty="0" err="1">
                <a:solidFill>
                  <a:srgbClr val="0000FF"/>
                </a:solidFill>
                <a:latin typeface="Times New Roman" pitchFamily="18" charset="0"/>
                <a:cs typeface="Times New Roman" pitchFamily="18" charset="0"/>
              </a:rPr>
              <a:t>không</a:t>
            </a:r>
            <a:r>
              <a:rPr lang="en-US" sz="3733" spc="-73" dirty="0">
                <a:solidFill>
                  <a:srgbClr val="0000FF"/>
                </a:solidFill>
                <a:latin typeface="Times New Roman" pitchFamily="18" charset="0"/>
                <a:cs typeface="Times New Roman" pitchFamily="18" charset="0"/>
              </a:rPr>
              <a:t> </a:t>
            </a:r>
            <a:r>
              <a:rPr lang="en-US" sz="3733" spc="-73" dirty="0" err="1">
                <a:solidFill>
                  <a:srgbClr val="0000FF"/>
                </a:solidFill>
                <a:latin typeface="Times New Roman" pitchFamily="18" charset="0"/>
                <a:cs typeface="Times New Roman" pitchFamily="18" charset="0"/>
              </a:rPr>
              <a:t>bị</a:t>
            </a:r>
            <a:r>
              <a:rPr lang="en-US" sz="3733" spc="-73" dirty="0">
                <a:solidFill>
                  <a:srgbClr val="0000FF"/>
                </a:solidFill>
                <a:latin typeface="Times New Roman" pitchFamily="18" charset="0"/>
                <a:cs typeface="Times New Roman" pitchFamily="18" charset="0"/>
              </a:rPr>
              <a:t> </a:t>
            </a:r>
            <a:r>
              <a:rPr lang="en-US" sz="3733" spc="-73" dirty="0" err="1">
                <a:solidFill>
                  <a:srgbClr val="0000FF"/>
                </a:solidFill>
                <a:latin typeface="Times New Roman" pitchFamily="18" charset="0"/>
                <a:cs typeface="Times New Roman" pitchFamily="18" charset="0"/>
              </a:rPr>
              <a:t>trừ</a:t>
            </a:r>
            <a:r>
              <a:rPr lang="en-US" sz="3733" spc="-73" dirty="0">
                <a:solidFill>
                  <a:srgbClr val="0000FF"/>
                </a:solidFill>
                <a:latin typeface="Times New Roman" pitchFamily="18" charset="0"/>
                <a:cs typeface="Times New Roman" pitchFamily="18" charset="0"/>
              </a:rPr>
              <a:t>  </a:t>
            </a:r>
            <a:r>
              <a:rPr lang="en-US" sz="3733" spc="-73" dirty="0" err="1">
                <a:solidFill>
                  <a:srgbClr val="0000FF"/>
                </a:solidFill>
                <a:latin typeface="Times New Roman" pitchFamily="18" charset="0"/>
                <a:cs typeface="Times New Roman" pitchFamily="18" charset="0"/>
              </a:rPr>
              <a:t>điểm</a:t>
            </a:r>
            <a:endParaRPr sz="2667">
              <a:solidFill>
                <a:srgbClr val="0000FF"/>
              </a:solidFill>
              <a:latin typeface="Times New Roman" pitchFamily="18" charset="0"/>
              <a:cs typeface="Times New Roman" pitchFamily="18" charset="0"/>
            </a:endParaRPr>
          </a:p>
        </p:txBody>
      </p:sp>
      <p:pic>
        <p:nvPicPr>
          <p:cNvPr id="2050" name="Picture 2" descr="Nút Tải Về Tài Nguyên Biểu Tượng - Nút bắt Đầu png tải về - Miễn phí trong  suốt Văn Bản png Tải về.">
            <a:extLst>
              <a:ext uri="{FF2B5EF4-FFF2-40B4-BE49-F238E27FC236}">
                <a16:creationId xmlns:a16="http://schemas.microsoft.com/office/drawing/2014/main" id="{E7A00CE1-894F-4400-9EF5-5ED4F84AAF6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75" b="90000" l="3667" r="96111">
                        <a14:foregroundMark x1="81444" y1="21875" x2="81444" y2="21875"/>
                        <a14:foregroundMark x1="82333" y1="24375" x2="82333" y2="24375"/>
                        <a14:foregroundMark x1="87889" y1="48375" x2="87889" y2="48375"/>
                        <a14:foregroundMark x1="87889" y1="53375" x2="87889" y2="53375"/>
                        <a14:foregroundMark x1="84000" y1="66000" x2="83444" y2="66125"/>
                        <a14:foregroundMark x1="87000" y1="70500" x2="86778" y2="71125"/>
                        <a14:foregroundMark x1="82667" y1="76750" x2="62000" y2="84125"/>
                        <a14:foregroundMark x1="48556" y1="87625" x2="30000" y2="89000"/>
                        <a14:foregroundMark x1="30000" y1="89000" x2="22000" y2="85750"/>
                        <a14:foregroundMark x1="22000" y1="85750" x2="15889" y2="74375"/>
                        <a14:foregroundMark x1="15889" y1="74375" x2="13333" y2="61125"/>
                        <a14:foregroundMark x1="13333" y1="61125" x2="15667" y2="52875"/>
                        <a14:foregroundMark x1="12889" y1="41375" x2="12889" y2="41375"/>
                        <a14:foregroundMark x1="11556" y1="41500" x2="12333" y2="40500"/>
                        <a14:foregroundMark x1="17444" y1="30125" x2="17444" y2="30125"/>
                        <a14:foregroundMark x1="44000" y1="13250" x2="44000" y2="13250"/>
                        <a14:foregroundMark x1="30333" y1="16375" x2="19667" y2="19875"/>
                        <a14:foregroundMark x1="20111" y1="19250" x2="40444" y2="11000"/>
                        <a14:foregroundMark x1="46556" y1="8500" x2="46556" y2="8500"/>
                        <a14:foregroundMark x1="72444" y1="14000" x2="76444" y2="13375"/>
                        <a14:foregroundMark x1="67667" y1="9875" x2="67667" y2="9875"/>
                        <a14:foregroundMark x1="94444" y1="64250" x2="94444" y2="64250"/>
                        <a14:foregroundMark x1="94444" y1="64250" x2="94444" y2="64250"/>
                        <a14:foregroundMark x1="90778" y1="67375" x2="90778" y2="67375"/>
                        <a14:foregroundMark x1="83778" y1="74250" x2="83778" y2="74250"/>
                        <a14:foregroundMark x1="5778" y1="77500" x2="5778" y2="77500"/>
                        <a14:foregroundMark x1="9000" y1="79750" x2="10000" y2="80250"/>
                        <a14:foregroundMark x1="14556" y1="84375" x2="16778" y2="85125"/>
                        <a14:foregroundMark x1="18778" y1="86625" x2="20222" y2="89500"/>
                        <a14:foregroundMark x1="4222" y1="40125" x2="4222" y2="40125"/>
                        <a14:foregroundMark x1="3667" y1="40500" x2="4222" y2="42000"/>
                        <a14:foregroundMark x1="47111" y1="2875" x2="47111" y2="2875"/>
                        <a14:foregroundMark x1="88778" y1="70500" x2="88778" y2="70500"/>
                        <a14:foregroundMark x1="85889" y1="74625" x2="85889" y2="74625"/>
                        <a14:foregroundMark x1="80556" y1="77500" x2="81667" y2="77375"/>
                        <a14:foregroundMark x1="83111" y1="76500" x2="83111" y2="76500"/>
                        <a14:foregroundMark x1="85667" y1="84375" x2="85667" y2="84375"/>
                        <a14:foregroundMark x1="81778" y1="80875" x2="81778" y2="80875"/>
                        <a14:foregroundMark x1="95444" y1="65750" x2="95444" y2="65750"/>
                        <a14:foregroundMark x1="96111" y1="63500" x2="96111" y2="63500"/>
                        <a14:foregroundMark x1="92222" y1="57500" x2="92222"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9238328" y="1919016"/>
            <a:ext cx="1836073" cy="16320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C7E187D-CA72-4DFF-9D87-1F90BE2D9CE7}"/>
              </a:ext>
            </a:extLst>
          </p:cNvPr>
          <p:cNvPicPr>
            <a:picLocks noChangeAspect="1"/>
          </p:cNvPicPr>
          <p:nvPr/>
        </p:nvPicPr>
        <p:blipFill rotWithShape="1">
          <a:blip r:embed="rId4" cstate="print"/>
          <a:srcRect l="16735" t="19048" r="17189" b="23209"/>
          <a:stretch/>
        </p:blipFill>
        <p:spPr>
          <a:xfrm>
            <a:off x="8708495" y="3838839"/>
            <a:ext cx="3178679" cy="2970133"/>
          </a:xfrm>
          <a:prstGeom prst="rect">
            <a:avLst/>
          </a:prstGeom>
        </p:spPr>
      </p:pic>
    </p:spTree>
    <p:extLst>
      <p:ext uri="{BB962C8B-B14F-4D97-AF65-F5344CB8AC3E}">
        <p14:creationId xmlns:p14="http://schemas.microsoft.com/office/powerpoint/2010/main" val="2950845124"/>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prstGeom prst="rect">
            <a:avLst/>
          </a:prstGeom>
          <a:blipFill>
            <a:blip r:embed="rId2" cstate="print"/>
            <a:stretch>
              <a:fillRect/>
            </a:stretch>
          </a:blipFill>
        </p:spPr>
        <p:txBody>
          <a:bodyPr wrap="square" lIns="0" tIns="0" rIns="0" bIns="0" rtlCol="0"/>
          <a:lstStyle/>
          <a:p>
            <a:pPr defTabSz="1219170"/>
            <a:endParaRPr sz="2400">
              <a:solidFill>
                <a:prstClr val="black"/>
              </a:solidFill>
              <a:latin typeface="Calibri"/>
            </a:endParaRPr>
          </a:p>
        </p:txBody>
      </p:sp>
    </p:spTree>
    <p:extLst>
      <p:ext uri="{BB962C8B-B14F-4D97-AF65-F5344CB8AC3E}">
        <p14:creationId xmlns:p14="http://schemas.microsoft.com/office/powerpoint/2010/main" val="2040284808"/>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cstate="print"/>
          <a:stretch>
            <a:fillRect/>
          </a:stretch>
        </p:blipFill>
        <p:spPr>
          <a:xfrm rot="5400000">
            <a:off x="8572027" y="3906813"/>
            <a:ext cx="981271"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cstate="print"/>
          <a:stretch>
            <a:fillRect/>
          </a:stretch>
        </p:blipFill>
        <p:spPr>
          <a:xfrm>
            <a:off x="8738224"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cstate="print"/>
          <a:stretch>
            <a:fillRect/>
          </a:stretch>
        </p:blipFill>
        <p:spPr>
          <a:xfrm rot="16200000">
            <a:off x="8178177" y="3351520"/>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cstate="print"/>
          <a:stretch>
            <a:fillRect/>
          </a:stretch>
        </p:blipFill>
        <p:spPr>
          <a:xfrm rot="19650527">
            <a:off x="9123025" y="3584029"/>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900179" y="1753607"/>
            <a:ext cx="5943600" cy="923330"/>
          </a:xfrm>
          <a:prstGeom prst="rect">
            <a:avLst/>
          </a:prstGeom>
          <a:noFill/>
        </p:spPr>
        <p:txBody>
          <a:bodyPr wrap="square" rtlCol="0">
            <a:spAutoFit/>
          </a:bodyPr>
          <a:lstStyle/>
          <a:p>
            <a:pPr algn="ctr" defTabSz="914377">
              <a:defRPr/>
            </a:pPr>
            <a:r>
              <a:rPr lang="en-US" sz="5400" b="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cstate="print"/>
          <a:stretch>
            <a:fillRect/>
          </a:stretch>
        </p:blipFill>
        <p:spPr>
          <a:xfrm>
            <a:off x="1676489" y="3344315"/>
            <a:ext cx="1962108" cy="1901899"/>
          </a:xfrm>
          <a:prstGeom prst="rect">
            <a:avLst/>
          </a:prstGeom>
        </p:spPr>
      </p:pic>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538799" y="6163035"/>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5" cy="1901899"/>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207993" y="1463772"/>
            <a:ext cx="1956987" cy="1956987"/>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3048">
            <a:off x="3036493"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85496" y="2298151"/>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10276480"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27092" y="457200"/>
            <a:ext cx="312587" cy="253584"/>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1" y="139337"/>
            <a:ext cx="184731" cy="369332"/>
          </a:xfrm>
          <a:prstGeom prst="rect">
            <a:avLst/>
          </a:prstGeom>
          <a:noFill/>
        </p:spPr>
        <p:txBody>
          <a:bodyPr wrap="none" rtlCol="0">
            <a:spAutoFit/>
          </a:bodyPr>
          <a:lstStyle/>
          <a:p>
            <a:pPr defTabSz="914377"/>
            <a:endParaRPr lang="en-US">
              <a:solidFill>
                <a:prstClr val="black"/>
              </a:solidFill>
              <a:latin typeface="Calibri" panose="020F0502020204030204"/>
            </a:endParaRPr>
          </a:p>
        </p:txBody>
      </p:sp>
    </p:spTree>
    <p:extLst>
      <p:ext uri="{BB962C8B-B14F-4D97-AF65-F5344CB8AC3E}">
        <p14:creationId xmlns:p14="http://schemas.microsoft.com/office/powerpoint/2010/main" val="3627487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2.77778E-7 -2.83951E-6 L 0.31597 -0.00308 " pathEditMode="relative" rAng="0" ptsTypes="AA">
                                      <p:cBhvr>
                                        <p:cTn id="8" dur="4000" fill="hold"/>
                                        <p:tgtEl>
                                          <p:spTgt spid="21"/>
                                        </p:tgtEl>
                                        <p:attrNameLst>
                                          <p:attrName>ppt_x</p:attrName>
                                          <p:attrName>ppt_y</p:attrName>
                                        </p:attrNameLst>
                                      </p:cBhvr>
                                      <p:rCtr x="15799" y="-154"/>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3"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6096000" y="1070824"/>
            <a:ext cx="5943600" cy="1077218"/>
          </a:xfrm>
          <a:prstGeom prst="rect">
            <a:avLst/>
          </a:prstGeom>
          <a:noFill/>
        </p:spPr>
        <p:txBody>
          <a:bodyPr wrap="square" rtlCol="0">
            <a:spAutoFit/>
          </a:bodyPr>
          <a:lstStyle/>
          <a:p>
            <a:pPr algn="ctr" defTabSz="914377">
              <a:defRPr/>
            </a:pPr>
            <a:r>
              <a:rPr lang="vi-VN" sz="3200" dirty="0">
                <a:solidFill>
                  <a:srgbClr val="002060"/>
                </a:solidFill>
                <a:latin typeface="+mj-lt"/>
                <a:ea typeface="Tahoma" panose="020B0604030504040204" pitchFamily="34" charset="0"/>
                <a:cs typeface="Tahoma" panose="020B0604030504040204" pitchFamily="34" charset="0"/>
              </a:rPr>
              <a:t>Câu 1: Mật độ dân số châu Á năm 2020?</a:t>
            </a:r>
            <a:endParaRPr lang="en-US" sz="3200" dirty="0">
              <a:solidFill>
                <a:srgbClr val="002060"/>
              </a:solidFill>
              <a:latin typeface="+mj-lt"/>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6852294" y="3057258"/>
            <a:ext cx="2238113" cy="492443"/>
          </a:xfrm>
          <a:prstGeom prst="rect">
            <a:avLst/>
          </a:prstGeom>
          <a:noFill/>
        </p:spPr>
        <p:txBody>
          <a:bodyPr wrap="none" rtlCol="0">
            <a:spAutoFit/>
          </a:bodyPr>
          <a:lstStyle/>
          <a:p>
            <a:pPr defTabSz="914377">
              <a:defRPr/>
            </a:pPr>
            <a:r>
              <a:rPr lang="vi-VN" sz="2600" dirty="0">
                <a:solidFill>
                  <a:srgbClr val="C00000"/>
                </a:solidFill>
                <a:latin typeface="+mj-lt"/>
              </a:rPr>
              <a:t>150 người/km2</a:t>
            </a:r>
            <a:endParaRPr lang="en-US" sz="2600" dirty="0">
              <a:solidFill>
                <a:srgbClr val="C00000"/>
              </a:solidFill>
              <a:latin typeface="+mj-lt"/>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cstate="print"/>
          <a:stretch>
            <a:fillRect/>
          </a:stretch>
        </p:blipFill>
        <p:spPr>
          <a:xfrm>
            <a:off x="1676490" y="2805975"/>
            <a:ext cx="1969191" cy="244023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cstate="print"/>
          <a:stretch>
            <a:fillRect/>
          </a:stretch>
        </p:blipFill>
        <p:spPr>
          <a:xfrm>
            <a:off x="1676489" y="3344315"/>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2" y="5902411"/>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262833" y="5902411"/>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2" y="5902411"/>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653605" y="5155125"/>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cstate="print"/>
          <a:stretch>
            <a:fillRect/>
          </a:stretch>
        </p:blipFill>
        <p:spPr>
          <a:xfrm>
            <a:off x="12512299" y="4430008"/>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27062" y="-3208032"/>
            <a:ext cx="4937879" cy="2771259"/>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9" y="2360656"/>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7"/>
            <a:ext cx="1585591"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8" y="2999044"/>
              <a:ext cx="1593168" cy="960967"/>
            </a:xfrm>
            <a:prstGeom prst="rect">
              <a:avLst/>
            </a:prstGeom>
          </p:spPr>
          <p:txBody>
            <a:bodyPr wrap="square" anchor="ctr">
              <a:spAutoFit/>
            </a:bodyPr>
            <a:lstStyle/>
            <a:p>
              <a:pPr algn="ctr" defTabSz="914377">
                <a:defRPr/>
              </a:pPr>
              <a:r>
                <a:rPr lang="en-US" sz="1600">
                  <a:solidFill>
                    <a:srgbClr val="D9047A"/>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220149" y="3043263"/>
            <a:ext cx="536495"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6286673" y="3833852"/>
            <a:ext cx="536495"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253041" y="3036669"/>
            <a:ext cx="536495"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253041" y="3843177"/>
            <a:ext cx="536495"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5898405" y="2928957"/>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253813" y="5902411"/>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2" y="4294405"/>
            <a:ext cx="236951" cy="400563"/>
          </a:xfrm>
          <a:prstGeom prst="rect">
            <a:avLst/>
          </a:prstGeom>
        </p:spPr>
      </p:pic>
      <p:sp>
        <p:nvSpPr>
          <p:cNvPr id="29" name="TextBox 28">
            <a:extLst>
              <a:ext uri="{FF2B5EF4-FFF2-40B4-BE49-F238E27FC236}">
                <a16:creationId xmlns:a16="http://schemas.microsoft.com/office/drawing/2014/main" id="{4BE9F40D-0DB4-4B71-B169-484D90824FD4}"/>
              </a:ext>
            </a:extLst>
          </p:cNvPr>
          <p:cNvSpPr txBox="1"/>
          <p:nvPr/>
        </p:nvSpPr>
        <p:spPr>
          <a:xfrm>
            <a:off x="9700659" y="3101960"/>
            <a:ext cx="2238113" cy="492443"/>
          </a:xfrm>
          <a:prstGeom prst="rect">
            <a:avLst/>
          </a:prstGeom>
          <a:noFill/>
        </p:spPr>
        <p:txBody>
          <a:bodyPr wrap="none" rtlCol="0">
            <a:spAutoFit/>
          </a:bodyPr>
          <a:lstStyle/>
          <a:p>
            <a:pPr defTabSz="914377">
              <a:defRPr/>
            </a:pPr>
            <a:r>
              <a:rPr lang="vi-VN" sz="2600">
                <a:solidFill>
                  <a:srgbClr val="C00000"/>
                </a:solidFill>
                <a:latin typeface="+mj-lt"/>
              </a:rPr>
              <a:t>152 người/km2</a:t>
            </a:r>
            <a:endParaRPr lang="en-US" sz="2600">
              <a:solidFill>
                <a:srgbClr val="C00000"/>
              </a:solidFill>
              <a:latin typeface="+mj-lt"/>
            </a:endParaRPr>
          </a:p>
        </p:txBody>
      </p:sp>
      <p:sp>
        <p:nvSpPr>
          <p:cNvPr id="30" name="TextBox 29">
            <a:extLst>
              <a:ext uri="{FF2B5EF4-FFF2-40B4-BE49-F238E27FC236}">
                <a16:creationId xmlns:a16="http://schemas.microsoft.com/office/drawing/2014/main" id="{F91C21CF-939A-4C79-8CD9-D07AA10A33A2}"/>
              </a:ext>
            </a:extLst>
          </p:cNvPr>
          <p:cNvSpPr txBox="1"/>
          <p:nvPr/>
        </p:nvSpPr>
        <p:spPr>
          <a:xfrm>
            <a:off x="6844763" y="3892958"/>
            <a:ext cx="2238113" cy="492443"/>
          </a:xfrm>
          <a:prstGeom prst="rect">
            <a:avLst/>
          </a:prstGeom>
          <a:noFill/>
        </p:spPr>
        <p:txBody>
          <a:bodyPr wrap="none" rtlCol="0">
            <a:spAutoFit/>
          </a:bodyPr>
          <a:lstStyle/>
          <a:p>
            <a:pPr defTabSz="914377">
              <a:defRPr/>
            </a:pPr>
            <a:r>
              <a:rPr lang="vi-VN" sz="2600" dirty="0">
                <a:solidFill>
                  <a:srgbClr val="C00000"/>
                </a:solidFill>
                <a:latin typeface="+mj-lt"/>
              </a:rPr>
              <a:t>153 người/km2</a:t>
            </a:r>
            <a:endParaRPr lang="en-US" sz="2600" dirty="0">
              <a:solidFill>
                <a:srgbClr val="C00000"/>
              </a:solidFill>
              <a:latin typeface="+mj-lt"/>
            </a:endParaRPr>
          </a:p>
        </p:txBody>
      </p:sp>
      <p:sp>
        <p:nvSpPr>
          <p:cNvPr id="32" name="TextBox 31">
            <a:extLst>
              <a:ext uri="{FF2B5EF4-FFF2-40B4-BE49-F238E27FC236}">
                <a16:creationId xmlns:a16="http://schemas.microsoft.com/office/drawing/2014/main" id="{DE6FA31E-8DD8-4BB8-95E5-EBAA1C655CB0}"/>
              </a:ext>
            </a:extLst>
          </p:cNvPr>
          <p:cNvSpPr txBox="1"/>
          <p:nvPr/>
        </p:nvSpPr>
        <p:spPr>
          <a:xfrm>
            <a:off x="9700658" y="3884492"/>
            <a:ext cx="2238113" cy="492443"/>
          </a:xfrm>
          <a:prstGeom prst="rect">
            <a:avLst/>
          </a:prstGeom>
          <a:noFill/>
        </p:spPr>
        <p:txBody>
          <a:bodyPr wrap="none" rtlCol="0">
            <a:spAutoFit/>
          </a:bodyPr>
          <a:lstStyle/>
          <a:p>
            <a:pPr defTabSz="914377">
              <a:defRPr/>
            </a:pPr>
            <a:r>
              <a:rPr lang="vi-VN" sz="2600">
                <a:solidFill>
                  <a:srgbClr val="C00000"/>
                </a:solidFill>
                <a:latin typeface="+mj-lt"/>
              </a:rPr>
              <a:t>155 người/km2</a:t>
            </a:r>
            <a:endParaRPr lang="en-US" sz="2600">
              <a:solidFill>
                <a:srgbClr val="C00000"/>
              </a:solidFill>
              <a:latin typeface="+mj-lt"/>
            </a:endParaRPr>
          </a:p>
        </p:txBody>
      </p:sp>
    </p:spTree>
    <p:extLst>
      <p:ext uri="{BB962C8B-B14F-4D97-AF65-F5344CB8AC3E}">
        <p14:creationId xmlns:p14="http://schemas.microsoft.com/office/powerpoint/2010/main" val="25050027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3"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661211"/>
            <a:ext cx="5943600" cy="2246769"/>
          </a:xfrm>
          <a:prstGeom prst="rect">
            <a:avLst/>
          </a:prstGeom>
          <a:noFill/>
        </p:spPr>
        <p:txBody>
          <a:bodyPr wrap="square" rtlCol="0">
            <a:spAutoFit/>
          </a:bodyPr>
          <a:lstStyle/>
          <a:p>
            <a:pPr defTabSz="914377">
              <a:defRPr/>
            </a:pPr>
            <a:r>
              <a:rPr lang="vi-VN" sz="2800" dirty="0">
                <a:solidFill>
                  <a:srgbClr val="002060"/>
                </a:solidFill>
                <a:latin typeface="Tahoma" panose="020B0604030504040204" pitchFamily="34" charset="0"/>
                <a:ea typeface="Tahoma" panose="020B0604030504040204" pitchFamily="34" charset="0"/>
                <a:cs typeface="Tahoma" panose="020B0604030504040204" pitchFamily="34" charset="0"/>
              </a:rPr>
              <a:t>Câu 2: Các khu vực tập trung đông dân cư ở châu Á?</a:t>
            </a:r>
          </a:p>
          <a:p>
            <a:pPr defTabSz="914377">
              <a:defRPr/>
            </a:pPr>
            <a:r>
              <a:rPr lang="vi-VN" sz="2800" dirty="0">
                <a:solidFill>
                  <a:srgbClr val="002060"/>
                </a:solidFill>
                <a:latin typeface="Tahoma" panose="020B0604030504040204" pitchFamily="34" charset="0"/>
                <a:ea typeface="Tahoma" panose="020B0604030504040204" pitchFamily="34" charset="0"/>
                <a:cs typeface="Tahoma" panose="020B0604030504040204" pitchFamily="34" charset="0"/>
              </a:rPr>
              <a:t>a. Đông Á            b. Đông Nam Á</a:t>
            </a:r>
          </a:p>
          <a:p>
            <a:pPr defTabSz="914377">
              <a:defRPr/>
            </a:pPr>
            <a:r>
              <a:rPr lang="vi-VN" sz="2800" dirty="0">
                <a:solidFill>
                  <a:srgbClr val="002060"/>
                </a:solidFill>
                <a:latin typeface="Tahoma" panose="020B0604030504040204" pitchFamily="34" charset="0"/>
                <a:ea typeface="Tahoma" panose="020B0604030504040204" pitchFamily="34" charset="0"/>
                <a:cs typeface="Tahoma" panose="020B0604030504040204" pitchFamily="34" charset="0"/>
              </a:rPr>
              <a:t>c. Trung Á            d. Nam Á</a:t>
            </a:r>
          </a:p>
          <a:p>
            <a:pPr defTabSz="914377">
              <a:defRPr/>
            </a:pPr>
            <a:r>
              <a:rPr lang="vi-VN" sz="2800" dirty="0">
                <a:solidFill>
                  <a:srgbClr val="002060"/>
                </a:solidFill>
                <a:latin typeface="Tahoma" panose="020B0604030504040204" pitchFamily="34" charset="0"/>
                <a:ea typeface="Tahoma" panose="020B0604030504040204" pitchFamily="34" charset="0"/>
                <a:cs typeface="Tahoma" panose="020B0604030504040204" pitchFamily="34" charset="0"/>
              </a:rPr>
              <a:t>e. Bắc Á               g. Tây Á</a:t>
            </a:r>
            <a:endPar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321880" y="3130386"/>
            <a:ext cx="1178528" cy="584775"/>
          </a:xfrm>
          <a:prstGeom prst="rect">
            <a:avLst/>
          </a:prstGeom>
          <a:noFill/>
        </p:spPr>
        <p:txBody>
          <a:bodyPr wrap="none" rtlCol="0">
            <a:spAutoFit/>
          </a:bodyPr>
          <a:lstStyle/>
          <a:p>
            <a:pPr defTabSz="914377">
              <a:defRPr/>
            </a:pPr>
            <a:r>
              <a:rPr lang="en-US" sz="3200">
                <a:solidFill>
                  <a:srgbClr val="C00000"/>
                </a:solidFill>
                <a:latin typeface="Times New Roman" panose="02020603050405020304" pitchFamily="18" charset="0"/>
                <a:cs typeface="Times New Roman" panose="02020603050405020304" pitchFamily="18" charset="0"/>
              </a:rPr>
              <a:t>a; b; c</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321879" y="3936896"/>
            <a:ext cx="1210588" cy="584775"/>
          </a:xfrm>
          <a:prstGeom prst="rect">
            <a:avLst/>
          </a:prstGeom>
          <a:noFill/>
        </p:spPr>
        <p:txBody>
          <a:bodyPr wrap="none" rtlCol="0">
            <a:spAutoFit/>
          </a:bodyPr>
          <a:lstStyle/>
          <a:p>
            <a:pPr defTabSz="914377">
              <a:defRPr/>
            </a:pPr>
            <a:r>
              <a:rPr lang="en-US" sz="3200">
                <a:solidFill>
                  <a:srgbClr val="C00000"/>
                </a:solidFill>
                <a:latin typeface="Times New Roman" panose="02020603050405020304" pitchFamily="18" charset="0"/>
                <a:cs typeface="Times New Roman" panose="02020603050405020304" pitchFamily="18" charset="0"/>
              </a:rPr>
              <a:t>b; c; </a:t>
            </a:r>
            <a:r>
              <a:rPr lang="vi-VN" sz="3200">
                <a:solidFill>
                  <a:srgbClr val="C00000"/>
                </a:solidFill>
                <a:latin typeface="Times New Roman" panose="02020603050405020304" pitchFamily="18" charset="0"/>
                <a:cs typeface="Times New Roman" panose="02020603050405020304" pitchFamily="18" charset="0"/>
              </a:rPr>
              <a:t>g</a:t>
            </a:r>
            <a:endParaRPr lang="en-US" sz="3200">
              <a:solidFill>
                <a:srgbClr val="C00000"/>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9849217" y="3048850"/>
            <a:ext cx="1221809" cy="584775"/>
          </a:xfrm>
          <a:prstGeom prst="rect">
            <a:avLst/>
          </a:prstGeom>
          <a:noFill/>
        </p:spPr>
        <p:txBody>
          <a:bodyPr wrap="none" rtlCol="0">
            <a:spAutoFit/>
          </a:bodyPr>
          <a:lstStyle/>
          <a:p>
            <a:pPr defTabSz="914377">
              <a:defRPr/>
            </a:pPr>
            <a:r>
              <a:rPr lang="en-US" sz="3200">
                <a:solidFill>
                  <a:srgbClr val="C00000"/>
                </a:solidFill>
                <a:latin typeface="Times New Roman" panose="02020603050405020304" pitchFamily="18" charset="0"/>
                <a:cs typeface="Times New Roman" panose="02020603050405020304" pitchFamily="18" charset="0"/>
              </a:rPr>
              <a:t>a; b; </a:t>
            </a:r>
            <a:r>
              <a:rPr lang="vi-VN" sz="3200">
                <a:solidFill>
                  <a:srgbClr val="C00000"/>
                </a:solidFill>
                <a:latin typeface="Times New Roman" panose="02020603050405020304" pitchFamily="18" charset="0"/>
                <a:cs typeface="Times New Roman" panose="02020603050405020304" pitchFamily="18" charset="0"/>
              </a:rPr>
              <a:t>d</a:t>
            </a:r>
            <a:endParaRPr lang="en-US" sz="3200">
              <a:solidFill>
                <a:srgbClr val="C00000"/>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9914406" y="3936896"/>
            <a:ext cx="982961" cy="584775"/>
          </a:xfrm>
          <a:prstGeom prst="rect">
            <a:avLst/>
          </a:prstGeom>
          <a:noFill/>
        </p:spPr>
        <p:txBody>
          <a:bodyPr wrap="none" rtlCol="0">
            <a:spAutoFit/>
          </a:bodyPr>
          <a:lstStyle/>
          <a:p>
            <a:pPr defTabSz="914377">
              <a:defRPr/>
            </a:pPr>
            <a:r>
              <a:rPr lang="vi-VN" sz="3200">
                <a:solidFill>
                  <a:srgbClr val="C00000"/>
                </a:solidFill>
                <a:latin typeface="Times New Roman" panose="02020603050405020304" pitchFamily="18" charset="0"/>
                <a:cs typeface="Times New Roman" panose="02020603050405020304" pitchFamily="18" charset="0"/>
              </a:rPr>
              <a:t>c,d,e</a:t>
            </a:r>
            <a:endParaRPr lang="en-US" sz="3200">
              <a:solidFill>
                <a:srgbClr val="C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cstate="print"/>
          <a:stretch>
            <a:fillRect/>
          </a:stretch>
        </p:blipFill>
        <p:spPr>
          <a:xfrm>
            <a:off x="1676490" y="2805975"/>
            <a:ext cx="1969191" cy="244023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cstate="print"/>
          <a:stretch>
            <a:fillRect/>
          </a:stretch>
        </p:blipFill>
        <p:spPr>
          <a:xfrm>
            <a:off x="1676489" y="3344315"/>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2" y="5902411"/>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61" y="5902411"/>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2" y="5902411"/>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81" y="522895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cstate="print"/>
          <a:stretch>
            <a:fillRect/>
          </a:stretch>
        </p:blipFill>
        <p:spPr>
          <a:xfrm>
            <a:off x="12512299" y="4430008"/>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27062" y="-3208032"/>
            <a:ext cx="4937879" cy="2771259"/>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9" y="2360656"/>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7"/>
            <a:ext cx="1585591"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8" y="2999044"/>
              <a:ext cx="1593168" cy="960967"/>
            </a:xfrm>
            <a:prstGeom prst="rect">
              <a:avLst/>
            </a:prstGeom>
          </p:spPr>
          <p:txBody>
            <a:bodyPr wrap="square" anchor="ctr">
              <a:spAutoFit/>
            </a:bodyPr>
            <a:lstStyle/>
            <a:p>
              <a:pPr algn="ctr" defTabSz="914377">
                <a:defRPr/>
              </a:pPr>
              <a:r>
                <a:rPr lang="vi-VN" sz="1600">
                  <a:solidFill>
                    <a:srgbClr val="D9047A"/>
                  </a:solidFill>
                  <a:latin typeface="Tahoma" panose="020B0604030504040204" pitchFamily="34" charset="0"/>
                  <a:ea typeface="Tahoma" panose="020B0604030504040204" pitchFamily="34" charset="0"/>
                  <a:cs typeface="Tahoma" panose="020B0604030504040204" pitchFamily="34" charset="0"/>
                </a:rPr>
                <a:t>Hãy đọc sách mỗi ngày</a:t>
              </a:r>
              <a:endParaRPr lang="en-US" sz="1600">
                <a:solidFill>
                  <a:srgbClr val="D9047A"/>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722498" y="3065096"/>
            <a:ext cx="536495"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6722498" y="3871604"/>
            <a:ext cx="536495"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225510" y="3094357"/>
            <a:ext cx="536495"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225511" y="3871604"/>
            <a:ext cx="536495"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8931234" y="2972618"/>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81" y="5902410"/>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2" y="4294405"/>
            <a:ext cx="236951" cy="400563"/>
          </a:xfrm>
          <a:prstGeom prst="rect">
            <a:avLst/>
          </a:prstGeom>
        </p:spPr>
      </p:pic>
    </p:spTree>
    <p:extLst>
      <p:ext uri="{BB962C8B-B14F-4D97-AF65-F5344CB8AC3E}">
        <p14:creationId xmlns:p14="http://schemas.microsoft.com/office/powerpoint/2010/main" val="3329049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3" y="2443173"/>
            <a:ext cx="536548" cy="435200"/>
          </a:xfrm>
          <a:prstGeom prst="rect">
            <a:avLst/>
          </a:prstGeom>
        </p:spPr>
      </p:pic>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cstate="print"/>
          <a:stretch>
            <a:fillRect/>
          </a:stretch>
        </p:blipFill>
        <p:spPr>
          <a:xfrm>
            <a:off x="1676490" y="2805975"/>
            <a:ext cx="1969191" cy="244023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cstate="print"/>
          <a:stretch>
            <a:fillRect/>
          </a:stretch>
        </p:blipFill>
        <p:spPr>
          <a:xfrm>
            <a:off x="1676489" y="3344315"/>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cstate="print"/>
          <a:stretch>
            <a:fillRect/>
          </a:stretch>
        </p:blipFill>
        <p:spPr>
          <a:xfrm>
            <a:off x="12512299" y="4430008"/>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27062" y="-3208032"/>
            <a:ext cx="4937879" cy="2771259"/>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464979" y="2360656"/>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7"/>
            <a:ext cx="1585591"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8" y="3141407"/>
              <a:ext cx="1593168" cy="676235"/>
            </a:xfrm>
            <a:prstGeom prst="rect">
              <a:avLst/>
            </a:prstGeom>
          </p:spPr>
          <p:txBody>
            <a:bodyPr wrap="square" anchor="ctr">
              <a:spAutoFit/>
            </a:bodyPr>
            <a:lstStyle/>
            <a:p>
              <a:pPr algn="ctr" defTabSz="914377">
                <a:defRPr/>
              </a:pPr>
              <a:r>
                <a:rPr lang="vi-VN" sz="1600">
                  <a:solidFill>
                    <a:srgbClr val="D9047A"/>
                  </a:solidFill>
                  <a:latin typeface="Tahoma" panose="020B0604030504040204" pitchFamily="34" charset="0"/>
                  <a:ea typeface="Tahoma" panose="020B0604030504040204" pitchFamily="34" charset="0"/>
                  <a:cs typeface="Tahoma" panose="020B0604030504040204" pitchFamily="34" charset="0"/>
                </a:rPr>
                <a:t>Học một biết mười</a:t>
              </a:r>
              <a:endParaRPr lang="en-US" sz="1600">
                <a:solidFill>
                  <a:srgbClr val="D9047A"/>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7006169" y="3045137"/>
            <a:ext cx="536495"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7006169" y="3851645"/>
            <a:ext cx="536495"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9509182" y="3045137"/>
            <a:ext cx="536495"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5"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6720873" y="3745453"/>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6" y="5902411"/>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4"/>
          <a:stretch>
            <a:fillRect/>
          </a:stretch>
        </p:blipFill>
        <p:spPr>
          <a:xfrm>
            <a:off x="4767342" y="5902411"/>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5"/>
          <a:stretch>
            <a:fillRect/>
          </a:stretch>
        </p:blipFill>
        <p:spPr>
          <a:xfrm>
            <a:off x="3262833" y="5902411"/>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70" y="5902411"/>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2172257" y="5200482"/>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2" y="4294405"/>
            <a:ext cx="236951" cy="400563"/>
          </a:xfrm>
          <a:prstGeom prst="rect">
            <a:avLst/>
          </a:prstGeom>
        </p:spPr>
      </p:pic>
      <p:sp>
        <p:nvSpPr>
          <p:cNvPr id="29" name="TextBox 28">
            <a:extLst>
              <a:ext uri="{FF2B5EF4-FFF2-40B4-BE49-F238E27FC236}">
                <a16:creationId xmlns:a16="http://schemas.microsoft.com/office/drawing/2014/main" id="{6C7F39E6-DBDA-41AB-8A87-7B35A3C43EAC}"/>
              </a:ext>
            </a:extLst>
          </p:cNvPr>
          <p:cNvSpPr txBox="1"/>
          <p:nvPr/>
        </p:nvSpPr>
        <p:spPr>
          <a:xfrm>
            <a:off x="5812971" y="674274"/>
            <a:ext cx="5943600" cy="2246769"/>
          </a:xfrm>
          <a:prstGeom prst="rect">
            <a:avLst/>
          </a:prstGeom>
          <a:noFill/>
        </p:spPr>
        <p:txBody>
          <a:bodyPr wrap="square" rtlCol="0">
            <a:spAutoFit/>
          </a:bodyPr>
          <a:lstStyle/>
          <a:p>
            <a:pPr defTabSz="914377">
              <a:defRPr/>
            </a:pPr>
            <a:r>
              <a:rPr lang="vi-VN" sz="2800" dirty="0">
                <a:solidFill>
                  <a:srgbClr val="002060"/>
                </a:solidFill>
                <a:latin typeface="Tahoma" panose="020B0604030504040204" pitchFamily="34" charset="0"/>
                <a:ea typeface="Tahoma" panose="020B0604030504040204" pitchFamily="34" charset="0"/>
                <a:cs typeface="Tahoma" panose="020B0604030504040204" pitchFamily="34" charset="0"/>
              </a:rPr>
              <a:t>Câu 3: Các khu vực thưa dân cư ở châu Á?</a:t>
            </a:r>
          </a:p>
          <a:p>
            <a:pPr defTabSz="914377">
              <a:defRPr/>
            </a:pPr>
            <a:r>
              <a:rPr lang="vi-VN" sz="2800" dirty="0">
                <a:solidFill>
                  <a:srgbClr val="002060"/>
                </a:solidFill>
                <a:latin typeface="Tahoma" panose="020B0604030504040204" pitchFamily="34" charset="0"/>
                <a:ea typeface="Tahoma" panose="020B0604030504040204" pitchFamily="34" charset="0"/>
                <a:cs typeface="Tahoma" panose="020B0604030504040204" pitchFamily="34" charset="0"/>
              </a:rPr>
              <a:t>a. Đông Á            b. Đông Nam Á</a:t>
            </a:r>
          </a:p>
          <a:p>
            <a:pPr defTabSz="914377">
              <a:defRPr/>
            </a:pPr>
            <a:r>
              <a:rPr lang="vi-VN" sz="2800" dirty="0">
                <a:solidFill>
                  <a:srgbClr val="002060"/>
                </a:solidFill>
                <a:latin typeface="Tahoma" panose="020B0604030504040204" pitchFamily="34" charset="0"/>
                <a:ea typeface="Tahoma" panose="020B0604030504040204" pitchFamily="34" charset="0"/>
                <a:cs typeface="Tahoma" panose="020B0604030504040204" pitchFamily="34" charset="0"/>
              </a:rPr>
              <a:t>c. Trung Á            d. Nam Á</a:t>
            </a:r>
          </a:p>
          <a:p>
            <a:pPr defTabSz="914377">
              <a:defRPr/>
            </a:pPr>
            <a:r>
              <a:rPr lang="vi-VN" sz="2800" dirty="0">
                <a:solidFill>
                  <a:srgbClr val="002060"/>
                </a:solidFill>
                <a:latin typeface="Tahoma" panose="020B0604030504040204" pitchFamily="34" charset="0"/>
                <a:ea typeface="Tahoma" panose="020B0604030504040204" pitchFamily="34" charset="0"/>
                <a:cs typeface="Tahoma" panose="020B0604030504040204" pitchFamily="34" charset="0"/>
              </a:rPr>
              <a:t>e. Bắc Á               g. Tây Á</a:t>
            </a:r>
            <a:endPar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Box 31">
            <a:extLst>
              <a:ext uri="{FF2B5EF4-FFF2-40B4-BE49-F238E27FC236}">
                <a16:creationId xmlns:a16="http://schemas.microsoft.com/office/drawing/2014/main" id="{3E26827B-DC2C-4419-915A-352F18F7E432}"/>
              </a:ext>
            </a:extLst>
          </p:cNvPr>
          <p:cNvSpPr txBox="1"/>
          <p:nvPr/>
        </p:nvSpPr>
        <p:spPr>
          <a:xfrm>
            <a:off x="7409064" y="3059133"/>
            <a:ext cx="1210588" cy="584775"/>
          </a:xfrm>
          <a:prstGeom prst="rect">
            <a:avLst/>
          </a:prstGeom>
          <a:noFill/>
        </p:spPr>
        <p:txBody>
          <a:bodyPr wrap="none" rtlCol="0">
            <a:spAutoFit/>
          </a:bodyPr>
          <a:lstStyle/>
          <a:p>
            <a:pPr defTabSz="914377">
              <a:defRPr/>
            </a:pPr>
            <a:r>
              <a:rPr lang="en-US" sz="3200" dirty="0">
                <a:solidFill>
                  <a:srgbClr val="C00000"/>
                </a:solidFill>
                <a:latin typeface="Times New Roman" panose="02020603050405020304" pitchFamily="18" charset="0"/>
                <a:cs typeface="Times New Roman" panose="02020603050405020304" pitchFamily="18" charset="0"/>
              </a:rPr>
              <a:t>a; b; </a:t>
            </a:r>
            <a:r>
              <a:rPr lang="vi-VN" sz="3200" dirty="0">
                <a:solidFill>
                  <a:srgbClr val="C00000"/>
                </a:solidFill>
                <a:latin typeface="Times New Roman" panose="02020603050405020304" pitchFamily="18" charset="0"/>
                <a:cs typeface="Times New Roman" panose="02020603050405020304" pitchFamily="18" charset="0"/>
              </a:rPr>
              <a:t>d</a:t>
            </a:r>
            <a:endParaRPr lang="en-US" sz="3200" dirty="0">
              <a:solidFill>
                <a:srgbClr val="C0000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D750FDA6-9E48-4848-873A-D22C20A41B8F}"/>
              </a:ext>
            </a:extLst>
          </p:cNvPr>
          <p:cNvSpPr txBox="1"/>
          <p:nvPr/>
        </p:nvSpPr>
        <p:spPr>
          <a:xfrm>
            <a:off x="7629666" y="3824393"/>
            <a:ext cx="1188146" cy="584775"/>
          </a:xfrm>
          <a:prstGeom prst="rect">
            <a:avLst/>
          </a:prstGeom>
          <a:noFill/>
        </p:spPr>
        <p:txBody>
          <a:bodyPr wrap="none" rtlCol="0">
            <a:spAutoFit/>
          </a:bodyPr>
          <a:lstStyle/>
          <a:p>
            <a:pPr defTabSz="914377">
              <a:defRPr/>
            </a:pPr>
            <a:r>
              <a:rPr lang="vi-VN" sz="3200">
                <a:solidFill>
                  <a:srgbClr val="C00000"/>
                </a:solidFill>
                <a:latin typeface="Times New Roman" panose="02020603050405020304" pitchFamily="18" charset="0"/>
                <a:cs typeface="Times New Roman" panose="02020603050405020304" pitchFamily="18" charset="0"/>
              </a:rPr>
              <a:t>c</a:t>
            </a:r>
            <a:r>
              <a:rPr lang="en-US" sz="3200">
                <a:solidFill>
                  <a:srgbClr val="C00000"/>
                </a:solidFill>
                <a:latin typeface="Times New Roman" panose="02020603050405020304" pitchFamily="18" charset="0"/>
                <a:cs typeface="Times New Roman" panose="02020603050405020304" pitchFamily="18" charset="0"/>
              </a:rPr>
              <a:t>; </a:t>
            </a:r>
            <a:r>
              <a:rPr lang="vi-VN" sz="3200">
                <a:solidFill>
                  <a:srgbClr val="C00000"/>
                </a:solidFill>
                <a:latin typeface="Times New Roman" panose="02020603050405020304" pitchFamily="18" charset="0"/>
                <a:cs typeface="Times New Roman" panose="02020603050405020304" pitchFamily="18" charset="0"/>
              </a:rPr>
              <a:t>e</a:t>
            </a:r>
            <a:r>
              <a:rPr lang="en-US" sz="3200">
                <a:solidFill>
                  <a:srgbClr val="C00000"/>
                </a:solidFill>
                <a:latin typeface="Times New Roman" panose="02020603050405020304" pitchFamily="18" charset="0"/>
                <a:cs typeface="Times New Roman" panose="02020603050405020304" pitchFamily="18" charset="0"/>
              </a:rPr>
              <a:t>; </a:t>
            </a:r>
            <a:r>
              <a:rPr lang="vi-VN" sz="3200">
                <a:solidFill>
                  <a:srgbClr val="C00000"/>
                </a:solidFill>
                <a:latin typeface="Times New Roman" panose="02020603050405020304" pitchFamily="18" charset="0"/>
                <a:cs typeface="Times New Roman" panose="02020603050405020304" pitchFamily="18" charset="0"/>
              </a:rPr>
              <a:t>g</a:t>
            </a:r>
            <a:endParaRPr lang="en-US" sz="3200">
              <a:solidFill>
                <a:srgbClr val="C0000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5D58CE29-9B5F-4237-90F7-713BBEA46A84}"/>
              </a:ext>
            </a:extLst>
          </p:cNvPr>
          <p:cNvSpPr txBox="1"/>
          <p:nvPr/>
        </p:nvSpPr>
        <p:spPr>
          <a:xfrm>
            <a:off x="9914406" y="3026632"/>
            <a:ext cx="1188146" cy="584775"/>
          </a:xfrm>
          <a:prstGeom prst="rect">
            <a:avLst/>
          </a:prstGeom>
          <a:noFill/>
        </p:spPr>
        <p:txBody>
          <a:bodyPr wrap="none" rtlCol="0">
            <a:spAutoFit/>
          </a:bodyPr>
          <a:lstStyle/>
          <a:p>
            <a:pPr defTabSz="914377">
              <a:defRPr/>
            </a:pPr>
            <a:r>
              <a:rPr lang="en-US" sz="3200">
                <a:solidFill>
                  <a:srgbClr val="C00000"/>
                </a:solidFill>
                <a:latin typeface="Times New Roman" panose="02020603050405020304" pitchFamily="18" charset="0"/>
                <a:cs typeface="Times New Roman" panose="02020603050405020304" pitchFamily="18" charset="0"/>
              </a:rPr>
              <a:t>a; b; </a:t>
            </a:r>
            <a:r>
              <a:rPr lang="vi-VN" sz="3200">
                <a:solidFill>
                  <a:srgbClr val="C00000"/>
                </a:solidFill>
                <a:latin typeface="Times New Roman" panose="02020603050405020304" pitchFamily="18" charset="0"/>
                <a:cs typeface="Times New Roman" panose="02020603050405020304" pitchFamily="18" charset="0"/>
              </a:rPr>
              <a:t>e</a:t>
            </a:r>
            <a:endParaRPr lang="en-US" sz="3200">
              <a:solidFill>
                <a:srgbClr val="C0000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CC30942B-15D1-4ED3-8724-A2915C1E3650}"/>
              </a:ext>
            </a:extLst>
          </p:cNvPr>
          <p:cNvSpPr txBox="1"/>
          <p:nvPr/>
        </p:nvSpPr>
        <p:spPr>
          <a:xfrm>
            <a:off x="9995625" y="3865641"/>
            <a:ext cx="960519" cy="584775"/>
          </a:xfrm>
          <a:prstGeom prst="rect">
            <a:avLst/>
          </a:prstGeom>
          <a:noFill/>
        </p:spPr>
        <p:txBody>
          <a:bodyPr wrap="none" rtlCol="0">
            <a:spAutoFit/>
          </a:bodyPr>
          <a:lstStyle/>
          <a:p>
            <a:pPr defTabSz="914377">
              <a:defRPr/>
            </a:pPr>
            <a:r>
              <a:rPr lang="vi-VN" sz="3200">
                <a:solidFill>
                  <a:srgbClr val="C00000"/>
                </a:solidFill>
                <a:latin typeface="Times New Roman" panose="02020603050405020304" pitchFamily="18" charset="0"/>
                <a:cs typeface="Times New Roman" panose="02020603050405020304" pitchFamily="18" charset="0"/>
              </a:rPr>
              <a:t>c,d,e</a:t>
            </a:r>
            <a:endParaRPr lang="en-US" sz="32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05588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3"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913267" y="923249"/>
            <a:ext cx="5943600" cy="1477328"/>
          </a:xfrm>
          <a:prstGeom prst="rect">
            <a:avLst/>
          </a:prstGeom>
          <a:noFill/>
        </p:spPr>
        <p:txBody>
          <a:bodyPr wrap="square" rtlCol="0">
            <a:spAutoFit/>
          </a:bodyPr>
          <a:lstStyle/>
          <a:p>
            <a:pPr defTabSz="914377">
              <a:defRPr/>
            </a:pPr>
            <a:r>
              <a:rPr lang="vi-VN" sz="3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 4: Châu lục có số lượng các siêu đô thị trừ 10 triệu dân trở lên nhiều nhất trên thế giới?</a:t>
            </a:r>
            <a:endParaRPr lang="en-US" sz="3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50" y="3110428"/>
            <a:ext cx="1470274" cy="523220"/>
          </a:xfrm>
          <a:prstGeom prst="rect">
            <a:avLst/>
          </a:prstGeom>
          <a:noFill/>
        </p:spPr>
        <p:txBody>
          <a:bodyPr wrap="none" rtlCol="0">
            <a:spAutoFit/>
          </a:bodyPr>
          <a:lstStyle/>
          <a:p>
            <a:pPr defTabSz="914377">
              <a:defRPr/>
            </a:pPr>
            <a:r>
              <a:rPr lang="vi-VN" sz="2800" dirty="0">
                <a:solidFill>
                  <a:srgbClr val="C00000"/>
                </a:solidFill>
                <a:latin typeface="+mj-lt"/>
              </a:rPr>
              <a:t>Châu Âu</a:t>
            </a:r>
            <a:endParaRPr lang="en-US" sz="2800" dirty="0">
              <a:solidFill>
                <a:srgbClr val="C00000"/>
              </a:solidFill>
              <a:latin typeface="+mj-lt"/>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50" y="3916937"/>
            <a:ext cx="1510350" cy="523220"/>
          </a:xfrm>
          <a:prstGeom prst="rect">
            <a:avLst/>
          </a:prstGeom>
          <a:noFill/>
        </p:spPr>
        <p:txBody>
          <a:bodyPr wrap="none" rtlCol="0">
            <a:spAutoFit/>
          </a:bodyPr>
          <a:lstStyle/>
          <a:p>
            <a:pPr defTabSz="914377">
              <a:defRPr/>
            </a:pPr>
            <a:r>
              <a:rPr lang="vi-VN" sz="2800">
                <a:solidFill>
                  <a:srgbClr val="C00000"/>
                </a:solidFill>
                <a:latin typeface="+mj-lt"/>
              </a:rPr>
              <a:t>Châu Phi</a:t>
            </a:r>
            <a:endParaRPr lang="en-US" sz="2800">
              <a:solidFill>
                <a:srgbClr val="C00000"/>
              </a:solidFill>
              <a:latin typeface="+mj-lt"/>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8"/>
            <a:ext cx="1529586" cy="523220"/>
          </a:xfrm>
          <a:prstGeom prst="rect">
            <a:avLst/>
          </a:prstGeom>
          <a:noFill/>
        </p:spPr>
        <p:txBody>
          <a:bodyPr wrap="none" rtlCol="0">
            <a:spAutoFit/>
          </a:bodyPr>
          <a:lstStyle/>
          <a:p>
            <a:pPr defTabSz="914377">
              <a:defRPr/>
            </a:pPr>
            <a:r>
              <a:rPr lang="vi-VN" sz="2800">
                <a:solidFill>
                  <a:srgbClr val="C00000"/>
                </a:solidFill>
                <a:latin typeface="+mj-lt"/>
              </a:rPr>
              <a:t>Châu Mỹ</a:t>
            </a:r>
            <a:endParaRPr lang="en-US" sz="2800">
              <a:solidFill>
                <a:srgbClr val="C00000"/>
              </a:solidFill>
              <a:latin typeface="+mj-lt"/>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285322" y="3939206"/>
            <a:ext cx="1290738" cy="523220"/>
          </a:xfrm>
          <a:prstGeom prst="rect">
            <a:avLst/>
          </a:prstGeom>
          <a:noFill/>
        </p:spPr>
        <p:txBody>
          <a:bodyPr wrap="none" rtlCol="0">
            <a:spAutoFit/>
          </a:bodyPr>
          <a:lstStyle/>
          <a:p>
            <a:pPr defTabSz="914377">
              <a:defRPr/>
            </a:pPr>
            <a:r>
              <a:rPr lang="vi-VN" sz="2800" dirty="0">
                <a:solidFill>
                  <a:srgbClr val="C00000"/>
                </a:solidFill>
                <a:latin typeface="+mj-lt"/>
              </a:rPr>
              <a:t>Châu Á</a:t>
            </a:r>
            <a:endParaRPr lang="en-US" sz="2800" dirty="0">
              <a:solidFill>
                <a:srgbClr val="C00000"/>
              </a:solidFill>
              <a:latin typeface="+mj-lt"/>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cstate="print"/>
          <a:stretch>
            <a:fillRect/>
          </a:stretch>
        </p:blipFill>
        <p:spPr>
          <a:xfrm>
            <a:off x="1676490" y="2805975"/>
            <a:ext cx="1969191" cy="244023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cstate="print"/>
          <a:stretch>
            <a:fillRect/>
          </a:stretch>
        </p:blipFill>
        <p:spPr>
          <a:xfrm>
            <a:off x="1676489" y="3344315"/>
            <a:ext cx="1962108" cy="190189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80" y="5902410"/>
            <a:ext cx="1390009"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61" y="5902411"/>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2" y="5902411"/>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69614" y="5246214"/>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cstate="print"/>
          <a:stretch>
            <a:fillRect/>
          </a:stretch>
        </p:blipFill>
        <p:spPr>
          <a:xfrm>
            <a:off x="12512299" y="4430008"/>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27062" y="-3208032"/>
            <a:ext cx="4937879" cy="2771259"/>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9" y="2360656"/>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7"/>
            <a:ext cx="1585591"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8" y="2714313"/>
              <a:ext cx="1593168" cy="1530427"/>
            </a:xfrm>
            <a:prstGeom prst="rect">
              <a:avLst/>
            </a:prstGeom>
          </p:spPr>
          <p:txBody>
            <a:bodyPr wrap="square" anchor="ctr">
              <a:spAutoFit/>
            </a:bodyPr>
            <a:lstStyle/>
            <a:p>
              <a:pPr algn="ctr" defTabSz="914377">
                <a:defRPr/>
              </a:pPr>
              <a:r>
                <a:rPr lang="vi-VN" sz="1600">
                  <a:solidFill>
                    <a:srgbClr val="FFFF00"/>
                  </a:solidFill>
                  <a:latin typeface="Tahoma" panose="020B0604030504040204" pitchFamily="34" charset="0"/>
                  <a:ea typeface="Tahoma" panose="020B0604030504040204" pitchFamily="34" charset="0"/>
                  <a:cs typeface="Tahoma" panose="020B0604030504040204" pitchFamily="34" charset="0"/>
                </a:rPr>
                <a:t>Chúc mừng các em đã hoàn thành nhiệm vụ cuối cùng</a:t>
              </a:r>
              <a:endParaRPr lang="en-US" sz="160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9" y="3045137"/>
            <a:ext cx="536495"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9" y="3851645"/>
            <a:ext cx="536495"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7"/>
            <a:ext cx="536495"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5"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33566" y="3764426"/>
            <a:ext cx="908383" cy="908383"/>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7" y="5902410"/>
            <a:ext cx="1383913"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2" y="4294405"/>
            <a:ext cx="236951" cy="400563"/>
          </a:xfrm>
          <a:prstGeom prst="rect">
            <a:avLst/>
          </a:prstGeom>
        </p:spPr>
      </p:pic>
    </p:spTree>
    <p:extLst>
      <p:ext uri="{BB962C8B-B14F-4D97-AF65-F5344CB8AC3E}">
        <p14:creationId xmlns:p14="http://schemas.microsoft.com/office/powerpoint/2010/main" val="20081362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ight Arrow 1">
            <a:extLst>
              <a:ext uri="{FF2B5EF4-FFF2-40B4-BE49-F238E27FC236}">
                <a16:creationId xmlns:a16="http://schemas.microsoft.com/office/drawing/2014/main" id="{417EB921-714F-4603-9506-0AAF15A50906}"/>
              </a:ext>
            </a:extLst>
          </p:cNvPr>
          <p:cNvSpPr/>
          <p:nvPr/>
        </p:nvSpPr>
        <p:spPr>
          <a:xfrm>
            <a:off x="1649588" y="2098385"/>
            <a:ext cx="8207115" cy="118243"/>
          </a:xfrm>
          <a:prstGeom prst="rightArrow">
            <a:avLst>
              <a:gd name="adj1" fmla="val 100000"/>
              <a:gd name="adj2" fmla="val 5597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defRPr/>
            </a:pPr>
            <a:endParaRPr lang="en-US" dirty="0">
              <a:solidFill>
                <a:srgbClr val="FFFFFF"/>
              </a:solidFill>
              <a:latin typeface="Times New Roman" panose="02020603050405020304" pitchFamily="18" charset="0"/>
              <a:cs typeface="Times New Roman" panose="02020603050405020304" pitchFamily="18" charset="0"/>
            </a:endParaRPr>
          </a:p>
        </p:txBody>
      </p:sp>
      <p:grpSp>
        <p:nvGrpSpPr>
          <p:cNvPr id="109" name="Group 108">
            <a:extLst>
              <a:ext uri="{FF2B5EF4-FFF2-40B4-BE49-F238E27FC236}">
                <a16:creationId xmlns:a16="http://schemas.microsoft.com/office/drawing/2014/main" id="{8CAF1506-019B-4F13-8DE9-678E161E374C}"/>
              </a:ext>
            </a:extLst>
          </p:cNvPr>
          <p:cNvGrpSpPr/>
          <p:nvPr/>
        </p:nvGrpSpPr>
        <p:grpSpPr>
          <a:xfrm>
            <a:off x="7127183" y="1453008"/>
            <a:ext cx="1263683" cy="1263683"/>
            <a:chOff x="6203917" y="6068451"/>
            <a:chExt cx="2527366" cy="2527366"/>
          </a:xfrm>
          <a:scene3d>
            <a:camera prst="orthographicFront">
              <a:rot lat="0" lon="0" rev="0"/>
            </a:camera>
            <a:lightRig rig="glow" dir="t">
              <a:rot lat="0" lon="0" rev="14100000"/>
            </a:lightRig>
          </a:scene3d>
        </p:grpSpPr>
        <p:sp>
          <p:nvSpPr>
            <p:cNvPr id="110" name="Teardrop 109">
              <a:extLst>
                <a:ext uri="{FF2B5EF4-FFF2-40B4-BE49-F238E27FC236}">
                  <a16:creationId xmlns:a16="http://schemas.microsoft.com/office/drawing/2014/main" id="{8E6B8268-0B29-4DD1-87D8-924B3FCA2C00}"/>
                </a:ext>
              </a:extLst>
            </p:cNvPr>
            <p:cNvSpPr/>
            <p:nvPr/>
          </p:nvSpPr>
          <p:spPr>
            <a:xfrm rot="8100000">
              <a:off x="6203917" y="6068451"/>
              <a:ext cx="2527366" cy="2527366"/>
            </a:xfrm>
            <a:prstGeom prst="teardrop">
              <a:avLst>
                <a:gd name="adj" fmla="val 118365"/>
              </a:avLst>
            </a:prstGeom>
            <a:solidFill>
              <a:srgbClr val="00B0F0"/>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defRPr/>
              </a:pPr>
              <a:endParaRPr lang="en-US" dirty="0">
                <a:solidFill>
                  <a:srgbClr val="077773"/>
                </a:solidFill>
                <a:latin typeface="Times New Roman" panose="02020603050405020304" pitchFamily="18" charset="0"/>
                <a:cs typeface="Times New Roman" panose="02020603050405020304" pitchFamily="18" charset="0"/>
              </a:endParaRPr>
            </a:p>
          </p:txBody>
        </p:sp>
        <p:sp useBgFill="1">
          <p:nvSpPr>
            <p:cNvPr id="111" name="Oval 110">
              <a:extLst>
                <a:ext uri="{FF2B5EF4-FFF2-40B4-BE49-F238E27FC236}">
                  <a16:creationId xmlns:a16="http://schemas.microsoft.com/office/drawing/2014/main" id="{4075BF34-85B6-4AD0-AEAE-BFA2331FB928}"/>
                </a:ext>
              </a:extLst>
            </p:cNvPr>
            <p:cNvSpPr/>
            <p:nvPr/>
          </p:nvSpPr>
          <p:spPr>
            <a:xfrm>
              <a:off x="6369481" y="6230072"/>
              <a:ext cx="2194970" cy="2194970"/>
            </a:xfrm>
            <a:prstGeom prst="ellipse">
              <a:avLst/>
            </a:prstGeom>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defRPr/>
              </a:pPr>
              <a:endParaRPr lang="en-US" dirty="0">
                <a:solidFill>
                  <a:srgbClr val="077773"/>
                </a:solidFill>
                <a:latin typeface="Times New Roman" panose="02020603050405020304" pitchFamily="18" charset="0"/>
                <a:cs typeface="Times New Roman" panose="02020603050405020304" pitchFamily="18" charset="0"/>
              </a:endParaRPr>
            </a:p>
          </p:txBody>
        </p:sp>
      </p:grpSp>
      <p:grpSp>
        <p:nvGrpSpPr>
          <p:cNvPr id="2" name="Nhóm 1">
            <a:extLst>
              <a:ext uri="{FF2B5EF4-FFF2-40B4-BE49-F238E27FC236}">
                <a16:creationId xmlns:a16="http://schemas.microsoft.com/office/drawing/2014/main" id="{1D67B53B-03B7-44A1-F262-8C0B00E72C89}"/>
              </a:ext>
            </a:extLst>
          </p:cNvPr>
          <p:cNvGrpSpPr/>
          <p:nvPr/>
        </p:nvGrpSpPr>
        <p:grpSpPr>
          <a:xfrm>
            <a:off x="2318554" y="3087656"/>
            <a:ext cx="2333869" cy="2609856"/>
            <a:chOff x="1738915" y="2315742"/>
            <a:chExt cx="1750402" cy="1957392"/>
          </a:xfrm>
          <a:scene3d>
            <a:camera prst="orthographicFront">
              <a:rot lat="0" lon="0" rev="0"/>
            </a:camera>
            <a:lightRig rig="glow" dir="t">
              <a:rot lat="0" lon="0" rev="4800000"/>
            </a:lightRig>
          </a:scene3d>
        </p:grpSpPr>
        <p:sp>
          <p:nvSpPr>
            <p:cNvPr id="117" name="Rectangle 116">
              <a:extLst>
                <a:ext uri="{FF2B5EF4-FFF2-40B4-BE49-F238E27FC236}">
                  <a16:creationId xmlns:a16="http://schemas.microsoft.com/office/drawing/2014/main" id="{5C03E722-3FD4-494C-8DB3-9CD5B6512702}"/>
                </a:ext>
              </a:extLst>
            </p:cNvPr>
            <p:cNvSpPr/>
            <p:nvPr/>
          </p:nvSpPr>
          <p:spPr>
            <a:xfrm>
              <a:off x="1858114" y="2315742"/>
              <a:ext cx="1576679" cy="555500"/>
            </a:xfrm>
            <a:prstGeom prst="rect">
              <a:avLst/>
            </a:prstGeom>
            <a:solidFill>
              <a:srgbClr val="FF6614"/>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defRPr/>
              </a:pPr>
              <a:r>
                <a:rPr lang="vi-VN" sz="3733" b="1" dirty="0">
                  <a:solidFill>
                    <a:prstClr val="black"/>
                  </a:solidFill>
                  <a:latin typeface="Times New Roman" panose="02020603050405020304" pitchFamily="18" charset="0"/>
                  <a:cs typeface="Times New Roman" panose="02020603050405020304" pitchFamily="18" charset="0"/>
                </a:rPr>
                <a:t>ND</a:t>
              </a:r>
              <a:r>
                <a:rPr lang="en-US" sz="3733" b="1" dirty="0">
                  <a:solidFill>
                    <a:prstClr val="black"/>
                  </a:solidFill>
                  <a:latin typeface="Times New Roman" panose="02020603050405020304" pitchFamily="18" charset="0"/>
                  <a:cs typeface="Times New Roman" panose="02020603050405020304" pitchFamily="18" charset="0"/>
                </a:rPr>
                <a:t> 1</a:t>
              </a:r>
            </a:p>
          </p:txBody>
        </p:sp>
        <p:sp>
          <p:nvSpPr>
            <p:cNvPr id="118" name="Rectangle 117">
              <a:extLst>
                <a:ext uri="{FF2B5EF4-FFF2-40B4-BE49-F238E27FC236}">
                  <a16:creationId xmlns:a16="http://schemas.microsoft.com/office/drawing/2014/main" id="{CD8BB07C-828D-4CCD-B0BE-5F94C738D3D5}"/>
                </a:ext>
              </a:extLst>
            </p:cNvPr>
            <p:cNvSpPr/>
            <p:nvPr/>
          </p:nvSpPr>
          <p:spPr>
            <a:xfrm>
              <a:off x="1855995" y="2771061"/>
              <a:ext cx="1576679" cy="1461629"/>
            </a:xfrm>
            <a:prstGeom prst="rect">
              <a:avLst/>
            </a:prstGeom>
            <a:solidFill>
              <a:srgbClr val="FFDEB4"/>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defRPr/>
              </a:pPr>
              <a:endParaRPr lang="en-US" dirty="0">
                <a:solidFill>
                  <a:srgbClr val="FFFFFF"/>
                </a:solidFill>
                <a:latin typeface="Times New Roman" panose="02020603050405020304" pitchFamily="18" charset="0"/>
                <a:cs typeface="Times New Roman" panose="02020603050405020304" pitchFamily="18" charset="0"/>
              </a:endParaRPr>
            </a:p>
          </p:txBody>
        </p:sp>
        <p:sp>
          <p:nvSpPr>
            <p:cNvPr id="119" name="Rectangle 118">
              <a:extLst>
                <a:ext uri="{FF2B5EF4-FFF2-40B4-BE49-F238E27FC236}">
                  <a16:creationId xmlns:a16="http://schemas.microsoft.com/office/drawing/2014/main" id="{C52D5817-6D3E-4AD8-93FD-B415344ABC96}"/>
                </a:ext>
              </a:extLst>
            </p:cNvPr>
            <p:cNvSpPr/>
            <p:nvPr/>
          </p:nvSpPr>
          <p:spPr>
            <a:xfrm>
              <a:off x="1851757" y="4211587"/>
              <a:ext cx="1576679" cy="61547"/>
            </a:xfrm>
            <a:prstGeom prst="rect">
              <a:avLst/>
            </a:prstGeom>
            <a:solidFill>
              <a:srgbClr val="FF6614"/>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defRPr/>
              </a:pPr>
              <a:endParaRPr lang="en-US" dirty="0">
                <a:solidFill>
                  <a:srgbClr val="FFFFFF"/>
                </a:solidFill>
                <a:latin typeface="Times New Roman" panose="02020603050405020304" pitchFamily="18" charset="0"/>
                <a:cs typeface="Times New Roman" panose="02020603050405020304" pitchFamily="18" charset="0"/>
              </a:endParaRPr>
            </a:p>
          </p:txBody>
        </p:sp>
        <p:sp>
          <p:nvSpPr>
            <p:cNvPr id="123" name="TextBox 122">
              <a:extLst>
                <a:ext uri="{FF2B5EF4-FFF2-40B4-BE49-F238E27FC236}">
                  <a16:creationId xmlns:a16="http://schemas.microsoft.com/office/drawing/2014/main" id="{45CD87C5-48CF-4210-86AD-1C44F50FB81C}"/>
                </a:ext>
              </a:extLst>
            </p:cNvPr>
            <p:cNvSpPr txBox="1"/>
            <p:nvPr/>
          </p:nvSpPr>
          <p:spPr>
            <a:xfrm>
              <a:off x="1738915" y="2838477"/>
              <a:ext cx="1750402" cy="777232"/>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a:spAutoFit/>
            </a:bodyPr>
            <a:lstStyle/>
            <a:p>
              <a:pPr algn="ctr" defTabSz="914377">
                <a:defRPr/>
              </a:pPr>
              <a:r>
                <a:rPr lang="en-US" sz="3067"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0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30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0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cư</a:t>
              </a:r>
              <a:r>
                <a:rPr lang="en-US" sz="30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0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tôn</a:t>
              </a:r>
              <a:r>
                <a:rPr lang="en-US" sz="30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0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giáo</a:t>
              </a:r>
              <a:endParaRPr lang="en-US" sz="30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4A9E1C63-ABAE-ADE6-538B-3F03433CCC6C}"/>
              </a:ext>
            </a:extLst>
          </p:cNvPr>
          <p:cNvGrpSpPr/>
          <p:nvPr/>
        </p:nvGrpSpPr>
        <p:grpSpPr>
          <a:xfrm>
            <a:off x="6719121" y="3076946"/>
            <a:ext cx="2123808" cy="2688433"/>
            <a:chOff x="5039341" y="2307709"/>
            <a:chExt cx="1592856" cy="2016325"/>
          </a:xfrm>
          <a:scene3d>
            <a:camera prst="orthographicFront">
              <a:rot lat="0" lon="0" rev="0"/>
            </a:camera>
            <a:lightRig rig="glow" dir="t">
              <a:rot lat="0" lon="0" rev="4800000"/>
            </a:lightRig>
          </a:scene3d>
        </p:grpSpPr>
        <p:sp>
          <p:nvSpPr>
            <p:cNvPr id="112" name="Rectangle 111">
              <a:extLst>
                <a:ext uri="{FF2B5EF4-FFF2-40B4-BE49-F238E27FC236}">
                  <a16:creationId xmlns:a16="http://schemas.microsoft.com/office/drawing/2014/main" id="{C9FFDE54-0617-4EEE-8885-2DA62A71704E}"/>
                </a:ext>
              </a:extLst>
            </p:cNvPr>
            <p:cNvSpPr/>
            <p:nvPr/>
          </p:nvSpPr>
          <p:spPr>
            <a:xfrm>
              <a:off x="5055517" y="2307709"/>
              <a:ext cx="1576679" cy="490474"/>
            </a:xfrm>
            <a:prstGeom prst="rect">
              <a:avLst/>
            </a:prstGeom>
            <a:solidFill>
              <a:srgbClr val="00B0F0"/>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defRPr/>
              </a:pPr>
              <a:r>
                <a:rPr lang="vi-VN" sz="3733" b="1" dirty="0">
                  <a:solidFill>
                    <a:prstClr val="black"/>
                  </a:solidFill>
                  <a:latin typeface="Times New Roman" panose="02020603050405020304" pitchFamily="18" charset="0"/>
                  <a:cs typeface="Times New Roman" panose="02020603050405020304" pitchFamily="18" charset="0"/>
                </a:rPr>
                <a:t>ND</a:t>
              </a:r>
              <a:r>
                <a:rPr lang="en-US" sz="3733" b="1" dirty="0">
                  <a:solidFill>
                    <a:prstClr val="black"/>
                  </a:solidFill>
                  <a:latin typeface="Times New Roman" panose="02020603050405020304" pitchFamily="18" charset="0"/>
                  <a:cs typeface="Times New Roman" panose="02020603050405020304" pitchFamily="18" charset="0"/>
                </a:rPr>
                <a:t> 2</a:t>
              </a:r>
            </a:p>
          </p:txBody>
        </p:sp>
        <p:sp>
          <p:nvSpPr>
            <p:cNvPr id="113" name="Rectangle 112">
              <a:extLst>
                <a:ext uri="{FF2B5EF4-FFF2-40B4-BE49-F238E27FC236}">
                  <a16:creationId xmlns:a16="http://schemas.microsoft.com/office/drawing/2014/main" id="{430896BC-9071-4DB7-BA28-AF715CC6675C}"/>
                </a:ext>
              </a:extLst>
            </p:cNvPr>
            <p:cNvSpPr/>
            <p:nvPr/>
          </p:nvSpPr>
          <p:spPr>
            <a:xfrm>
              <a:off x="5039341" y="2811505"/>
              <a:ext cx="1576679" cy="1461629"/>
            </a:xfrm>
            <a:prstGeom prst="rect">
              <a:avLst/>
            </a:prstGeom>
            <a:solidFill>
              <a:srgbClr val="FFDEB4"/>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defRPr/>
              </a:pPr>
              <a:endParaRPr lang="en-US" sz="2500" dirty="0">
                <a:solidFill>
                  <a:srgbClr val="FFFFFF"/>
                </a:solidFill>
                <a:latin typeface="Times New Roman" panose="02020603050405020304" pitchFamily="18" charset="0"/>
                <a:cs typeface="Times New Roman" panose="02020603050405020304" pitchFamily="18" charset="0"/>
              </a:endParaRPr>
            </a:p>
          </p:txBody>
        </p:sp>
        <p:sp>
          <p:nvSpPr>
            <p:cNvPr id="120" name="Rectangle 119">
              <a:extLst>
                <a:ext uri="{FF2B5EF4-FFF2-40B4-BE49-F238E27FC236}">
                  <a16:creationId xmlns:a16="http://schemas.microsoft.com/office/drawing/2014/main" id="{4C23837C-12D3-40EB-BABD-03FC7D489987}"/>
                </a:ext>
              </a:extLst>
            </p:cNvPr>
            <p:cNvSpPr/>
            <p:nvPr/>
          </p:nvSpPr>
          <p:spPr>
            <a:xfrm>
              <a:off x="5055518" y="4262487"/>
              <a:ext cx="1576679" cy="61547"/>
            </a:xfrm>
            <a:prstGeom prst="rect">
              <a:avLst/>
            </a:prstGeom>
            <a:solidFill>
              <a:srgbClr val="00B0F0"/>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defRPr/>
              </a:pPr>
              <a:endParaRPr lang="en-US" dirty="0">
                <a:solidFill>
                  <a:srgbClr val="FFFFFF"/>
                </a:solidFill>
                <a:latin typeface="Times New Roman" panose="02020603050405020304" pitchFamily="18" charset="0"/>
                <a:cs typeface="Times New Roman" panose="02020603050405020304" pitchFamily="18" charset="0"/>
              </a:endParaRPr>
            </a:p>
          </p:txBody>
        </p:sp>
        <p:sp>
          <p:nvSpPr>
            <p:cNvPr id="124" name="TextBox 123">
              <a:extLst>
                <a:ext uri="{FF2B5EF4-FFF2-40B4-BE49-F238E27FC236}">
                  <a16:creationId xmlns:a16="http://schemas.microsoft.com/office/drawing/2014/main" id="{5510F6A5-7240-4FCB-B75F-8384AFE145EE}"/>
                </a:ext>
              </a:extLst>
            </p:cNvPr>
            <p:cNvSpPr txBox="1"/>
            <p:nvPr/>
          </p:nvSpPr>
          <p:spPr>
            <a:xfrm>
              <a:off x="5039341" y="2785499"/>
              <a:ext cx="1580917" cy="1485215"/>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a:spAutoFit/>
            </a:bodyPr>
            <a:lstStyle/>
            <a:p>
              <a:pPr algn="ctr" defTabSz="914377">
                <a:defRPr/>
              </a:pPr>
              <a:r>
                <a:rPr lang="en-US" sz="3067"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067" b="1"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Sự</a:t>
              </a:r>
              <a:r>
                <a:rPr lang="en-US" sz="30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067" b="1"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phân</a:t>
              </a:r>
              <a:r>
                <a:rPr lang="en-US" sz="30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067" b="1"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bố</a:t>
              </a:r>
              <a:r>
                <a:rPr lang="en-US" sz="30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067" b="1"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30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067" b="1"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cư</a:t>
              </a:r>
              <a:r>
                <a:rPr lang="en-US" sz="30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067" b="1"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và</a:t>
              </a:r>
              <a:r>
                <a:rPr lang="en-US" sz="30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067" b="1"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các</a:t>
              </a:r>
              <a:r>
                <a:rPr lang="en-US" sz="30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067" b="1"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đô</a:t>
              </a:r>
              <a:r>
                <a:rPr lang="en-US" sz="30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067" b="1"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thị</a:t>
              </a:r>
              <a:r>
                <a:rPr lang="en-US" sz="30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067" b="1" dirty="0" err="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lớn</a:t>
              </a:r>
              <a:endParaRPr lang="vi-VN" sz="3067" b="1"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grpSp>
      <p:sp>
        <p:nvSpPr>
          <p:cNvPr id="189" name="Rectangle 188">
            <a:extLst>
              <a:ext uri="{FF2B5EF4-FFF2-40B4-BE49-F238E27FC236}">
                <a16:creationId xmlns:a16="http://schemas.microsoft.com/office/drawing/2014/main" id="{B259FF83-A932-41F6-B283-343713E18546}"/>
              </a:ext>
            </a:extLst>
          </p:cNvPr>
          <p:cNvSpPr/>
          <p:nvPr/>
        </p:nvSpPr>
        <p:spPr>
          <a:xfrm>
            <a:off x="3157648" y="312507"/>
            <a:ext cx="5466561" cy="748988"/>
          </a:xfrm>
          <a:prstGeom prst="rect">
            <a:avLst/>
          </a:prstGeom>
        </p:spPr>
        <p:txBody>
          <a:bodyPr wrap="none">
            <a:spAutoFit/>
          </a:bodyPr>
          <a:lstStyle/>
          <a:p>
            <a:pPr algn="ctr" defTabSz="914354">
              <a:spcBef>
                <a:spcPts val="600"/>
              </a:spcBef>
              <a:spcAft>
                <a:spcPts val="600"/>
              </a:spcAft>
              <a:defRPr/>
            </a:pPr>
            <a:r>
              <a:rPr lang="en-US" sz="4267" b="1" dirty="0">
                <a:solidFill>
                  <a:srgbClr val="70AD47">
                    <a:lumMod val="50000"/>
                  </a:srgbClr>
                </a:solidFill>
                <a:latin typeface="Times New Roman" panose="02020603050405020304" pitchFamily="18" charset="0"/>
                <a:cs typeface="Times New Roman" panose="02020603050405020304" pitchFamily="18" charset="0"/>
              </a:rPr>
              <a:t>NỘI DUNG BÀI HỌC</a:t>
            </a:r>
          </a:p>
        </p:txBody>
      </p:sp>
      <p:grpSp>
        <p:nvGrpSpPr>
          <p:cNvPr id="190" name="Google Shape;130;p26">
            <a:extLst>
              <a:ext uri="{FF2B5EF4-FFF2-40B4-BE49-F238E27FC236}">
                <a16:creationId xmlns:a16="http://schemas.microsoft.com/office/drawing/2014/main" id="{B67D621B-87F4-446C-85D0-95B4AE1168E8}"/>
              </a:ext>
            </a:extLst>
          </p:cNvPr>
          <p:cNvGrpSpPr/>
          <p:nvPr/>
        </p:nvGrpSpPr>
        <p:grpSpPr>
          <a:xfrm>
            <a:off x="7381146" y="1809223"/>
            <a:ext cx="821325" cy="614015"/>
            <a:chOff x="4694905" y="2347292"/>
            <a:chExt cx="3343745" cy="2828609"/>
          </a:xfrm>
        </p:grpSpPr>
        <p:sp>
          <p:nvSpPr>
            <p:cNvPr id="191" name="Google Shape;131;p26">
              <a:extLst>
                <a:ext uri="{FF2B5EF4-FFF2-40B4-BE49-F238E27FC236}">
                  <a16:creationId xmlns:a16="http://schemas.microsoft.com/office/drawing/2014/main" id="{CEB1457E-AAA4-46BC-B1D9-573D2EB7CEC7}"/>
                </a:ext>
              </a:extLst>
            </p:cNvPr>
            <p:cNvSpPr/>
            <p:nvPr/>
          </p:nvSpPr>
          <p:spPr>
            <a:xfrm>
              <a:off x="6622935" y="4273675"/>
              <a:ext cx="2428" cy="18951"/>
            </a:xfrm>
            <a:custGeom>
              <a:avLst/>
              <a:gdLst/>
              <a:ahLst/>
              <a:cxnLst/>
              <a:rect l="l" t="t" r="r" b="b"/>
              <a:pathLst>
                <a:path w="51" h="398" extrusionOk="0">
                  <a:moveTo>
                    <a:pt x="0" y="1"/>
                  </a:moveTo>
                  <a:cubicBezTo>
                    <a:pt x="11" y="130"/>
                    <a:pt x="31" y="259"/>
                    <a:pt x="50" y="398"/>
                  </a:cubicBezTo>
                  <a:cubicBezTo>
                    <a:pt x="31" y="259"/>
                    <a:pt x="11" y="130"/>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2" name="Google Shape;132;p26">
              <a:extLst>
                <a:ext uri="{FF2B5EF4-FFF2-40B4-BE49-F238E27FC236}">
                  <a16:creationId xmlns:a16="http://schemas.microsoft.com/office/drawing/2014/main" id="{7854A284-EDE6-443D-A7B6-1EE51D189FCC}"/>
                </a:ext>
              </a:extLst>
            </p:cNvPr>
            <p:cNvSpPr/>
            <p:nvPr/>
          </p:nvSpPr>
          <p:spPr>
            <a:xfrm>
              <a:off x="6647505" y="3576538"/>
              <a:ext cx="571" cy="19475"/>
            </a:xfrm>
            <a:custGeom>
              <a:avLst/>
              <a:gdLst/>
              <a:ahLst/>
              <a:cxnLst/>
              <a:rect l="l" t="t" r="r" b="b"/>
              <a:pathLst>
                <a:path w="12" h="409" extrusionOk="0">
                  <a:moveTo>
                    <a:pt x="11" y="1"/>
                  </a:moveTo>
                  <a:cubicBezTo>
                    <a:pt x="11" y="130"/>
                    <a:pt x="1" y="259"/>
                    <a:pt x="11" y="409"/>
                  </a:cubicBezTo>
                  <a:lnTo>
                    <a:pt x="11" y="409"/>
                  </a:lnTo>
                  <a:cubicBezTo>
                    <a:pt x="1" y="259"/>
                    <a:pt x="11" y="130"/>
                    <a:pt x="11" y="1"/>
                  </a:cubicBezTo>
                  <a:close/>
                </a:path>
              </a:pathLst>
            </a:custGeom>
            <a:solidFill>
              <a:srgbClr val="EDCFB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3" name="Google Shape;133;p26">
              <a:extLst>
                <a:ext uri="{FF2B5EF4-FFF2-40B4-BE49-F238E27FC236}">
                  <a16:creationId xmlns:a16="http://schemas.microsoft.com/office/drawing/2014/main" id="{21955705-C10B-4AE4-8E2C-1F0ECC5AA9A2}"/>
                </a:ext>
              </a:extLst>
            </p:cNvPr>
            <p:cNvSpPr/>
            <p:nvPr/>
          </p:nvSpPr>
          <p:spPr>
            <a:xfrm rot="469650">
              <a:off x="6856501" y="2667337"/>
              <a:ext cx="945888" cy="1286985"/>
            </a:xfrm>
            <a:custGeom>
              <a:avLst/>
              <a:gdLst/>
              <a:ahLst/>
              <a:cxnLst/>
              <a:rect l="l" t="t" r="r" b="b"/>
              <a:pathLst>
                <a:path w="18208" h="24774" extrusionOk="0">
                  <a:moveTo>
                    <a:pt x="8821" y="0"/>
                  </a:moveTo>
                  <a:cubicBezTo>
                    <a:pt x="6959" y="0"/>
                    <a:pt x="5245" y="785"/>
                    <a:pt x="4272" y="2101"/>
                  </a:cubicBezTo>
                  <a:cubicBezTo>
                    <a:pt x="4272" y="2101"/>
                    <a:pt x="4046" y="2043"/>
                    <a:pt x="3708" y="2043"/>
                  </a:cubicBezTo>
                  <a:cubicBezTo>
                    <a:pt x="2991" y="2043"/>
                    <a:pt x="1771" y="2304"/>
                    <a:pt x="1144" y="3938"/>
                  </a:cubicBezTo>
                  <a:cubicBezTo>
                    <a:pt x="428" y="5816"/>
                    <a:pt x="1372" y="5507"/>
                    <a:pt x="766" y="6739"/>
                  </a:cubicBezTo>
                  <a:cubicBezTo>
                    <a:pt x="150" y="7961"/>
                    <a:pt x="1" y="9749"/>
                    <a:pt x="1302" y="10961"/>
                  </a:cubicBezTo>
                  <a:cubicBezTo>
                    <a:pt x="2603" y="12173"/>
                    <a:pt x="2007" y="13742"/>
                    <a:pt x="1769" y="14844"/>
                  </a:cubicBezTo>
                  <a:cubicBezTo>
                    <a:pt x="1531" y="15957"/>
                    <a:pt x="2226" y="17347"/>
                    <a:pt x="2544" y="19344"/>
                  </a:cubicBezTo>
                  <a:cubicBezTo>
                    <a:pt x="2872" y="21350"/>
                    <a:pt x="2395" y="24271"/>
                    <a:pt x="2395" y="24271"/>
                  </a:cubicBezTo>
                  <a:cubicBezTo>
                    <a:pt x="2395" y="24271"/>
                    <a:pt x="5559" y="24773"/>
                    <a:pt x="8937" y="24773"/>
                  </a:cubicBezTo>
                  <a:cubicBezTo>
                    <a:pt x="11509" y="24773"/>
                    <a:pt x="14205" y="24482"/>
                    <a:pt x="15725" y="23456"/>
                  </a:cubicBezTo>
                  <a:cubicBezTo>
                    <a:pt x="15725" y="23456"/>
                    <a:pt x="16032" y="22781"/>
                    <a:pt x="15953" y="21717"/>
                  </a:cubicBezTo>
                  <a:lnTo>
                    <a:pt x="15953" y="21717"/>
                  </a:lnTo>
                  <a:cubicBezTo>
                    <a:pt x="15953" y="21718"/>
                    <a:pt x="16638" y="22770"/>
                    <a:pt x="16449" y="23267"/>
                  </a:cubicBezTo>
                  <a:cubicBezTo>
                    <a:pt x="16449" y="23267"/>
                    <a:pt x="18208" y="23118"/>
                    <a:pt x="18098" y="21221"/>
                  </a:cubicBezTo>
                  <a:cubicBezTo>
                    <a:pt x="17979" y="19324"/>
                    <a:pt x="16946" y="19512"/>
                    <a:pt x="16877" y="18291"/>
                  </a:cubicBezTo>
                  <a:cubicBezTo>
                    <a:pt x="16797" y="17069"/>
                    <a:pt x="18058" y="16165"/>
                    <a:pt x="17215" y="13841"/>
                  </a:cubicBezTo>
                  <a:cubicBezTo>
                    <a:pt x="16370" y="11517"/>
                    <a:pt x="15098" y="10722"/>
                    <a:pt x="15257" y="8805"/>
                  </a:cubicBezTo>
                  <a:cubicBezTo>
                    <a:pt x="15407" y="6878"/>
                    <a:pt x="15486" y="2945"/>
                    <a:pt x="12496" y="1077"/>
                  </a:cubicBezTo>
                  <a:cubicBezTo>
                    <a:pt x="11318" y="336"/>
                    <a:pt x="10038" y="0"/>
                    <a:pt x="8821" y="0"/>
                  </a:cubicBezTo>
                  <a:close/>
                </a:path>
              </a:pathLst>
            </a:custGeom>
            <a:solidFill>
              <a:srgbClr val="2B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4" name="Google Shape;134;p26">
              <a:extLst>
                <a:ext uri="{FF2B5EF4-FFF2-40B4-BE49-F238E27FC236}">
                  <a16:creationId xmlns:a16="http://schemas.microsoft.com/office/drawing/2014/main" id="{0466D288-8CC3-4CF1-9959-1B8D7DB80536}"/>
                </a:ext>
              </a:extLst>
            </p:cNvPr>
            <p:cNvSpPr/>
            <p:nvPr/>
          </p:nvSpPr>
          <p:spPr>
            <a:xfrm>
              <a:off x="5186772" y="2608986"/>
              <a:ext cx="556715" cy="841881"/>
            </a:xfrm>
            <a:custGeom>
              <a:avLst/>
              <a:gdLst/>
              <a:ahLst/>
              <a:cxnLst/>
              <a:rect l="l" t="t" r="r" b="b"/>
              <a:pathLst>
                <a:path w="11692" h="17681" extrusionOk="0">
                  <a:moveTo>
                    <a:pt x="5851" y="0"/>
                  </a:moveTo>
                  <a:cubicBezTo>
                    <a:pt x="0" y="0"/>
                    <a:pt x="110" y="5463"/>
                    <a:pt x="249" y="10807"/>
                  </a:cubicBezTo>
                  <a:cubicBezTo>
                    <a:pt x="318" y="13240"/>
                    <a:pt x="973" y="17680"/>
                    <a:pt x="5821" y="17680"/>
                  </a:cubicBezTo>
                  <a:cubicBezTo>
                    <a:pt x="9694" y="17680"/>
                    <a:pt x="11393" y="13806"/>
                    <a:pt x="11393" y="10807"/>
                  </a:cubicBezTo>
                  <a:cubicBezTo>
                    <a:pt x="11393" y="7062"/>
                    <a:pt x="11691" y="0"/>
                    <a:pt x="5851" y="0"/>
                  </a:cubicBezTo>
                  <a:close/>
                </a:path>
              </a:pathLst>
            </a:custGeom>
            <a:solidFill>
              <a:srgbClr val="9A64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5" name="Google Shape;135;p26">
              <a:extLst>
                <a:ext uri="{FF2B5EF4-FFF2-40B4-BE49-F238E27FC236}">
                  <a16:creationId xmlns:a16="http://schemas.microsoft.com/office/drawing/2014/main" id="{DEF2862D-4D2E-4247-879E-669C4AEBB229}"/>
                </a:ext>
              </a:extLst>
            </p:cNvPr>
            <p:cNvSpPr/>
            <p:nvPr/>
          </p:nvSpPr>
          <p:spPr>
            <a:xfrm>
              <a:off x="7030298" y="2836921"/>
              <a:ext cx="556715" cy="699988"/>
            </a:xfrm>
            <a:custGeom>
              <a:avLst/>
              <a:gdLst/>
              <a:ahLst/>
              <a:cxnLst/>
              <a:rect l="l" t="t" r="r" b="b"/>
              <a:pathLst>
                <a:path w="11692" h="14701" extrusionOk="0">
                  <a:moveTo>
                    <a:pt x="5851" y="1"/>
                  </a:moveTo>
                  <a:cubicBezTo>
                    <a:pt x="0" y="1"/>
                    <a:pt x="100" y="4629"/>
                    <a:pt x="249" y="9973"/>
                  </a:cubicBezTo>
                  <a:cubicBezTo>
                    <a:pt x="318" y="12406"/>
                    <a:pt x="3507" y="14701"/>
                    <a:pt x="5821" y="14701"/>
                  </a:cubicBezTo>
                  <a:cubicBezTo>
                    <a:pt x="7589" y="14701"/>
                    <a:pt x="11394" y="12973"/>
                    <a:pt x="11394" y="9973"/>
                  </a:cubicBezTo>
                  <a:cubicBezTo>
                    <a:pt x="11394" y="6228"/>
                    <a:pt x="11691" y="1"/>
                    <a:pt x="5851" y="1"/>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6" name="Google Shape;136;p26">
              <a:extLst>
                <a:ext uri="{FF2B5EF4-FFF2-40B4-BE49-F238E27FC236}">
                  <a16:creationId xmlns:a16="http://schemas.microsoft.com/office/drawing/2014/main" id="{EA73E992-372A-4B80-93A8-FFA50D383CE0}"/>
                </a:ext>
              </a:extLst>
            </p:cNvPr>
            <p:cNvSpPr/>
            <p:nvPr/>
          </p:nvSpPr>
          <p:spPr>
            <a:xfrm rot="1219708">
              <a:off x="5417776" y="3001038"/>
              <a:ext cx="78425" cy="179422"/>
            </a:xfrm>
            <a:custGeom>
              <a:avLst/>
              <a:gdLst/>
              <a:ahLst/>
              <a:cxnLst/>
              <a:rect l="l" t="t" r="r" b="b"/>
              <a:pathLst>
                <a:path w="1292" h="2956" extrusionOk="0">
                  <a:moveTo>
                    <a:pt x="80" y="0"/>
                  </a:moveTo>
                  <a:cubicBezTo>
                    <a:pt x="62" y="0"/>
                    <a:pt x="45" y="8"/>
                    <a:pt x="30" y="23"/>
                  </a:cubicBezTo>
                  <a:cubicBezTo>
                    <a:pt x="0" y="42"/>
                    <a:pt x="0" y="92"/>
                    <a:pt x="20" y="112"/>
                  </a:cubicBezTo>
                  <a:cubicBezTo>
                    <a:pt x="417" y="559"/>
                    <a:pt x="1013" y="1552"/>
                    <a:pt x="1123" y="1890"/>
                  </a:cubicBezTo>
                  <a:cubicBezTo>
                    <a:pt x="1143" y="1930"/>
                    <a:pt x="1133" y="1949"/>
                    <a:pt x="1133" y="1949"/>
                  </a:cubicBezTo>
                  <a:cubicBezTo>
                    <a:pt x="1123" y="1955"/>
                    <a:pt x="1090" y="1957"/>
                    <a:pt x="1053" y="1957"/>
                  </a:cubicBezTo>
                  <a:cubicBezTo>
                    <a:pt x="1016" y="1957"/>
                    <a:pt x="974" y="1955"/>
                    <a:pt x="944" y="1949"/>
                  </a:cubicBezTo>
                  <a:cubicBezTo>
                    <a:pt x="907" y="1948"/>
                    <a:pt x="866" y="1946"/>
                    <a:pt x="824" y="1946"/>
                  </a:cubicBezTo>
                  <a:cubicBezTo>
                    <a:pt x="641" y="1946"/>
                    <a:pt x="427" y="1980"/>
                    <a:pt x="338" y="2198"/>
                  </a:cubicBezTo>
                  <a:cubicBezTo>
                    <a:pt x="298" y="2287"/>
                    <a:pt x="298" y="2377"/>
                    <a:pt x="348" y="2466"/>
                  </a:cubicBezTo>
                  <a:cubicBezTo>
                    <a:pt x="448" y="2665"/>
                    <a:pt x="726" y="2794"/>
                    <a:pt x="944" y="2874"/>
                  </a:cubicBezTo>
                  <a:cubicBezTo>
                    <a:pt x="1083" y="2923"/>
                    <a:pt x="1192" y="2953"/>
                    <a:pt x="1203" y="2953"/>
                  </a:cubicBezTo>
                  <a:cubicBezTo>
                    <a:pt x="1209" y="2955"/>
                    <a:pt x="1215" y="2955"/>
                    <a:pt x="1221" y="2955"/>
                  </a:cubicBezTo>
                  <a:cubicBezTo>
                    <a:pt x="1252" y="2955"/>
                    <a:pt x="1273" y="2936"/>
                    <a:pt x="1282" y="2903"/>
                  </a:cubicBezTo>
                  <a:cubicBezTo>
                    <a:pt x="1292" y="2863"/>
                    <a:pt x="1272" y="2824"/>
                    <a:pt x="1232" y="2814"/>
                  </a:cubicBezTo>
                  <a:cubicBezTo>
                    <a:pt x="1053" y="2774"/>
                    <a:pt x="576" y="2615"/>
                    <a:pt x="468" y="2406"/>
                  </a:cubicBezTo>
                  <a:cubicBezTo>
                    <a:pt x="448" y="2357"/>
                    <a:pt x="437" y="2307"/>
                    <a:pt x="468" y="2247"/>
                  </a:cubicBezTo>
                  <a:cubicBezTo>
                    <a:pt x="523" y="2111"/>
                    <a:pt x="645" y="2085"/>
                    <a:pt x="809" y="2085"/>
                  </a:cubicBezTo>
                  <a:cubicBezTo>
                    <a:pt x="848" y="2085"/>
                    <a:pt x="890" y="2087"/>
                    <a:pt x="934" y="2088"/>
                  </a:cubicBezTo>
                  <a:cubicBezTo>
                    <a:pt x="977" y="2092"/>
                    <a:pt x="1019" y="2095"/>
                    <a:pt x="1058" y="2095"/>
                  </a:cubicBezTo>
                  <a:cubicBezTo>
                    <a:pt x="1136" y="2095"/>
                    <a:pt x="1203" y="2082"/>
                    <a:pt x="1242" y="2029"/>
                  </a:cubicBezTo>
                  <a:cubicBezTo>
                    <a:pt x="1292" y="1960"/>
                    <a:pt x="1262" y="1880"/>
                    <a:pt x="1262" y="1850"/>
                  </a:cubicBezTo>
                  <a:cubicBezTo>
                    <a:pt x="1133" y="1473"/>
                    <a:pt x="507" y="450"/>
                    <a:pt x="130" y="23"/>
                  </a:cubicBezTo>
                  <a:cubicBezTo>
                    <a:pt x="115" y="8"/>
                    <a:pt x="97" y="0"/>
                    <a:pt x="80"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7" name="Google Shape;137;p26">
              <a:extLst>
                <a:ext uri="{FF2B5EF4-FFF2-40B4-BE49-F238E27FC236}">
                  <a16:creationId xmlns:a16="http://schemas.microsoft.com/office/drawing/2014/main" id="{17329C94-3DB6-417A-AD23-684714BFBD2C}"/>
                </a:ext>
              </a:extLst>
            </p:cNvPr>
            <p:cNvSpPr/>
            <p:nvPr/>
          </p:nvSpPr>
          <p:spPr>
            <a:xfrm rot="1219687">
              <a:off x="7281402" y="3175009"/>
              <a:ext cx="59394" cy="135882"/>
            </a:xfrm>
            <a:custGeom>
              <a:avLst/>
              <a:gdLst/>
              <a:ahLst/>
              <a:cxnLst/>
              <a:rect l="l" t="t" r="r" b="b"/>
              <a:pathLst>
                <a:path w="1292" h="2956" extrusionOk="0">
                  <a:moveTo>
                    <a:pt x="80" y="0"/>
                  </a:moveTo>
                  <a:cubicBezTo>
                    <a:pt x="62" y="0"/>
                    <a:pt x="45" y="8"/>
                    <a:pt x="30" y="23"/>
                  </a:cubicBezTo>
                  <a:cubicBezTo>
                    <a:pt x="0" y="42"/>
                    <a:pt x="0" y="92"/>
                    <a:pt x="20" y="112"/>
                  </a:cubicBezTo>
                  <a:cubicBezTo>
                    <a:pt x="417" y="559"/>
                    <a:pt x="1013" y="1552"/>
                    <a:pt x="1123" y="1890"/>
                  </a:cubicBezTo>
                  <a:cubicBezTo>
                    <a:pt x="1143" y="1930"/>
                    <a:pt x="1133" y="1949"/>
                    <a:pt x="1133" y="1949"/>
                  </a:cubicBezTo>
                  <a:cubicBezTo>
                    <a:pt x="1123" y="1955"/>
                    <a:pt x="1090" y="1957"/>
                    <a:pt x="1053" y="1957"/>
                  </a:cubicBezTo>
                  <a:cubicBezTo>
                    <a:pt x="1016" y="1957"/>
                    <a:pt x="974" y="1955"/>
                    <a:pt x="944" y="1949"/>
                  </a:cubicBezTo>
                  <a:cubicBezTo>
                    <a:pt x="907" y="1948"/>
                    <a:pt x="866" y="1946"/>
                    <a:pt x="824" y="1946"/>
                  </a:cubicBezTo>
                  <a:cubicBezTo>
                    <a:pt x="641" y="1946"/>
                    <a:pt x="427" y="1980"/>
                    <a:pt x="338" y="2198"/>
                  </a:cubicBezTo>
                  <a:cubicBezTo>
                    <a:pt x="298" y="2287"/>
                    <a:pt x="298" y="2377"/>
                    <a:pt x="348" y="2466"/>
                  </a:cubicBezTo>
                  <a:cubicBezTo>
                    <a:pt x="448" y="2665"/>
                    <a:pt x="726" y="2794"/>
                    <a:pt x="944" y="2874"/>
                  </a:cubicBezTo>
                  <a:cubicBezTo>
                    <a:pt x="1083" y="2923"/>
                    <a:pt x="1192" y="2953"/>
                    <a:pt x="1203" y="2953"/>
                  </a:cubicBezTo>
                  <a:cubicBezTo>
                    <a:pt x="1209" y="2955"/>
                    <a:pt x="1215" y="2955"/>
                    <a:pt x="1221" y="2955"/>
                  </a:cubicBezTo>
                  <a:cubicBezTo>
                    <a:pt x="1252" y="2955"/>
                    <a:pt x="1273" y="2936"/>
                    <a:pt x="1282" y="2903"/>
                  </a:cubicBezTo>
                  <a:cubicBezTo>
                    <a:pt x="1292" y="2863"/>
                    <a:pt x="1272" y="2824"/>
                    <a:pt x="1232" y="2814"/>
                  </a:cubicBezTo>
                  <a:cubicBezTo>
                    <a:pt x="1053" y="2774"/>
                    <a:pt x="576" y="2615"/>
                    <a:pt x="468" y="2406"/>
                  </a:cubicBezTo>
                  <a:cubicBezTo>
                    <a:pt x="448" y="2357"/>
                    <a:pt x="437" y="2307"/>
                    <a:pt x="468" y="2247"/>
                  </a:cubicBezTo>
                  <a:cubicBezTo>
                    <a:pt x="523" y="2111"/>
                    <a:pt x="645" y="2085"/>
                    <a:pt x="809" y="2085"/>
                  </a:cubicBezTo>
                  <a:cubicBezTo>
                    <a:pt x="848" y="2085"/>
                    <a:pt x="890" y="2087"/>
                    <a:pt x="934" y="2088"/>
                  </a:cubicBezTo>
                  <a:cubicBezTo>
                    <a:pt x="977" y="2092"/>
                    <a:pt x="1019" y="2095"/>
                    <a:pt x="1058" y="2095"/>
                  </a:cubicBezTo>
                  <a:cubicBezTo>
                    <a:pt x="1136" y="2095"/>
                    <a:pt x="1203" y="2082"/>
                    <a:pt x="1242" y="2029"/>
                  </a:cubicBezTo>
                  <a:cubicBezTo>
                    <a:pt x="1292" y="1960"/>
                    <a:pt x="1262" y="1880"/>
                    <a:pt x="1262" y="1850"/>
                  </a:cubicBezTo>
                  <a:cubicBezTo>
                    <a:pt x="1133" y="1473"/>
                    <a:pt x="507" y="450"/>
                    <a:pt x="130" y="23"/>
                  </a:cubicBezTo>
                  <a:cubicBezTo>
                    <a:pt x="115" y="8"/>
                    <a:pt x="97" y="0"/>
                    <a:pt x="80"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8" name="Google Shape;138;p26">
              <a:extLst>
                <a:ext uri="{FF2B5EF4-FFF2-40B4-BE49-F238E27FC236}">
                  <a16:creationId xmlns:a16="http://schemas.microsoft.com/office/drawing/2014/main" id="{4928D9A6-EDE7-472F-A2D8-F406F302BFC5}"/>
                </a:ext>
              </a:extLst>
            </p:cNvPr>
            <p:cNvSpPr/>
            <p:nvPr/>
          </p:nvSpPr>
          <p:spPr>
            <a:xfrm>
              <a:off x="5983664" y="4632688"/>
              <a:ext cx="892496" cy="510814"/>
            </a:xfrm>
            <a:custGeom>
              <a:avLst/>
              <a:gdLst/>
              <a:ahLst/>
              <a:cxnLst/>
              <a:rect l="l" t="t" r="r" b="b"/>
              <a:pathLst>
                <a:path w="18744" h="10728" extrusionOk="0">
                  <a:moveTo>
                    <a:pt x="2385" y="0"/>
                  </a:moveTo>
                  <a:lnTo>
                    <a:pt x="1" y="10728"/>
                  </a:lnTo>
                  <a:lnTo>
                    <a:pt x="18743" y="10728"/>
                  </a:lnTo>
                  <a:lnTo>
                    <a:pt x="17889" y="0"/>
                  </a:lnTo>
                  <a:close/>
                </a:path>
              </a:pathLst>
            </a:custGeom>
            <a:solidFill>
              <a:srgbClr val="0C34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9" name="Google Shape;139;p26">
              <a:extLst>
                <a:ext uri="{FF2B5EF4-FFF2-40B4-BE49-F238E27FC236}">
                  <a16:creationId xmlns:a16="http://schemas.microsoft.com/office/drawing/2014/main" id="{3BCF2B0B-1CC8-4C15-814C-F438F5982EFF}"/>
                </a:ext>
              </a:extLst>
            </p:cNvPr>
            <p:cNvSpPr/>
            <p:nvPr/>
          </p:nvSpPr>
          <p:spPr>
            <a:xfrm>
              <a:off x="6032565" y="3095853"/>
              <a:ext cx="841738" cy="333686"/>
            </a:xfrm>
            <a:custGeom>
              <a:avLst/>
              <a:gdLst/>
              <a:ahLst/>
              <a:cxnLst/>
              <a:rect l="l" t="t" r="r" b="b"/>
              <a:pathLst>
                <a:path w="17678" h="7008" extrusionOk="0">
                  <a:moveTo>
                    <a:pt x="8623" y="1"/>
                  </a:moveTo>
                  <a:cubicBezTo>
                    <a:pt x="7525" y="1"/>
                    <a:pt x="6355" y="170"/>
                    <a:pt x="5301" y="631"/>
                  </a:cubicBezTo>
                  <a:cubicBezTo>
                    <a:pt x="2701" y="1765"/>
                    <a:pt x="0" y="7008"/>
                    <a:pt x="1604" y="7008"/>
                  </a:cubicBezTo>
                  <a:cubicBezTo>
                    <a:pt x="1673" y="7008"/>
                    <a:pt x="1750" y="6998"/>
                    <a:pt x="1834" y="6978"/>
                  </a:cubicBezTo>
                  <a:cubicBezTo>
                    <a:pt x="3753" y="6528"/>
                    <a:pt x="7804" y="6511"/>
                    <a:pt x="8404" y="6511"/>
                  </a:cubicBezTo>
                  <a:cubicBezTo>
                    <a:pt x="8453" y="6511"/>
                    <a:pt x="8479" y="6511"/>
                    <a:pt x="8479" y="6511"/>
                  </a:cubicBezTo>
                  <a:cubicBezTo>
                    <a:pt x="10207" y="6610"/>
                    <a:pt x="11489" y="6541"/>
                    <a:pt x="14697" y="6978"/>
                  </a:cubicBezTo>
                  <a:cubicBezTo>
                    <a:pt x="14822" y="6995"/>
                    <a:pt x="14938" y="7003"/>
                    <a:pt x="15045" y="7003"/>
                  </a:cubicBezTo>
                  <a:cubicBezTo>
                    <a:pt x="17678" y="7003"/>
                    <a:pt x="15012" y="2144"/>
                    <a:pt x="12522" y="770"/>
                  </a:cubicBezTo>
                  <a:cubicBezTo>
                    <a:pt x="11874" y="413"/>
                    <a:pt x="10336" y="1"/>
                    <a:pt x="8623" y="1"/>
                  </a:cubicBezTo>
                  <a:close/>
                </a:path>
              </a:pathLst>
            </a:custGeom>
            <a:solidFill>
              <a:srgbClr val="134F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00" name="Google Shape;140;p26">
              <a:extLst>
                <a:ext uri="{FF2B5EF4-FFF2-40B4-BE49-F238E27FC236}">
                  <a16:creationId xmlns:a16="http://schemas.microsoft.com/office/drawing/2014/main" id="{6DB4B956-3358-4E6B-99FA-768DB2D45932}"/>
                </a:ext>
              </a:extLst>
            </p:cNvPr>
            <p:cNvSpPr/>
            <p:nvPr/>
          </p:nvSpPr>
          <p:spPr>
            <a:xfrm>
              <a:off x="6695943" y="3402401"/>
              <a:ext cx="874497" cy="510195"/>
            </a:xfrm>
            <a:custGeom>
              <a:avLst/>
              <a:gdLst/>
              <a:ahLst/>
              <a:cxnLst/>
              <a:rect l="l" t="t" r="r" b="b"/>
              <a:pathLst>
                <a:path w="18366" h="10715" extrusionOk="0">
                  <a:moveTo>
                    <a:pt x="223" y="1"/>
                  </a:moveTo>
                  <a:cubicBezTo>
                    <a:pt x="78" y="1"/>
                    <a:pt x="0" y="4"/>
                    <a:pt x="0" y="4"/>
                  </a:cubicBezTo>
                  <a:cubicBezTo>
                    <a:pt x="0" y="4"/>
                    <a:pt x="228" y="5288"/>
                    <a:pt x="1420" y="6341"/>
                  </a:cubicBezTo>
                  <a:cubicBezTo>
                    <a:pt x="2612" y="7384"/>
                    <a:pt x="4530" y="10016"/>
                    <a:pt x="9913" y="10592"/>
                  </a:cubicBezTo>
                  <a:cubicBezTo>
                    <a:pt x="10697" y="10677"/>
                    <a:pt x="11413" y="10714"/>
                    <a:pt x="12066" y="10714"/>
                  </a:cubicBezTo>
                  <a:cubicBezTo>
                    <a:pt x="17010" y="10714"/>
                    <a:pt x="18365" y="8576"/>
                    <a:pt x="18365" y="8576"/>
                  </a:cubicBezTo>
                  <a:cubicBezTo>
                    <a:pt x="18365" y="8576"/>
                    <a:pt x="13131" y="4692"/>
                    <a:pt x="8602" y="2219"/>
                  </a:cubicBezTo>
                  <a:cubicBezTo>
                    <a:pt x="4800" y="142"/>
                    <a:pt x="1146" y="1"/>
                    <a:pt x="223" y="1"/>
                  </a:cubicBezTo>
                  <a:close/>
                </a:path>
              </a:pathLst>
            </a:custGeom>
            <a:solidFill>
              <a:srgbClr val="134F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01" name="Google Shape;141;p26">
              <a:extLst>
                <a:ext uri="{FF2B5EF4-FFF2-40B4-BE49-F238E27FC236}">
                  <a16:creationId xmlns:a16="http://schemas.microsoft.com/office/drawing/2014/main" id="{44B5CB51-A134-42B5-BC21-F5F5E887F627}"/>
                </a:ext>
              </a:extLst>
            </p:cNvPr>
            <p:cNvSpPr/>
            <p:nvPr/>
          </p:nvSpPr>
          <p:spPr>
            <a:xfrm>
              <a:off x="5145109" y="3374641"/>
              <a:ext cx="1123762" cy="427107"/>
            </a:xfrm>
            <a:custGeom>
              <a:avLst/>
              <a:gdLst/>
              <a:ahLst/>
              <a:cxnLst/>
              <a:rect l="l" t="t" r="r" b="b"/>
              <a:pathLst>
                <a:path w="23601" h="8970" extrusionOk="0">
                  <a:moveTo>
                    <a:pt x="23601" y="1"/>
                  </a:moveTo>
                  <a:lnTo>
                    <a:pt x="23601" y="1"/>
                  </a:lnTo>
                  <a:cubicBezTo>
                    <a:pt x="23600" y="1"/>
                    <a:pt x="16023" y="1252"/>
                    <a:pt x="11573" y="2901"/>
                  </a:cubicBezTo>
                  <a:cubicBezTo>
                    <a:pt x="9847" y="3541"/>
                    <a:pt x="7804" y="3736"/>
                    <a:pt x="5949" y="3736"/>
                  </a:cubicBezTo>
                  <a:cubicBezTo>
                    <a:pt x="3023" y="3736"/>
                    <a:pt x="568" y="3249"/>
                    <a:pt x="568" y="3249"/>
                  </a:cubicBezTo>
                  <a:lnTo>
                    <a:pt x="1" y="6884"/>
                  </a:lnTo>
                  <a:cubicBezTo>
                    <a:pt x="1" y="6884"/>
                    <a:pt x="7674" y="8970"/>
                    <a:pt x="12555" y="8970"/>
                  </a:cubicBezTo>
                  <a:cubicBezTo>
                    <a:pt x="12749" y="8970"/>
                    <a:pt x="12938" y="8967"/>
                    <a:pt x="13122" y="8960"/>
                  </a:cubicBezTo>
                  <a:cubicBezTo>
                    <a:pt x="18526" y="8761"/>
                    <a:pt x="20959" y="7967"/>
                    <a:pt x="22151" y="6924"/>
                  </a:cubicBezTo>
                  <a:cubicBezTo>
                    <a:pt x="23343" y="5871"/>
                    <a:pt x="23601" y="1"/>
                    <a:pt x="23601" y="1"/>
                  </a:cubicBezTo>
                  <a:close/>
                </a:path>
              </a:pathLst>
            </a:custGeom>
            <a:solidFill>
              <a:srgbClr val="134F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02" name="Google Shape;142;p26">
              <a:extLst>
                <a:ext uri="{FF2B5EF4-FFF2-40B4-BE49-F238E27FC236}">
                  <a16:creationId xmlns:a16="http://schemas.microsoft.com/office/drawing/2014/main" id="{A8DCF96E-47B7-45B8-8732-1C1D5E9D3EC3}"/>
                </a:ext>
              </a:extLst>
            </p:cNvPr>
            <p:cNvSpPr/>
            <p:nvPr/>
          </p:nvSpPr>
          <p:spPr>
            <a:xfrm>
              <a:off x="6639352" y="3672054"/>
              <a:ext cx="560571" cy="775553"/>
            </a:xfrm>
            <a:custGeom>
              <a:avLst/>
              <a:gdLst/>
              <a:ahLst/>
              <a:cxnLst/>
              <a:rect l="l" t="t" r="r" b="b"/>
              <a:pathLst>
                <a:path w="11773" h="16288" extrusionOk="0">
                  <a:moveTo>
                    <a:pt x="7831" y="1"/>
                  </a:moveTo>
                  <a:cubicBezTo>
                    <a:pt x="7525" y="1"/>
                    <a:pt x="6604" y="232"/>
                    <a:pt x="5585" y="2724"/>
                  </a:cubicBezTo>
                  <a:cubicBezTo>
                    <a:pt x="4830" y="4571"/>
                    <a:pt x="1453" y="11435"/>
                    <a:pt x="619" y="13113"/>
                  </a:cubicBezTo>
                  <a:cubicBezTo>
                    <a:pt x="0" y="14357"/>
                    <a:pt x="604" y="16288"/>
                    <a:pt x="2157" y="16288"/>
                  </a:cubicBezTo>
                  <a:cubicBezTo>
                    <a:pt x="2701" y="16288"/>
                    <a:pt x="3360" y="16052"/>
                    <a:pt x="4124" y="15468"/>
                  </a:cubicBezTo>
                  <a:cubicBezTo>
                    <a:pt x="7064" y="13213"/>
                    <a:pt x="9717" y="10203"/>
                    <a:pt x="9717" y="10203"/>
                  </a:cubicBezTo>
                  <a:cubicBezTo>
                    <a:pt x="9717" y="10203"/>
                    <a:pt x="11773" y="1383"/>
                    <a:pt x="7939" y="12"/>
                  </a:cubicBezTo>
                  <a:cubicBezTo>
                    <a:pt x="7939" y="12"/>
                    <a:pt x="7901" y="1"/>
                    <a:pt x="7831" y="1"/>
                  </a:cubicBezTo>
                  <a:close/>
                </a:path>
              </a:pathLst>
            </a:custGeom>
            <a:solidFill>
              <a:srgbClr val="DAB0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03" name="Google Shape;143;p26">
              <a:extLst>
                <a:ext uri="{FF2B5EF4-FFF2-40B4-BE49-F238E27FC236}">
                  <a16:creationId xmlns:a16="http://schemas.microsoft.com/office/drawing/2014/main" id="{428FF216-E541-4E3D-BB00-A8010AC80DCF}"/>
                </a:ext>
              </a:extLst>
            </p:cNvPr>
            <p:cNvSpPr/>
            <p:nvPr/>
          </p:nvSpPr>
          <p:spPr>
            <a:xfrm>
              <a:off x="5893337" y="3348643"/>
              <a:ext cx="1060862" cy="1491111"/>
            </a:xfrm>
            <a:custGeom>
              <a:avLst/>
              <a:gdLst/>
              <a:ahLst/>
              <a:cxnLst/>
              <a:rect l="l" t="t" r="r" b="b"/>
              <a:pathLst>
                <a:path w="22280" h="31316" extrusionOk="0">
                  <a:moveTo>
                    <a:pt x="12101" y="1"/>
                  </a:moveTo>
                  <a:cubicBezTo>
                    <a:pt x="12099" y="1"/>
                    <a:pt x="12098" y="1"/>
                    <a:pt x="12098" y="1"/>
                  </a:cubicBezTo>
                  <a:cubicBezTo>
                    <a:pt x="9933" y="1"/>
                    <a:pt x="6556" y="805"/>
                    <a:pt x="5533" y="1133"/>
                  </a:cubicBezTo>
                  <a:cubicBezTo>
                    <a:pt x="4500" y="1471"/>
                    <a:pt x="855" y="2791"/>
                    <a:pt x="289" y="6029"/>
                  </a:cubicBezTo>
                  <a:cubicBezTo>
                    <a:pt x="0" y="7689"/>
                    <a:pt x="3834" y="17790"/>
                    <a:pt x="2236" y="22100"/>
                  </a:cubicBezTo>
                  <a:cubicBezTo>
                    <a:pt x="368" y="27137"/>
                    <a:pt x="3328" y="27554"/>
                    <a:pt x="3328" y="27554"/>
                  </a:cubicBezTo>
                  <a:lnTo>
                    <a:pt x="2781" y="29629"/>
                  </a:lnTo>
                  <a:cubicBezTo>
                    <a:pt x="2781" y="29629"/>
                    <a:pt x="5232" y="31316"/>
                    <a:pt x="10770" y="31316"/>
                  </a:cubicBezTo>
                  <a:cubicBezTo>
                    <a:pt x="13540" y="31316"/>
                    <a:pt x="17081" y="30894"/>
                    <a:pt x="21475" y="29629"/>
                  </a:cubicBezTo>
                  <a:lnTo>
                    <a:pt x="20620" y="27733"/>
                  </a:lnTo>
                  <a:cubicBezTo>
                    <a:pt x="20620" y="27733"/>
                    <a:pt x="22280" y="26729"/>
                    <a:pt x="20353" y="22100"/>
                  </a:cubicBezTo>
                  <a:cubicBezTo>
                    <a:pt x="18316" y="17224"/>
                    <a:pt x="21534" y="7371"/>
                    <a:pt x="21534" y="7371"/>
                  </a:cubicBezTo>
                  <a:cubicBezTo>
                    <a:pt x="22121" y="3745"/>
                    <a:pt x="20044" y="2007"/>
                    <a:pt x="17373" y="994"/>
                  </a:cubicBezTo>
                  <a:cubicBezTo>
                    <a:pt x="14745" y="11"/>
                    <a:pt x="12203" y="1"/>
                    <a:pt x="12101" y="1"/>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04" name="Google Shape;144;p26">
              <a:extLst>
                <a:ext uri="{FF2B5EF4-FFF2-40B4-BE49-F238E27FC236}">
                  <a16:creationId xmlns:a16="http://schemas.microsoft.com/office/drawing/2014/main" id="{EF5E7B5D-16CE-421D-8FDB-B78CF893D26A}"/>
                </a:ext>
              </a:extLst>
            </p:cNvPr>
            <p:cNvSpPr/>
            <p:nvPr/>
          </p:nvSpPr>
          <p:spPr>
            <a:xfrm>
              <a:off x="6210694" y="3797942"/>
              <a:ext cx="696227" cy="1041911"/>
            </a:xfrm>
            <a:custGeom>
              <a:avLst/>
              <a:gdLst/>
              <a:ahLst/>
              <a:cxnLst/>
              <a:rect l="l" t="t" r="r" b="b"/>
              <a:pathLst>
                <a:path w="14622" h="21882" extrusionOk="0">
                  <a:moveTo>
                    <a:pt x="11115" y="18773"/>
                  </a:moveTo>
                  <a:cubicBezTo>
                    <a:pt x="11244" y="18992"/>
                    <a:pt x="11344" y="19220"/>
                    <a:pt x="11423" y="19449"/>
                  </a:cubicBezTo>
                  <a:cubicBezTo>
                    <a:pt x="11503" y="19677"/>
                    <a:pt x="11582" y="19915"/>
                    <a:pt x="11611" y="20164"/>
                  </a:cubicBezTo>
                  <a:cubicBezTo>
                    <a:pt x="11472" y="19955"/>
                    <a:pt x="11383" y="19727"/>
                    <a:pt x="11294" y="19489"/>
                  </a:cubicBezTo>
                  <a:cubicBezTo>
                    <a:pt x="11214" y="19260"/>
                    <a:pt x="11145" y="19021"/>
                    <a:pt x="11115" y="18773"/>
                  </a:cubicBezTo>
                  <a:close/>
                  <a:moveTo>
                    <a:pt x="9893" y="19111"/>
                  </a:moveTo>
                  <a:lnTo>
                    <a:pt x="9893" y="19111"/>
                  </a:lnTo>
                  <a:cubicBezTo>
                    <a:pt x="10042" y="19330"/>
                    <a:pt x="10152" y="19558"/>
                    <a:pt x="10251" y="19796"/>
                  </a:cubicBezTo>
                  <a:cubicBezTo>
                    <a:pt x="10350" y="20034"/>
                    <a:pt x="10439" y="20283"/>
                    <a:pt x="10489" y="20541"/>
                  </a:cubicBezTo>
                  <a:cubicBezTo>
                    <a:pt x="10340" y="20323"/>
                    <a:pt x="10231" y="20085"/>
                    <a:pt x="10132" y="19846"/>
                  </a:cubicBezTo>
                  <a:cubicBezTo>
                    <a:pt x="10033" y="19608"/>
                    <a:pt x="9943" y="19369"/>
                    <a:pt x="9893" y="19111"/>
                  </a:cubicBezTo>
                  <a:close/>
                  <a:moveTo>
                    <a:pt x="1699" y="19339"/>
                  </a:moveTo>
                  <a:cubicBezTo>
                    <a:pt x="1729" y="19568"/>
                    <a:pt x="1718" y="19787"/>
                    <a:pt x="1699" y="20005"/>
                  </a:cubicBezTo>
                  <a:cubicBezTo>
                    <a:pt x="1669" y="20224"/>
                    <a:pt x="1629" y="20442"/>
                    <a:pt x="1550" y="20661"/>
                  </a:cubicBezTo>
                  <a:cubicBezTo>
                    <a:pt x="1530" y="20432"/>
                    <a:pt x="1540" y="20213"/>
                    <a:pt x="1560" y="19995"/>
                  </a:cubicBezTo>
                  <a:cubicBezTo>
                    <a:pt x="1590" y="19767"/>
                    <a:pt x="1629" y="19548"/>
                    <a:pt x="1699" y="19339"/>
                  </a:cubicBezTo>
                  <a:close/>
                  <a:moveTo>
                    <a:pt x="8493" y="19438"/>
                  </a:moveTo>
                  <a:lnTo>
                    <a:pt x="8493" y="19438"/>
                  </a:lnTo>
                  <a:cubicBezTo>
                    <a:pt x="8602" y="19628"/>
                    <a:pt x="8662" y="19826"/>
                    <a:pt x="8721" y="20034"/>
                  </a:cubicBezTo>
                  <a:cubicBezTo>
                    <a:pt x="8781" y="20233"/>
                    <a:pt x="8821" y="20442"/>
                    <a:pt x="8830" y="20661"/>
                  </a:cubicBezTo>
                  <a:cubicBezTo>
                    <a:pt x="8721" y="20471"/>
                    <a:pt x="8651" y="20273"/>
                    <a:pt x="8592" y="20065"/>
                  </a:cubicBezTo>
                  <a:cubicBezTo>
                    <a:pt x="8543" y="19866"/>
                    <a:pt x="8493" y="19657"/>
                    <a:pt x="8493" y="19438"/>
                  </a:cubicBezTo>
                  <a:close/>
                  <a:moveTo>
                    <a:pt x="3149" y="19528"/>
                  </a:moveTo>
                  <a:cubicBezTo>
                    <a:pt x="3199" y="19747"/>
                    <a:pt x="3219" y="19955"/>
                    <a:pt x="3219" y="20164"/>
                  </a:cubicBezTo>
                  <a:cubicBezTo>
                    <a:pt x="3219" y="20382"/>
                    <a:pt x="3199" y="20591"/>
                    <a:pt x="3149" y="20800"/>
                  </a:cubicBezTo>
                  <a:cubicBezTo>
                    <a:pt x="3100" y="20591"/>
                    <a:pt x="3080" y="20382"/>
                    <a:pt x="3080" y="20164"/>
                  </a:cubicBezTo>
                  <a:cubicBezTo>
                    <a:pt x="3080" y="19955"/>
                    <a:pt x="3100" y="19747"/>
                    <a:pt x="3149" y="19528"/>
                  </a:cubicBezTo>
                  <a:close/>
                  <a:moveTo>
                    <a:pt x="7142" y="19528"/>
                  </a:moveTo>
                  <a:lnTo>
                    <a:pt x="7142" y="19528"/>
                  </a:lnTo>
                  <a:cubicBezTo>
                    <a:pt x="7221" y="19736"/>
                    <a:pt x="7261" y="19945"/>
                    <a:pt x="7291" y="20154"/>
                  </a:cubicBezTo>
                  <a:cubicBezTo>
                    <a:pt x="7320" y="20372"/>
                    <a:pt x="7340" y="20581"/>
                    <a:pt x="7311" y="20800"/>
                  </a:cubicBezTo>
                  <a:cubicBezTo>
                    <a:pt x="7232" y="20601"/>
                    <a:pt x="7192" y="20382"/>
                    <a:pt x="7162" y="20174"/>
                  </a:cubicBezTo>
                  <a:cubicBezTo>
                    <a:pt x="7132" y="19965"/>
                    <a:pt x="7112" y="19747"/>
                    <a:pt x="7142" y="19528"/>
                  </a:cubicBezTo>
                  <a:close/>
                  <a:moveTo>
                    <a:pt x="4380" y="19697"/>
                  </a:moveTo>
                  <a:cubicBezTo>
                    <a:pt x="4440" y="19906"/>
                    <a:pt x="4450" y="20114"/>
                    <a:pt x="4450" y="20323"/>
                  </a:cubicBezTo>
                  <a:cubicBezTo>
                    <a:pt x="4450" y="20531"/>
                    <a:pt x="4440" y="20740"/>
                    <a:pt x="4380" y="20939"/>
                  </a:cubicBezTo>
                  <a:cubicBezTo>
                    <a:pt x="4331" y="20740"/>
                    <a:pt x="4321" y="20531"/>
                    <a:pt x="4311" y="20323"/>
                  </a:cubicBezTo>
                  <a:cubicBezTo>
                    <a:pt x="4321" y="20114"/>
                    <a:pt x="4331" y="19906"/>
                    <a:pt x="4380" y="19697"/>
                  </a:cubicBezTo>
                  <a:close/>
                  <a:moveTo>
                    <a:pt x="5612" y="19697"/>
                  </a:moveTo>
                  <a:lnTo>
                    <a:pt x="5612" y="19697"/>
                  </a:lnTo>
                  <a:cubicBezTo>
                    <a:pt x="5702" y="19895"/>
                    <a:pt x="5751" y="20094"/>
                    <a:pt x="5801" y="20303"/>
                  </a:cubicBezTo>
                  <a:cubicBezTo>
                    <a:pt x="5841" y="20511"/>
                    <a:pt x="5870" y="20720"/>
                    <a:pt x="5861" y="20939"/>
                  </a:cubicBezTo>
                  <a:cubicBezTo>
                    <a:pt x="5761" y="20750"/>
                    <a:pt x="5711" y="20541"/>
                    <a:pt x="5662" y="20332"/>
                  </a:cubicBezTo>
                  <a:cubicBezTo>
                    <a:pt x="5622" y="20124"/>
                    <a:pt x="5592" y="19915"/>
                    <a:pt x="5612" y="19697"/>
                  </a:cubicBezTo>
                  <a:close/>
                  <a:moveTo>
                    <a:pt x="14284" y="1"/>
                  </a:moveTo>
                  <a:lnTo>
                    <a:pt x="14284" y="1"/>
                  </a:lnTo>
                  <a:cubicBezTo>
                    <a:pt x="12148" y="4192"/>
                    <a:pt x="11969" y="11075"/>
                    <a:pt x="12774" y="12794"/>
                  </a:cubicBezTo>
                  <a:cubicBezTo>
                    <a:pt x="13708" y="14780"/>
                    <a:pt x="13280" y="17125"/>
                    <a:pt x="10370" y="17531"/>
                  </a:cubicBezTo>
                  <a:cubicBezTo>
                    <a:pt x="8989" y="17721"/>
                    <a:pt x="6784" y="17869"/>
                    <a:pt x="4589" y="17869"/>
                  </a:cubicBezTo>
                  <a:cubicBezTo>
                    <a:pt x="3030" y="17869"/>
                    <a:pt x="1471" y="17800"/>
                    <a:pt x="199" y="17601"/>
                  </a:cubicBezTo>
                  <a:cubicBezTo>
                    <a:pt x="189" y="17899"/>
                    <a:pt x="179" y="18187"/>
                    <a:pt x="169" y="18465"/>
                  </a:cubicBezTo>
                  <a:cubicBezTo>
                    <a:pt x="1361" y="18644"/>
                    <a:pt x="3248" y="18853"/>
                    <a:pt x="5563" y="18853"/>
                  </a:cubicBezTo>
                  <a:cubicBezTo>
                    <a:pt x="7122" y="18853"/>
                    <a:pt x="8880" y="18754"/>
                    <a:pt x="10757" y="18495"/>
                  </a:cubicBezTo>
                  <a:lnTo>
                    <a:pt x="10757" y="18495"/>
                  </a:lnTo>
                  <a:cubicBezTo>
                    <a:pt x="10757" y="18495"/>
                    <a:pt x="7887" y="19339"/>
                    <a:pt x="4530" y="19339"/>
                  </a:cubicBezTo>
                  <a:cubicBezTo>
                    <a:pt x="3109" y="19339"/>
                    <a:pt x="1590" y="19180"/>
                    <a:pt x="159" y="18754"/>
                  </a:cubicBezTo>
                  <a:cubicBezTo>
                    <a:pt x="149" y="18922"/>
                    <a:pt x="140" y="19091"/>
                    <a:pt x="140" y="19260"/>
                  </a:cubicBezTo>
                  <a:cubicBezTo>
                    <a:pt x="159" y="19180"/>
                    <a:pt x="179" y="19091"/>
                    <a:pt x="219" y="19012"/>
                  </a:cubicBezTo>
                  <a:lnTo>
                    <a:pt x="219" y="19012"/>
                  </a:lnTo>
                  <a:cubicBezTo>
                    <a:pt x="239" y="19250"/>
                    <a:pt x="219" y="19478"/>
                    <a:pt x="189" y="19707"/>
                  </a:cubicBezTo>
                  <a:cubicBezTo>
                    <a:pt x="159" y="19866"/>
                    <a:pt x="129" y="20034"/>
                    <a:pt x="90" y="20193"/>
                  </a:cubicBezTo>
                  <a:cubicBezTo>
                    <a:pt x="60" y="20670"/>
                    <a:pt x="30" y="21107"/>
                    <a:pt x="1" y="21524"/>
                  </a:cubicBezTo>
                  <a:cubicBezTo>
                    <a:pt x="1113" y="21733"/>
                    <a:pt x="2473" y="21882"/>
                    <a:pt x="4102" y="21882"/>
                  </a:cubicBezTo>
                  <a:cubicBezTo>
                    <a:pt x="6744" y="21882"/>
                    <a:pt x="10072" y="21495"/>
                    <a:pt x="14184" y="20372"/>
                  </a:cubicBezTo>
                  <a:cubicBezTo>
                    <a:pt x="14234" y="20134"/>
                    <a:pt x="14293" y="19895"/>
                    <a:pt x="14363" y="19657"/>
                  </a:cubicBezTo>
                  <a:cubicBezTo>
                    <a:pt x="14194" y="19568"/>
                    <a:pt x="14105" y="19478"/>
                    <a:pt x="14105" y="19389"/>
                  </a:cubicBezTo>
                  <a:cubicBezTo>
                    <a:pt x="14105" y="19349"/>
                    <a:pt x="14125" y="19310"/>
                    <a:pt x="14154" y="19270"/>
                  </a:cubicBezTo>
                  <a:cubicBezTo>
                    <a:pt x="14154" y="19270"/>
                    <a:pt x="14164" y="19260"/>
                    <a:pt x="14174" y="19240"/>
                  </a:cubicBezTo>
                  <a:cubicBezTo>
                    <a:pt x="14194" y="19200"/>
                    <a:pt x="14224" y="19131"/>
                    <a:pt x="14284" y="19012"/>
                  </a:cubicBezTo>
                  <a:lnTo>
                    <a:pt x="13955" y="18297"/>
                  </a:lnTo>
                  <a:cubicBezTo>
                    <a:pt x="13955" y="18297"/>
                    <a:pt x="14621" y="17899"/>
                    <a:pt x="14621" y="16439"/>
                  </a:cubicBezTo>
                  <a:cubicBezTo>
                    <a:pt x="14621" y="15585"/>
                    <a:pt x="14393" y="14373"/>
                    <a:pt x="13688" y="12664"/>
                  </a:cubicBezTo>
                  <a:cubicBezTo>
                    <a:pt x="13688" y="12655"/>
                    <a:pt x="13677" y="12655"/>
                    <a:pt x="13677" y="12655"/>
                  </a:cubicBezTo>
                  <a:lnTo>
                    <a:pt x="13677" y="12645"/>
                  </a:lnTo>
                  <a:cubicBezTo>
                    <a:pt x="13677" y="12635"/>
                    <a:pt x="13677" y="12635"/>
                    <a:pt x="13668" y="12635"/>
                  </a:cubicBezTo>
                  <a:lnTo>
                    <a:pt x="13668" y="12625"/>
                  </a:lnTo>
                  <a:lnTo>
                    <a:pt x="13668" y="12615"/>
                  </a:lnTo>
                  <a:lnTo>
                    <a:pt x="13668" y="12605"/>
                  </a:lnTo>
                  <a:lnTo>
                    <a:pt x="13658" y="12605"/>
                  </a:lnTo>
                  <a:lnTo>
                    <a:pt x="13658" y="12595"/>
                  </a:lnTo>
                  <a:cubicBezTo>
                    <a:pt x="13658" y="12585"/>
                    <a:pt x="13648" y="12585"/>
                    <a:pt x="13648" y="12585"/>
                  </a:cubicBezTo>
                  <a:lnTo>
                    <a:pt x="13648" y="12575"/>
                  </a:lnTo>
                  <a:lnTo>
                    <a:pt x="13648" y="12565"/>
                  </a:lnTo>
                  <a:lnTo>
                    <a:pt x="13638" y="12556"/>
                  </a:lnTo>
                  <a:lnTo>
                    <a:pt x="13638" y="12545"/>
                  </a:lnTo>
                  <a:lnTo>
                    <a:pt x="13638" y="12536"/>
                  </a:lnTo>
                  <a:cubicBezTo>
                    <a:pt x="13638" y="12536"/>
                    <a:pt x="13628" y="12536"/>
                    <a:pt x="13628" y="12525"/>
                  </a:cubicBezTo>
                  <a:lnTo>
                    <a:pt x="13628" y="12516"/>
                  </a:lnTo>
                  <a:lnTo>
                    <a:pt x="13618" y="12506"/>
                  </a:lnTo>
                  <a:lnTo>
                    <a:pt x="13618" y="12496"/>
                  </a:lnTo>
                  <a:lnTo>
                    <a:pt x="13618" y="12486"/>
                  </a:lnTo>
                  <a:cubicBezTo>
                    <a:pt x="13608" y="12486"/>
                    <a:pt x="13608" y="12476"/>
                    <a:pt x="13608" y="12476"/>
                  </a:cubicBezTo>
                  <a:lnTo>
                    <a:pt x="13608" y="12466"/>
                  </a:lnTo>
                  <a:cubicBezTo>
                    <a:pt x="13608" y="12466"/>
                    <a:pt x="13608" y="12456"/>
                    <a:pt x="13598" y="12456"/>
                  </a:cubicBezTo>
                  <a:lnTo>
                    <a:pt x="13598" y="12446"/>
                  </a:lnTo>
                  <a:lnTo>
                    <a:pt x="13598" y="12436"/>
                  </a:lnTo>
                  <a:lnTo>
                    <a:pt x="13588" y="12426"/>
                  </a:lnTo>
                  <a:lnTo>
                    <a:pt x="13588" y="12417"/>
                  </a:lnTo>
                  <a:lnTo>
                    <a:pt x="13588" y="12406"/>
                  </a:lnTo>
                  <a:lnTo>
                    <a:pt x="13578" y="12406"/>
                  </a:lnTo>
                  <a:lnTo>
                    <a:pt x="13578" y="12397"/>
                  </a:lnTo>
                  <a:lnTo>
                    <a:pt x="13578" y="12386"/>
                  </a:lnTo>
                  <a:lnTo>
                    <a:pt x="13578" y="12377"/>
                  </a:lnTo>
                  <a:lnTo>
                    <a:pt x="13569" y="12377"/>
                  </a:lnTo>
                  <a:lnTo>
                    <a:pt x="13569" y="12366"/>
                  </a:lnTo>
                  <a:lnTo>
                    <a:pt x="13569" y="12357"/>
                  </a:lnTo>
                  <a:lnTo>
                    <a:pt x="13569" y="12347"/>
                  </a:lnTo>
                  <a:cubicBezTo>
                    <a:pt x="13558" y="12347"/>
                    <a:pt x="13558" y="12347"/>
                    <a:pt x="13558" y="12337"/>
                  </a:cubicBezTo>
                  <a:lnTo>
                    <a:pt x="13558" y="12327"/>
                  </a:lnTo>
                  <a:lnTo>
                    <a:pt x="13549" y="12317"/>
                  </a:lnTo>
                  <a:lnTo>
                    <a:pt x="13549" y="12307"/>
                  </a:lnTo>
                  <a:lnTo>
                    <a:pt x="13549" y="12297"/>
                  </a:lnTo>
                  <a:lnTo>
                    <a:pt x="13538" y="12287"/>
                  </a:lnTo>
                  <a:lnTo>
                    <a:pt x="13538" y="12277"/>
                  </a:lnTo>
                  <a:lnTo>
                    <a:pt x="13538" y="12267"/>
                  </a:lnTo>
                  <a:cubicBezTo>
                    <a:pt x="13538" y="12267"/>
                    <a:pt x="13529" y="12267"/>
                    <a:pt x="13529" y="12258"/>
                  </a:cubicBezTo>
                  <a:lnTo>
                    <a:pt x="13529" y="12247"/>
                  </a:lnTo>
                  <a:lnTo>
                    <a:pt x="13529" y="12238"/>
                  </a:lnTo>
                  <a:cubicBezTo>
                    <a:pt x="13518" y="12238"/>
                    <a:pt x="13518" y="12227"/>
                    <a:pt x="13518" y="12227"/>
                  </a:cubicBezTo>
                  <a:lnTo>
                    <a:pt x="13518" y="12218"/>
                  </a:lnTo>
                  <a:lnTo>
                    <a:pt x="13518" y="12208"/>
                  </a:lnTo>
                  <a:cubicBezTo>
                    <a:pt x="13509" y="12198"/>
                    <a:pt x="13509" y="12188"/>
                    <a:pt x="13509" y="12188"/>
                  </a:cubicBezTo>
                  <a:lnTo>
                    <a:pt x="13509" y="12178"/>
                  </a:lnTo>
                  <a:cubicBezTo>
                    <a:pt x="13509" y="12178"/>
                    <a:pt x="13499" y="12168"/>
                    <a:pt x="13499" y="12158"/>
                  </a:cubicBezTo>
                  <a:cubicBezTo>
                    <a:pt x="13499" y="12148"/>
                    <a:pt x="13489" y="12148"/>
                    <a:pt x="13489" y="12138"/>
                  </a:cubicBezTo>
                  <a:cubicBezTo>
                    <a:pt x="13489" y="12128"/>
                    <a:pt x="13489" y="12119"/>
                    <a:pt x="13479" y="12108"/>
                  </a:cubicBezTo>
                  <a:cubicBezTo>
                    <a:pt x="12783" y="9903"/>
                    <a:pt x="12962" y="6914"/>
                    <a:pt x="13390" y="4242"/>
                  </a:cubicBezTo>
                  <a:lnTo>
                    <a:pt x="13390" y="4232"/>
                  </a:lnTo>
                  <a:lnTo>
                    <a:pt x="13390" y="4222"/>
                  </a:lnTo>
                  <a:lnTo>
                    <a:pt x="13390" y="4212"/>
                  </a:lnTo>
                  <a:lnTo>
                    <a:pt x="13390" y="4202"/>
                  </a:lnTo>
                  <a:lnTo>
                    <a:pt x="13390" y="4192"/>
                  </a:lnTo>
                  <a:cubicBezTo>
                    <a:pt x="13648" y="2593"/>
                    <a:pt x="13986" y="1123"/>
                    <a:pt x="14284"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05" name="Google Shape;145;p26">
              <a:extLst>
                <a:ext uri="{FF2B5EF4-FFF2-40B4-BE49-F238E27FC236}">
                  <a16:creationId xmlns:a16="http://schemas.microsoft.com/office/drawing/2014/main" id="{BF61B64E-71A7-48D5-8291-87524D7E3266}"/>
                </a:ext>
              </a:extLst>
            </p:cNvPr>
            <p:cNvSpPr/>
            <p:nvPr/>
          </p:nvSpPr>
          <p:spPr>
            <a:xfrm>
              <a:off x="6289640" y="3211940"/>
              <a:ext cx="301784" cy="242694"/>
            </a:xfrm>
            <a:custGeom>
              <a:avLst/>
              <a:gdLst/>
              <a:ahLst/>
              <a:cxnLst/>
              <a:rect l="l" t="t" r="r" b="b"/>
              <a:pathLst>
                <a:path w="6338" h="5097" extrusionOk="0">
                  <a:moveTo>
                    <a:pt x="1" y="1"/>
                  </a:moveTo>
                  <a:lnTo>
                    <a:pt x="1" y="4153"/>
                  </a:lnTo>
                  <a:lnTo>
                    <a:pt x="3199" y="5097"/>
                  </a:lnTo>
                  <a:lnTo>
                    <a:pt x="6338" y="4153"/>
                  </a:lnTo>
                  <a:lnTo>
                    <a:pt x="6338" y="1"/>
                  </a:ln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06" name="Google Shape;146;p26">
              <a:extLst>
                <a:ext uri="{FF2B5EF4-FFF2-40B4-BE49-F238E27FC236}">
                  <a16:creationId xmlns:a16="http://schemas.microsoft.com/office/drawing/2014/main" id="{CDC9E3B7-EA00-4C62-A6DA-8A076050EFC6}"/>
                </a:ext>
              </a:extLst>
            </p:cNvPr>
            <p:cNvSpPr/>
            <p:nvPr/>
          </p:nvSpPr>
          <p:spPr>
            <a:xfrm>
              <a:off x="5958618" y="4407134"/>
              <a:ext cx="141369" cy="116847"/>
            </a:xfrm>
            <a:custGeom>
              <a:avLst/>
              <a:gdLst/>
              <a:ahLst/>
              <a:cxnLst/>
              <a:rect l="l" t="t" r="r" b="b"/>
              <a:pathLst>
                <a:path w="2969" h="2454" extrusionOk="0">
                  <a:moveTo>
                    <a:pt x="520" y="1"/>
                  </a:moveTo>
                  <a:cubicBezTo>
                    <a:pt x="394" y="1"/>
                    <a:pt x="298" y="71"/>
                    <a:pt x="229" y="238"/>
                  </a:cubicBezTo>
                  <a:cubicBezTo>
                    <a:pt x="0" y="764"/>
                    <a:pt x="139" y="1182"/>
                    <a:pt x="586" y="1420"/>
                  </a:cubicBezTo>
                  <a:cubicBezTo>
                    <a:pt x="1033" y="1658"/>
                    <a:pt x="1381" y="1847"/>
                    <a:pt x="1381" y="1847"/>
                  </a:cubicBezTo>
                  <a:cubicBezTo>
                    <a:pt x="1989" y="2231"/>
                    <a:pt x="2415" y="2454"/>
                    <a:pt x="2669" y="2454"/>
                  </a:cubicBezTo>
                  <a:cubicBezTo>
                    <a:pt x="2876" y="2454"/>
                    <a:pt x="2968" y="2306"/>
                    <a:pt x="2950" y="1976"/>
                  </a:cubicBezTo>
                  <a:cubicBezTo>
                    <a:pt x="2920" y="1241"/>
                    <a:pt x="2672" y="1232"/>
                    <a:pt x="1798" y="695"/>
                  </a:cubicBezTo>
                  <a:cubicBezTo>
                    <a:pt x="1202" y="322"/>
                    <a:pt x="791" y="1"/>
                    <a:pt x="520" y="1"/>
                  </a:cubicBezTo>
                  <a:close/>
                </a:path>
              </a:pathLst>
            </a:custGeom>
            <a:solidFill>
              <a:srgbClr val="ECCD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07" name="Google Shape;147;p26">
              <a:extLst>
                <a:ext uri="{FF2B5EF4-FFF2-40B4-BE49-F238E27FC236}">
                  <a16:creationId xmlns:a16="http://schemas.microsoft.com/office/drawing/2014/main" id="{0D0CEE9C-C40C-4A7B-B217-69BCB9050BB4}"/>
                </a:ext>
              </a:extLst>
            </p:cNvPr>
            <p:cNvSpPr/>
            <p:nvPr/>
          </p:nvSpPr>
          <p:spPr>
            <a:xfrm>
              <a:off x="5954809" y="4462416"/>
              <a:ext cx="119847" cy="126132"/>
            </a:xfrm>
            <a:custGeom>
              <a:avLst/>
              <a:gdLst/>
              <a:ahLst/>
              <a:cxnLst/>
              <a:rect l="l" t="t" r="r" b="b"/>
              <a:pathLst>
                <a:path w="2517" h="2649" extrusionOk="0">
                  <a:moveTo>
                    <a:pt x="338" y="1"/>
                  </a:moveTo>
                  <a:cubicBezTo>
                    <a:pt x="1" y="537"/>
                    <a:pt x="40" y="1302"/>
                    <a:pt x="289" y="1501"/>
                  </a:cubicBezTo>
                  <a:cubicBezTo>
                    <a:pt x="537" y="1709"/>
                    <a:pt x="1759" y="2554"/>
                    <a:pt x="2106" y="2643"/>
                  </a:cubicBezTo>
                  <a:cubicBezTo>
                    <a:pt x="2122" y="2647"/>
                    <a:pt x="2138" y="2649"/>
                    <a:pt x="2153" y="2649"/>
                  </a:cubicBezTo>
                  <a:cubicBezTo>
                    <a:pt x="2461" y="2649"/>
                    <a:pt x="2516" y="1796"/>
                    <a:pt x="2156" y="1541"/>
                  </a:cubicBezTo>
                  <a:cubicBezTo>
                    <a:pt x="1788" y="1263"/>
                    <a:pt x="1014" y="815"/>
                    <a:pt x="1014" y="815"/>
                  </a:cubicBezTo>
                  <a:lnTo>
                    <a:pt x="1232" y="557"/>
                  </a:lnTo>
                  <a:lnTo>
                    <a:pt x="338" y="1"/>
                  </a:lnTo>
                  <a:close/>
                </a:path>
              </a:pathLst>
            </a:custGeom>
            <a:solidFill>
              <a:srgbClr val="ECCD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08" name="Google Shape;148;p26">
              <a:extLst>
                <a:ext uri="{FF2B5EF4-FFF2-40B4-BE49-F238E27FC236}">
                  <a16:creationId xmlns:a16="http://schemas.microsoft.com/office/drawing/2014/main" id="{21A330D1-C6B6-4100-9700-52AF1EFE66FA}"/>
                </a:ext>
              </a:extLst>
            </p:cNvPr>
            <p:cNvSpPr/>
            <p:nvPr/>
          </p:nvSpPr>
          <p:spPr>
            <a:xfrm>
              <a:off x="5952476" y="4536219"/>
              <a:ext cx="87993" cy="81707"/>
            </a:xfrm>
            <a:custGeom>
              <a:avLst/>
              <a:gdLst/>
              <a:ahLst/>
              <a:cxnLst/>
              <a:rect l="l" t="t" r="r" b="b"/>
              <a:pathLst>
                <a:path w="1848" h="1716" extrusionOk="0">
                  <a:moveTo>
                    <a:pt x="398" y="0"/>
                  </a:moveTo>
                  <a:cubicBezTo>
                    <a:pt x="398" y="0"/>
                    <a:pt x="0" y="626"/>
                    <a:pt x="239" y="993"/>
                  </a:cubicBezTo>
                  <a:cubicBezTo>
                    <a:pt x="418" y="1290"/>
                    <a:pt x="1100" y="1716"/>
                    <a:pt x="1471" y="1716"/>
                  </a:cubicBezTo>
                  <a:cubicBezTo>
                    <a:pt x="1573" y="1716"/>
                    <a:pt x="1651" y="1684"/>
                    <a:pt x="1689" y="1609"/>
                  </a:cubicBezTo>
                  <a:cubicBezTo>
                    <a:pt x="1808" y="1391"/>
                    <a:pt x="1848" y="964"/>
                    <a:pt x="1629" y="835"/>
                  </a:cubicBezTo>
                  <a:cubicBezTo>
                    <a:pt x="1420" y="706"/>
                    <a:pt x="398" y="0"/>
                    <a:pt x="398" y="0"/>
                  </a:cubicBezTo>
                  <a:close/>
                </a:path>
              </a:pathLst>
            </a:custGeom>
            <a:solidFill>
              <a:srgbClr val="ECCD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09" name="Google Shape;149;p26">
              <a:extLst>
                <a:ext uri="{FF2B5EF4-FFF2-40B4-BE49-F238E27FC236}">
                  <a16:creationId xmlns:a16="http://schemas.microsoft.com/office/drawing/2014/main" id="{E19B5078-1B41-4F02-9068-D414833AB6C2}"/>
                </a:ext>
              </a:extLst>
            </p:cNvPr>
            <p:cNvSpPr/>
            <p:nvPr/>
          </p:nvSpPr>
          <p:spPr>
            <a:xfrm>
              <a:off x="5966141" y="4352614"/>
              <a:ext cx="88992" cy="87897"/>
            </a:xfrm>
            <a:custGeom>
              <a:avLst/>
              <a:gdLst/>
              <a:ahLst/>
              <a:cxnLst/>
              <a:rect l="l" t="t" r="r" b="b"/>
              <a:pathLst>
                <a:path w="1869" h="1846" extrusionOk="0">
                  <a:moveTo>
                    <a:pt x="517" y="1"/>
                  </a:moveTo>
                  <a:cubicBezTo>
                    <a:pt x="429" y="1"/>
                    <a:pt x="321" y="40"/>
                    <a:pt x="220" y="181"/>
                  </a:cubicBezTo>
                  <a:cubicBezTo>
                    <a:pt x="1" y="499"/>
                    <a:pt x="51" y="976"/>
                    <a:pt x="289" y="1165"/>
                  </a:cubicBezTo>
                  <a:cubicBezTo>
                    <a:pt x="489" y="1331"/>
                    <a:pt x="1252" y="1845"/>
                    <a:pt x="1536" y="1845"/>
                  </a:cubicBezTo>
                  <a:cubicBezTo>
                    <a:pt x="1592" y="1845"/>
                    <a:pt x="1629" y="1826"/>
                    <a:pt x="1640" y="1781"/>
                  </a:cubicBezTo>
                  <a:cubicBezTo>
                    <a:pt x="1700" y="1503"/>
                    <a:pt x="1868" y="926"/>
                    <a:pt x="1352" y="668"/>
                  </a:cubicBezTo>
                  <a:cubicBezTo>
                    <a:pt x="846" y="410"/>
                    <a:pt x="676" y="370"/>
                    <a:pt x="676" y="370"/>
                  </a:cubicBezTo>
                  <a:lnTo>
                    <a:pt x="707" y="62"/>
                  </a:lnTo>
                  <a:cubicBezTo>
                    <a:pt x="707" y="62"/>
                    <a:pt x="627" y="1"/>
                    <a:pt x="517" y="1"/>
                  </a:cubicBezTo>
                  <a:close/>
                </a:path>
              </a:pathLst>
            </a:custGeom>
            <a:solidFill>
              <a:srgbClr val="ECCD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10" name="Google Shape;150;p26">
              <a:extLst>
                <a:ext uri="{FF2B5EF4-FFF2-40B4-BE49-F238E27FC236}">
                  <a16:creationId xmlns:a16="http://schemas.microsoft.com/office/drawing/2014/main" id="{3A0C9FD5-B726-464E-9352-92F88252B5C0}"/>
                </a:ext>
              </a:extLst>
            </p:cNvPr>
            <p:cNvSpPr/>
            <p:nvPr/>
          </p:nvSpPr>
          <p:spPr>
            <a:xfrm>
              <a:off x="6097179" y="4142250"/>
              <a:ext cx="685323" cy="379063"/>
            </a:xfrm>
            <a:custGeom>
              <a:avLst/>
              <a:gdLst/>
              <a:ahLst/>
              <a:cxnLst/>
              <a:rect l="l" t="t" r="r" b="b"/>
              <a:pathLst>
                <a:path w="14393" h="7961" extrusionOk="0">
                  <a:moveTo>
                    <a:pt x="3129" y="1"/>
                  </a:moveTo>
                  <a:cubicBezTo>
                    <a:pt x="3129" y="1"/>
                    <a:pt x="1" y="2712"/>
                    <a:pt x="1272" y="6566"/>
                  </a:cubicBezTo>
                  <a:cubicBezTo>
                    <a:pt x="1272" y="6566"/>
                    <a:pt x="3647" y="7961"/>
                    <a:pt x="7164" y="7961"/>
                  </a:cubicBezTo>
                  <a:cubicBezTo>
                    <a:pt x="8922" y="7961"/>
                    <a:pt x="10966" y="7612"/>
                    <a:pt x="13141" y="6566"/>
                  </a:cubicBezTo>
                  <a:cubicBezTo>
                    <a:pt x="13141" y="6566"/>
                    <a:pt x="14393" y="2822"/>
                    <a:pt x="11523" y="1"/>
                  </a:cubicBezTo>
                  <a:close/>
                </a:path>
              </a:pathLst>
            </a:custGeom>
            <a:solidFill>
              <a:srgbClr val="134F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11" name="Google Shape;151;p26">
              <a:extLst>
                <a:ext uri="{FF2B5EF4-FFF2-40B4-BE49-F238E27FC236}">
                  <a16:creationId xmlns:a16="http://schemas.microsoft.com/office/drawing/2014/main" id="{60FC67D9-60CC-4819-BDFE-208D96F64CC1}"/>
                </a:ext>
              </a:extLst>
            </p:cNvPr>
            <p:cNvSpPr/>
            <p:nvPr/>
          </p:nvSpPr>
          <p:spPr>
            <a:xfrm>
              <a:off x="6139747" y="2564513"/>
              <a:ext cx="625756" cy="726938"/>
            </a:xfrm>
            <a:custGeom>
              <a:avLst/>
              <a:gdLst/>
              <a:ahLst/>
              <a:cxnLst/>
              <a:rect l="l" t="t" r="r" b="b"/>
              <a:pathLst>
                <a:path w="13142" h="15267" extrusionOk="0">
                  <a:moveTo>
                    <a:pt x="6576" y="0"/>
                  </a:moveTo>
                  <a:cubicBezTo>
                    <a:pt x="1" y="0"/>
                    <a:pt x="120" y="3049"/>
                    <a:pt x="288" y="8403"/>
                  </a:cubicBezTo>
                  <a:cubicBezTo>
                    <a:pt x="358" y="10827"/>
                    <a:pt x="239" y="15266"/>
                    <a:pt x="6546" y="15266"/>
                  </a:cubicBezTo>
                  <a:cubicBezTo>
                    <a:pt x="11860" y="15266"/>
                    <a:pt x="12814" y="11393"/>
                    <a:pt x="12814" y="8403"/>
                  </a:cubicBezTo>
                  <a:cubicBezTo>
                    <a:pt x="12814" y="4649"/>
                    <a:pt x="13141" y="0"/>
                    <a:pt x="6576" y="0"/>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12" name="Google Shape;152;p26">
              <a:extLst>
                <a:ext uri="{FF2B5EF4-FFF2-40B4-BE49-F238E27FC236}">
                  <a16:creationId xmlns:a16="http://schemas.microsoft.com/office/drawing/2014/main" id="{B345AFDF-D5E8-46EA-9D7F-0FCEFC32B185}"/>
                </a:ext>
              </a:extLst>
            </p:cNvPr>
            <p:cNvSpPr/>
            <p:nvPr/>
          </p:nvSpPr>
          <p:spPr>
            <a:xfrm>
              <a:off x="6327495" y="2564513"/>
              <a:ext cx="363779" cy="87993"/>
            </a:xfrm>
            <a:custGeom>
              <a:avLst/>
              <a:gdLst/>
              <a:ahLst/>
              <a:cxnLst/>
              <a:rect l="l" t="t" r="r" b="b"/>
              <a:pathLst>
                <a:path w="7640" h="1848" extrusionOk="0">
                  <a:moveTo>
                    <a:pt x="7639" y="1848"/>
                  </a:moveTo>
                  <a:lnTo>
                    <a:pt x="7639" y="1848"/>
                  </a:lnTo>
                  <a:lnTo>
                    <a:pt x="7639" y="1848"/>
                  </a:lnTo>
                  <a:close/>
                  <a:moveTo>
                    <a:pt x="7629" y="1838"/>
                  </a:moveTo>
                  <a:lnTo>
                    <a:pt x="7629" y="1838"/>
                  </a:lnTo>
                  <a:lnTo>
                    <a:pt x="7629" y="1838"/>
                  </a:lnTo>
                  <a:close/>
                  <a:moveTo>
                    <a:pt x="7619" y="1818"/>
                  </a:moveTo>
                  <a:lnTo>
                    <a:pt x="7619" y="1818"/>
                  </a:lnTo>
                  <a:lnTo>
                    <a:pt x="7619" y="1818"/>
                  </a:lnTo>
                  <a:close/>
                  <a:moveTo>
                    <a:pt x="7609" y="1818"/>
                  </a:moveTo>
                  <a:lnTo>
                    <a:pt x="7609" y="1818"/>
                  </a:lnTo>
                  <a:lnTo>
                    <a:pt x="7609" y="1818"/>
                  </a:lnTo>
                  <a:close/>
                  <a:moveTo>
                    <a:pt x="7609" y="1808"/>
                  </a:moveTo>
                  <a:lnTo>
                    <a:pt x="7609" y="1808"/>
                  </a:lnTo>
                  <a:lnTo>
                    <a:pt x="7609" y="1808"/>
                  </a:lnTo>
                  <a:close/>
                  <a:moveTo>
                    <a:pt x="7609" y="1808"/>
                  </a:moveTo>
                  <a:lnTo>
                    <a:pt x="7609" y="1808"/>
                  </a:lnTo>
                  <a:lnTo>
                    <a:pt x="7609" y="1808"/>
                  </a:lnTo>
                  <a:close/>
                  <a:moveTo>
                    <a:pt x="7599" y="1798"/>
                  </a:moveTo>
                  <a:lnTo>
                    <a:pt x="7599" y="1808"/>
                  </a:lnTo>
                  <a:lnTo>
                    <a:pt x="7599" y="1798"/>
                  </a:lnTo>
                  <a:close/>
                  <a:moveTo>
                    <a:pt x="7599" y="1798"/>
                  </a:moveTo>
                  <a:lnTo>
                    <a:pt x="7599" y="1798"/>
                  </a:lnTo>
                  <a:lnTo>
                    <a:pt x="7599" y="1798"/>
                  </a:lnTo>
                  <a:close/>
                  <a:moveTo>
                    <a:pt x="7599" y="1788"/>
                  </a:moveTo>
                  <a:lnTo>
                    <a:pt x="7599" y="1798"/>
                  </a:lnTo>
                  <a:lnTo>
                    <a:pt x="7599" y="1788"/>
                  </a:lnTo>
                  <a:close/>
                  <a:moveTo>
                    <a:pt x="7589" y="1788"/>
                  </a:moveTo>
                  <a:lnTo>
                    <a:pt x="7589" y="1788"/>
                  </a:lnTo>
                  <a:lnTo>
                    <a:pt x="7589" y="1788"/>
                  </a:lnTo>
                  <a:close/>
                  <a:moveTo>
                    <a:pt x="7589" y="1788"/>
                  </a:moveTo>
                  <a:lnTo>
                    <a:pt x="7589" y="1788"/>
                  </a:lnTo>
                  <a:lnTo>
                    <a:pt x="7589" y="1788"/>
                  </a:lnTo>
                  <a:close/>
                  <a:moveTo>
                    <a:pt x="7589" y="1778"/>
                  </a:moveTo>
                  <a:lnTo>
                    <a:pt x="7589" y="1788"/>
                  </a:lnTo>
                  <a:lnTo>
                    <a:pt x="7589" y="1778"/>
                  </a:lnTo>
                  <a:close/>
                  <a:moveTo>
                    <a:pt x="7580" y="1778"/>
                  </a:moveTo>
                  <a:lnTo>
                    <a:pt x="7580" y="1778"/>
                  </a:lnTo>
                  <a:lnTo>
                    <a:pt x="7580" y="1778"/>
                  </a:lnTo>
                  <a:close/>
                  <a:moveTo>
                    <a:pt x="7580" y="1778"/>
                  </a:moveTo>
                  <a:lnTo>
                    <a:pt x="7580" y="1778"/>
                  </a:lnTo>
                  <a:lnTo>
                    <a:pt x="7580" y="1778"/>
                  </a:lnTo>
                  <a:close/>
                  <a:moveTo>
                    <a:pt x="7569" y="1768"/>
                  </a:moveTo>
                  <a:lnTo>
                    <a:pt x="7580" y="1768"/>
                  </a:lnTo>
                  <a:lnTo>
                    <a:pt x="7569" y="1768"/>
                  </a:lnTo>
                  <a:close/>
                  <a:moveTo>
                    <a:pt x="7569" y="1758"/>
                  </a:moveTo>
                  <a:lnTo>
                    <a:pt x="7569" y="1768"/>
                  </a:lnTo>
                  <a:lnTo>
                    <a:pt x="7569" y="1758"/>
                  </a:lnTo>
                  <a:close/>
                  <a:moveTo>
                    <a:pt x="7560" y="1758"/>
                  </a:moveTo>
                  <a:lnTo>
                    <a:pt x="7569" y="1758"/>
                  </a:lnTo>
                  <a:lnTo>
                    <a:pt x="7560" y="1758"/>
                  </a:lnTo>
                  <a:close/>
                  <a:moveTo>
                    <a:pt x="7560" y="1749"/>
                  </a:moveTo>
                  <a:lnTo>
                    <a:pt x="7560" y="1758"/>
                  </a:lnTo>
                  <a:lnTo>
                    <a:pt x="7560" y="1749"/>
                  </a:lnTo>
                  <a:close/>
                  <a:moveTo>
                    <a:pt x="7560" y="1749"/>
                  </a:moveTo>
                  <a:lnTo>
                    <a:pt x="7560" y="1749"/>
                  </a:lnTo>
                  <a:lnTo>
                    <a:pt x="7560" y="1749"/>
                  </a:lnTo>
                  <a:close/>
                  <a:moveTo>
                    <a:pt x="1" y="228"/>
                  </a:moveTo>
                  <a:lnTo>
                    <a:pt x="1" y="228"/>
                  </a:lnTo>
                  <a:lnTo>
                    <a:pt x="1" y="228"/>
                  </a:lnTo>
                  <a:close/>
                  <a:moveTo>
                    <a:pt x="11" y="228"/>
                  </a:moveTo>
                  <a:lnTo>
                    <a:pt x="11" y="228"/>
                  </a:lnTo>
                  <a:lnTo>
                    <a:pt x="11" y="228"/>
                  </a:lnTo>
                  <a:close/>
                  <a:moveTo>
                    <a:pt x="20" y="219"/>
                  </a:moveTo>
                  <a:lnTo>
                    <a:pt x="20" y="228"/>
                  </a:lnTo>
                  <a:lnTo>
                    <a:pt x="20" y="219"/>
                  </a:lnTo>
                  <a:close/>
                  <a:moveTo>
                    <a:pt x="31" y="219"/>
                  </a:moveTo>
                  <a:lnTo>
                    <a:pt x="20" y="219"/>
                  </a:lnTo>
                  <a:lnTo>
                    <a:pt x="31" y="219"/>
                  </a:lnTo>
                  <a:close/>
                  <a:moveTo>
                    <a:pt x="31" y="219"/>
                  </a:moveTo>
                  <a:lnTo>
                    <a:pt x="31" y="219"/>
                  </a:lnTo>
                  <a:lnTo>
                    <a:pt x="31" y="219"/>
                  </a:lnTo>
                  <a:close/>
                  <a:moveTo>
                    <a:pt x="2633" y="0"/>
                  </a:moveTo>
                  <a:cubicBezTo>
                    <a:pt x="1610" y="0"/>
                    <a:pt x="755" y="80"/>
                    <a:pt x="40" y="219"/>
                  </a:cubicBezTo>
                  <a:cubicBezTo>
                    <a:pt x="755" y="80"/>
                    <a:pt x="1610" y="0"/>
                    <a:pt x="2633" y="0"/>
                  </a:cubicBezTo>
                  <a:cubicBezTo>
                    <a:pt x="5156" y="0"/>
                    <a:pt x="6655" y="685"/>
                    <a:pt x="7560" y="1749"/>
                  </a:cubicBezTo>
                  <a:cubicBezTo>
                    <a:pt x="6655" y="685"/>
                    <a:pt x="5156" y="0"/>
                    <a:pt x="2633" y="0"/>
                  </a:cubicBezTo>
                  <a:close/>
                </a:path>
              </a:pathLst>
            </a:custGeom>
            <a:solidFill>
              <a:srgbClr val="AD93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13" name="Google Shape;153;p26">
              <a:extLst>
                <a:ext uri="{FF2B5EF4-FFF2-40B4-BE49-F238E27FC236}">
                  <a16:creationId xmlns:a16="http://schemas.microsoft.com/office/drawing/2014/main" id="{AF80B104-D568-4080-94A5-74EF6648A463}"/>
                </a:ext>
              </a:extLst>
            </p:cNvPr>
            <p:cNvSpPr/>
            <p:nvPr/>
          </p:nvSpPr>
          <p:spPr>
            <a:xfrm>
              <a:off x="6410726" y="3290029"/>
              <a:ext cx="62042" cy="1428"/>
            </a:xfrm>
            <a:custGeom>
              <a:avLst/>
              <a:gdLst/>
              <a:ahLst/>
              <a:cxnLst/>
              <a:rect l="l" t="t" r="r" b="b"/>
              <a:pathLst>
                <a:path w="1303" h="30" extrusionOk="0">
                  <a:moveTo>
                    <a:pt x="845" y="29"/>
                  </a:moveTo>
                  <a:lnTo>
                    <a:pt x="845" y="29"/>
                  </a:lnTo>
                  <a:lnTo>
                    <a:pt x="845" y="29"/>
                  </a:lnTo>
                  <a:close/>
                  <a:moveTo>
                    <a:pt x="865" y="29"/>
                  </a:moveTo>
                  <a:lnTo>
                    <a:pt x="855" y="29"/>
                  </a:lnTo>
                  <a:lnTo>
                    <a:pt x="865" y="29"/>
                  </a:lnTo>
                  <a:close/>
                  <a:moveTo>
                    <a:pt x="835" y="29"/>
                  </a:moveTo>
                  <a:lnTo>
                    <a:pt x="835" y="29"/>
                  </a:lnTo>
                  <a:lnTo>
                    <a:pt x="835" y="29"/>
                  </a:lnTo>
                  <a:close/>
                  <a:moveTo>
                    <a:pt x="885" y="29"/>
                  </a:moveTo>
                  <a:lnTo>
                    <a:pt x="875" y="29"/>
                  </a:lnTo>
                  <a:lnTo>
                    <a:pt x="885" y="29"/>
                  </a:lnTo>
                  <a:close/>
                  <a:moveTo>
                    <a:pt x="825" y="29"/>
                  </a:moveTo>
                  <a:lnTo>
                    <a:pt x="825" y="29"/>
                  </a:lnTo>
                  <a:lnTo>
                    <a:pt x="825" y="29"/>
                  </a:lnTo>
                  <a:close/>
                  <a:moveTo>
                    <a:pt x="806" y="29"/>
                  </a:moveTo>
                  <a:lnTo>
                    <a:pt x="815" y="29"/>
                  </a:lnTo>
                  <a:lnTo>
                    <a:pt x="806" y="29"/>
                  </a:lnTo>
                  <a:close/>
                  <a:moveTo>
                    <a:pt x="905" y="29"/>
                  </a:moveTo>
                  <a:lnTo>
                    <a:pt x="885" y="29"/>
                  </a:lnTo>
                  <a:lnTo>
                    <a:pt x="905" y="29"/>
                  </a:lnTo>
                  <a:close/>
                  <a:moveTo>
                    <a:pt x="795" y="29"/>
                  </a:moveTo>
                  <a:lnTo>
                    <a:pt x="795" y="29"/>
                  </a:lnTo>
                  <a:lnTo>
                    <a:pt x="795" y="29"/>
                  </a:lnTo>
                  <a:close/>
                  <a:moveTo>
                    <a:pt x="914" y="29"/>
                  </a:moveTo>
                  <a:lnTo>
                    <a:pt x="905" y="29"/>
                  </a:lnTo>
                  <a:lnTo>
                    <a:pt x="914" y="29"/>
                  </a:lnTo>
                  <a:close/>
                  <a:moveTo>
                    <a:pt x="786" y="29"/>
                  </a:moveTo>
                  <a:lnTo>
                    <a:pt x="786" y="29"/>
                  </a:lnTo>
                  <a:lnTo>
                    <a:pt x="786" y="29"/>
                  </a:lnTo>
                  <a:close/>
                  <a:moveTo>
                    <a:pt x="775" y="29"/>
                  </a:moveTo>
                  <a:lnTo>
                    <a:pt x="775" y="29"/>
                  </a:lnTo>
                  <a:lnTo>
                    <a:pt x="775" y="29"/>
                  </a:lnTo>
                  <a:close/>
                  <a:moveTo>
                    <a:pt x="934" y="29"/>
                  </a:moveTo>
                  <a:lnTo>
                    <a:pt x="914" y="29"/>
                  </a:lnTo>
                  <a:lnTo>
                    <a:pt x="934" y="29"/>
                  </a:lnTo>
                  <a:close/>
                  <a:moveTo>
                    <a:pt x="766" y="29"/>
                  </a:moveTo>
                  <a:lnTo>
                    <a:pt x="766" y="29"/>
                  </a:lnTo>
                  <a:lnTo>
                    <a:pt x="766" y="29"/>
                  </a:lnTo>
                  <a:close/>
                  <a:moveTo>
                    <a:pt x="756" y="29"/>
                  </a:moveTo>
                  <a:lnTo>
                    <a:pt x="756" y="29"/>
                  </a:lnTo>
                  <a:lnTo>
                    <a:pt x="756" y="29"/>
                  </a:lnTo>
                  <a:close/>
                  <a:moveTo>
                    <a:pt x="945" y="29"/>
                  </a:moveTo>
                  <a:lnTo>
                    <a:pt x="934" y="29"/>
                  </a:lnTo>
                  <a:lnTo>
                    <a:pt x="945" y="29"/>
                  </a:lnTo>
                  <a:close/>
                  <a:moveTo>
                    <a:pt x="746" y="29"/>
                  </a:moveTo>
                  <a:lnTo>
                    <a:pt x="746" y="29"/>
                  </a:lnTo>
                  <a:lnTo>
                    <a:pt x="746" y="29"/>
                  </a:lnTo>
                  <a:close/>
                  <a:moveTo>
                    <a:pt x="965" y="29"/>
                  </a:moveTo>
                  <a:lnTo>
                    <a:pt x="954" y="29"/>
                  </a:lnTo>
                  <a:lnTo>
                    <a:pt x="965" y="29"/>
                  </a:lnTo>
                  <a:close/>
                  <a:moveTo>
                    <a:pt x="726" y="29"/>
                  </a:moveTo>
                  <a:lnTo>
                    <a:pt x="736" y="29"/>
                  </a:lnTo>
                  <a:lnTo>
                    <a:pt x="726" y="29"/>
                  </a:lnTo>
                  <a:close/>
                  <a:moveTo>
                    <a:pt x="716" y="29"/>
                  </a:moveTo>
                  <a:lnTo>
                    <a:pt x="726" y="29"/>
                  </a:lnTo>
                  <a:lnTo>
                    <a:pt x="716" y="29"/>
                  </a:lnTo>
                  <a:close/>
                  <a:moveTo>
                    <a:pt x="974" y="29"/>
                  </a:moveTo>
                  <a:lnTo>
                    <a:pt x="965" y="29"/>
                  </a:lnTo>
                  <a:lnTo>
                    <a:pt x="974" y="29"/>
                  </a:lnTo>
                  <a:close/>
                  <a:moveTo>
                    <a:pt x="706" y="29"/>
                  </a:moveTo>
                  <a:lnTo>
                    <a:pt x="716" y="29"/>
                  </a:lnTo>
                  <a:lnTo>
                    <a:pt x="706" y="29"/>
                  </a:lnTo>
                  <a:close/>
                  <a:moveTo>
                    <a:pt x="994" y="29"/>
                  </a:moveTo>
                  <a:lnTo>
                    <a:pt x="984" y="29"/>
                  </a:lnTo>
                  <a:lnTo>
                    <a:pt x="994" y="29"/>
                  </a:lnTo>
                  <a:close/>
                  <a:moveTo>
                    <a:pt x="696" y="29"/>
                  </a:moveTo>
                  <a:lnTo>
                    <a:pt x="696" y="29"/>
                  </a:lnTo>
                  <a:lnTo>
                    <a:pt x="696" y="29"/>
                  </a:lnTo>
                  <a:close/>
                  <a:moveTo>
                    <a:pt x="1004" y="29"/>
                  </a:moveTo>
                  <a:lnTo>
                    <a:pt x="994" y="29"/>
                  </a:lnTo>
                  <a:lnTo>
                    <a:pt x="1004" y="29"/>
                  </a:lnTo>
                  <a:close/>
                  <a:moveTo>
                    <a:pt x="686" y="29"/>
                  </a:moveTo>
                  <a:lnTo>
                    <a:pt x="686" y="29"/>
                  </a:lnTo>
                  <a:lnTo>
                    <a:pt x="686" y="29"/>
                  </a:lnTo>
                  <a:close/>
                  <a:moveTo>
                    <a:pt x="676" y="29"/>
                  </a:moveTo>
                  <a:lnTo>
                    <a:pt x="676" y="29"/>
                  </a:lnTo>
                  <a:lnTo>
                    <a:pt x="676" y="29"/>
                  </a:lnTo>
                  <a:close/>
                  <a:moveTo>
                    <a:pt x="1024" y="29"/>
                  </a:moveTo>
                  <a:lnTo>
                    <a:pt x="1014" y="29"/>
                  </a:lnTo>
                  <a:lnTo>
                    <a:pt x="1024" y="29"/>
                  </a:lnTo>
                  <a:close/>
                  <a:moveTo>
                    <a:pt x="667" y="29"/>
                  </a:moveTo>
                  <a:lnTo>
                    <a:pt x="667" y="29"/>
                  </a:lnTo>
                  <a:lnTo>
                    <a:pt x="667" y="29"/>
                  </a:lnTo>
                  <a:close/>
                  <a:moveTo>
                    <a:pt x="656" y="29"/>
                  </a:moveTo>
                  <a:lnTo>
                    <a:pt x="656" y="29"/>
                  </a:lnTo>
                  <a:lnTo>
                    <a:pt x="656" y="29"/>
                  </a:lnTo>
                  <a:close/>
                  <a:moveTo>
                    <a:pt x="1044" y="29"/>
                  </a:moveTo>
                  <a:lnTo>
                    <a:pt x="1024" y="29"/>
                  </a:lnTo>
                  <a:lnTo>
                    <a:pt x="1044" y="29"/>
                  </a:lnTo>
                  <a:close/>
                  <a:moveTo>
                    <a:pt x="647" y="29"/>
                  </a:moveTo>
                  <a:lnTo>
                    <a:pt x="647" y="29"/>
                  </a:lnTo>
                  <a:lnTo>
                    <a:pt x="647" y="29"/>
                  </a:lnTo>
                  <a:close/>
                  <a:moveTo>
                    <a:pt x="1054" y="29"/>
                  </a:moveTo>
                  <a:lnTo>
                    <a:pt x="1044" y="29"/>
                  </a:lnTo>
                  <a:lnTo>
                    <a:pt x="1054" y="29"/>
                  </a:lnTo>
                  <a:close/>
                  <a:moveTo>
                    <a:pt x="627" y="29"/>
                  </a:moveTo>
                  <a:lnTo>
                    <a:pt x="636" y="29"/>
                  </a:lnTo>
                  <a:lnTo>
                    <a:pt x="627" y="29"/>
                  </a:lnTo>
                  <a:close/>
                  <a:moveTo>
                    <a:pt x="616" y="29"/>
                  </a:moveTo>
                  <a:lnTo>
                    <a:pt x="627" y="29"/>
                  </a:lnTo>
                  <a:lnTo>
                    <a:pt x="616" y="29"/>
                  </a:lnTo>
                  <a:close/>
                  <a:moveTo>
                    <a:pt x="1073" y="29"/>
                  </a:moveTo>
                  <a:lnTo>
                    <a:pt x="1054" y="29"/>
                  </a:lnTo>
                  <a:lnTo>
                    <a:pt x="1073" y="29"/>
                  </a:lnTo>
                  <a:close/>
                  <a:moveTo>
                    <a:pt x="607" y="29"/>
                  </a:moveTo>
                  <a:lnTo>
                    <a:pt x="616" y="29"/>
                  </a:lnTo>
                  <a:lnTo>
                    <a:pt x="607" y="29"/>
                  </a:lnTo>
                  <a:close/>
                  <a:moveTo>
                    <a:pt x="1084" y="29"/>
                  </a:moveTo>
                  <a:lnTo>
                    <a:pt x="1073" y="29"/>
                  </a:lnTo>
                  <a:lnTo>
                    <a:pt x="1084" y="29"/>
                  </a:lnTo>
                  <a:close/>
                  <a:moveTo>
                    <a:pt x="587" y="29"/>
                  </a:moveTo>
                  <a:lnTo>
                    <a:pt x="587" y="29"/>
                  </a:lnTo>
                  <a:lnTo>
                    <a:pt x="587" y="29"/>
                  </a:lnTo>
                  <a:close/>
                  <a:moveTo>
                    <a:pt x="1104" y="29"/>
                  </a:moveTo>
                  <a:lnTo>
                    <a:pt x="1084" y="29"/>
                  </a:lnTo>
                  <a:lnTo>
                    <a:pt x="1104" y="29"/>
                  </a:lnTo>
                  <a:close/>
                  <a:moveTo>
                    <a:pt x="577" y="29"/>
                  </a:moveTo>
                  <a:lnTo>
                    <a:pt x="577" y="29"/>
                  </a:lnTo>
                  <a:lnTo>
                    <a:pt x="577" y="29"/>
                  </a:lnTo>
                  <a:close/>
                  <a:moveTo>
                    <a:pt x="1113" y="29"/>
                  </a:moveTo>
                  <a:lnTo>
                    <a:pt x="1104" y="29"/>
                  </a:lnTo>
                  <a:lnTo>
                    <a:pt x="1113" y="29"/>
                  </a:lnTo>
                  <a:close/>
                  <a:moveTo>
                    <a:pt x="567" y="29"/>
                  </a:moveTo>
                  <a:lnTo>
                    <a:pt x="567" y="29"/>
                  </a:lnTo>
                  <a:lnTo>
                    <a:pt x="567" y="29"/>
                  </a:lnTo>
                  <a:close/>
                  <a:moveTo>
                    <a:pt x="557" y="29"/>
                  </a:moveTo>
                  <a:lnTo>
                    <a:pt x="557" y="29"/>
                  </a:lnTo>
                  <a:lnTo>
                    <a:pt x="557" y="29"/>
                  </a:lnTo>
                  <a:close/>
                  <a:moveTo>
                    <a:pt x="1133" y="29"/>
                  </a:moveTo>
                  <a:lnTo>
                    <a:pt x="1123" y="29"/>
                  </a:lnTo>
                  <a:lnTo>
                    <a:pt x="1133" y="29"/>
                  </a:lnTo>
                  <a:close/>
                  <a:moveTo>
                    <a:pt x="547" y="29"/>
                  </a:moveTo>
                  <a:lnTo>
                    <a:pt x="547" y="29"/>
                  </a:lnTo>
                  <a:lnTo>
                    <a:pt x="547" y="29"/>
                  </a:lnTo>
                  <a:close/>
                  <a:moveTo>
                    <a:pt x="1143" y="29"/>
                  </a:moveTo>
                  <a:lnTo>
                    <a:pt x="1133" y="29"/>
                  </a:lnTo>
                  <a:lnTo>
                    <a:pt x="1143" y="29"/>
                  </a:lnTo>
                  <a:close/>
                  <a:moveTo>
                    <a:pt x="537" y="29"/>
                  </a:moveTo>
                  <a:lnTo>
                    <a:pt x="537" y="29"/>
                  </a:lnTo>
                  <a:lnTo>
                    <a:pt x="537" y="29"/>
                  </a:lnTo>
                  <a:close/>
                  <a:moveTo>
                    <a:pt x="517" y="29"/>
                  </a:moveTo>
                  <a:lnTo>
                    <a:pt x="527" y="29"/>
                  </a:lnTo>
                  <a:lnTo>
                    <a:pt x="517" y="29"/>
                  </a:lnTo>
                  <a:close/>
                  <a:moveTo>
                    <a:pt x="1163" y="29"/>
                  </a:moveTo>
                  <a:lnTo>
                    <a:pt x="1153" y="29"/>
                  </a:lnTo>
                  <a:lnTo>
                    <a:pt x="1163" y="29"/>
                  </a:lnTo>
                  <a:close/>
                  <a:moveTo>
                    <a:pt x="508" y="29"/>
                  </a:moveTo>
                  <a:lnTo>
                    <a:pt x="517" y="29"/>
                  </a:lnTo>
                  <a:lnTo>
                    <a:pt x="508" y="29"/>
                  </a:lnTo>
                  <a:close/>
                  <a:moveTo>
                    <a:pt x="1173" y="29"/>
                  </a:moveTo>
                  <a:lnTo>
                    <a:pt x="1163" y="29"/>
                  </a:lnTo>
                  <a:lnTo>
                    <a:pt x="1173" y="29"/>
                  </a:lnTo>
                  <a:close/>
                  <a:moveTo>
                    <a:pt x="497" y="29"/>
                  </a:moveTo>
                  <a:lnTo>
                    <a:pt x="508" y="29"/>
                  </a:lnTo>
                  <a:lnTo>
                    <a:pt x="497" y="29"/>
                  </a:lnTo>
                  <a:close/>
                  <a:moveTo>
                    <a:pt x="488" y="29"/>
                  </a:moveTo>
                  <a:lnTo>
                    <a:pt x="488" y="29"/>
                  </a:lnTo>
                  <a:lnTo>
                    <a:pt x="488" y="29"/>
                  </a:lnTo>
                  <a:close/>
                  <a:moveTo>
                    <a:pt x="1193" y="29"/>
                  </a:moveTo>
                  <a:lnTo>
                    <a:pt x="1183" y="29"/>
                  </a:lnTo>
                  <a:lnTo>
                    <a:pt x="1193" y="29"/>
                  </a:lnTo>
                  <a:close/>
                  <a:moveTo>
                    <a:pt x="477" y="29"/>
                  </a:moveTo>
                  <a:lnTo>
                    <a:pt x="477" y="29"/>
                  </a:lnTo>
                  <a:lnTo>
                    <a:pt x="477" y="29"/>
                  </a:lnTo>
                  <a:close/>
                  <a:moveTo>
                    <a:pt x="1203" y="29"/>
                  </a:moveTo>
                  <a:lnTo>
                    <a:pt x="1193" y="29"/>
                  </a:lnTo>
                  <a:lnTo>
                    <a:pt x="1203" y="29"/>
                  </a:lnTo>
                  <a:close/>
                  <a:moveTo>
                    <a:pt x="468" y="29"/>
                  </a:moveTo>
                  <a:lnTo>
                    <a:pt x="468" y="29"/>
                  </a:lnTo>
                  <a:lnTo>
                    <a:pt x="468" y="29"/>
                  </a:lnTo>
                  <a:close/>
                  <a:moveTo>
                    <a:pt x="458" y="29"/>
                  </a:moveTo>
                  <a:lnTo>
                    <a:pt x="458" y="29"/>
                  </a:lnTo>
                  <a:lnTo>
                    <a:pt x="458" y="29"/>
                  </a:lnTo>
                  <a:close/>
                  <a:moveTo>
                    <a:pt x="1212" y="29"/>
                  </a:moveTo>
                  <a:lnTo>
                    <a:pt x="1212" y="29"/>
                  </a:lnTo>
                  <a:lnTo>
                    <a:pt x="1212" y="29"/>
                  </a:lnTo>
                  <a:close/>
                  <a:moveTo>
                    <a:pt x="448" y="29"/>
                  </a:moveTo>
                  <a:lnTo>
                    <a:pt x="448" y="29"/>
                  </a:lnTo>
                  <a:lnTo>
                    <a:pt x="448" y="29"/>
                  </a:lnTo>
                  <a:close/>
                  <a:moveTo>
                    <a:pt x="1232" y="29"/>
                  </a:moveTo>
                  <a:lnTo>
                    <a:pt x="1223" y="29"/>
                  </a:lnTo>
                  <a:lnTo>
                    <a:pt x="1232" y="29"/>
                  </a:lnTo>
                  <a:close/>
                  <a:moveTo>
                    <a:pt x="438" y="29"/>
                  </a:moveTo>
                  <a:lnTo>
                    <a:pt x="438" y="29"/>
                  </a:lnTo>
                  <a:lnTo>
                    <a:pt x="438" y="29"/>
                  </a:lnTo>
                  <a:close/>
                  <a:moveTo>
                    <a:pt x="428" y="29"/>
                  </a:moveTo>
                  <a:lnTo>
                    <a:pt x="428" y="29"/>
                  </a:lnTo>
                  <a:lnTo>
                    <a:pt x="428" y="29"/>
                  </a:lnTo>
                  <a:close/>
                  <a:moveTo>
                    <a:pt x="1252" y="29"/>
                  </a:moveTo>
                  <a:lnTo>
                    <a:pt x="1243" y="29"/>
                  </a:lnTo>
                  <a:lnTo>
                    <a:pt x="1252" y="29"/>
                  </a:lnTo>
                  <a:close/>
                  <a:moveTo>
                    <a:pt x="418" y="29"/>
                  </a:moveTo>
                  <a:lnTo>
                    <a:pt x="418" y="29"/>
                  </a:lnTo>
                  <a:lnTo>
                    <a:pt x="418" y="29"/>
                  </a:lnTo>
                  <a:close/>
                  <a:moveTo>
                    <a:pt x="1262" y="29"/>
                  </a:moveTo>
                  <a:lnTo>
                    <a:pt x="1252" y="29"/>
                  </a:lnTo>
                  <a:lnTo>
                    <a:pt x="1262" y="29"/>
                  </a:lnTo>
                  <a:close/>
                  <a:moveTo>
                    <a:pt x="408" y="29"/>
                  </a:moveTo>
                  <a:lnTo>
                    <a:pt x="408" y="29"/>
                  </a:lnTo>
                  <a:lnTo>
                    <a:pt x="408" y="29"/>
                  </a:lnTo>
                  <a:close/>
                  <a:moveTo>
                    <a:pt x="398" y="20"/>
                  </a:moveTo>
                  <a:lnTo>
                    <a:pt x="398" y="29"/>
                  </a:lnTo>
                  <a:lnTo>
                    <a:pt x="398" y="20"/>
                  </a:lnTo>
                  <a:close/>
                  <a:moveTo>
                    <a:pt x="1272" y="20"/>
                  </a:moveTo>
                  <a:lnTo>
                    <a:pt x="1272" y="29"/>
                  </a:lnTo>
                  <a:lnTo>
                    <a:pt x="1272" y="20"/>
                  </a:lnTo>
                  <a:close/>
                  <a:moveTo>
                    <a:pt x="378" y="20"/>
                  </a:moveTo>
                  <a:lnTo>
                    <a:pt x="388" y="20"/>
                  </a:lnTo>
                  <a:lnTo>
                    <a:pt x="378" y="20"/>
                  </a:lnTo>
                  <a:close/>
                  <a:moveTo>
                    <a:pt x="1292" y="20"/>
                  </a:moveTo>
                  <a:lnTo>
                    <a:pt x="1292" y="20"/>
                  </a:lnTo>
                  <a:lnTo>
                    <a:pt x="1292" y="20"/>
                  </a:lnTo>
                  <a:close/>
                  <a:moveTo>
                    <a:pt x="369" y="20"/>
                  </a:moveTo>
                  <a:lnTo>
                    <a:pt x="378" y="20"/>
                  </a:lnTo>
                  <a:lnTo>
                    <a:pt x="369" y="20"/>
                  </a:lnTo>
                  <a:close/>
                  <a:moveTo>
                    <a:pt x="358" y="20"/>
                  </a:moveTo>
                  <a:lnTo>
                    <a:pt x="369" y="20"/>
                  </a:lnTo>
                  <a:lnTo>
                    <a:pt x="358" y="20"/>
                  </a:lnTo>
                  <a:close/>
                  <a:moveTo>
                    <a:pt x="1302" y="20"/>
                  </a:moveTo>
                  <a:lnTo>
                    <a:pt x="1302" y="20"/>
                  </a:lnTo>
                  <a:lnTo>
                    <a:pt x="1302" y="20"/>
                  </a:lnTo>
                  <a:close/>
                  <a:moveTo>
                    <a:pt x="338" y="20"/>
                  </a:moveTo>
                  <a:lnTo>
                    <a:pt x="338" y="20"/>
                  </a:lnTo>
                  <a:lnTo>
                    <a:pt x="338" y="20"/>
                  </a:lnTo>
                  <a:close/>
                  <a:moveTo>
                    <a:pt x="329" y="20"/>
                  </a:moveTo>
                  <a:lnTo>
                    <a:pt x="329" y="20"/>
                  </a:lnTo>
                  <a:lnTo>
                    <a:pt x="329" y="20"/>
                  </a:lnTo>
                  <a:close/>
                  <a:moveTo>
                    <a:pt x="318" y="20"/>
                  </a:moveTo>
                  <a:lnTo>
                    <a:pt x="318" y="20"/>
                  </a:lnTo>
                  <a:lnTo>
                    <a:pt x="318" y="20"/>
                  </a:lnTo>
                  <a:close/>
                  <a:moveTo>
                    <a:pt x="309" y="20"/>
                  </a:moveTo>
                  <a:lnTo>
                    <a:pt x="309" y="20"/>
                  </a:lnTo>
                  <a:lnTo>
                    <a:pt x="309" y="20"/>
                  </a:lnTo>
                  <a:close/>
                  <a:moveTo>
                    <a:pt x="289" y="20"/>
                  </a:moveTo>
                  <a:lnTo>
                    <a:pt x="289" y="20"/>
                  </a:lnTo>
                  <a:lnTo>
                    <a:pt x="289" y="20"/>
                  </a:lnTo>
                  <a:close/>
                  <a:moveTo>
                    <a:pt x="279" y="20"/>
                  </a:moveTo>
                  <a:lnTo>
                    <a:pt x="279" y="20"/>
                  </a:lnTo>
                  <a:lnTo>
                    <a:pt x="279" y="20"/>
                  </a:lnTo>
                  <a:close/>
                  <a:moveTo>
                    <a:pt x="269" y="20"/>
                  </a:moveTo>
                  <a:lnTo>
                    <a:pt x="269" y="20"/>
                  </a:lnTo>
                  <a:lnTo>
                    <a:pt x="269" y="20"/>
                  </a:lnTo>
                  <a:close/>
                  <a:moveTo>
                    <a:pt x="249" y="20"/>
                  </a:moveTo>
                  <a:lnTo>
                    <a:pt x="249" y="20"/>
                  </a:lnTo>
                  <a:lnTo>
                    <a:pt x="249" y="20"/>
                  </a:lnTo>
                  <a:close/>
                  <a:moveTo>
                    <a:pt x="239" y="20"/>
                  </a:moveTo>
                  <a:lnTo>
                    <a:pt x="239" y="20"/>
                  </a:lnTo>
                  <a:lnTo>
                    <a:pt x="239" y="20"/>
                  </a:lnTo>
                  <a:close/>
                  <a:moveTo>
                    <a:pt x="229" y="20"/>
                  </a:moveTo>
                  <a:lnTo>
                    <a:pt x="229" y="20"/>
                  </a:lnTo>
                  <a:lnTo>
                    <a:pt x="229" y="20"/>
                  </a:lnTo>
                  <a:close/>
                  <a:moveTo>
                    <a:pt x="219" y="20"/>
                  </a:moveTo>
                  <a:lnTo>
                    <a:pt x="219" y="20"/>
                  </a:lnTo>
                  <a:lnTo>
                    <a:pt x="219" y="20"/>
                  </a:lnTo>
                  <a:close/>
                  <a:moveTo>
                    <a:pt x="190" y="20"/>
                  </a:moveTo>
                  <a:lnTo>
                    <a:pt x="199" y="20"/>
                  </a:lnTo>
                  <a:lnTo>
                    <a:pt x="190" y="20"/>
                  </a:lnTo>
                  <a:close/>
                  <a:moveTo>
                    <a:pt x="179" y="20"/>
                  </a:moveTo>
                  <a:lnTo>
                    <a:pt x="190" y="20"/>
                  </a:lnTo>
                  <a:lnTo>
                    <a:pt x="179" y="20"/>
                  </a:lnTo>
                  <a:close/>
                  <a:moveTo>
                    <a:pt x="170" y="10"/>
                  </a:moveTo>
                  <a:lnTo>
                    <a:pt x="170" y="10"/>
                  </a:lnTo>
                  <a:lnTo>
                    <a:pt x="170" y="10"/>
                  </a:lnTo>
                  <a:close/>
                  <a:moveTo>
                    <a:pt x="150" y="10"/>
                  </a:moveTo>
                  <a:lnTo>
                    <a:pt x="150" y="10"/>
                  </a:lnTo>
                  <a:lnTo>
                    <a:pt x="150" y="10"/>
                  </a:lnTo>
                  <a:close/>
                  <a:moveTo>
                    <a:pt x="140" y="10"/>
                  </a:moveTo>
                  <a:lnTo>
                    <a:pt x="140" y="10"/>
                  </a:lnTo>
                  <a:lnTo>
                    <a:pt x="140" y="10"/>
                  </a:lnTo>
                  <a:close/>
                  <a:moveTo>
                    <a:pt x="130" y="10"/>
                  </a:moveTo>
                  <a:lnTo>
                    <a:pt x="130" y="10"/>
                  </a:lnTo>
                  <a:lnTo>
                    <a:pt x="130" y="10"/>
                  </a:lnTo>
                  <a:close/>
                  <a:moveTo>
                    <a:pt x="120" y="10"/>
                  </a:moveTo>
                  <a:lnTo>
                    <a:pt x="120" y="10"/>
                  </a:lnTo>
                  <a:lnTo>
                    <a:pt x="120" y="10"/>
                  </a:lnTo>
                  <a:close/>
                  <a:moveTo>
                    <a:pt x="100" y="10"/>
                  </a:moveTo>
                  <a:lnTo>
                    <a:pt x="100" y="10"/>
                  </a:lnTo>
                  <a:lnTo>
                    <a:pt x="100" y="10"/>
                  </a:lnTo>
                  <a:close/>
                  <a:moveTo>
                    <a:pt x="90" y="10"/>
                  </a:moveTo>
                  <a:lnTo>
                    <a:pt x="90" y="10"/>
                  </a:lnTo>
                  <a:lnTo>
                    <a:pt x="90" y="10"/>
                  </a:lnTo>
                  <a:close/>
                  <a:moveTo>
                    <a:pt x="80" y="10"/>
                  </a:moveTo>
                  <a:lnTo>
                    <a:pt x="80" y="10"/>
                  </a:lnTo>
                  <a:lnTo>
                    <a:pt x="80" y="10"/>
                  </a:lnTo>
                  <a:close/>
                  <a:moveTo>
                    <a:pt x="51" y="10"/>
                  </a:moveTo>
                  <a:lnTo>
                    <a:pt x="51" y="10"/>
                  </a:lnTo>
                  <a:lnTo>
                    <a:pt x="51" y="10"/>
                  </a:lnTo>
                  <a:close/>
                  <a:moveTo>
                    <a:pt x="40" y="10"/>
                  </a:moveTo>
                  <a:lnTo>
                    <a:pt x="40" y="10"/>
                  </a:lnTo>
                  <a:lnTo>
                    <a:pt x="40" y="10"/>
                  </a:lnTo>
                  <a:close/>
                  <a:moveTo>
                    <a:pt x="1" y="0"/>
                  </a:moveTo>
                  <a:lnTo>
                    <a:pt x="1" y="0"/>
                  </a:lnTo>
                  <a:close/>
                </a:path>
              </a:pathLst>
            </a:custGeom>
            <a:solidFill>
              <a:srgbClr val="492C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14" name="Google Shape;154;p26">
              <a:extLst>
                <a:ext uri="{FF2B5EF4-FFF2-40B4-BE49-F238E27FC236}">
                  <a16:creationId xmlns:a16="http://schemas.microsoft.com/office/drawing/2014/main" id="{387BA0A5-90FB-4B20-A908-94A63D4027AE}"/>
                </a:ext>
              </a:extLst>
            </p:cNvPr>
            <p:cNvSpPr/>
            <p:nvPr/>
          </p:nvSpPr>
          <p:spPr>
            <a:xfrm>
              <a:off x="6172364" y="3125899"/>
              <a:ext cx="537335" cy="165557"/>
            </a:xfrm>
            <a:custGeom>
              <a:avLst/>
              <a:gdLst/>
              <a:ahLst/>
              <a:cxnLst/>
              <a:rect l="l" t="t" r="r" b="b"/>
              <a:pathLst>
                <a:path w="11285" h="3477" extrusionOk="0">
                  <a:moveTo>
                    <a:pt x="1" y="0"/>
                  </a:moveTo>
                  <a:lnTo>
                    <a:pt x="1" y="0"/>
                  </a:lnTo>
                  <a:cubicBezTo>
                    <a:pt x="517" y="1689"/>
                    <a:pt x="1799" y="3218"/>
                    <a:pt x="5007" y="3447"/>
                  </a:cubicBezTo>
                  <a:cubicBezTo>
                    <a:pt x="5017" y="3447"/>
                    <a:pt x="5027" y="3457"/>
                    <a:pt x="5046" y="3457"/>
                  </a:cubicBezTo>
                  <a:lnTo>
                    <a:pt x="5176" y="3457"/>
                  </a:lnTo>
                  <a:lnTo>
                    <a:pt x="5185" y="3467"/>
                  </a:lnTo>
                  <a:lnTo>
                    <a:pt x="5404" y="3467"/>
                  </a:lnTo>
                  <a:lnTo>
                    <a:pt x="5404" y="3476"/>
                  </a:lnTo>
                  <a:lnTo>
                    <a:pt x="6278" y="3476"/>
                  </a:lnTo>
                  <a:lnTo>
                    <a:pt x="6278" y="3467"/>
                  </a:lnTo>
                  <a:lnTo>
                    <a:pt x="6308" y="3467"/>
                  </a:lnTo>
                  <a:cubicBezTo>
                    <a:pt x="9000" y="3357"/>
                    <a:pt x="10489" y="2185"/>
                    <a:pt x="11284" y="675"/>
                  </a:cubicBezTo>
                  <a:lnTo>
                    <a:pt x="11284" y="675"/>
                  </a:lnTo>
                  <a:cubicBezTo>
                    <a:pt x="10261" y="1838"/>
                    <a:pt x="8295" y="3030"/>
                    <a:pt x="5712" y="3030"/>
                  </a:cubicBezTo>
                  <a:lnTo>
                    <a:pt x="5543" y="3030"/>
                  </a:lnTo>
                  <a:cubicBezTo>
                    <a:pt x="2603" y="2970"/>
                    <a:pt x="825" y="1609"/>
                    <a:pt x="1" y="0"/>
                  </a:cubicBezTo>
                  <a:close/>
                </a:path>
              </a:pathLst>
            </a:custGeom>
            <a:solidFill>
              <a:srgbClr val="C89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15" name="Google Shape;155;p26">
              <a:extLst>
                <a:ext uri="{FF2B5EF4-FFF2-40B4-BE49-F238E27FC236}">
                  <a16:creationId xmlns:a16="http://schemas.microsoft.com/office/drawing/2014/main" id="{50EE54EC-4B60-4348-88A7-51D021EAFC97}"/>
                </a:ext>
              </a:extLst>
            </p:cNvPr>
            <p:cNvSpPr/>
            <p:nvPr/>
          </p:nvSpPr>
          <p:spPr>
            <a:xfrm>
              <a:off x="6294878" y="2866680"/>
              <a:ext cx="43092" cy="65328"/>
            </a:xfrm>
            <a:custGeom>
              <a:avLst/>
              <a:gdLst/>
              <a:ahLst/>
              <a:cxnLst/>
              <a:rect l="l" t="t" r="r" b="b"/>
              <a:pathLst>
                <a:path w="905" h="1372" extrusionOk="0">
                  <a:moveTo>
                    <a:pt x="457" y="1"/>
                  </a:moveTo>
                  <a:cubicBezTo>
                    <a:pt x="219" y="1"/>
                    <a:pt x="10" y="309"/>
                    <a:pt x="10" y="687"/>
                  </a:cubicBezTo>
                  <a:cubicBezTo>
                    <a:pt x="1" y="1064"/>
                    <a:pt x="199" y="1372"/>
                    <a:pt x="447" y="1372"/>
                  </a:cubicBezTo>
                  <a:cubicBezTo>
                    <a:pt x="451" y="1372"/>
                    <a:pt x="455" y="1372"/>
                    <a:pt x="459" y="1372"/>
                  </a:cubicBezTo>
                  <a:cubicBezTo>
                    <a:pt x="702" y="1372"/>
                    <a:pt x="894" y="1068"/>
                    <a:pt x="894" y="696"/>
                  </a:cubicBezTo>
                  <a:cubicBezTo>
                    <a:pt x="904" y="319"/>
                    <a:pt x="705" y="1"/>
                    <a:pt x="457" y="1"/>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16" name="Google Shape;156;p26">
              <a:extLst>
                <a:ext uri="{FF2B5EF4-FFF2-40B4-BE49-F238E27FC236}">
                  <a16:creationId xmlns:a16="http://schemas.microsoft.com/office/drawing/2014/main" id="{248F1D60-ABBE-43B1-A331-8AF419DB5671}"/>
                </a:ext>
              </a:extLst>
            </p:cNvPr>
            <p:cNvSpPr/>
            <p:nvPr/>
          </p:nvSpPr>
          <p:spPr>
            <a:xfrm>
              <a:off x="6524242" y="2866680"/>
              <a:ext cx="43092" cy="65328"/>
            </a:xfrm>
            <a:custGeom>
              <a:avLst/>
              <a:gdLst/>
              <a:ahLst/>
              <a:cxnLst/>
              <a:rect l="l" t="t" r="r" b="b"/>
              <a:pathLst>
                <a:path w="905" h="1372" extrusionOk="0">
                  <a:moveTo>
                    <a:pt x="457" y="1"/>
                  </a:moveTo>
                  <a:cubicBezTo>
                    <a:pt x="209" y="1"/>
                    <a:pt x="11" y="309"/>
                    <a:pt x="0" y="687"/>
                  </a:cubicBezTo>
                  <a:cubicBezTo>
                    <a:pt x="0" y="1064"/>
                    <a:pt x="199" y="1372"/>
                    <a:pt x="438" y="1372"/>
                  </a:cubicBezTo>
                  <a:cubicBezTo>
                    <a:pt x="442" y="1372"/>
                    <a:pt x="446" y="1372"/>
                    <a:pt x="450" y="1372"/>
                  </a:cubicBezTo>
                  <a:cubicBezTo>
                    <a:pt x="693" y="1372"/>
                    <a:pt x="894" y="1068"/>
                    <a:pt x="894" y="696"/>
                  </a:cubicBezTo>
                  <a:cubicBezTo>
                    <a:pt x="905" y="319"/>
                    <a:pt x="706" y="1"/>
                    <a:pt x="457" y="1"/>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17" name="Google Shape;157;p26">
              <a:extLst>
                <a:ext uri="{FF2B5EF4-FFF2-40B4-BE49-F238E27FC236}">
                  <a16:creationId xmlns:a16="http://schemas.microsoft.com/office/drawing/2014/main" id="{D0854772-5D61-4CC1-9D23-7FBA02324065}"/>
                </a:ext>
              </a:extLst>
            </p:cNvPr>
            <p:cNvSpPr/>
            <p:nvPr/>
          </p:nvSpPr>
          <p:spPr>
            <a:xfrm>
              <a:off x="6385438" y="2943112"/>
              <a:ext cx="68600" cy="96375"/>
            </a:xfrm>
            <a:custGeom>
              <a:avLst/>
              <a:gdLst/>
              <a:ahLst/>
              <a:cxnLst/>
              <a:rect l="l" t="t" r="r" b="b"/>
              <a:pathLst>
                <a:path w="2394" h="3363" extrusionOk="0">
                  <a:moveTo>
                    <a:pt x="1440" y="1"/>
                  </a:moveTo>
                  <a:cubicBezTo>
                    <a:pt x="1490" y="239"/>
                    <a:pt x="1510" y="507"/>
                    <a:pt x="1430" y="716"/>
                  </a:cubicBezTo>
                  <a:cubicBezTo>
                    <a:pt x="1400" y="825"/>
                    <a:pt x="1331" y="894"/>
                    <a:pt x="1232" y="924"/>
                  </a:cubicBezTo>
                  <a:cubicBezTo>
                    <a:pt x="1132" y="964"/>
                    <a:pt x="993" y="994"/>
                    <a:pt x="874" y="1043"/>
                  </a:cubicBezTo>
                  <a:cubicBezTo>
                    <a:pt x="755" y="1083"/>
                    <a:pt x="636" y="1133"/>
                    <a:pt x="517" y="1212"/>
                  </a:cubicBezTo>
                  <a:cubicBezTo>
                    <a:pt x="397" y="1281"/>
                    <a:pt x="288" y="1371"/>
                    <a:pt x="208" y="1490"/>
                  </a:cubicBezTo>
                  <a:cubicBezTo>
                    <a:pt x="159" y="1550"/>
                    <a:pt x="129" y="1619"/>
                    <a:pt x="99" y="1679"/>
                  </a:cubicBezTo>
                  <a:cubicBezTo>
                    <a:pt x="80" y="1749"/>
                    <a:pt x="40" y="1808"/>
                    <a:pt x="40" y="1877"/>
                  </a:cubicBezTo>
                  <a:lnTo>
                    <a:pt x="20" y="1987"/>
                  </a:lnTo>
                  <a:lnTo>
                    <a:pt x="10" y="2086"/>
                  </a:lnTo>
                  <a:cubicBezTo>
                    <a:pt x="0" y="2156"/>
                    <a:pt x="10" y="2225"/>
                    <a:pt x="10" y="2295"/>
                  </a:cubicBezTo>
                  <a:cubicBezTo>
                    <a:pt x="10" y="2365"/>
                    <a:pt x="29" y="2424"/>
                    <a:pt x="40" y="2493"/>
                  </a:cubicBezTo>
                  <a:cubicBezTo>
                    <a:pt x="49" y="2563"/>
                    <a:pt x="69" y="2623"/>
                    <a:pt x="89" y="2692"/>
                  </a:cubicBezTo>
                  <a:cubicBezTo>
                    <a:pt x="139" y="2831"/>
                    <a:pt x="219" y="2960"/>
                    <a:pt x="318" y="3060"/>
                  </a:cubicBezTo>
                  <a:cubicBezTo>
                    <a:pt x="536" y="3268"/>
                    <a:pt x="815" y="3347"/>
                    <a:pt x="1082" y="3358"/>
                  </a:cubicBezTo>
                  <a:cubicBezTo>
                    <a:pt x="1122" y="3361"/>
                    <a:pt x="1161" y="3362"/>
                    <a:pt x="1200" y="3362"/>
                  </a:cubicBezTo>
                  <a:cubicBezTo>
                    <a:pt x="1427" y="3362"/>
                    <a:pt x="1646" y="3315"/>
                    <a:pt x="1857" y="3239"/>
                  </a:cubicBezTo>
                  <a:cubicBezTo>
                    <a:pt x="1976" y="3189"/>
                    <a:pt x="2095" y="3129"/>
                    <a:pt x="2195" y="3040"/>
                  </a:cubicBezTo>
                  <a:cubicBezTo>
                    <a:pt x="2294" y="2970"/>
                    <a:pt x="2393" y="2851"/>
                    <a:pt x="2393" y="2722"/>
                  </a:cubicBezTo>
                  <a:lnTo>
                    <a:pt x="2393" y="2722"/>
                  </a:lnTo>
                  <a:cubicBezTo>
                    <a:pt x="2374" y="2782"/>
                    <a:pt x="2344" y="2831"/>
                    <a:pt x="2294" y="2881"/>
                  </a:cubicBezTo>
                  <a:cubicBezTo>
                    <a:pt x="2254" y="2921"/>
                    <a:pt x="2205" y="2950"/>
                    <a:pt x="2146" y="2980"/>
                  </a:cubicBezTo>
                  <a:cubicBezTo>
                    <a:pt x="2046" y="3030"/>
                    <a:pt x="1927" y="3080"/>
                    <a:pt x="1808" y="3100"/>
                  </a:cubicBezTo>
                  <a:cubicBezTo>
                    <a:pt x="1661" y="3138"/>
                    <a:pt x="1507" y="3155"/>
                    <a:pt x="1354" y="3155"/>
                  </a:cubicBezTo>
                  <a:cubicBezTo>
                    <a:pt x="1269" y="3155"/>
                    <a:pt x="1184" y="3150"/>
                    <a:pt x="1102" y="3139"/>
                  </a:cubicBezTo>
                  <a:cubicBezTo>
                    <a:pt x="874" y="3109"/>
                    <a:pt x="656" y="3020"/>
                    <a:pt x="517" y="2871"/>
                  </a:cubicBezTo>
                  <a:cubicBezTo>
                    <a:pt x="437" y="2791"/>
                    <a:pt x="387" y="2702"/>
                    <a:pt x="358" y="2603"/>
                  </a:cubicBezTo>
                  <a:cubicBezTo>
                    <a:pt x="338" y="2553"/>
                    <a:pt x="327" y="2504"/>
                    <a:pt x="318" y="2444"/>
                  </a:cubicBezTo>
                  <a:cubicBezTo>
                    <a:pt x="308" y="2384"/>
                    <a:pt x="298" y="2325"/>
                    <a:pt x="298" y="2275"/>
                  </a:cubicBezTo>
                  <a:cubicBezTo>
                    <a:pt x="278" y="2047"/>
                    <a:pt x="308" y="1818"/>
                    <a:pt x="427" y="1649"/>
                  </a:cubicBezTo>
                  <a:cubicBezTo>
                    <a:pt x="536" y="1471"/>
                    <a:pt x="745" y="1351"/>
                    <a:pt x="963" y="1242"/>
                  </a:cubicBezTo>
                  <a:cubicBezTo>
                    <a:pt x="1073" y="1192"/>
                    <a:pt x="1182" y="1153"/>
                    <a:pt x="1311" y="1093"/>
                  </a:cubicBezTo>
                  <a:cubicBezTo>
                    <a:pt x="1450" y="1034"/>
                    <a:pt x="1539" y="894"/>
                    <a:pt x="1569" y="755"/>
                  </a:cubicBezTo>
                  <a:cubicBezTo>
                    <a:pt x="1619" y="477"/>
                    <a:pt x="1539" y="229"/>
                    <a:pt x="1440" y="1"/>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18" name="Google Shape;158;p26">
              <a:extLst>
                <a:ext uri="{FF2B5EF4-FFF2-40B4-BE49-F238E27FC236}">
                  <a16:creationId xmlns:a16="http://schemas.microsoft.com/office/drawing/2014/main" id="{6F229BEF-C37E-4555-AA97-129A17AEBD2F}"/>
                </a:ext>
              </a:extLst>
            </p:cNvPr>
            <p:cNvSpPr/>
            <p:nvPr/>
          </p:nvSpPr>
          <p:spPr>
            <a:xfrm>
              <a:off x="6195981" y="2813161"/>
              <a:ext cx="194412" cy="30474"/>
            </a:xfrm>
            <a:custGeom>
              <a:avLst/>
              <a:gdLst/>
              <a:ahLst/>
              <a:cxnLst/>
              <a:rect l="l" t="t" r="r" b="b"/>
              <a:pathLst>
                <a:path w="4083" h="640" extrusionOk="0">
                  <a:moveTo>
                    <a:pt x="2253" y="0"/>
                  </a:moveTo>
                  <a:cubicBezTo>
                    <a:pt x="2181" y="0"/>
                    <a:pt x="2106" y="1"/>
                    <a:pt x="2027" y="3"/>
                  </a:cubicBezTo>
                  <a:cubicBezTo>
                    <a:pt x="0" y="51"/>
                    <a:pt x="663" y="640"/>
                    <a:pt x="2093" y="640"/>
                  </a:cubicBezTo>
                  <a:cubicBezTo>
                    <a:pt x="2127" y="640"/>
                    <a:pt x="2162" y="639"/>
                    <a:pt x="2197" y="639"/>
                  </a:cubicBezTo>
                  <a:cubicBezTo>
                    <a:pt x="3907" y="590"/>
                    <a:pt x="4082" y="0"/>
                    <a:pt x="2253" y="0"/>
                  </a:cubicBezTo>
                  <a:close/>
                </a:path>
              </a:pathLst>
            </a:custGeom>
            <a:solidFill>
              <a:srgbClr val="1D21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19" name="Google Shape;159;p26">
              <a:extLst>
                <a:ext uri="{FF2B5EF4-FFF2-40B4-BE49-F238E27FC236}">
                  <a16:creationId xmlns:a16="http://schemas.microsoft.com/office/drawing/2014/main" id="{03FD5C63-73C7-4A8C-AA36-E575FE837412}"/>
                </a:ext>
              </a:extLst>
            </p:cNvPr>
            <p:cNvSpPr/>
            <p:nvPr/>
          </p:nvSpPr>
          <p:spPr>
            <a:xfrm>
              <a:off x="6459389" y="2813161"/>
              <a:ext cx="194888" cy="30474"/>
            </a:xfrm>
            <a:custGeom>
              <a:avLst/>
              <a:gdLst/>
              <a:ahLst/>
              <a:cxnLst/>
              <a:rect l="l" t="t" r="r" b="b"/>
              <a:pathLst>
                <a:path w="4093" h="640" extrusionOk="0">
                  <a:moveTo>
                    <a:pt x="2255" y="0"/>
                  </a:moveTo>
                  <a:cubicBezTo>
                    <a:pt x="2182" y="0"/>
                    <a:pt x="2107" y="1"/>
                    <a:pt x="2028" y="3"/>
                  </a:cubicBezTo>
                  <a:cubicBezTo>
                    <a:pt x="0" y="51"/>
                    <a:pt x="673" y="640"/>
                    <a:pt x="2104" y="640"/>
                  </a:cubicBezTo>
                  <a:cubicBezTo>
                    <a:pt x="2138" y="640"/>
                    <a:pt x="2172" y="639"/>
                    <a:pt x="2207" y="639"/>
                  </a:cubicBezTo>
                  <a:cubicBezTo>
                    <a:pt x="3917" y="590"/>
                    <a:pt x="4092" y="0"/>
                    <a:pt x="2255" y="0"/>
                  </a:cubicBezTo>
                  <a:close/>
                </a:path>
              </a:pathLst>
            </a:custGeom>
            <a:solidFill>
              <a:srgbClr val="1D21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20" name="Google Shape;160;p26">
              <a:extLst>
                <a:ext uri="{FF2B5EF4-FFF2-40B4-BE49-F238E27FC236}">
                  <a16:creationId xmlns:a16="http://schemas.microsoft.com/office/drawing/2014/main" id="{E740685C-C7C9-43CE-BD43-84A7626F0C6B}"/>
                </a:ext>
              </a:extLst>
            </p:cNvPr>
            <p:cNvSpPr/>
            <p:nvPr/>
          </p:nvSpPr>
          <p:spPr>
            <a:xfrm>
              <a:off x="6023327" y="2848634"/>
              <a:ext cx="156653" cy="179223"/>
            </a:xfrm>
            <a:custGeom>
              <a:avLst/>
              <a:gdLst/>
              <a:ahLst/>
              <a:cxnLst/>
              <a:rect l="l" t="t" r="r" b="b"/>
              <a:pathLst>
                <a:path w="3290" h="3764" extrusionOk="0">
                  <a:moveTo>
                    <a:pt x="1758" y="0"/>
                  </a:moveTo>
                  <a:cubicBezTo>
                    <a:pt x="587" y="0"/>
                    <a:pt x="0" y="1291"/>
                    <a:pt x="369" y="2645"/>
                  </a:cubicBezTo>
                  <a:cubicBezTo>
                    <a:pt x="615" y="3531"/>
                    <a:pt x="1229" y="3764"/>
                    <a:pt x="1807" y="3764"/>
                  </a:cubicBezTo>
                  <a:cubicBezTo>
                    <a:pt x="2447" y="3764"/>
                    <a:pt x="3042" y="3479"/>
                    <a:pt x="3042" y="3479"/>
                  </a:cubicBezTo>
                  <a:lnTo>
                    <a:pt x="3290" y="598"/>
                  </a:lnTo>
                  <a:cubicBezTo>
                    <a:pt x="2711" y="179"/>
                    <a:pt x="2194" y="0"/>
                    <a:pt x="1758" y="0"/>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21" name="Google Shape;161;p26">
              <a:extLst>
                <a:ext uri="{FF2B5EF4-FFF2-40B4-BE49-F238E27FC236}">
                  <a16:creationId xmlns:a16="http://schemas.microsoft.com/office/drawing/2014/main" id="{3CA8116D-9A5C-4001-A402-BCBF341A8F05}"/>
                </a:ext>
              </a:extLst>
            </p:cNvPr>
            <p:cNvSpPr/>
            <p:nvPr/>
          </p:nvSpPr>
          <p:spPr>
            <a:xfrm>
              <a:off x="6058420" y="2872537"/>
              <a:ext cx="99373" cy="108229"/>
            </a:xfrm>
            <a:custGeom>
              <a:avLst/>
              <a:gdLst/>
              <a:ahLst/>
              <a:cxnLst/>
              <a:rect l="l" t="t" r="r" b="b"/>
              <a:pathLst>
                <a:path w="2087" h="2273" extrusionOk="0">
                  <a:moveTo>
                    <a:pt x="1157" y="1"/>
                  </a:moveTo>
                  <a:cubicBezTo>
                    <a:pt x="1090" y="1"/>
                    <a:pt x="1024" y="20"/>
                    <a:pt x="963" y="27"/>
                  </a:cubicBezTo>
                  <a:cubicBezTo>
                    <a:pt x="884" y="57"/>
                    <a:pt x="804" y="87"/>
                    <a:pt x="735" y="116"/>
                  </a:cubicBezTo>
                  <a:cubicBezTo>
                    <a:pt x="457" y="255"/>
                    <a:pt x="199" y="494"/>
                    <a:pt x="109" y="792"/>
                  </a:cubicBezTo>
                  <a:cubicBezTo>
                    <a:pt x="0" y="1090"/>
                    <a:pt x="30" y="1418"/>
                    <a:pt x="139" y="1686"/>
                  </a:cubicBezTo>
                  <a:cubicBezTo>
                    <a:pt x="109" y="1398"/>
                    <a:pt x="139" y="1100"/>
                    <a:pt x="268" y="862"/>
                  </a:cubicBezTo>
                  <a:cubicBezTo>
                    <a:pt x="387" y="623"/>
                    <a:pt x="606" y="464"/>
                    <a:pt x="844" y="355"/>
                  </a:cubicBezTo>
                  <a:cubicBezTo>
                    <a:pt x="904" y="325"/>
                    <a:pt x="974" y="315"/>
                    <a:pt x="1033" y="295"/>
                  </a:cubicBezTo>
                  <a:cubicBezTo>
                    <a:pt x="1067" y="289"/>
                    <a:pt x="1111" y="277"/>
                    <a:pt x="1151" y="277"/>
                  </a:cubicBezTo>
                  <a:cubicBezTo>
                    <a:pt x="1169" y="277"/>
                    <a:pt x="1186" y="279"/>
                    <a:pt x="1202" y="286"/>
                  </a:cubicBezTo>
                  <a:cubicBezTo>
                    <a:pt x="1301" y="286"/>
                    <a:pt x="1391" y="345"/>
                    <a:pt x="1450" y="434"/>
                  </a:cubicBezTo>
                  <a:cubicBezTo>
                    <a:pt x="1569" y="608"/>
                    <a:pt x="1612" y="875"/>
                    <a:pt x="1626" y="1125"/>
                  </a:cubicBezTo>
                  <a:lnTo>
                    <a:pt x="1626" y="1125"/>
                  </a:lnTo>
                  <a:cubicBezTo>
                    <a:pt x="1522" y="1188"/>
                    <a:pt x="1430" y="1265"/>
                    <a:pt x="1351" y="1368"/>
                  </a:cubicBezTo>
                  <a:cubicBezTo>
                    <a:pt x="1301" y="1438"/>
                    <a:pt x="1261" y="1527"/>
                    <a:pt x="1261" y="1617"/>
                  </a:cubicBezTo>
                  <a:cubicBezTo>
                    <a:pt x="1261" y="1716"/>
                    <a:pt x="1301" y="1795"/>
                    <a:pt x="1351" y="1855"/>
                  </a:cubicBezTo>
                  <a:cubicBezTo>
                    <a:pt x="1440" y="1984"/>
                    <a:pt x="1570" y="2063"/>
                    <a:pt x="1698" y="2123"/>
                  </a:cubicBezTo>
                  <a:cubicBezTo>
                    <a:pt x="1818" y="2193"/>
                    <a:pt x="1957" y="2232"/>
                    <a:pt x="2086" y="2272"/>
                  </a:cubicBezTo>
                  <a:cubicBezTo>
                    <a:pt x="1967" y="2193"/>
                    <a:pt x="1848" y="2123"/>
                    <a:pt x="1748" y="2043"/>
                  </a:cubicBezTo>
                  <a:cubicBezTo>
                    <a:pt x="1639" y="1964"/>
                    <a:pt x="1539" y="1864"/>
                    <a:pt x="1490" y="1765"/>
                  </a:cubicBezTo>
                  <a:cubicBezTo>
                    <a:pt x="1431" y="1666"/>
                    <a:pt x="1450" y="1586"/>
                    <a:pt x="1520" y="1497"/>
                  </a:cubicBezTo>
                  <a:cubicBezTo>
                    <a:pt x="1589" y="1418"/>
                    <a:pt x="1709" y="1348"/>
                    <a:pt x="1808" y="1308"/>
                  </a:cubicBezTo>
                  <a:cubicBezTo>
                    <a:pt x="1848" y="1288"/>
                    <a:pt x="1877" y="1249"/>
                    <a:pt x="1887" y="1199"/>
                  </a:cubicBezTo>
                  <a:cubicBezTo>
                    <a:pt x="1887" y="1040"/>
                    <a:pt x="1887" y="891"/>
                    <a:pt x="1857" y="732"/>
                  </a:cubicBezTo>
                  <a:cubicBezTo>
                    <a:pt x="1828" y="584"/>
                    <a:pt x="1788" y="425"/>
                    <a:pt x="1689" y="275"/>
                  </a:cubicBezTo>
                  <a:cubicBezTo>
                    <a:pt x="1589" y="127"/>
                    <a:pt x="1411" y="7"/>
                    <a:pt x="1222" y="7"/>
                  </a:cubicBezTo>
                  <a:cubicBezTo>
                    <a:pt x="1200" y="3"/>
                    <a:pt x="1178" y="1"/>
                    <a:pt x="1157" y="1"/>
                  </a:cubicBezTo>
                  <a:close/>
                </a:path>
              </a:pathLst>
            </a:custGeom>
            <a:solidFill>
              <a:srgbClr val="2D1B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22" name="Google Shape;162;p26">
              <a:extLst>
                <a:ext uri="{FF2B5EF4-FFF2-40B4-BE49-F238E27FC236}">
                  <a16:creationId xmlns:a16="http://schemas.microsoft.com/office/drawing/2014/main" id="{46BC4345-B9C4-4105-9780-E91DE5C9F6BE}"/>
                </a:ext>
              </a:extLst>
            </p:cNvPr>
            <p:cNvSpPr/>
            <p:nvPr/>
          </p:nvSpPr>
          <p:spPr>
            <a:xfrm>
              <a:off x="6714846" y="2848634"/>
              <a:ext cx="156653" cy="179223"/>
            </a:xfrm>
            <a:custGeom>
              <a:avLst/>
              <a:gdLst/>
              <a:ahLst/>
              <a:cxnLst/>
              <a:rect l="l" t="t" r="r" b="b"/>
              <a:pathLst>
                <a:path w="3290" h="3764" extrusionOk="0">
                  <a:moveTo>
                    <a:pt x="1532" y="0"/>
                  </a:moveTo>
                  <a:cubicBezTo>
                    <a:pt x="1096" y="0"/>
                    <a:pt x="579" y="179"/>
                    <a:pt x="1" y="598"/>
                  </a:cubicBezTo>
                  <a:lnTo>
                    <a:pt x="249" y="3479"/>
                  </a:lnTo>
                  <a:cubicBezTo>
                    <a:pt x="249" y="3479"/>
                    <a:pt x="843" y="3764"/>
                    <a:pt x="1483" y="3764"/>
                  </a:cubicBezTo>
                  <a:cubicBezTo>
                    <a:pt x="2061" y="3764"/>
                    <a:pt x="2676" y="3531"/>
                    <a:pt x="2921" y="2645"/>
                  </a:cubicBezTo>
                  <a:cubicBezTo>
                    <a:pt x="3290" y="1291"/>
                    <a:pt x="2704" y="0"/>
                    <a:pt x="1532" y="0"/>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23" name="Google Shape;163;p26">
              <a:extLst>
                <a:ext uri="{FF2B5EF4-FFF2-40B4-BE49-F238E27FC236}">
                  <a16:creationId xmlns:a16="http://schemas.microsoft.com/office/drawing/2014/main" id="{0D6A2A9F-087C-4453-B313-F679BB5370B5}"/>
                </a:ext>
              </a:extLst>
            </p:cNvPr>
            <p:cNvSpPr/>
            <p:nvPr/>
          </p:nvSpPr>
          <p:spPr>
            <a:xfrm>
              <a:off x="6737083" y="2872537"/>
              <a:ext cx="99373" cy="108229"/>
            </a:xfrm>
            <a:custGeom>
              <a:avLst/>
              <a:gdLst/>
              <a:ahLst/>
              <a:cxnLst/>
              <a:rect l="l" t="t" r="r" b="b"/>
              <a:pathLst>
                <a:path w="2087" h="2273" extrusionOk="0">
                  <a:moveTo>
                    <a:pt x="929" y="1"/>
                  </a:moveTo>
                  <a:cubicBezTo>
                    <a:pt x="908" y="1"/>
                    <a:pt x="886" y="3"/>
                    <a:pt x="865" y="7"/>
                  </a:cubicBezTo>
                  <a:cubicBezTo>
                    <a:pt x="676" y="7"/>
                    <a:pt x="497" y="127"/>
                    <a:pt x="397" y="275"/>
                  </a:cubicBezTo>
                  <a:cubicBezTo>
                    <a:pt x="298" y="425"/>
                    <a:pt x="258" y="584"/>
                    <a:pt x="229" y="732"/>
                  </a:cubicBezTo>
                  <a:cubicBezTo>
                    <a:pt x="199" y="891"/>
                    <a:pt x="199" y="1040"/>
                    <a:pt x="199" y="1199"/>
                  </a:cubicBezTo>
                  <a:cubicBezTo>
                    <a:pt x="209" y="1249"/>
                    <a:pt x="229" y="1288"/>
                    <a:pt x="278" y="1308"/>
                  </a:cubicBezTo>
                  <a:cubicBezTo>
                    <a:pt x="378" y="1348"/>
                    <a:pt x="497" y="1418"/>
                    <a:pt x="567" y="1497"/>
                  </a:cubicBezTo>
                  <a:cubicBezTo>
                    <a:pt x="636" y="1586"/>
                    <a:pt x="656" y="1666"/>
                    <a:pt x="596" y="1765"/>
                  </a:cubicBezTo>
                  <a:cubicBezTo>
                    <a:pt x="537" y="1864"/>
                    <a:pt x="448" y="1964"/>
                    <a:pt x="338" y="2043"/>
                  </a:cubicBezTo>
                  <a:cubicBezTo>
                    <a:pt x="239" y="2123"/>
                    <a:pt x="119" y="2193"/>
                    <a:pt x="0" y="2272"/>
                  </a:cubicBezTo>
                  <a:cubicBezTo>
                    <a:pt x="130" y="2232"/>
                    <a:pt x="269" y="2193"/>
                    <a:pt x="388" y="2123"/>
                  </a:cubicBezTo>
                  <a:cubicBezTo>
                    <a:pt x="517" y="2063"/>
                    <a:pt x="646" y="1984"/>
                    <a:pt x="735" y="1855"/>
                  </a:cubicBezTo>
                  <a:cubicBezTo>
                    <a:pt x="785" y="1795"/>
                    <a:pt x="825" y="1716"/>
                    <a:pt x="825" y="1617"/>
                  </a:cubicBezTo>
                  <a:cubicBezTo>
                    <a:pt x="825" y="1527"/>
                    <a:pt x="785" y="1438"/>
                    <a:pt x="735" y="1368"/>
                  </a:cubicBezTo>
                  <a:cubicBezTo>
                    <a:pt x="656" y="1265"/>
                    <a:pt x="564" y="1187"/>
                    <a:pt x="460" y="1125"/>
                  </a:cubicBezTo>
                  <a:lnTo>
                    <a:pt x="460" y="1125"/>
                  </a:lnTo>
                  <a:cubicBezTo>
                    <a:pt x="473" y="875"/>
                    <a:pt x="508" y="608"/>
                    <a:pt x="636" y="434"/>
                  </a:cubicBezTo>
                  <a:cubicBezTo>
                    <a:pt x="695" y="345"/>
                    <a:pt x="785" y="286"/>
                    <a:pt x="885" y="286"/>
                  </a:cubicBezTo>
                  <a:cubicBezTo>
                    <a:pt x="900" y="279"/>
                    <a:pt x="917" y="277"/>
                    <a:pt x="935" y="277"/>
                  </a:cubicBezTo>
                  <a:cubicBezTo>
                    <a:pt x="975" y="277"/>
                    <a:pt x="1019" y="289"/>
                    <a:pt x="1053" y="295"/>
                  </a:cubicBezTo>
                  <a:cubicBezTo>
                    <a:pt x="1113" y="315"/>
                    <a:pt x="1183" y="325"/>
                    <a:pt x="1242" y="355"/>
                  </a:cubicBezTo>
                  <a:cubicBezTo>
                    <a:pt x="1481" y="464"/>
                    <a:pt x="1699" y="623"/>
                    <a:pt x="1818" y="862"/>
                  </a:cubicBezTo>
                  <a:cubicBezTo>
                    <a:pt x="1947" y="1100"/>
                    <a:pt x="1977" y="1398"/>
                    <a:pt x="1947" y="1686"/>
                  </a:cubicBezTo>
                  <a:cubicBezTo>
                    <a:pt x="2057" y="1418"/>
                    <a:pt x="2086" y="1090"/>
                    <a:pt x="1977" y="792"/>
                  </a:cubicBezTo>
                  <a:cubicBezTo>
                    <a:pt x="1887" y="494"/>
                    <a:pt x="1629" y="255"/>
                    <a:pt x="1351" y="116"/>
                  </a:cubicBezTo>
                  <a:cubicBezTo>
                    <a:pt x="1282" y="87"/>
                    <a:pt x="1202" y="57"/>
                    <a:pt x="1123" y="27"/>
                  </a:cubicBezTo>
                  <a:cubicBezTo>
                    <a:pt x="1063" y="20"/>
                    <a:pt x="997" y="1"/>
                    <a:pt x="929" y="1"/>
                  </a:cubicBezTo>
                  <a:close/>
                </a:path>
              </a:pathLst>
            </a:custGeom>
            <a:solidFill>
              <a:srgbClr val="2D1B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24" name="Google Shape;164;p26">
              <a:extLst>
                <a:ext uri="{FF2B5EF4-FFF2-40B4-BE49-F238E27FC236}">
                  <a16:creationId xmlns:a16="http://schemas.microsoft.com/office/drawing/2014/main" id="{21843DA1-6710-4642-885C-0D6B18DAB952}"/>
                </a:ext>
              </a:extLst>
            </p:cNvPr>
            <p:cNvSpPr/>
            <p:nvPr/>
          </p:nvSpPr>
          <p:spPr>
            <a:xfrm>
              <a:off x="6086799" y="3310837"/>
              <a:ext cx="355208" cy="157796"/>
            </a:xfrm>
            <a:custGeom>
              <a:avLst/>
              <a:gdLst/>
              <a:ahLst/>
              <a:cxnLst/>
              <a:rect l="l" t="t" r="r" b="b"/>
              <a:pathLst>
                <a:path w="7460" h="3314" extrusionOk="0">
                  <a:moveTo>
                    <a:pt x="4261" y="0"/>
                  </a:moveTo>
                  <a:cubicBezTo>
                    <a:pt x="4261" y="0"/>
                    <a:pt x="378" y="1371"/>
                    <a:pt x="0" y="2066"/>
                  </a:cubicBezTo>
                  <a:cubicBezTo>
                    <a:pt x="0" y="2066"/>
                    <a:pt x="1586" y="3313"/>
                    <a:pt x="4718" y="3313"/>
                  </a:cubicBezTo>
                  <a:cubicBezTo>
                    <a:pt x="5528" y="3313"/>
                    <a:pt x="6442" y="3230"/>
                    <a:pt x="7459" y="3020"/>
                  </a:cubicBezTo>
                  <a:cubicBezTo>
                    <a:pt x="7459" y="3020"/>
                    <a:pt x="4718" y="1252"/>
                    <a:pt x="4261" y="0"/>
                  </a:cubicBezTo>
                  <a:close/>
                </a:path>
              </a:pathLst>
            </a:custGeom>
            <a:solidFill>
              <a:srgbClr val="134F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25" name="Google Shape;165;p26">
              <a:extLst>
                <a:ext uri="{FF2B5EF4-FFF2-40B4-BE49-F238E27FC236}">
                  <a16:creationId xmlns:a16="http://schemas.microsoft.com/office/drawing/2014/main" id="{EE3182A2-6313-4769-A0D0-7532FC05F41F}"/>
                </a:ext>
              </a:extLst>
            </p:cNvPr>
            <p:cNvSpPr/>
            <p:nvPr/>
          </p:nvSpPr>
          <p:spPr>
            <a:xfrm>
              <a:off x="6439105" y="3310837"/>
              <a:ext cx="358541" cy="156749"/>
            </a:xfrm>
            <a:custGeom>
              <a:avLst/>
              <a:gdLst/>
              <a:ahLst/>
              <a:cxnLst/>
              <a:rect l="l" t="t" r="r" b="b"/>
              <a:pathLst>
                <a:path w="7530" h="3292" extrusionOk="0">
                  <a:moveTo>
                    <a:pt x="3199" y="0"/>
                  </a:moveTo>
                  <a:cubicBezTo>
                    <a:pt x="2742" y="1252"/>
                    <a:pt x="1" y="3020"/>
                    <a:pt x="1" y="3020"/>
                  </a:cubicBezTo>
                  <a:cubicBezTo>
                    <a:pt x="935" y="3213"/>
                    <a:pt x="1786" y="3291"/>
                    <a:pt x="2550" y="3291"/>
                  </a:cubicBezTo>
                  <a:cubicBezTo>
                    <a:pt x="5831" y="3291"/>
                    <a:pt x="7530" y="1848"/>
                    <a:pt x="7530" y="1848"/>
                  </a:cubicBezTo>
                  <a:cubicBezTo>
                    <a:pt x="7152" y="1152"/>
                    <a:pt x="3199" y="0"/>
                    <a:pt x="3199" y="0"/>
                  </a:cubicBezTo>
                  <a:close/>
                </a:path>
              </a:pathLst>
            </a:custGeom>
            <a:solidFill>
              <a:srgbClr val="134F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26" name="Google Shape;166;p26">
              <a:extLst>
                <a:ext uri="{FF2B5EF4-FFF2-40B4-BE49-F238E27FC236}">
                  <a16:creationId xmlns:a16="http://schemas.microsoft.com/office/drawing/2014/main" id="{A8250A2F-4F4F-4E58-9524-9EB56673A97B}"/>
                </a:ext>
              </a:extLst>
            </p:cNvPr>
            <p:cNvSpPr/>
            <p:nvPr/>
          </p:nvSpPr>
          <p:spPr>
            <a:xfrm>
              <a:off x="6348779" y="3466396"/>
              <a:ext cx="54424" cy="246931"/>
            </a:xfrm>
            <a:custGeom>
              <a:avLst/>
              <a:gdLst/>
              <a:ahLst/>
              <a:cxnLst/>
              <a:rect l="l" t="t" r="r" b="b"/>
              <a:pathLst>
                <a:path w="1143" h="5186" extrusionOk="0">
                  <a:moveTo>
                    <a:pt x="209" y="1"/>
                  </a:moveTo>
                  <a:cubicBezTo>
                    <a:pt x="80" y="289"/>
                    <a:pt x="1" y="597"/>
                    <a:pt x="1" y="925"/>
                  </a:cubicBezTo>
                  <a:cubicBezTo>
                    <a:pt x="1" y="1203"/>
                    <a:pt x="90" y="1471"/>
                    <a:pt x="229" y="1709"/>
                  </a:cubicBezTo>
                  <a:cubicBezTo>
                    <a:pt x="289" y="1838"/>
                    <a:pt x="368" y="1938"/>
                    <a:pt x="428" y="2057"/>
                  </a:cubicBezTo>
                  <a:cubicBezTo>
                    <a:pt x="498" y="2166"/>
                    <a:pt x="557" y="2285"/>
                    <a:pt x="617" y="2404"/>
                  </a:cubicBezTo>
                  <a:cubicBezTo>
                    <a:pt x="726" y="2633"/>
                    <a:pt x="825" y="2881"/>
                    <a:pt x="895" y="3130"/>
                  </a:cubicBezTo>
                  <a:cubicBezTo>
                    <a:pt x="974" y="3378"/>
                    <a:pt x="1014" y="3636"/>
                    <a:pt x="1024" y="3904"/>
                  </a:cubicBezTo>
                  <a:cubicBezTo>
                    <a:pt x="1034" y="4163"/>
                    <a:pt x="1004" y="4421"/>
                    <a:pt x="895" y="4659"/>
                  </a:cubicBezTo>
                  <a:cubicBezTo>
                    <a:pt x="795" y="4887"/>
                    <a:pt x="587" y="5077"/>
                    <a:pt x="348" y="5185"/>
                  </a:cubicBezTo>
                  <a:cubicBezTo>
                    <a:pt x="597" y="5106"/>
                    <a:pt x="825" y="4927"/>
                    <a:pt x="964" y="4689"/>
                  </a:cubicBezTo>
                  <a:cubicBezTo>
                    <a:pt x="1093" y="4450"/>
                    <a:pt x="1143" y="4172"/>
                    <a:pt x="1143" y="3894"/>
                  </a:cubicBezTo>
                  <a:cubicBezTo>
                    <a:pt x="1143" y="3626"/>
                    <a:pt x="1093" y="3358"/>
                    <a:pt x="1024" y="3100"/>
                  </a:cubicBezTo>
                  <a:cubicBezTo>
                    <a:pt x="954" y="2832"/>
                    <a:pt x="865" y="2583"/>
                    <a:pt x="745" y="2335"/>
                  </a:cubicBezTo>
                  <a:cubicBezTo>
                    <a:pt x="686" y="2216"/>
                    <a:pt x="617" y="2097"/>
                    <a:pt x="557" y="1978"/>
                  </a:cubicBezTo>
                  <a:cubicBezTo>
                    <a:pt x="478" y="1868"/>
                    <a:pt x="398" y="1749"/>
                    <a:pt x="339" y="1640"/>
                  </a:cubicBezTo>
                  <a:cubicBezTo>
                    <a:pt x="209" y="1421"/>
                    <a:pt x="130" y="1173"/>
                    <a:pt x="120" y="914"/>
                  </a:cubicBezTo>
                  <a:cubicBezTo>
                    <a:pt x="100" y="666"/>
                    <a:pt x="140" y="398"/>
                    <a:pt x="229" y="150"/>
                  </a:cubicBezTo>
                  <a:cubicBezTo>
                    <a:pt x="239" y="100"/>
                    <a:pt x="259" y="51"/>
                    <a:pt x="279"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27" name="Google Shape;167;p26">
              <a:extLst>
                <a:ext uri="{FF2B5EF4-FFF2-40B4-BE49-F238E27FC236}">
                  <a16:creationId xmlns:a16="http://schemas.microsoft.com/office/drawing/2014/main" id="{F5E99706-0F6E-4A42-B9C8-D24497848E3D}"/>
                </a:ext>
              </a:extLst>
            </p:cNvPr>
            <p:cNvSpPr/>
            <p:nvPr/>
          </p:nvSpPr>
          <p:spPr>
            <a:xfrm>
              <a:off x="6483578" y="3466396"/>
              <a:ext cx="54900" cy="246931"/>
            </a:xfrm>
            <a:custGeom>
              <a:avLst/>
              <a:gdLst/>
              <a:ahLst/>
              <a:cxnLst/>
              <a:rect l="l" t="t" r="r" b="b"/>
              <a:pathLst>
                <a:path w="1153" h="5186" extrusionOk="0">
                  <a:moveTo>
                    <a:pt x="865" y="1"/>
                  </a:moveTo>
                  <a:lnTo>
                    <a:pt x="924" y="150"/>
                  </a:lnTo>
                  <a:cubicBezTo>
                    <a:pt x="1004" y="398"/>
                    <a:pt x="1053" y="666"/>
                    <a:pt x="1033" y="914"/>
                  </a:cubicBezTo>
                  <a:cubicBezTo>
                    <a:pt x="1013" y="1173"/>
                    <a:pt x="944" y="1421"/>
                    <a:pt x="805" y="1640"/>
                  </a:cubicBezTo>
                  <a:cubicBezTo>
                    <a:pt x="746" y="1749"/>
                    <a:pt x="666" y="1868"/>
                    <a:pt x="596" y="1978"/>
                  </a:cubicBezTo>
                  <a:cubicBezTo>
                    <a:pt x="527" y="2097"/>
                    <a:pt x="457" y="2216"/>
                    <a:pt x="398" y="2335"/>
                  </a:cubicBezTo>
                  <a:cubicBezTo>
                    <a:pt x="289" y="2583"/>
                    <a:pt x="189" y="2832"/>
                    <a:pt x="119" y="3100"/>
                  </a:cubicBezTo>
                  <a:cubicBezTo>
                    <a:pt x="50" y="3358"/>
                    <a:pt x="0" y="3626"/>
                    <a:pt x="11" y="3894"/>
                  </a:cubicBezTo>
                  <a:cubicBezTo>
                    <a:pt x="11" y="4172"/>
                    <a:pt x="50" y="4450"/>
                    <a:pt x="189" y="4689"/>
                  </a:cubicBezTo>
                  <a:cubicBezTo>
                    <a:pt x="318" y="4927"/>
                    <a:pt x="547" y="5106"/>
                    <a:pt x="805" y="5185"/>
                  </a:cubicBezTo>
                  <a:cubicBezTo>
                    <a:pt x="557" y="5077"/>
                    <a:pt x="358" y="4887"/>
                    <a:pt x="249" y="4659"/>
                  </a:cubicBezTo>
                  <a:cubicBezTo>
                    <a:pt x="139" y="4421"/>
                    <a:pt x="110" y="4163"/>
                    <a:pt x="119" y="3904"/>
                  </a:cubicBezTo>
                  <a:cubicBezTo>
                    <a:pt x="130" y="3636"/>
                    <a:pt x="179" y="3378"/>
                    <a:pt x="249" y="3130"/>
                  </a:cubicBezTo>
                  <a:cubicBezTo>
                    <a:pt x="318" y="2881"/>
                    <a:pt x="417" y="2633"/>
                    <a:pt x="537" y="2404"/>
                  </a:cubicBezTo>
                  <a:cubicBezTo>
                    <a:pt x="587" y="2285"/>
                    <a:pt x="656" y="2166"/>
                    <a:pt x="715" y="2057"/>
                  </a:cubicBezTo>
                  <a:cubicBezTo>
                    <a:pt x="785" y="1938"/>
                    <a:pt x="854" y="1838"/>
                    <a:pt x="924" y="1709"/>
                  </a:cubicBezTo>
                  <a:cubicBezTo>
                    <a:pt x="1063" y="1471"/>
                    <a:pt x="1143" y="1203"/>
                    <a:pt x="1143" y="925"/>
                  </a:cubicBezTo>
                  <a:cubicBezTo>
                    <a:pt x="1152" y="597"/>
                    <a:pt x="1073" y="289"/>
                    <a:pt x="934"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28" name="Google Shape;168;p26">
              <a:extLst>
                <a:ext uri="{FF2B5EF4-FFF2-40B4-BE49-F238E27FC236}">
                  <a16:creationId xmlns:a16="http://schemas.microsoft.com/office/drawing/2014/main" id="{83F1DA91-60D9-436D-9588-4AFE1BBB6421}"/>
                </a:ext>
              </a:extLst>
            </p:cNvPr>
            <p:cNvSpPr/>
            <p:nvPr/>
          </p:nvSpPr>
          <p:spPr>
            <a:xfrm>
              <a:off x="5060496" y="3922314"/>
              <a:ext cx="874497" cy="1221182"/>
            </a:xfrm>
            <a:custGeom>
              <a:avLst/>
              <a:gdLst/>
              <a:ahLst/>
              <a:cxnLst/>
              <a:rect l="l" t="t" r="r" b="b"/>
              <a:pathLst>
                <a:path w="18366" h="25647" extrusionOk="0">
                  <a:moveTo>
                    <a:pt x="0" y="1"/>
                  </a:moveTo>
                  <a:lnTo>
                    <a:pt x="0" y="25647"/>
                  </a:lnTo>
                  <a:lnTo>
                    <a:pt x="18365" y="25647"/>
                  </a:lnTo>
                  <a:lnTo>
                    <a:pt x="18365" y="1"/>
                  </a:lnTo>
                  <a:close/>
                </a:path>
              </a:pathLst>
            </a:custGeom>
            <a:solidFill>
              <a:srgbClr val="FF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29" name="Google Shape;169;p26">
              <a:extLst>
                <a:ext uri="{FF2B5EF4-FFF2-40B4-BE49-F238E27FC236}">
                  <a16:creationId xmlns:a16="http://schemas.microsoft.com/office/drawing/2014/main" id="{148DE1D6-FC7D-4BEC-B1F6-F9178EF4F241}"/>
                </a:ext>
              </a:extLst>
            </p:cNvPr>
            <p:cNvSpPr/>
            <p:nvPr/>
          </p:nvSpPr>
          <p:spPr>
            <a:xfrm>
              <a:off x="5245387" y="4111490"/>
              <a:ext cx="440820" cy="1032008"/>
            </a:xfrm>
            <a:custGeom>
              <a:avLst/>
              <a:gdLst/>
              <a:ahLst/>
              <a:cxnLst/>
              <a:rect l="l" t="t" r="r" b="b"/>
              <a:pathLst>
                <a:path w="9258" h="21674" extrusionOk="0">
                  <a:moveTo>
                    <a:pt x="6845" y="1"/>
                  </a:moveTo>
                  <a:lnTo>
                    <a:pt x="9258" y="1660"/>
                  </a:lnTo>
                  <a:lnTo>
                    <a:pt x="9089" y="1541"/>
                  </a:lnTo>
                  <a:lnTo>
                    <a:pt x="6845" y="1"/>
                  </a:lnTo>
                  <a:close/>
                  <a:moveTo>
                    <a:pt x="4580" y="1203"/>
                  </a:moveTo>
                  <a:cubicBezTo>
                    <a:pt x="4580" y="1252"/>
                    <a:pt x="4570" y="1282"/>
                    <a:pt x="4570" y="1282"/>
                  </a:cubicBezTo>
                  <a:lnTo>
                    <a:pt x="1" y="5494"/>
                  </a:lnTo>
                  <a:lnTo>
                    <a:pt x="468" y="21674"/>
                  </a:lnTo>
                  <a:lnTo>
                    <a:pt x="945" y="21674"/>
                  </a:lnTo>
                  <a:cubicBezTo>
                    <a:pt x="934" y="20700"/>
                    <a:pt x="647" y="6408"/>
                    <a:pt x="1183" y="5921"/>
                  </a:cubicBezTo>
                  <a:cubicBezTo>
                    <a:pt x="1729" y="5424"/>
                    <a:pt x="3557" y="2514"/>
                    <a:pt x="4570" y="2514"/>
                  </a:cubicBezTo>
                  <a:cubicBezTo>
                    <a:pt x="5583" y="2514"/>
                    <a:pt x="8295" y="5821"/>
                    <a:pt x="8364" y="6467"/>
                  </a:cubicBezTo>
                  <a:cubicBezTo>
                    <a:pt x="8424" y="6993"/>
                    <a:pt x="8145" y="18009"/>
                    <a:pt x="8056" y="21674"/>
                  </a:cubicBezTo>
                  <a:lnTo>
                    <a:pt x="8692" y="21674"/>
                  </a:lnTo>
                  <a:lnTo>
                    <a:pt x="9149" y="5494"/>
                  </a:lnTo>
                  <a:lnTo>
                    <a:pt x="4580" y="1282"/>
                  </a:lnTo>
                  <a:lnTo>
                    <a:pt x="4580" y="1203"/>
                  </a:lnTo>
                  <a:close/>
                </a:path>
              </a:pathLst>
            </a:custGeom>
            <a:solidFill>
              <a:srgbClr val="FCA0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30" name="Google Shape;170;p26">
              <a:extLst>
                <a:ext uri="{FF2B5EF4-FFF2-40B4-BE49-F238E27FC236}">
                  <a16:creationId xmlns:a16="http://schemas.microsoft.com/office/drawing/2014/main" id="{D64DB75C-B601-48E7-9915-26C84B837CCE}"/>
                </a:ext>
              </a:extLst>
            </p:cNvPr>
            <p:cNvSpPr/>
            <p:nvPr/>
          </p:nvSpPr>
          <p:spPr>
            <a:xfrm>
              <a:off x="5206294" y="2594273"/>
              <a:ext cx="469579" cy="226314"/>
            </a:xfrm>
            <a:custGeom>
              <a:avLst/>
              <a:gdLst/>
              <a:ahLst/>
              <a:cxnLst/>
              <a:rect l="l" t="t" r="r" b="b"/>
              <a:pathLst>
                <a:path w="9862" h="4753" extrusionOk="0">
                  <a:moveTo>
                    <a:pt x="5603" y="1"/>
                  </a:moveTo>
                  <a:cubicBezTo>
                    <a:pt x="5592" y="1"/>
                    <a:pt x="5581" y="1"/>
                    <a:pt x="5569" y="1"/>
                  </a:cubicBezTo>
                  <a:cubicBezTo>
                    <a:pt x="2918" y="29"/>
                    <a:pt x="0" y="4752"/>
                    <a:pt x="371" y="4752"/>
                  </a:cubicBezTo>
                  <a:cubicBezTo>
                    <a:pt x="394" y="4752"/>
                    <a:pt x="428" y="4735"/>
                    <a:pt x="474" y="4699"/>
                  </a:cubicBezTo>
                  <a:cubicBezTo>
                    <a:pt x="1232" y="4122"/>
                    <a:pt x="3236" y="3446"/>
                    <a:pt x="4899" y="3446"/>
                  </a:cubicBezTo>
                  <a:cubicBezTo>
                    <a:pt x="5067" y="3446"/>
                    <a:pt x="5231" y="3453"/>
                    <a:pt x="5391" y="3468"/>
                  </a:cubicBezTo>
                  <a:cubicBezTo>
                    <a:pt x="7994" y="3701"/>
                    <a:pt x="9313" y="4284"/>
                    <a:pt x="9712" y="4284"/>
                  </a:cubicBezTo>
                  <a:cubicBezTo>
                    <a:pt x="9822" y="4284"/>
                    <a:pt x="9862" y="4240"/>
                    <a:pt x="9840" y="4133"/>
                  </a:cubicBezTo>
                  <a:cubicBezTo>
                    <a:pt x="9742" y="3638"/>
                    <a:pt x="8381" y="1"/>
                    <a:pt x="5603"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31" name="Google Shape;171;p26">
              <a:extLst>
                <a:ext uri="{FF2B5EF4-FFF2-40B4-BE49-F238E27FC236}">
                  <a16:creationId xmlns:a16="http://schemas.microsoft.com/office/drawing/2014/main" id="{9C7838E2-314A-42D3-9F0E-8ACFE262E4ED}"/>
                </a:ext>
              </a:extLst>
            </p:cNvPr>
            <p:cNvSpPr/>
            <p:nvPr/>
          </p:nvSpPr>
          <p:spPr>
            <a:xfrm>
              <a:off x="5197628" y="2770735"/>
              <a:ext cx="531669" cy="680133"/>
            </a:xfrm>
            <a:custGeom>
              <a:avLst/>
              <a:gdLst/>
              <a:ahLst/>
              <a:cxnLst/>
              <a:rect l="l" t="t" r="r" b="b"/>
              <a:pathLst>
                <a:path w="11166" h="14284" extrusionOk="0">
                  <a:moveTo>
                    <a:pt x="3100" y="0"/>
                  </a:moveTo>
                  <a:cubicBezTo>
                    <a:pt x="2831" y="60"/>
                    <a:pt x="2573" y="129"/>
                    <a:pt x="2325" y="219"/>
                  </a:cubicBezTo>
                  <a:cubicBezTo>
                    <a:pt x="557" y="2771"/>
                    <a:pt x="1" y="5682"/>
                    <a:pt x="21" y="7410"/>
                  </a:cubicBezTo>
                  <a:lnTo>
                    <a:pt x="21" y="7419"/>
                  </a:lnTo>
                  <a:cubicBezTo>
                    <a:pt x="90" y="9853"/>
                    <a:pt x="745" y="14283"/>
                    <a:pt x="5593" y="14283"/>
                  </a:cubicBezTo>
                  <a:cubicBezTo>
                    <a:pt x="9466" y="14283"/>
                    <a:pt x="11165" y="10409"/>
                    <a:pt x="11165" y="7410"/>
                  </a:cubicBezTo>
                  <a:cubicBezTo>
                    <a:pt x="11145" y="4281"/>
                    <a:pt x="10360" y="2046"/>
                    <a:pt x="9387" y="477"/>
                  </a:cubicBezTo>
                  <a:cubicBezTo>
                    <a:pt x="9198" y="427"/>
                    <a:pt x="8970" y="358"/>
                    <a:pt x="8692" y="288"/>
                  </a:cubicBezTo>
                  <a:lnTo>
                    <a:pt x="8692" y="288"/>
                  </a:lnTo>
                  <a:cubicBezTo>
                    <a:pt x="9685" y="1718"/>
                    <a:pt x="10569" y="3695"/>
                    <a:pt x="10698" y="6277"/>
                  </a:cubicBezTo>
                  <a:cubicBezTo>
                    <a:pt x="11006" y="12485"/>
                    <a:pt x="6824" y="13756"/>
                    <a:pt x="5573" y="13836"/>
                  </a:cubicBezTo>
                  <a:lnTo>
                    <a:pt x="5434" y="13836"/>
                  </a:lnTo>
                  <a:cubicBezTo>
                    <a:pt x="3864" y="13836"/>
                    <a:pt x="855" y="12317"/>
                    <a:pt x="686" y="7459"/>
                  </a:cubicBezTo>
                  <a:cubicBezTo>
                    <a:pt x="577" y="4231"/>
                    <a:pt x="1818" y="1708"/>
                    <a:pt x="3100" y="0"/>
                  </a:cubicBezTo>
                  <a:close/>
                </a:path>
              </a:pathLst>
            </a:custGeom>
            <a:solidFill>
              <a:srgbClr val="8854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32" name="Google Shape;172;p26">
              <a:extLst>
                <a:ext uri="{FF2B5EF4-FFF2-40B4-BE49-F238E27FC236}">
                  <a16:creationId xmlns:a16="http://schemas.microsoft.com/office/drawing/2014/main" id="{38A69E1A-67E6-43BE-9458-2C6546DE6B17}"/>
                </a:ext>
              </a:extLst>
            </p:cNvPr>
            <p:cNvSpPr/>
            <p:nvPr/>
          </p:nvSpPr>
          <p:spPr>
            <a:xfrm>
              <a:off x="5308334" y="2630698"/>
              <a:ext cx="336257" cy="162748"/>
            </a:xfrm>
            <a:custGeom>
              <a:avLst/>
              <a:gdLst/>
              <a:ahLst/>
              <a:cxnLst/>
              <a:rect l="l" t="t" r="r" b="b"/>
              <a:pathLst>
                <a:path w="7062" h="3418" extrusionOk="0">
                  <a:moveTo>
                    <a:pt x="3248" y="1"/>
                  </a:moveTo>
                  <a:cubicBezTo>
                    <a:pt x="2989" y="169"/>
                    <a:pt x="2742" y="339"/>
                    <a:pt x="2503" y="527"/>
                  </a:cubicBezTo>
                  <a:cubicBezTo>
                    <a:pt x="1480" y="1302"/>
                    <a:pt x="656" y="2206"/>
                    <a:pt x="0" y="3160"/>
                  </a:cubicBezTo>
                  <a:cubicBezTo>
                    <a:pt x="248" y="3070"/>
                    <a:pt x="506" y="3001"/>
                    <a:pt x="775" y="2941"/>
                  </a:cubicBezTo>
                  <a:cubicBezTo>
                    <a:pt x="2056" y="1213"/>
                    <a:pt x="3367" y="299"/>
                    <a:pt x="3367" y="299"/>
                  </a:cubicBezTo>
                  <a:cubicBezTo>
                    <a:pt x="3367" y="299"/>
                    <a:pt x="4976" y="1222"/>
                    <a:pt x="6367" y="3229"/>
                  </a:cubicBezTo>
                  <a:cubicBezTo>
                    <a:pt x="6645" y="3299"/>
                    <a:pt x="6873" y="3368"/>
                    <a:pt x="7062" y="3418"/>
                  </a:cubicBezTo>
                  <a:cubicBezTo>
                    <a:pt x="6227" y="2077"/>
                    <a:pt x="5264" y="1222"/>
                    <a:pt x="4510" y="696"/>
                  </a:cubicBezTo>
                  <a:cubicBezTo>
                    <a:pt x="3784" y="189"/>
                    <a:pt x="3258" y="1"/>
                    <a:pt x="3248" y="1"/>
                  </a:cubicBezTo>
                  <a:close/>
                </a:path>
              </a:pathLst>
            </a:custGeom>
            <a:solidFill>
              <a:srgbClr val="BF9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33" name="Google Shape;173;p26">
              <a:extLst>
                <a:ext uri="{FF2B5EF4-FFF2-40B4-BE49-F238E27FC236}">
                  <a16:creationId xmlns:a16="http://schemas.microsoft.com/office/drawing/2014/main" id="{79D9849A-D295-43A9-A70B-FD222977EB24}"/>
                </a:ext>
              </a:extLst>
            </p:cNvPr>
            <p:cNvSpPr/>
            <p:nvPr/>
          </p:nvSpPr>
          <p:spPr>
            <a:xfrm>
              <a:off x="5324857" y="3026097"/>
              <a:ext cx="43092" cy="65328"/>
            </a:xfrm>
            <a:custGeom>
              <a:avLst/>
              <a:gdLst/>
              <a:ahLst/>
              <a:cxnLst/>
              <a:rect l="l" t="t" r="r" b="b"/>
              <a:pathLst>
                <a:path w="905" h="1372" extrusionOk="0">
                  <a:moveTo>
                    <a:pt x="457" y="1"/>
                  </a:moveTo>
                  <a:cubicBezTo>
                    <a:pt x="209" y="1"/>
                    <a:pt x="11" y="299"/>
                    <a:pt x="11" y="686"/>
                  </a:cubicBezTo>
                  <a:cubicBezTo>
                    <a:pt x="0" y="1063"/>
                    <a:pt x="199" y="1371"/>
                    <a:pt x="448" y="1371"/>
                  </a:cubicBezTo>
                  <a:cubicBezTo>
                    <a:pt x="686" y="1371"/>
                    <a:pt x="894" y="1073"/>
                    <a:pt x="894" y="696"/>
                  </a:cubicBezTo>
                  <a:cubicBezTo>
                    <a:pt x="905" y="308"/>
                    <a:pt x="706" y="1"/>
                    <a:pt x="457" y="1"/>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34" name="Google Shape;174;p26">
              <a:extLst>
                <a:ext uri="{FF2B5EF4-FFF2-40B4-BE49-F238E27FC236}">
                  <a16:creationId xmlns:a16="http://schemas.microsoft.com/office/drawing/2014/main" id="{A83A405A-349D-4F2E-BBA0-CAC6DCFA6367}"/>
                </a:ext>
              </a:extLst>
            </p:cNvPr>
            <p:cNvSpPr/>
            <p:nvPr/>
          </p:nvSpPr>
          <p:spPr>
            <a:xfrm>
              <a:off x="5554268" y="3026097"/>
              <a:ext cx="42568" cy="65328"/>
            </a:xfrm>
            <a:custGeom>
              <a:avLst/>
              <a:gdLst/>
              <a:ahLst/>
              <a:cxnLst/>
              <a:rect l="l" t="t" r="r" b="b"/>
              <a:pathLst>
                <a:path w="894" h="1372" extrusionOk="0">
                  <a:moveTo>
                    <a:pt x="457" y="1"/>
                  </a:moveTo>
                  <a:cubicBezTo>
                    <a:pt x="208" y="1"/>
                    <a:pt x="10" y="299"/>
                    <a:pt x="0" y="686"/>
                  </a:cubicBezTo>
                  <a:cubicBezTo>
                    <a:pt x="0" y="1063"/>
                    <a:pt x="188" y="1371"/>
                    <a:pt x="437" y="1371"/>
                  </a:cubicBezTo>
                  <a:cubicBezTo>
                    <a:pt x="685" y="1371"/>
                    <a:pt x="884" y="1073"/>
                    <a:pt x="894" y="696"/>
                  </a:cubicBezTo>
                  <a:cubicBezTo>
                    <a:pt x="894" y="308"/>
                    <a:pt x="705" y="1"/>
                    <a:pt x="457" y="1"/>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35" name="Google Shape;175;p26">
              <a:extLst>
                <a:ext uri="{FF2B5EF4-FFF2-40B4-BE49-F238E27FC236}">
                  <a16:creationId xmlns:a16="http://schemas.microsoft.com/office/drawing/2014/main" id="{5B284170-CAE4-4D6F-9E15-DA12F6C1A520}"/>
                </a:ext>
              </a:extLst>
            </p:cNvPr>
            <p:cNvSpPr/>
            <p:nvPr/>
          </p:nvSpPr>
          <p:spPr>
            <a:xfrm>
              <a:off x="5270480" y="2957054"/>
              <a:ext cx="139083" cy="36949"/>
            </a:xfrm>
            <a:custGeom>
              <a:avLst/>
              <a:gdLst/>
              <a:ahLst/>
              <a:cxnLst/>
              <a:rect l="l" t="t" r="r" b="b"/>
              <a:pathLst>
                <a:path w="2921" h="776" extrusionOk="0">
                  <a:moveTo>
                    <a:pt x="1590" y="0"/>
                  </a:moveTo>
                  <a:cubicBezTo>
                    <a:pt x="1222" y="0"/>
                    <a:pt x="0" y="775"/>
                    <a:pt x="0" y="775"/>
                  </a:cubicBezTo>
                  <a:cubicBezTo>
                    <a:pt x="0" y="775"/>
                    <a:pt x="963" y="599"/>
                    <a:pt x="1447" y="599"/>
                  </a:cubicBezTo>
                  <a:cubicBezTo>
                    <a:pt x="1501" y="599"/>
                    <a:pt x="1549" y="601"/>
                    <a:pt x="1590" y="606"/>
                  </a:cubicBezTo>
                  <a:cubicBezTo>
                    <a:pt x="1791" y="631"/>
                    <a:pt x="2021" y="679"/>
                    <a:pt x="2226" y="679"/>
                  </a:cubicBezTo>
                  <a:cubicBezTo>
                    <a:pt x="2437" y="679"/>
                    <a:pt x="2621" y="628"/>
                    <a:pt x="2722" y="447"/>
                  </a:cubicBezTo>
                  <a:cubicBezTo>
                    <a:pt x="2921" y="100"/>
                    <a:pt x="1967" y="0"/>
                    <a:pt x="1590" y="0"/>
                  </a:cubicBezTo>
                  <a:close/>
                </a:path>
              </a:pathLst>
            </a:custGeom>
            <a:solidFill>
              <a:srgbClr val="482B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36" name="Google Shape;176;p26">
              <a:extLst>
                <a:ext uri="{FF2B5EF4-FFF2-40B4-BE49-F238E27FC236}">
                  <a16:creationId xmlns:a16="http://schemas.microsoft.com/office/drawing/2014/main" id="{A854550B-C3A2-4DCE-9F30-301F7E3774C0}"/>
                </a:ext>
              </a:extLst>
            </p:cNvPr>
            <p:cNvSpPr/>
            <p:nvPr/>
          </p:nvSpPr>
          <p:spPr>
            <a:xfrm>
              <a:off x="5514985" y="2957054"/>
              <a:ext cx="139083" cy="36949"/>
            </a:xfrm>
            <a:custGeom>
              <a:avLst/>
              <a:gdLst/>
              <a:ahLst/>
              <a:cxnLst/>
              <a:rect l="l" t="t" r="r" b="b"/>
              <a:pathLst>
                <a:path w="2921" h="776" extrusionOk="0">
                  <a:moveTo>
                    <a:pt x="1322" y="0"/>
                  </a:moveTo>
                  <a:cubicBezTo>
                    <a:pt x="954" y="0"/>
                    <a:pt x="0" y="100"/>
                    <a:pt x="199" y="447"/>
                  </a:cubicBezTo>
                  <a:cubicBezTo>
                    <a:pt x="300" y="628"/>
                    <a:pt x="484" y="679"/>
                    <a:pt x="694" y="679"/>
                  </a:cubicBezTo>
                  <a:cubicBezTo>
                    <a:pt x="898" y="679"/>
                    <a:pt x="1126" y="631"/>
                    <a:pt x="1322" y="606"/>
                  </a:cubicBezTo>
                  <a:cubicBezTo>
                    <a:pt x="1363" y="601"/>
                    <a:pt x="1412" y="599"/>
                    <a:pt x="1467" y="599"/>
                  </a:cubicBezTo>
                  <a:cubicBezTo>
                    <a:pt x="1958" y="599"/>
                    <a:pt x="2920" y="775"/>
                    <a:pt x="2920" y="775"/>
                  </a:cubicBezTo>
                  <a:cubicBezTo>
                    <a:pt x="2920" y="775"/>
                    <a:pt x="1699" y="0"/>
                    <a:pt x="1322" y="0"/>
                  </a:cubicBezTo>
                  <a:close/>
                </a:path>
              </a:pathLst>
            </a:custGeom>
            <a:solidFill>
              <a:srgbClr val="482B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37" name="Google Shape;177;p26">
              <a:extLst>
                <a:ext uri="{FF2B5EF4-FFF2-40B4-BE49-F238E27FC236}">
                  <a16:creationId xmlns:a16="http://schemas.microsoft.com/office/drawing/2014/main" id="{40EB51C4-F62A-4862-8E63-52FFCB7BD512}"/>
                </a:ext>
              </a:extLst>
            </p:cNvPr>
            <p:cNvSpPr/>
            <p:nvPr/>
          </p:nvSpPr>
          <p:spPr>
            <a:xfrm>
              <a:off x="4968741" y="2505327"/>
              <a:ext cx="1038150" cy="1606387"/>
            </a:xfrm>
            <a:custGeom>
              <a:avLst/>
              <a:gdLst/>
              <a:ahLst/>
              <a:cxnLst/>
              <a:rect l="l" t="t" r="r" b="b"/>
              <a:pathLst>
                <a:path w="21803" h="33737" extrusionOk="0">
                  <a:moveTo>
                    <a:pt x="10380" y="2634"/>
                  </a:moveTo>
                  <a:cubicBezTo>
                    <a:pt x="10380" y="2634"/>
                    <a:pt x="15922" y="4621"/>
                    <a:pt x="15972" y="12984"/>
                  </a:cubicBezTo>
                  <a:cubicBezTo>
                    <a:pt x="15972" y="15983"/>
                    <a:pt x="14273" y="19857"/>
                    <a:pt x="10400" y="19857"/>
                  </a:cubicBezTo>
                  <a:cubicBezTo>
                    <a:pt x="5552" y="19857"/>
                    <a:pt x="4877" y="15417"/>
                    <a:pt x="4828" y="12984"/>
                  </a:cubicBezTo>
                  <a:cubicBezTo>
                    <a:pt x="4788" y="10461"/>
                    <a:pt x="6000" y="5435"/>
                    <a:pt x="10380" y="2634"/>
                  </a:cubicBezTo>
                  <a:close/>
                  <a:moveTo>
                    <a:pt x="10246" y="0"/>
                  </a:moveTo>
                  <a:cubicBezTo>
                    <a:pt x="4845" y="0"/>
                    <a:pt x="1069" y="5944"/>
                    <a:pt x="537" y="12229"/>
                  </a:cubicBezTo>
                  <a:cubicBezTo>
                    <a:pt x="0" y="18556"/>
                    <a:pt x="3169" y="20592"/>
                    <a:pt x="3169" y="20592"/>
                  </a:cubicBezTo>
                  <a:cubicBezTo>
                    <a:pt x="3169" y="20592"/>
                    <a:pt x="2066" y="23055"/>
                    <a:pt x="1669" y="24058"/>
                  </a:cubicBezTo>
                  <a:cubicBezTo>
                    <a:pt x="1272" y="25052"/>
                    <a:pt x="1341" y="25717"/>
                    <a:pt x="3705" y="28488"/>
                  </a:cubicBezTo>
                  <a:cubicBezTo>
                    <a:pt x="5947" y="31108"/>
                    <a:pt x="10889" y="33736"/>
                    <a:pt x="12510" y="33736"/>
                  </a:cubicBezTo>
                  <a:cubicBezTo>
                    <a:pt x="12598" y="33736"/>
                    <a:pt x="12676" y="33729"/>
                    <a:pt x="12744" y="33713"/>
                  </a:cubicBezTo>
                  <a:cubicBezTo>
                    <a:pt x="14055" y="33415"/>
                    <a:pt x="18624" y="28419"/>
                    <a:pt x="20193" y="26591"/>
                  </a:cubicBezTo>
                  <a:cubicBezTo>
                    <a:pt x="21762" y="24754"/>
                    <a:pt x="20968" y="24188"/>
                    <a:pt x="20968" y="24188"/>
                  </a:cubicBezTo>
                  <a:cubicBezTo>
                    <a:pt x="21654" y="22926"/>
                    <a:pt x="19091" y="21059"/>
                    <a:pt x="19091" y="21059"/>
                  </a:cubicBezTo>
                  <a:cubicBezTo>
                    <a:pt x="19091" y="21059"/>
                    <a:pt x="21802" y="18924"/>
                    <a:pt x="21167" y="12229"/>
                  </a:cubicBezTo>
                  <a:cubicBezTo>
                    <a:pt x="20521" y="5385"/>
                    <a:pt x="15853" y="101"/>
                    <a:pt x="10380" y="1"/>
                  </a:cubicBezTo>
                  <a:cubicBezTo>
                    <a:pt x="10335" y="1"/>
                    <a:pt x="10290" y="0"/>
                    <a:pt x="10246"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38" name="Google Shape;178;p26">
              <a:extLst>
                <a:ext uri="{FF2B5EF4-FFF2-40B4-BE49-F238E27FC236}">
                  <a16:creationId xmlns:a16="http://schemas.microsoft.com/office/drawing/2014/main" id="{CDF7ACB6-32B9-44A9-AA94-B873FA2287D8}"/>
                </a:ext>
              </a:extLst>
            </p:cNvPr>
            <p:cNvSpPr/>
            <p:nvPr/>
          </p:nvSpPr>
          <p:spPr>
            <a:xfrm>
              <a:off x="5093589" y="2533277"/>
              <a:ext cx="784171" cy="310307"/>
            </a:xfrm>
            <a:custGeom>
              <a:avLst/>
              <a:gdLst/>
              <a:ahLst/>
              <a:cxnLst/>
              <a:rect l="l" t="t" r="r" b="b"/>
              <a:pathLst>
                <a:path w="16469" h="6517" extrusionOk="0">
                  <a:moveTo>
                    <a:pt x="7808" y="1"/>
                  </a:moveTo>
                  <a:cubicBezTo>
                    <a:pt x="7669" y="1"/>
                    <a:pt x="7519" y="10"/>
                    <a:pt x="7380" y="21"/>
                  </a:cubicBezTo>
                  <a:cubicBezTo>
                    <a:pt x="2454" y="438"/>
                    <a:pt x="1" y="6030"/>
                    <a:pt x="1" y="6030"/>
                  </a:cubicBezTo>
                  <a:cubicBezTo>
                    <a:pt x="1" y="6030"/>
                    <a:pt x="2921" y="626"/>
                    <a:pt x="7589" y="626"/>
                  </a:cubicBezTo>
                  <a:cubicBezTo>
                    <a:pt x="12834" y="626"/>
                    <a:pt x="16469" y="6517"/>
                    <a:pt x="16469" y="6517"/>
                  </a:cubicBezTo>
                  <a:cubicBezTo>
                    <a:pt x="16469" y="6517"/>
                    <a:pt x="12545" y="1"/>
                    <a:pt x="780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39" name="Google Shape;179;p26">
              <a:extLst>
                <a:ext uri="{FF2B5EF4-FFF2-40B4-BE49-F238E27FC236}">
                  <a16:creationId xmlns:a16="http://schemas.microsoft.com/office/drawing/2014/main" id="{8B69A960-DB44-4752-B3B6-7654CEB61174}"/>
                </a:ext>
              </a:extLst>
            </p:cNvPr>
            <p:cNvSpPr/>
            <p:nvPr/>
          </p:nvSpPr>
          <p:spPr>
            <a:xfrm>
              <a:off x="5427516" y="2630698"/>
              <a:ext cx="95563" cy="33188"/>
            </a:xfrm>
            <a:custGeom>
              <a:avLst/>
              <a:gdLst/>
              <a:ahLst/>
              <a:cxnLst/>
              <a:rect l="l" t="t" r="r" b="b"/>
              <a:pathLst>
                <a:path w="2007" h="697" extrusionOk="0">
                  <a:moveTo>
                    <a:pt x="745" y="1"/>
                  </a:moveTo>
                  <a:cubicBezTo>
                    <a:pt x="755" y="1"/>
                    <a:pt x="1281" y="189"/>
                    <a:pt x="2007" y="696"/>
                  </a:cubicBezTo>
                  <a:lnTo>
                    <a:pt x="2007" y="696"/>
                  </a:lnTo>
                  <a:cubicBezTo>
                    <a:pt x="1281" y="189"/>
                    <a:pt x="755" y="1"/>
                    <a:pt x="745" y="1"/>
                  </a:cubicBezTo>
                  <a:close/>
                  <a:moveTo>
                    <a:pt x="745" y="1"/>
                  </a:moveTo>
                  <a:lnTo>
                    <a:pt x="745" y="1"/>
                  </a:lnTo>
                  <a:lnTo>
                    <a:pt x="745" y="1"/>
                  </a:lnTo>
                  <a:close/>
                  <a:moveTo>
                    <a:pt x="745" y="1"/>
                  </a:moveTo>
                  <a:cubicBezTo>
                    <a:pt x="486" y="169"/>
                    <a:pt x="239" y="339"/>
                    <a:pt x="0" y="527"/>
                  </a:cubicBezTo>
                  <a:lnTo>
                    <a:pt x="0" y="527"/>
                  </a:lnTo>
                  <a:cubicBezTo>
                    <a:pt x="239" y="339"/>
                    <a:pt x="486" y="169"/>
                    <a:pt x="745" y="1"/>
                  </a:cubicBezTo>
                  <a:close/>
                </a:path>
              </a:pathLst>
            </a:custGeom>
            <a:solidFill>
              <a:srgbClr val="4623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40" name="Google Shape;180;p26">
              <a:extLst>
                <a:ext uri="{FF2B5EF4-FFF2-40B4-BE49-F238E27FC236}">
                  <a16:creationId xmlns:a16="http://schemas.microsoft.com/office/drawing/2014/main" id="{F82470DD-DDDB-48F7-BBC4-96FDF2BFD7B4}"/>
                </a:ext>
              </a:extLst>
            </p:cNvPr>
            <p:cNvSpPr/>
            <p:nvPr/>
          </p:nvSpPr>
          <p:spPr>
            <a:xfrm>
              <a:off x="5351331" y="2587654"/>
              <a:ext cx="171747" cy="76232"/>
            </a:xfrm>
            <a:custGeom>
              <a:avLst/>
              <a:gdLst/>
              <a:ahLst/>
              <a:cxnLst/>
              <a:rect l="l" t="t" r="r" b="b"/>
              <a:pathLst>
                <a:path w="3607" h="1601" extrusionOk="0">
                  <a:moveTo>
                    <a:pt x="1" y="1"/>
                  </a:moveTo>
                  <a:lnTo>
                    <a:pt x="1600" y="1431"/>
                  </a:lnTo>
                  <a:cubicBezTo>
                    <a:pt x="1839" y="1243"/>
                    <a:pt x="2086" y="1073"/>
                    <a:pt x="2345" y="905"/>
                  </a:cubicBezTo>
                  <a:cubicBezTo>
                    <a:pt x="2355" y="905"/>
                    <a:pt x="2881" y="1093"/>
                    <a:pt x="3607" y="1600"/>
                  </a:cubicBezTo>
                  <a:cubicBezTo>
                    <a:pt x="2384" y="567"/>
                    <a:pt x="1" y="1"/>
                    <a:pt x="1"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41" name="Google Shape;181;p26">
              <a:extLst>
                <a:ext uri="{FF2B5EF4-FFF2-40B4-BE49-F238E27FC236}">
                  <a16:creationId xmlns:a16="http://schemas.microsoft.com/office/drawing/2014/main" id="{7F8924B8-5BFA-4043-ABA9-CF30F57BAFA8}"/>
                </a:ext>
              </a:extLst>
            </p:cNvPr>
            <p:cNvSpPr/>
            <p:nvPr/>
          </p:nvSpPr>
          <p:spPr>
            <a:xfrm>
              <a:off x="5172106" y="3657001"/>
              <a:ext cx="812550" cy="239361"/>
            </a:xfrm>
            <a:custGeom>
              <a:avLst/>
              <a:gdLst/>
              <a:ahLst/>
              <a:cxnLst/>
              <a:rect l="l" t="t" r="r" b="b"/>
              <a:pathLst>
                <a:path w="17065" h="5027" extrusionOk="0">
                  <a:moveTo>
                    <a:pt x="1" y="1600"/>
                  </a:moveTo>
                  <a:lnTo>
                    <a:pt x="1" y="1600"/>
                  </a:lnTo>
                  <a:cubicBezTo>
                    <a:pt x="1" y="1600"/>
                    <a:pt x="2036" y="3636"/>
                    <a:pt x="5106" y="4559"/>
                  </a:cubicBezTo>
                  <a:cubicBezTo>
                    <a:pt x="5215" y="4341"/>
                    <a:pt x="5324" y="4142"/>
                    <a:pt x="5424" y="3974"/>
                  </a:cubicBezTo>
                  <a:cubicBezTo>
                    <a:pt x="5007" y="3864"/>
                    <a:pt x="4589" y="3745"/>
                    <a:pt x="4172" y="3586"/>
                  </a:cubicBezTo>
                  <a:cubicBezTo>
                    <a:pt x="3447" y="3328"/>
                    <a:pt x="2732" y="3040"/>
                    <a:pt x="2036" y="2702"/>
                  </a:cubicBezTo>
                  <a:cubicBezTo>
                    <a:pt x="1341" y="2365"/>
                    <a:pt x="656" y="1997"/>
                    <a:pt x="1" y="1600"/>
                  </a:cubicBezTo>
                  <a:close/>
                  <a:moveTo>
                    <a:pt x="16697" y="1"/>
                  </a:moveTo>
                  <a:cubicBezTo>
                    <a:pt x="15714" y="1193"/>
                    <a:pt x="14512" y="2196"/>
                    <a:pt x="13171" y="2990"/>
                  </a:cubicBezTo>
                  <a:cubicBezTo>
                    <a:pt x="12505" y="3387"/>
                    <a:pt x="11800" y="3725"/>
                    <a:pt x="11055" y="3964"/>
                  </a:cubicBezTo>
                  <a:cubicBezTo>
                    <a:pt x="10311" y="4212"/>
                    <a:pt x="9536" y="4341"/>
                    <a:pt x="8751" y="4371"/>
                  </a:cubicBezTo>
                  <a:cubicBezTo>
                    <a:pt x="8632" y="4381"/>
                    <a:pt x="8503" y="4381"/>
                    <a:pt x="8384" y="4381"/>
                  </a:cubicBezTo>
                  <a:cubicBezTo>
                    <a:pt x="7907" y="4381"/>
                    <a:pt x="7430" y="4341"/>
                    <a:pt x="6963" y="4281"/>
                  </a:cubicBezTo>
                  <a:lnTo>
                    <a:pt x="6963" y="4281"/>
                  </a:lnTo>
                  <a:cubicBezTo>
                    <a:pt x="7073" y="4490"/>
                    <a:pt x="7192" y="4729"/>
                    <a:pt x="7301" y="4987"/>
                  </a:cubicBezTo>
                  <a:cubicBezTo>
                    <a:pt x="7559" y="5007"/>
                    <a:pt x="7827" y="5027"/>
                    <a:pt x="8095" y="5027"/>
                  </a:cubicBezTo>
                  <a:cubicBezTo>
                    <a:pt x="8463" y="5027"/>
                    <a:pt x="8841" y="4997"/>
                    <a:pt x="9218" y="4957"/>
                  </a:cubicBezTo>
                  <a:cubicBezTo>
                    <a:pt x="13191" y="4480"/>
                    <a:pt x="15783" y="2116"/>
                    <a:pt x="16807" y="1014"/>
                  </a:cubicBezTo>
                  <a:cubicBezTo>
                    <a:pt x="17065" y="269"/>
                    <a:pt x="16697" y="1"/>
                    <a:pt x="16697"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42" name="Google Shape;182;p26">
              <a:extLst>
                <a:ext uri="{FF2B5EF4-FFF2-40B4-BE49-F238E27FC236}">
                  <a16:creationId xmlns:a16="http://schemas.microsoft.com/office/drawing/2014/main" id="{5624DF73-2864-4AAD-9190-B98261349E34}"/>
                </a:ext>
              </a:extLst>
            </p:cNvPr>
            <p:cNvSpPr/>
            <p:nvPr/>
          </p:nvSpPr>
          <p:spPr>
            <a:xfrm>
              <a:off x="5729255" y="3508012"/>
              <a:ext cx="178318" cy="130132"/>
            </a:xfrm>
            <a:custGeom>
              <a:avLst/>
              <a:gdLst/>
              <a:ahLst/>
              <a:cxnLst/>
              <a:rect l="l" t="t" r="r" b="b"/>
              <a:pathLst>
                <a:path w="3745" h="2733" extrusionOk="0">
                  <a:moveTo>
                    <a:pt x="3119" y="1"/>
                  </a:moveTo>
                  <a:cubicBezTo>
                    <a:pt x="3119" y="1"/>
                    <a:pt x="2146" y="1362"/>
                    <a:pt x="0" y="2732"/>
                  </a:cubicBezTo>
                  <a:cubicBezTo>
                    <a:pt x="0" y="2732"/>
                    <a:pt x="2364" y="1799"/>
                    <a:pt x="3744" y="517"/>
                  </a:cubicBezTo>
                  <a:cubicBezTo>
                    <a:pt x="3397" y="199"/>
                    <a:pt x="3119" y="1"/>
                    <a:pt x="3119"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43" name="Google Shape;183;p26">
              <a:extLst>
                <a:ext uri="{FF2B5EF4-FFF2-40B4-BE49-F238E27FC236}">
                  <a16:creationId xmlns:a16="http://schemas.microsoft.com/office/drawing/2014/main" id="{191252BB-1AFB-4493-A5BC-F02CDC2EEC11}"/>
                </a:ext>
              </a:extLst>
            </p:cNvPr>
            <p:cNvSpPr/>
            <p:nvPr/>
          </p:nvSpPr>
          <p:spPr>
            <a:xfrm>
              <a:off x="5093589" y="3485823"/>
              <a:ext cx="351446" cy="175985"/>
            </a:xfrm>
            <a:custGeom>
              <a:avLst/>
              <a:gdLst/>
              <a:ahLst/>
              <a:cxnLst/>
              <a:rect l="l" t="t" r="r" b="b"/>
              <a:pathLst>
                <a:path w="7381" h="3696" extrusionOk="0">
                  <a:moveTo>
                    <a:pt x="547" y="0"/>
                  </a:moveTo>
                  <a:cubicBezTo>
                    <a:pt x="547" y="0"/>
                    <a:pt x="299" y="546"/>
                    <a:pt x="1" y="1232"/>
                  </a:cubicBezTo>
                  <a:cubicBezTo>
                    <a:pt x="2702" y="3457"/>
                    <a:pt x="7380" y="3695"/>
                    <a:pt x="7380" y="3695"/>
                  </a:cubicBezTo>
                  <a:cubicBezTo>
                    <a:pt x="2980" y="2761"/>
                    <a:pt x="547" y="0"/>
                    <a:pt x="547"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44" name="Google Shape;184;p26">
              <a:extLst>
                <a:ext uri="{FF2B5EF4-FFF2-40B4-BE49-F238E27FC236}">
                  <a16:creationId xmlns:a16="http://schemas.microsoft.com/office/drawing/2014/main" id="{E8F2832F-D01C-4910-876F-37A524512560}"/>
                </a:ext>
              </a:extLst>
            </p:cNvPr>
            <p:cNvSpPr/>
            <p:nvPr/>
          </p:nvSpPr>
          <p:spPr>
            <a:xfrm>
              <a:off x="5119587" y="3485823"/>
              <a:ext cx="325449" cy="175985"/>
            </a:xfrm>
            <a:custGeom>
              <a:avLst/>
              <a:gdLst/>
              <a:ahLst/>
              <a:cxnLst/>
              <a:rect l="l" t="t" r="r" b="b"/>
              <a:pathLst>
                <a:path w="6835" h="3696" extrusionOk="0">
                  <a:moveTo>
                    <a:pt x="1" y="0"/>
                  </a:moveTo>
                  <a:lnTo>
                    <a:pt x="1" y="0"/>
                  </a:lnTo>
                  <a:cubicBezTo>
                    <a:pt x="408" y="517"/>
                    <a:pt x="895" y="974"/>
                    <a:pt x="1411" y="1380"/>
                  </a:cubicBezTo>
                  <a:cubicBezTo>
                    <a:pt x="1938" y="1788"/>
                    <a:pt x="2494" y="2155"/>
                    <a:pt x="3080" y="2473"/>
                  </a:cubicBezTo>
                  <a:cubicBezTo>
                    <a:pt x="3666" y="2781"/>
                    <a:pt x="4272" y="3059"/>
                    <a:pt x="4898" y="3258"/>
                  </a:cubicBezTo>
                  <a:cubicBezTo>
                    <a:pt x="5523" y="3466"/>
                    <a:pt x="6179" y="3605"/>
                    <a:pt x="6834" y="3695"/>
                  </a:cubicBezTo>
                  <a:cubicBezTo>
                    <a:pt x="6516" y="3585"/>
                    <a:pt x="6199" y="3496"/>
                    <a:pt x="5901" y="3387"/>
                  </a:cubicBezTo>
                  <a:cubicBezTo>
                    <a:pt x="5593" y="3278"/>
                    <a:pt x="5275" y="3168"/>
                    <a:pt x="4977" y="3040"/>
                  </a:cubicBezTo>
                  <a:cubicBezTo>
                    <a:pt x="4371" y="2801"/>
                    <a:pt x="3785" y="2523"/>
                    <a:pt x="3219" y="2215"/>
                  </a:cubicBezTo>
                  <a:lnTo>
                    <a:pt x="2792" y="1987"/>
                  </a:lnTo>
                  <a:lnTo>
                    <a:pt x="2365" y="1728"/>
                  </a:lnTo>
                  <a:cubicBezTo>
                    <a:pt x="2086" y="1559"/>
                    <a:pt x="1819" y="1380"/>
                    <a:pt x="1550" y="1202"/>
                  </a:cubicBezTo>
                  <a:cubicBezTo>
                    <a:pt x="1014" y="835"/>
                    <a:pt x="488" y="437"/>
                    <a:pt x="1" y="0"/>
                  </a:cubicBezTo>
                  <a:close/>
                </a:path>
              </a:pathLst>
            </a:custGeom>
            <a:solidFill>
              <a:srgbClr val="BF9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45" name="Google Shape;185;p26">
              <a:extLst>
                <a:ext uri="{FF2B5EF4-FFF2-40B4-BE49-F238E27FC236}">
                  <a16:creationId xmlns:a16="http://schemas.microsoft.com/office/drawing/2014/main" id="{C0EE6912-80D0-4E92-BECC-05B8F1FB78CB}"/>
                </a:ext>
              </a:extLst>
            </p:cNvPr>
            <p:cNvSpPr/>
            <p:nvPr/>
          </p:nvSpPr>
          <p:spPr>
            <a:xfrm>
              <a:off x="5729255" y="3508012"/>
              <a:ext cx="148511" cy="130132"/>
            </a:xfrm>
            <a:custGeom>
              <a:avLst/>
              <a:gdLst/>
              <a:ahLst/>
              <a:cxnLst/>
              <a:rect l="l" t="t" r="r" b="b"/>
              <a:pathLst>
                <a:path w="3119" h="2733" extrusionOk="0">
                  <a:moveTo>
                    <a:pt x="3119" y="1"/>
                  </a:moveTo>
                  <a:cubicBezTo>
                    <a:pt x="2861" y="239"/>
                    <a:pt x="2612" y="468"/>
                    <a:pt x="2354" y="706"/>
                  </a:cubicBezTo>
                  <a:cubicBezTo>
                    <a:pt x="2096" y="934"/>
                    <a:pt x="1848" y="1163"/>
                    <a:pt x="1579" y="1382"/>
                  </a:cubicBezTo>
                  <a:cubicBezTo>
                    <a:pt x="1450" y="1491"/>
                    <a:pt x="1321" y="1610"/>
                    <a:pt x="1192" y="1719"/>
                  </a:cubicBezTo>
                  <a:cubicBezTo>
                    <a:pt x="1063" y="1828"/>
                    <a:pt x="923" y="1938"/>
                    <a:pt x="795" y="2047"/>
                  </a:cubicBezTo>
                  <a:cubicBezTo>
                    <a:pt x="526" y="2276"/>
                    <a:pt x="258" y="2494"/>
                    <a:pt x="0" y="2732"/>
                  </a:cubicBezTo>
                  <a:cubicBezTo>
                    <a:pt x="328" y="2593"/>
                    <a:pt x="636" y="2424"/>
                    <a:pt x="934" y="2236"/>
                  </a:cubicBezTo>
                  <a:cubicBezTo>
                    <a:pt x="1221" y="2047"/>
                    <a:pt x="1500" y="1828"/>
                    <a:pt x="1768" y="1600"/>
                  </a:cubicBezTo>
                  <a:cubicBezTo>
                    <a:pt x="2036" y="1371"/>
                    <a:pt x="2285" y="1133"/>
                    <a:pt x="2513" y="865"/>
                  </a:cubicBezTo>
                  <a:cubicBezTo>
                    <a:pt x="2742" y="597"/>
                    <a:pt x="2960" y="318"/>
                    <a:pt x="3119" y="1"/>
                  </a:cubicBezTo>
                  <a:close/>
                </a:path>
              </a:pathLst>
            </a:custGeom>
            <a:solidFill>
              <a:srgbClr val="BF9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46" name="Google Shape;186;p26">
              <a:extLst>
                <a:ext uri="{FF2B5EF4-FFF2-40B4-BE49-F238E27FC236}">
                  <a16:creationId xmlns:a16="http://schemas.microsoft.com/office/drawing/2014/main" id="{D2BEAE69-72E8-4EFD-82C0-D43AF14E88D8}"/>
                </a:ext>
              </a:extLst>
            </p:cNvPr>
            <p:cNvSpPr/>
            <p:nvPr/>
          </p:nvSpPr>
          <p:spPr>
            <a:xfrm>
              <a:off x="5172106" y="3657001"/>
              <a:ext cx="795028" cy="208649"/>
            </a:xfrm>
            <a:custGeom>
              <a:avLst/>
              <a:gdLst/>
              <a:ahLst/>
              <a:cxnLst/>
              <a:rect l="l" t="t" r="r" b="b"/>
              <a:pathLst>
                <a:path w="16697" h="4382" extrusionOk="0">
                  <a:moveTo>
                    <a:pt x="16697" y="1"/>
                  </a:moveTo>
                  <a:lnTo>
                    <a:pt x="16697" y="1"/>
                  </a:lnTo>
                  <a:cubicBezTo>
                    <a:pt x="16171" y="557"/>
                    <a:pt x="15595" y="1074"/>
                    <a:pt x="14979" y="1540"/>
                  </a:cubicBezTo>
                  <a:cubicBezTo>
                    <a:pt x="14373" y="2007"/>
                    <a:pt x="13737" y="2434"/>
                    <a:pt x="13062" y="2791"/>
                  </a:cubicBezTo>
                  <a:cubicBezTo>
                    <a:pt x="12396" y="3159"/>
                    <a:pt x="11701" y="3477"/>
                    <a:pt x="10976" y="3705"/>
                  </a:cubicBezTo>
                  <a:cubicBezTo>
                    <a:pt x="10251" y="3934"/>
                    <a:pt x="9496" y="4053"/>
                    <a:pt x="8741" y="4083"/>
                  </a:cubicBezTo>
                  <a:cubicBezTo>
                    <a:pt x="8597" y="4090"/>
                    <a:pt x="8453" y="4094"/>
                    <a:pt x="8309" y="4094"/>
                  </a:cubicBezTo>
                  <a:cubicBezTo>
                    <a:pt x="7695" y="4094"/>
                    <a:pt x="7077" y="4029"/>
                    <a:pt x="6466" y="3924"/>
                  </a:cubicBezTo>
                  <a:cubicBezTo>
                    <a:pt x="5722" y="3795"/>
                    <a:pt x="4976" y="3606"/>
                    <a:pt x="4241" y="3378"/>
                  </a:cubicBezTo>
                  <a:cubicBezTo>
                    <a:pt x="3517" y="3149"/>
                    <a:pt x="2791" y="2881"/>
                    <a:pt x="2086" y="2573"/>
                  </a:cubicBezTo>
                  <a:cubicBezTo>
                    <a:pt x="1381" y="2275"/>
                    <a:pt x="685" y="1937"/>
                    <a:pt x="1" y="1600"/>
                  </a:cubicBezTo>
                  <a:lnTo>
                    <a:pt x="1" y="1600"/>
                  </a:lnTo>
                  <a:cubicBezTo>
                    <a:pt x="656" y="1997"/>
                    <a:pt x="1341" y="2365"/>
                    <a:pt x="2036" y="2702"/>
                  </a:cubicBezTo>
                  <a:cubicBezTo>
                    <a:pt x="2732" y="3040"/>
                    <a:pt x="3447" y="3328"/>
                    <a:pt x="4172" y="3586"/>
                  </a:cubicBezTo>
                  <a:cubicBezTo>
                    <a:pt x="4907" y="3855"/>
                    <a:pt x="5662" y="4053"/>
                    <a:pt x="6427" y="4192"/>
                  </a:cubicBezTo>
                  <a:cubicBezTo>
                    <a:pt x="7058" y="4307"/>
                    <a:pt x="7697" y="4381"/>
                    <a:pt x="8342" y="4381"/>
                  </a:cubicBezTo>
                  <a:cubicBezTo>
                    <a:pt x="8478" y="4381"/>
                    <a:pt x="8614" y="4378"/>
                    <a:pt x="8751" y="4371"/>
                  </a:cubicBezTo>
                  <a:cubicBezTo>
                    <a:pt x="9536" y="4341"/>
                    <a:pt x="10311" y="4212"/>
                    <a:pt x="11055" y="3964"/>
                  </a:cubicBezTo>
                  <a:cubicBezTo>
                    <a:pt x="11800" y="3725"/>
                    <a:pt x="12505" y="3387"/>
                    <a:pt x="13171" y="2990"/>
                  </a:cubicBezTo>
                  <a:cubicBezTo>
                    <a:pt x="14512" y="2196"/>
                    <a:pt x="15714" y="1193"/>
                    <a:pt x="16697" y="1"/>
                  </a:cubicBezTo>
                  <a:close/>
                </a:path>
              </a:pathLst>
            </a:custGeom>
            <a:solidFill>
              <a:srgbClr val="BF9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47" name="Google Shape;187;p26">
              <a:extLst>
                <a:ext uri="{FF2B5EF4-FFF2-40B4-BE49-F238E27FC236}">
                  <a16:creationId xmlns:a16="http://schemas.microsoft.com/office/drawing/2014/main" id="{0D07FA9F-286E-4A7F-96D0-8881080A240A}"/>
                </a:ext>
              </a:extLst>
            </p:cNvPr>
            <p:cNvSpPr/>
            <p:nvPr/>
          </p:nvSpPr>
          <p:spPr>
            <a:xfrm>
              <a:off x="5351331" y="2587654"/>
              <a:ext cx="171747" cy="76232"/>
            </a:xfrm>
            <a:custGeom>
              <a:avLst/>
              <a:gdLst/>
              <a:ahLst/>
              <a:cxnLst/>
              <a:rect l="l" t="t" r="r" b="b"/>
              <a:pathLst>
                <a:path w="3607" h="1601" extrusionOk="0">
                  <a:moveTo>
                    <a:pt x="1" y="1"/>
                  </a:moveTo>
                  <a:lnTo>
                    <a:pt x="1" y="1"/>
                  </a:lnTo>
                  <a:cubicBezTo>
                    <a:pt x="309" y="140"/>
                    <a:pt x="616" y="269"/>
                    <a:pt x="925" y="388"/>
                  </a:cubicBezTo>
                  <a:cubicBezTo>
                    <a:pt x="1223" y="517"/>
                    <a:pt x="1530" y="636"/>
                    <a:pt x="1828" y="766"/>
                  </a:cubicBezTo>
                  <a:cubicBezTo>
                    <a:pt x="2136" y="885"/>
                    <a:pt x="2434" y="1014"/>
                    <a:pt x="2732" y="1153"/>
                  </a:cubicBezTo>
                  <a:cubicBezTo>
                    <a:pt x="3020" y="1292"/>
                    <a:pt x="3318" y="1441"/>
                    <a:pt x="3607" y="1600"/>
                  </a:cubicBezTo>
                  <a:cubicBezTo>
                    <a:pt x="3388" y="1342"/>
                    <a:pt x="3119" y="1133"/>
                    <a:pt x="2841" y="954"/>
                  </a:cubicBezTo>
                  <a:cubicBezTo>
                    <a:pt x="2554" y="775"/>
                    <a:pt x="2256" y="627"/>
                    <a:pt x="1947" y="497"/>
                  </a:cubicBezTo>
                  <a:cubicBezTo>
                    <a:pt x="1630" y="369"/>
                    <a:pt x="1322" y="259"/>
                    <a:pt x="994" y="180"/>
                  </a:cubicBezTo>
                  <a:cubicBezTo>
                    <a:pt x="666" y="91"/>
                    <a:pt x="338" y="31"/>
                    <a:pt x="1" y="1"/>
                  </a:cubicBezTo>
                  <a:close/>
                </a:path>
              </a:pathLst>
            </a:custGeom>
            <a:solidFill>
              <a:srgbClr val="BF9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48" name="Google Shape;188;p26">
              <a:extLst>
                <a:ext uri="{FF2B5EF4-FFF2-40B4-BE49-F238E27FC236}">
                  <a16:creationId xmlns:a16="http://schemas.microsoft.com/office/drawing/2014/main" id="{9C873121-663C-4ECF-8F28-99BDF2F3ECF3}"/>
                </a:ext>
              </a:extLst>
            </p:cNvPr>
            <p:cNvSpPr/>
            <p:nvPr/>
          </p:nvSpPr>
          <p:spPr>
            <a:xfrm>
              <a:off x="4887842" y="3812608"/>
              <a:ext cx="599759" cy="836691"/>
            </a:xfrm>
            <a:custGeom>
              <a:avLst/>
              <a:gdLst/>
              <a:ahLst/>
              <a:cxnLst/>
              <a:rect l="l" t="t" r="r" b="b"/>
              <a:pathLst>
                <a:path w="12596" h="17572" extrusionOk="0">
                  <a:moveTo>
                    <a:pt x="12079" y="0"/>
                  </a:moveTo>
                  <a:cubicBezTo>
                    <a:pt x="11573" y="0"/>
                    <a:pt x="10033" y="2732"/>
                    <a:pt x="9844" y="6268"/>
                  </a:cubicBezTo>
                  <a:lnTo>
                    <a:pt x="1" y="13002"/>
                  </a:lnTo>
                  <a:lnTo>
                    <a:pt x="1212" y="17571"/>
                  </a:lnTo>
                  <a:lnTo>
                    <a:pt x="12079" y="7559"/>
                  </a:lnTo>
                  <a:cubicBezTo>
                    <a:pt x="12079" y="7559"/>
                    <a:pt x="12595" y="0"/>
                    <a:pt x="12079" y="0"/>
                  </a:cubicBezTo>
                  <a:close/>
                </a:path>
              </a:pathLst>
            </a:custGeom>
            <a:solidFill>
              <a:srgbClr val="9A64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49" name="Google Shape;189;p26">
              <a:extLst>
                <a:ext uri="{FF2B5EF4-FFF2-40B4-BE49-F238E27FC236}">
                  <a16:creationId xmlns:a16="http://schemas.microsoft.com/office/drawing/2014/main" id="{603B73BD-0077-411D-8EE6-14CCE2960E2B}"/>
                </a:ext>
              </a:extLst>
            </p:cNvPr>
            <p:cNvSpPr/>
            <p:nvPr/>
          </p:nvSpPr>
          <p:spPr>
            <a:xfrm>
              <a:off x="5462941" y="3812608"/>
              <a:ext cx="524" cy="48"/>
            </a:xfrm>
            <a:custGeom>
              <a:avLst/>
              <a:gdLst/>
              <a:ahLst/>
              <a:cxnLst/>
              <a:rect l="l" t="t" r="r" b="b"/>
              <a:pathLst>
                <a:path w="11" h="1" extrusionOk="0">
                  <a:moveTo>
                    <a:pt x="1" y="0"/>
                  </a:moveTo>
                  <a:lnTo>
                    <a:pt x="1" y="0"/>
                  </a:lnTo>
                  <a:lnTo>
                    <a:pt x="1" y="0"/>
                  </a:lnTo>
                  <a:close/>
                  <a:moveTo>
                    <a:pt x="1" y="0"/>
                  </a:moveTo>
                  <a:lnTo>
                    <a:pt x="1" y="0"/>
                  </a:lnTo>
                  <a:lnTo>
                    <a:pt x="1" y="0"/>
                  </a:lnTo>
                  <a:close/>
                  <a:moveTo>
                    <a:pt x="1" y="0"/>
                  </a:moveTo>
                  <a:lnTo>
                    <a:pt x="1" y="0"/>
                  </a:lnTo>
                  <a:lnTo>
                    <a:pt x="1" y="0"/>
                  </a:lnTo>
                  <a:lnTo>
                    <a:pt x="11" y="0"/>
                  </a:lnTo>
                  <a:lnTo>
                    <a:pt x="11" y="0"/>
                  </a:lnTo>
                  <a:close/>
                </a:path>
              </a:pathLst>
            </a:custGeom>
            <a:solidFill>
              <a:srgbClr val="C7887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50" name="Google Shape;190;p26">
              <a:extLst>
                <a:ext uri="{FF2B5EF4-FFF2-40B4-BE49-F238E27FC236}">
                  <a16:creationId xmlns:a16="http://schemas.microsoft.com/office/drawing/2014/main" id="{A29D190F-83D9-4140-A1C6-886189AFD85E}"/>
                </a:ext>
              </a:extLst>
            </p:cNvPr>
            <p:cNvSpPr/>
            <p:nvPr/>
          </p:nvSpPr>
          <p:spPr>
            <a:xfrm>
              <a:off x="5240197" y="4172533"/>
              <a:ext cx="222791" cy="200554"/>
            </a:xfrm>
            <a:custGeom>
              <a:avLst/>
              <a:gdLst/>
              <a:ahLst/>
              <a:cxnLst/>
              <a:rect l="l" t="t" r="r" b="b"/>
              <a:pathLst>
                <a:path w="4679" h="4212" extrusionOk="0">
                  <a:moveTo>
                    <a:pt x="199" y="248"/>
                  </a:moveTo>
                  <a:lnTo>
                    <a:pt x="1" y="378"/>
                  </a:lnTo>
                  <a:lnTo>
                    <a:pt x="199" y="248"/>
                  </a:lnTo>
                  <a:lnTo>
                    <a:pt x="199" y="248"/>
                  </a:lnTo>
                  <a:close/>
                  <a:moveTo>
                    <a:pt x="4679" y="0"/>
                  </a:moveTo>
                  <a:lnTo>
                    <a:pt x="110" y="4212"/>
                  </a:lnTo>
                  <a:lnTo>
                    <a:pt x="110" y="4212"/>
                  </a:lnTo>
                  <a:close/>
                </a:path>
              </a:pathLst>
            </a:custGeom>
            <a:solidFill>
              <a:srgbClr val="A37B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51" name="Google Shape;191;p26">
              <a:extLst>
                <a:ext uri="{FF2B5EF4-FFF2-40B4-BE49-F238E27FC236}">
                  <a16:creationId xmlns:a16="http://schemas.microsoft.com/office/drawing/2014/main" id="{15986C5D-8D3F-486F-80B5-74EDC94FE286}"/>
                </a:ext>
              </a:extLst>
            </p:cNvPr>
            <p:cNvSpPr/>
            <p:nvPr/>
          </p:nvSpPr>
          <p:spPr>
            <a:xfrm>
              <a:off x="5240197" y="3812608"/>
              <a:ext cx="223267" cy="560476"/>
            </a:xfrm>
            <a:custGeom>
              <a:avLst/>
              <a:gdLst/>
              <a:ahLst/>
              <a:cxnLst/>
              <a:rect l="l" t="t" r="r" b="b"/>
              <a:pathLst>
                <a:path w="4689" h="11771" extrusionOk="0">
                  <a:moveTo>
                    <a:pt x="4679" y="0"/>
                  </a:moveTo>
                  <a:cubicBezTo>
                    <a:pt x="4629" y="0"/>
                    <a:pt x="4570" y="30"/>
                    <a:pt x="4510" y="70"/>
                  </a:cubicBezTo>
                  <a:cubicBezTo>
                    <a:pt x="4480" y="1748"/>
                    <a:pt x="4292" y="7063"/>
                    <a:pt x="4301" y="7271"/>
                  </a:cubicBezTo>
                  <a:cubicBezTo>
                    <a:pt x="4312" y="7509"/>
                    <a:pt x="954" y="10151"/>
                    <a:pt x="686" y="10221"/>
                  </a:cubicBezTo>
                  <a:lnTo>
                    <a:pt x="676" y="10221"/>
                  </a:lnTo>
                  <a:cubicBezTo>
                    <a:pt x="458" y="10221"/>
                    <a:pt x="269" y="8503"/>
                    <a:pt x="199" y="7807"/>
                  </a:cubicBezTo>
                  <a:lnTo>
                    <a:pt x="1" y="7937"/>
                  </a:lnTo>
                  <a:lnTo>
                    <a:pt x="110" y="11771"/>
                  </a:lnTo>
                  <a:lnTo>
                    <a:pt x="4679" y="7559"/>
                  </a:lnTo>
                  <a:cubicBezTo>
                    <a:pt x="4679" y="7559"/>
                    <a:pt x="4689" y="7529"/>
                    <a:pt x="4689" y="7480"/>
                  </a:cubicBezTo>
                  <a:cubicBezTo>
                    <a:pt x="4649" y="6655"/>
                    <a:pt x="4321" y="130"/>
                    <a:pt x="4689" y="0"/>
                  </a:cubicBezTo>
                  <a:close/>
                </a:path>
              </a:pathLst>
            </a:custGeom>
            <a:solidFill>
              <a:srgbClr val="8F5A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52" name="Google Shape;192;p26">
              <a:extLst>
                <a:ext uri="{FF2B5EF4-FFF2-40B4-BE49-F238E27FC236}">
                  <a16:creationId xmlns:a16="http://schemas.microsoft.com/office/drawing/2014/main" id="{05A209E9-F0A0-480A-85F9-A6887B35F919}"/>
                </a:ext>
              </a:extLst>
            </p:cNvPr>
            <p:cNvSpPr/>
            <p:nvPr/>
          </p:nvSpPr>
          <p:spPr>
            <a:xfrm>
              <a:off x="5444514" y="3812418"/>
              <a:ext cx="594092" cy="836881"/>
            </a:xfrm>
            <a:custGeom>
              <a:avLst/>
              <a:gdLst/>
              <a:ahLst/>
              <a:cxnLst/>
              <a:rect l="l" t="t" r="r" b="b"/>
              <a:pathLst>
                <a:path w="12477" h="17576" extrusionOk="0">
                  <a:moveTo>
                    <a:pt x="424" y="1"/>
                  </a:moveTo>
                  <a:cubicBezTo>
                    <a:pt x="415" y="1"/>
                    <a:pt x="406" y="2"/>
                    <a:pt x="398" y="4"/>
                  </a:cubicBezTo>
                  <a:cubicBezTo>
                    <a:pt x="1" y="123"/>
                    <a:pt x="398" y="7563"/>
                    <a:pt x="398" y="7563"/>
                  </a:cubicBezTo>
                  <a:lnTo>
                    <a:pt x="11274" y="17575"/>
                  </a:lnTo>
                  <a:lnTo>
                    <a:pt x="12476" y="13006"/>
                  </a:lnTo>
                  <a:lnTo>
                    <a:pt x="2643" y="6272"/>
                  </a:lnTo>
                  <a:cubicBezTo>
                    <a:pt x="2457" y="2808"/>
                    <a:pt x="871" y="1"/>
                    <a:pt x="424" y="1"/>
                  </a:cubicBezTo>
                  <a:close/>
                </a:path>
              </a:pathLst>
            </a:custGeom>
            <a:solidFill>
              <a:srgbClr val="9A64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53" name="Google Shape;193;p26">
              <a:extLst>
                <a:ext uri="{FF2B5EF4-FFF2-40B4-BE49-F238E27FC236}">
                  <a16:creationId xmlns:a16="http://schemas.microsoft.com/office/drawing/2014/main" id="{64F62D6F-A4B6-49D8-AD26-02428A07DC25}"/>
                </a:ext>
              </a:extLst>
            </p:cNvPr>
            <p:cNvSpPr/>
            <p:nvPr/>
          </p:nvSpPr>
          <p:spPr>
            <a:xfrm>
              <a:off x="5678163" y="4184818"/>
              <a:ext cx="8047" cy="5714"/>
            </a:xfrm>
            <a:custGeom>
              <a:avLst/>
              <a:gdLst/>
              <a:ahLst/>
              <a:cxnLst/>
              <a:rect l="l" t="t" r="r" b="b"/>
              <a:pathLst>
                <a:path w="169" h="120" extrusionOk="0">
                  <a:moveTo>
                    <a:pt x="0" y="1"/>
                  </a:moveTo>
                  <a:lnTo>
                    <a:pt x="0" y="1"/>
                  </a:lnTo>
                  <a:lnTo>
                    <a:pt x="169" y="120"/>
                  </a:lnTo>
                  <a:lnTo>
                    <a:pt x="169" y="120"/>
                  </a:lnTo>
                  <a:close/>
                </a:path>
              </a:pathLst>
            </a:custGeom>
            <a:solidFill>
              <a:srgbClr val="A37B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54" name="Google Shape;194;p26">
              <a:extLst>
                <a:ext uri="{FF2B5EF4-FFF2-40B4-BE49-F238E27FC236}">
                  <a16:creationId xmlns:a16="http://schemas.microsoft.com/office/drawing/2014/main" id="{5AFA8F39-B288-4C09-9083-0B0D55DE6C86}"/>
                </a:ext>
              </a:extLst>
            </p:cNvPr>
            <p:cNvSpPr/>
            <p:nvPr/>
          </p:nvSpPr>
          <p:spPr>
            <a:xfrm>
              <a:off x="5451609" y="3812608"/>
              <a:ext cx="234599" cy="559524"/>
            </a:xfrm>
            <a:custGeom>
              <a:avLst/>
              <a:gdLst/>
              <a:ahLst/>
              <a:cxnLst/>
              <a:rect l="l" t="t" r="r" b="b"/>
              <a:pathLst>
                <a:path w="4927" h="11751" extrusionOk="0">
                  <a:moveTo>
                    <a:pt x="278" y="0"/>
                  </a:moveTo>
                  <a:cubicBezTo>
                    <a:pt x="249" y="0"/>
                    <a:pt x="219" y="30"/>
                    <a:pt x="199" y="80"/>
                  </a:cubicBezTo>
                  <a:cubicBezTo>
                    <a:pt x="0" y="596"/>
                    <a:pt x="80" y="3477"/>
                    <a:pt x="159" y="5503"/>
                  </a:cubicBezTo>
                  <a:cubicBezTo>
                    <a:pt x="219" y="6675"/>
                    <a:pt x="278" y="7559"/>
                    <a:pt x="278" y="7559"/>
                  </a:cubicBezTo>
                  <a:lnTo>
                    <a:pt x="4818" y="11751"/>
                  </a:lnTo>
                  <a:lnTo>
                    <a:pt x="4927" y="7937"/>
                  </a:lnTo>
                  <a:lnTo>
                    <a:pt x="4758" y="7818"/>
                  </a:lnTo>
                  <a:cubicBezTo>
                    <a:pt x="4688" y="8533"/>
                    <a:pt x="4500" y="10221"/>
                    <a:pt x="4282" y="10221"/>
                  </a:cubicBezTo>
                  <a:lnTo>
                    <a:pt x="4271" y="10221"/>
                  </a:lnTo>
                  <a:cubicBezTo>
                    <a:pt x="4004" y="10151"/>
                    <a:pt x="656" y="7509"/>
                    <a:pt x="666" y="7271"/>
                  </a:cubicBezTo>
                  <a:cubicBezTo>
                    <a:pt x="666" y="7063"/>
                    <a:pt x="378" y="30"/>
                    <a:pt x="348" y="20"/>
                  </a:cubicBezTo>
                  <a:cubicBezTo>
                    <a:pt x="318" y="11"/>
                    <a:pt x="298" y="0"/>
                    <a:pt x="278" y="0"/>
                  </a:cubicBezTo>
                  <a:close/>
                </a:path>
              </a:pathLst>
            </a:custGeom>
            <a:solidFill>
              <a:srgbClr val="8F5A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55" name="Google Shape;195;p26">
              <a:extLst>
                <a:ext uri="{FF2B5EF4-FFF2-40B4-BE49-F238E27FC236}">
                  <a16:creationId xmlns:a16="http://schemas.microsoft.com/office/drawing/2014/main" id="{7B6ECB36-062C-4712-8B52-6B390086D6FA}"/>
                </a:ext>
              </a:extLst>
            </p:cNvPr>
            <p:cNvSpPr/>
            <p:nvPr/>
          </p:nvSpPr>
          <p:spPr>
            <a:xfrm>
              <a:off x="4694905" y="3714711"/>
              <a:ext cx="672562" cy="1428783"/>
            </a:xfrm>
            <a:custGeom>
              <a:avLst/>
              <a:gdLst/>
              <a:ahLst/>
              <a:cxnLst/>
              <a:rect l="l" t="t" r="r" b="b"/>
              <a:pathLst>
                <a:path w="14125" h="30007" extrusionOk="0">
                  <a:moveTo>
                    <a:pt x="7321" y="1"/>
                  </a:moveTo>
                  <a:cubicBezTo>
                    <a:pt x="4500" y="2583"/>
                    <a:pt x="0" y="9119"/>
                    <a:pt x="199" y="17780"/>
                  </a:cubicBezTo>
                  <a:cubicBezTo>
                    <a:pt x="457" y="29083"/>
                    <a:pt x="1679" y="30007"/>
                    <a:pt x="1679" y="30007"/>
                  </a:cubicBezTo>
                  <a:lnTo>
                    <a:pt x="12029" y="30007"/>
                  </a:lnTo>
                  <a:lnTo>
                    <a:pt x="11453" y="9993"/>
                  </a:lnTo>
                  <a:lnTo>
                    <a:pt x="13896" y="8324"/>
                  </a:lnTo>
                  <a:cubicBezTo>
                    <a:pt x="13926" y="7738"/>
                    <a:pt x="14005" y="7201"/>
                    <a:pt x="14124" y="6715"/>
                  </a:cubicBezTo>
                  <a:cubicBezTo>
                    <a:pt x="12396" y="5731"/>
                    <a:pt x="10579" y="4411"/>
                    <a:pt x="9456" y="3089"/>
                  </a:cubicBezTo>
                  <a:cubicBezTo>
                    <a:pt x="8135" y="1550"/>
                    <a:pt x="7529" y="656"/>
                    <a:pt x="7321" y="1"/>
                  </a:cubicBezTo>
                  <a:close/>
                </a:path>
              </a:pathLst>
            </a:custGeom>
            <a:solidFill>
              <a:srgbClr val="741B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56" name="Google Shape;196;p26">
              <a:extLst>
                <a:ext uri="{FF2B5EF4-FFF2-40B4-BE49-F238E27FC236}">
                  <a16:creationId xmlns:a16="http://schemas.microsoft.com/office/drawing/2014/main" id="{82D2589B-6BEA-4024-9B07-4FDE4C5D7CFE}"/>
                </a:ext>
              </a:extLst>
            </p:cNvPr>
            <p:cNvSpPr/>
            <p:nvPr/>
          </p:nvSpPr>
          <p:spPr>
            <a:xfrm>
              <a:off x="5043450" y="3714711"/>
              <a:ext cx="44044" cy="76184"/>
            </a:xfrm>
            <a:custGeom>
              <a:avLst/>
              <a:gdLst/>
              <a:ahLst/>
              <a:cxnLst/>
              <a:rect l="l" t="t" r="r" b="b"/>
              <a:pathLst>
                <a:path w="925" h="1600" extrusionOk="0">
                  <a:moveTo>
                    <a:pt x="1" y="1"/>
                  </a:moveTo>
                  <a:lnTo>
                    <a:pt x="1" y="1"/>
                  </a:lnTo>
                  <a:cubicBezTo>
                    <a:pt x="130" y="407"/>
                    <a:pt x="418" y="904"/>
                    <a:pt x="924" y="1599"/>
                  </a:cubicBezTo>
                  <a:lnTo>
                    <a:pt x="924" y="1599"/>
                  </a:lnTo>
                  <a:lnTo>
                    <a:pt x="924" y="1599"/>
                  </a:lnTo>
                  <a:cubicBezTo>
                    <a:pt x="418" y="904"/>
                    <a:pt x="130" y="407"/>
                    <a:pt x="1" y="1"/>
                  </a:cubicBezTo>
                  <a:close/>
                </a:path>
              </a:pathLst>
            </a:custGeom>
            <a:solidFill>
              <a:srgbClr val="AA74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57" name="Google Shape;197;p26">
              <a:extLst>
                <a:ext uri="{FF2B5EF4-FFF2-40B4-BE49-F238E27FC236}">
                  <a16:creationId xmlns:a16="http://schemas.microsoft.com/office/drawing/2014/main" id="{1F247E4B-2753-4F7E-96BA-04BBF42C4B5D}"/>
                </a:ext>
              </a:extLst>
            </p:cNvPr>
            <p:cNvSpPr/>
            <p:nvPr/>
          </p:nvSpPr>
          <p:spPr>
            <a:xfrm>
              <a:off x="4871320" y="3714711"/>
              <a:ext cx="218029" cy="254502"/>
            </a:xfrm>
            <a:custGeom>
              <a:avLst/>
              <a:gdLst/>
              <a:ahLst/>
              <a:cxnLst/>
              <a:rect l="l" t="t" r="r" b="b"/>
              <a:pathLst>
                <a:path w="4579" h="5345" extrusionOk="0">
                  <a:moveTo>
                    <a:pt x="3616" y="1"/>
                  </a:moveTo>
                  <a:cubicBezTo>
                    <a:pt x="2533" y="984"/>
                    <a:pt x="1212" y="2553"/>
                    <a:pt x="0" y="4599"/>
                  </a:cubicBezTo>
                  <a:cubicBezTo>
                    <a:pt x="109" y="4937"/>
                    <a:pt x="318" y="5314"/>
                    <a:pt x="676" y="5314"/>
                  </a:cubicBezTo>
                  <a:cubicBezTo>
                    <a:pt x="844" y="5314"/>
                    <a:pt x="1043" y="5235"/>
                    <a:pt x="1281" y="5036"/>
                  </a:cubicBezTo>
                  <a:cubicBezTo>
                    <a:pt x="1281" y="5036"/>
                    <a:pt x="1480" y="5344"/>
                    <a:pt x="1818" y="5344"/>
                  </a:cubicBezTo>
                  <a:cubicBezTo>
                    <a:pt x="2056" y="5344"/>
                    <a:pt x="2364" y="5195"/>
                    <a:pt x="2712" y="4698"/>
                  </a:cubicBezTo>
                  <a:cubicBezTo>
                    <a:pt x="2712" y="4698"/>
                    <a:pt x="2881" y="4758"/>
                    <a:pt x="3099" y="4758"/>
                  </a:cubicBezTo>
                  <a:cubicBezTo>
                    <a:pt x="3457" y="4758"/>
                    <a:pt x="3973" y="4599"/>
                    <a:pt x="4201" y="3745"/>
                  </a:cubicBezTo>
                  <a:cubicBezTo>
                    <a:pt x="4579" y="2354"/>
                    <a:pt x="4232" y="2314"/>
                    <a:pt x="4539" y="1599"/>
                  </a:cubicBezTo>
                  <a:cubicBezTo>
                    <a:pt x="4033" y="904"/>
                    <a:pt x="3745" y="407"/>
                    <a:pt x="3616" y="1"/>
                  </a:cubicBezTo>
                  <a:close/>
                </a:path>
              </a:pathLst>
            </a:custGeom>
            <a:solidFill>
              <a:srgbClr val="4C11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58" name="Google Shape;198;p26">
              <a:extLst>
                <a:ext uri="{FF2B5EF4-FFF2-40B4-BE49-F238E27FC236}">
                  <a16:creationId xmlns:a16="http://schemas.microsoft.com/office/drawing/2014/main" id="{D61B6731-76B8-4AC1-8AA4-3AA2AC2C413F}"/>
                </a:ext>
              </a:extLst>
            </p:cNvPr>
            <p:cNvSpPr/>
            <p:nvPr/>
          </p:nvSpPr>
          <p:spPr>
            <a:xfrm>
              <a:off x="4755900" y="4158772"/>
              <a:ext cx="441772" cy="206268"/>
            </a:xfrm>
            <a:custGeom>
              <a:avLst/>
              <a:gdLst/>
              <a:ahLst/>
              <a:cxnLst/>
              <a:rect l="l" t="t" r="r" b="b"/>
              <a:pathLst>
                <a:path w="9278" h="4332" extrusionOk="0">
                  <a:moveTo>
                    <a:pt x="9278" y="1"/>
                  </a:moveTo>
                  <a:cubicBezTo>
                    <a:pt x="8433" y="170"/>
                    <a:pt x="7589" y="389"/>
                    <a:pt x="6765" y="647"/>
                  </a:cubicBezTo>
                  <a:cubicBezTo>
                    <a:pt x="5930" y="895"/>
                    <a:pt x="5116" y="1183"/>
                    <a:pt x="4312" y="1501"/>
                  </a:cubicBezTo>
                  <a:cubicBezTo>
                    <a:pt x="3904" y="1670"/>
                    <a:pt x="3507" y="1839"/>
                    <a:pt x="3120" y="2027"/>
                  </a:cubicBezTo>
                  <a:cubicBezTo>
                    <a:pt x="2722" y="2216"/>
                    <a:pt x="2335" y="2415"/>
                    <a:pt x="1957" y="2633"/>
                  </a:cubicBezTo>
                  <a:cubicBezTo>
                    <a:pt x="1580" y="2852"/>
                    <a:pt x="1222" y="3100"/>
                    <a:pt x="875" y="3368"/>
                  </a:cubicBezTo>
                  <a:cubicBezTo>
                    <a:pt x="547" y="3647"/>
                    <a:pt x="219" y="3954"/>
                    <a:pt x="1" y="4332"/>
                  </a:cubicBezTo>
                  <a:cubicBezTo>
                    <a:pt x="279" y="3994"/>
                    <a:pt x="606" y="3726"/>
                    <a:pt x="964" y="3488"/>
                  </a:cubicBezTo>
                  <a:cubicBezTo>
                    <a:pt x="1321" y="3249"/>
                    <a:pt x="1689" y="3031"/>
                    <a:pt x="2067" y="2832"/>
                  </a:cubicBezTo>
                  <a:cubicBezTo>
                    <a:pt x="2831" y="2444"/>
                    <a:pt x="3626" y="2097"/>
                    <a:pt x="4420" y="1779"/>
                  </a:cubicBezTo>
                  <a:cubicBezTo>
                    <a:pt x="5215" y="1451"/>
                    <a:pt x="6029" y="1153"/>
                    <a:pt x="6834" y="855"/>
                  </a:cubicBezTo>
                  <a:cubicBezTo>
                    <a:pt x="7649" y="567"/>
                    <a:pt x="8463" y="279"/>
                    <a:pt x="9278" y="1"/>
                  </a:cubicBezTo>
                  <a:close/>
                </a:path>
              </a:pathLst>
            </a:custGeom>
            <a:solidFill>
              <a:srgbClr val="2C17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59" name="Google Shape;199;p26">
              <a:extLst>
                <a:ext uri="{FF2B5EF4-FFF2-40B4-BE49-F238E27FC236}">
                  <a16:creationId xmlns:a16="http://schemas.microsoft.com/office/drawing/2014/main" id="{AB8C5F11-CF05-4A3C-8973-189E07C21F09}"/>
                </a:ext>
              </a:extLst>
            </p:cNvPr>
            <p:cNvSpPr/>
            <p:nvPr/>
          </p:nvSpPr>
          <p:spPr>
            <a:xfrm>
              <a:off x="5570790" y="3766754"/>
              <a:ext cx="659801" cy="1376740"/>
            </a:xfrm>
            <a:custGeom>
              <a:avLst/>
              <a:gdLst/>
              <a:ahLst/>
              <a:cxnLst/>
              <a:rect l="l" t="t" r="r" b="b"/>
              <a:pathLst>
                <a:path w="13857" h="28914" extrusionOk="0">
                  <a:moveTo>
                    <a:pt x="7629" y="0"/>
                  </a:moveTo>
                  <a:cubicBezTo>
                    <a:pt x="7609" y="30"/>
                    <a:pt x="7579" y="60"/>
                    <a:pt x="7549" y="99"/>
                  </a:cubicBezTo>
                  <a:cubicBezTo>
                    <a:pt x="5980" y="1927"/>
                    <a:pt x="1411" y="6923"/>
                    <a:pt x="100" y="7221"/>
                  </a:cubicBezTo>
                  <a:cubicBezTo>
                    <a:pt x="70" y="7231"/>
                    <a:pt x="40" y="7231"/>
                    <a:pt x="0" y="7241"/>
                  </a:cubicBezTo>
                  <a:lnTo>
                    <a:pt x="2424" y="8900"/>
                  </a:lnTo>
                  <a:lnTo>
                    <a:pt x="1858" y="28914"/>
                  </a:lnTo>
                  <a:lnTo>
                    <a:pt x="12208" y="28914"/>
                  </a:lnTo>
                  <a:cubicBezTo>
                    <a:pt x="12208" y="28914"/>
                    <a:pt x="13429" y="27990"/>
                    <a:pt x="13687" y="16687"/>
                  </a:cubicBezTo>
                  <a:cubicBezTo>
                    <a:pt x="13857" y="9059"/>
                    <a:pt x="10390" y="3079"/>
                    <a:pt x="7629" y="0"/>
                  </a:cubicBezTo>
                  <a:close/>
                </a:path>
              </a:pathLst>
            </a:custGeom>
            <a:solidFill>
              <a:srgbClr val="741B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0" name="Google Shape;200;p26">
              <a:extLst>
                <a:ext uri="{FF2B5EF4-FFF2-40B4-BE49-F238E27FC236}">
                  <a16:creationId xmlns:a16="http://schemas.microsoft.com/office/drawing/2014/main" id="{D4A2ED65-36B1-4C4C-A47A-195EBE5F6E3A}"/>
                </a:ext>
              </a:extLst>
            </p:cNvPr>
            <p:cNvSpPr/>
            <p:nvPr/>
          </p:nvSpPr>
          <p:spPr>
            <a:xfrm>
              <a:off x="4840560" y="4429799"/>
              <a:ext cx="347685" cy="288547"/>
            </a:xfrm>
            <a:custGeom>
              <a:avLst/>
              <a:gdLst/>
              <a:ahLst/>
              <a:cxnLst/>
              <a:rect l="l" t="t" r="r" b="b"/>
              <a:pathLst>
                <a:path w="7302" h="6060" extrusionOk="0">
                  <a:moveTo>
                    <a:pt x="7301" y="1"/>
                  </a:moveTo>
                  <a:lnTo>
                    <a:pt x="0" y="6060"/>
                  </a:lnTo>
                  <a:cubicBezTo>
                    <a:pt x="3516" y="5712"/>
                    <a:pt x="7301" y="1"/>
                    <a:pt x="7301" y="1"/>
                  </a:cubicBezTo>
                  <a:close/>
                </a:path>
              </a:pathLst>
            </a:custGeom>
            <a:solidFill>
              <a:srgbClr val="4C11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1" name="Google Shape;201;p26">
              <a:extLst>
                <a:ext uri="{FF2B5EF4-FFF2-40B4-BE49-F238E27FC236}">
                  <a16:creationId xmlns:a16="http://schemas.microsoft.com/office/drawing/2014/main" id="{9722DBDC-DF24-426A-9538-21E6F050BF2F}"/>
                </a:ext>
              </a:extLst>
            </p:cNvPr>
            <p:cNvSpPr/>
            <p:nvPr/>
          </p:nvSpPr>
          <p:spPr>
            <a:xfrm>
              <a:off x="5830437" y="4429799"/>
              <a:ext cx="348161" cy="288547"/>
            </a:xfrm>
            <a:custGeom>
              <a:avLst/>
              <a:gdLst/>
              <a:ahLst/>
              <a:cxnLst/>
              <a:rect l="l" t="t" r="r" b="b"/>
              <a:pathLst>
                <a:path w="7312" h="6060" extrusionOk="0">
                  <a:moveTo>
                    <a:pt x="1" y="1"/>
                  </a:moveTo>
                  <a:cubicBezTo>
                    <a:pt x="1" y="1"/>
                    <a:pt x="3795" y="5712"/>
                    <a:pt x="7311" y="6060"/>
                  </a:cubicBezTo>
                  <a:lnTo>
                    <a:pt x="1" y="1"/>
                  </a:lnTo>
                  <a:close/>
                </a:path>
              </a:pathLst>
            </a:custGeom>
            <a:solidFill>
              <a:srgbClr val="4C11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2" name="Google Shape;202;p26">
              <a:extLst>
                <a:ext uri="{FF2B5EF4-FFF2-40B4-BE49-F238E27FC236}">
                  <a16:creationId xmlns:a16="http://schemas.microsoft.com/office/drawing/2014/main" id="{4094C3F8-8F2D-4127-BE1C-66FBCD17083B}"/>
                </a:ext>
              </a:extLst>
            </p:cNvPr>
            <p:cNvSpPr/>
            <p:nvPr/>
          </p:nvSpPr>
          <p:spPr>
            <a:xfrm>
              <a:off x="5728731" y="4158772"/>
              <a:ext cx="442296" cy="206268"/>
            </a:xfrm>
            <a:custGeom>
              <a:avLst/>
              <a:gdLst/>
              <a:ahLst/>
              <a:cxnLst/>
              <a:rect l="l" t="t" r="r" b="b"/>
              <a:pathLst>
                <a:path w="9289" h="4332" extrusionOk="0">
                  <a:moveTo>
                    <a:pt x="1" y="1"/>
                  </a:moveTo>
                  <a:lnTo>
                    <a:pt x="1" y="1"/>
                  </a:lnTo>
                  <a:cubicBezTo>
                    <a:pt x="826" y="279"/>
                    <a:pt x="1640" y="567"/>
                    <a:pt x="2455" y="855"/>
                  </a:cubicBezTo>
                  <a:cubicBezTo>
                    <a:pt x="3259" y="1153"/>
                    <a:pt x="4073" y="1451"/>
                    <a:pt x="4868" y="1779"/>
                  </a:cubicBezTo>
                  <a:cubicBezTo>
                    <a:pt x="5662" y="2097"/>
                    <a:pt x="6447" y="2444"/>
                    <a:pt x="7212" y="2832"/>
                  </a:cubicBezTo>
                  <a:cubicBezTo>
                    <a:pt x="7600" y="3031"/>
                    <a:pt x="7967" y="3249"/>
                    <a:pt x="8324" y="3488"/>
                  </a:cubicBezTo>
                  <a:cubicBezTo>
                    <a:pt x="8682" y="3726"/>
                    <a:pt x="9010" y="3994"/>
                    <a:pt x="9288" y="4332"/>
                  </a:cubicBezTo>
                  <a:cubicBezTo>
                    <a:pt x="9070" y="3954"/>
                    <a:pt x="8742" y="3647"/>
                    <a:pt x="8404" y="3368"/>
                  </a:cubicBezTo>
                  <a:cubicBezTo>
                    <a:pt x="8066" y="3100"/>
                    <a:pt x="7699" y="2852"/>
                    <a:pt x="7322" y="2633"/>
                  </a:cubicBezTo>
                  <a:cubicBezTo>
                    <a:pt x="6954" y="2415"/>
                    <a:pt x="6567" y="2216"/>
                    <a:pt x="6169" y="2027"/>
                  </a:cubicBezTo>
                  <a:cubicBezTo>
                    <a:pt x="5772" y="1839"/>
                    <a:pt x="5375" y="1670"/>
                    <a:pt x="4977" y="1501"/>
                  </a:cubicBezTo>
                  <a:cubicBezTo>
                    <a:pt x="4173" y="1183"/>
                    <a:pt x="3348" y="895"/>
                    <a:pt x="2524" y="647"/>
                  </a:cubicBezTo>
                  <a:cubicBezTo>
                    <a:pt x="1689" y="389"/>
                    <a:pt x="855" y="170"/>
                    <a:pt x="1" y="1"/>
                  </a:cubicBezTo>
                  <a:close/>
                </a:path>
              </a:pathLst>
            </a:custGeom>
            <a:solidFill>
              <a:srgbClr val="2C17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3" name="Google Shape;203;p26">
              <a:extLst>
                <a:ext uri="{FF2B5EF4-FFF2-40B4-BE49-F238E27FC236}">
                  <a16:creationId xmlns:a16="http://schemas.microsoft.com/office/drawing/2014/main" id="{4C0AE829-4248-4489-BD15-8FEF34E583E9}"/>
                </a:ext>
              </a:extLst>
            </p:cNvPr>
            <p:cNvSpPr/>
            <p:nvPr/>
          </p:nvSpPr>
          <p:spPr>
            <a:xfrm>
              <a:off x="5830437" y="4429799"/>
              <a:ext cx="348161" cy="288547"/>
            </a:xfrm>
            <a:custGeom>
              <a:avLst/>
              <a:gdLst/>
              <a:ahLst/>
              <a:cxnLst/>
              <a:rect l="l" t="t" r="r" b="b"/>
              <a:pathLst>
                <a:path w="7312" h="6060" extrusionOk="0">
                  <a:moveTo>
                    <a:pt x="1" y="1"/>
                  </a:moveTo>
                  <a:lnTo>
                    <a:pt x="1" y="1"/>
                  </a:lnTo>
                  <a:cubicBezTo>
                    <a:pt x="1143" y="1103"/>
                    <a:pt x="2345" y="2126"/>
                    <a:pt x="3557" y="3139"/>
                  </a:cubicBezTo>
                  <a:cubicBezTo>
                    <a:pt x="4172" y="3646"/>
                    <a:pt x="4788" y="4142"/>
                    <a:pt x="5404" y="4629"/>
                  </a:cubicBezTo>
                  <a:cubicBezTo>
                    <a:pt x="6029" y="5126"/>
                    <a:pt x="6665" y="5603"/>
                    <a:pt x="7311" y="6060"/>
                  </a:cubicBezTo>
                  <a:cubicBezTo>
                    <a:pt x="6735" y="5513"/>
                    <a:pt x="6149" y="4977"/>
                    <a:pt x="5553" y="4460"/>
                  </a:cubicBezTo>
                  <a:cubicBezTo>
                    <a:pt x="4957" y="3934"/>
                    <a:pt x="4351" y="3427"/>
                    <a:pt x="3745" y="2921"/>
                  </a:cubicBezTo>
                  <a:cubicBezTo>
                    <a:pt x="2524" y="1908"/>
                    <a:pt x="1292" y="924"/>
                    <a:pt x="1" y="1"/>
                  </a:cubicBezTo>
                  <a:close/>
                </a:path>
              </a:pathLst>
            </a:custGeom>
            <a:solidFill>
              <a:srgbClr val="2C17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4" name="Google Shape;204;p26">
              <a:extLst>
                <a:ext uri="{FF2B5EF4-FFF2-40B4-BE49-F238E27FC236}">
                  <a16:creationId xmlns:a16="http://schemas.microsoft.com/office/drawing/2014/main" id="{890207CC-61C7-4F2E-9665-BCC4E0D3B579}"/>
                </a:ext>
              </a:extLst>
            </p:cNvPr>
            <p:cNvSpPr/>
            <p:nvPr/>
          </p:nvSpPr>
          <p:spPr>
            <a:xfrm>
              <a:off x="4840560" y="4429799"/>
              <a:ext cx="347685" cy="288547"/>
            </a:xfrm>
            <a:custGeom>
              <a:avLst/>
              <a:gdLst/>
              <a:ahLst/>
              <a:cxnLst/>
              <a:rect l="l" t="t" r="r" b="b"/>
              <a:pathLst>
                <a:path w="7302" h="6060" extrusionOk="0">
                  <a:moveTo>
                    <a:pt x="7301" y="1"/>
                  </a:moveTo>
                  <a:lnTo>
                    <a:pt x="7301" y="1"/>
                  </a:lnTo>
                  <a:cubicBezTo>
                    <a:pt x="6010" y="924"/>
                    <a:pt x="4778" y="1908"/>
                    <a:pt x="3556" y="2921"/>
                  </a:cubicBezTo>
                  <a:cubicBezTo>
                    <a:pt x="2951" y="3427"/>
                    <a:pt x="2344" y="3934"/>
                    <a:pt x="1748" y="4460"/>
                  </a:cubicBezTo>
                  <a:cubicBezTo>
                    <a:pt x="1153" y="4977"/>
                    <a:pt x="567" y="5513"/>
                    <a:pt x="0" y="6060"/>
                  </a:cubicBezTo>
                  <a:cubicBezTo>
                    <a:pt x="646" y="5603"/>
                    <a:pt x="1272" y="5126"/>
                    <a:pt x="1898" y="4629"/>
                  </a:cubicBezTo>
                  <a:cubicBezTo>
                    <a:pt x="2523" y="4142"/>
                    <a:pt x="3130" y="3646"/>
                    <a:pt x="3745" y="3139"/>
                  </a:cubicBezTo>
                  <a:cubicBezTo>
                    <a:pt x="4957" y="2126"/>
                    <a:pt x="6159" y="1103"/>
                    <a:pt x="7301" y="1"/>
                  </a:cubicBezTo>
                  <a:close/>
                </a:path>
              </a:pathLst>
            </a:custGeom>
            <a:solidFill>
              <a:srgbClr val="2C17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5" name="Google Shape;205;p26">
              <a:extLst>
                <a:ext uri="{FF2B5EF4-FFF2-40B4-BE49-F238E27FC236}">
                  <a16:creationId xmlns:a16="http://schemas.microsoft.com/office/drawing/2014/main" id="{D8237435-1076-49D7-AA2D-508298E5503F}"/>
                </a:ext>
              </a:extLst>
            </p:cNvPr>
            <p:cNvSpPr/>
            <p:nvPr/>
          </p:nvSpPr>
          <p:spPr>
            <a:xfrm>
              <a:off x="4741235" y="4192865"/>
              <a:ext cx="447010" cy="212839"/>
            </a:xfrm>
            <a:custGeom>
              <a:avLst/>
              <a:gdLst/>
              <a:ahLst/>
              <a:cxnLst/>
              <a:rect l="l" t="t" r="r" b="b"/>
              <a:pathLst>
                <a:path w="9388" h="4470" extrusionOk="0">
                  <a:moveTo>
                    <a:pt x="9387" y="0"/>
                  </a:moveTo>
                  <a:cubicBezTo>
                    <a:pt x="3775" y="795"/>
                    <a:pt x="0" y="4470"/>
                    <a:pt x="0" y="4470"/>
                  </a:cubicBezTo>
                  <a:cubicBezTo>
                    <a:pt x="3060" y="3477"/>
                    <a:pt x="9387" y="0"/>
                    <a:pt x="9387" y="0"/>
                  </a:cubicBezTo>
                  <a:close/>
                </a:path>
              </a:pathLst>
            </a:custGeom>
            <a:solidFill>
              <a:srgbClr val="4C11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6" name="Google Shape;206;p26">
              <a:extLst>
                <a:ext uri="{FF2B5EF4-FFF2-40B4-BE49-F238E27FC236}">
                  <a16:creationId xmlns:a16="http://schemas.microsoft.com/office/drawing/2014/main" id="{29C36846-A728-4F7D-A60C-0688257D3316}"/>
                </a:ext>
              </a:extLst>
            </p:cNvPr>
            <p:cNvSpPr/>
            <p:nvPr/>
          </p:nvSpPr>
          <p:spPr>
            <a:xfrm>
              <a:off x="5734397" y="4192865"/>
              <a:ext cx="447010" cy="212839"/>
            </a:xfrm>
            <a:custGeom>
              <a:avLst/>
              <a:gdLst/>
              <a:ahLst/>
              <a:cxnLst/>
              <a:rect l="l" t="t" r="r" b="b"/>
              <a:pathLst>
                <a:path w="9388" h="4470" extrusionOk="0">
                  <a:moveTo>
                    <a:pt x="1" y="0"/>
                  </a:moveTo>
                  <a:cubicBezTo>
                    <a:pt x="1" y="0"/>
                    <a:pt x="6329" y="3477"/>
                    <a:pt x="9388" y="4470"/>
                  </a:cubicBezTo>
                  <a:cubicBezTo>
                    <a:pt x="9388" y="4470"/>
                    <a:pt x="5613" y="795"/>
                    <a:pt x="1" y="0"/>
                  </a:cubicBezTo>
                  <a:close/>
                </a:path>
              </a:pathLst>
            </a:custGeom>
            <a:solidFill>
              <a:srgbClr val="4C11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7" name="Google Shape;207;p26">
              <a:extLst>
                <a:ext uri="{FF2B5EF4-FFF2-40B4-BE49-F238E27FC236}">
                  <a16:creationId xmlns:a16="http://schemas.microsoft.com/office/drawing/2014/main" id="{448D6A82-146B-41F0-8FD6-2220A35D9E01}"/>
                </a:ext>
              </a:extLst>
            </p:cNvPr>
            <p:cNvSpPr/>
            <p:nvPr/>
          </p:nvSpPr>
          <p:spPr>
            <a:xfrm>
              <a:off x="4951219" y="3747232"/>
              <a:ext cx="101753" cy="161605"/>
            </a:xfrm>
            <a:custGeom>
              <a:avLst/>
              <a:gdLst/>
              <a:ahLst/>
              <a:cxnLst/>
              <a:rect l="l" t="t" r="r" b="b"/>
              <a:pathLst>
                <a:path w="2137" h="3394" extrusionOk="0">
                  <a:moveTo>
                    <a:pt x="866" y="1"/>
                  </a:moveTo>
                  <a:cubicBezTo>
                    <a:pt x="804" y="1"/>
                    <a:pt x="735" y="20"/>
                    <a:pt x="656" y="62"/>
                  </a:cubicBezTo>
                  <a:cubicBezTo>
                    <a:pt x="159" y="331"/>
                    <a:pt x="1" y="748"/>
                    <a:pt x="210" y="1214"/>
                  </a:cubicBezTo>
                  <a:cubicBezTo>
                    <a:pt x="408" y="1682"/>
                    <a:pt x="557" y="2039"/>
                    <a:pt x="557" y="2039"/>
                  </a:cubicBezTo>
                  <a:cubicBezTo>
                    <a:pt x="850" y="2913"/>
                    <a:pt x="1085" y="3393"/>
                    <a:pt x="1347" y="3393"/>
                  </a:cubicBezTo>
                  <a:cubicBezTo>
                    <a:pt x="1458" y="3393"/>
                    <a:pt x="1573" y="3308"/>
                    <a:pt x="1699" y="3132"/>
                  </a:cubicBezTo>
                  <a:cubicBezTo>
                    <a:pt x="2136" y="2536"/>
                    <a:pt x="1947" y="2377"/>
                    <a:pt x="1610" y="1403"/>
                  </a:cubicBezTo>
                  <a:cubicBezTo>
                    <a:pt x="1317" y="582"/>
                    <a:pt x="1200" y="1"/>
                    <a:pt x="866" y="1"/>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8" name="Google Shape;208;p26">
              <a:extLst>
                <a:ext uri="{FF2B5EF4-FFF2-40B4-BE49-F238E27FC236}">
                  <a16:creationId xmlns:a16="http://schemas.microsoft.com/office/drawing/2014/main" id="{D91618AC-66A2-4D10-886C-8DF91F72D9B1}"/>
                </a:ext>
              </a:extLst>
            </p:cNvPr>
            <p:cNvSpPr/>
            <p:nvPr/>
          </p:nvSpPr>
          <p:spPr>
            <a:xfrm>
              <a:off x="4906317" y="3785658"/>
              <a:ext cx="76660" cy="154177"/>
            </a:xfrm>
            <a:custGeom>
              <a:avLst/>
              <a:gdLst/>
              <a:ahLst/>
              <a:cxnLst/>
              <a:rect l="l" t="t" r="r" b="b"/>
              <a:pathLst>
                <a:path w="1610" h="3238" extrusionOk="0">
                  <a:moveTo>
                    <a:pt x="1053" y="0"/>
                  </a:moveTo>
                  <a:cubicBezTo>
                    <a:pt x="457" y="209"/>
                    <a:pt x="0" y="824"/>
                    <a:pt x="69" y="1142"/>
                  </a:cubicBezTo>
                  <a:cubicBezTo>
                    <a:pt x="139" y="1460"/>
                    <a:pt x="557" y="2881"/>
                    <a:pt x="775" y="3169"/>
                  </a:cubicBezTo>
                  <a:cubicBezTo>
                    <a:pt x="812" y="3217"/>
                    <a:pt x="860" y="3238"/>
                    <a:pt x="914" y="3238"/>
                  </a:cubicBezTo>
                  <a:cubicBezTo>
                    <a:pt x="1185" y="3238"/>
                    <a:pt x="1609" y="2707"/>
                    <a:pt x="1510" y="2334"/>
                  </a:cubicBezTo>
                  <a:cubicBezTo>
                    <a:pt x="1391" y="1888"/>
                    <a:pt x="1063" y="1053"/>
                    <a:pt x="1063" y="1053"/>
                  </a:cubicBezTo>
                  <a:lnTo>
                    <a:pt x="1400" y="994"/>
                  </a:lnTo>
                  <a:lnTo>
                    <a:pt x="1053" y="0"/>
                  </a:ln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9" name="Google Shape;209;p26">
              <a:extLst>
                <a:ext uri="{FF2B5EF4-FFF2-40B4-BE49-F238E27FC236}">
                  <a16:creationId xmlns:a16="http://schemas.microsoft.com/office/drawing/2014/main" id="{C50722A9-7149-4EAE-8414-C9F3CCC2FC60}"/>
                </a:ext>
              </a:extLst>
            </p:cNvPr>
            <p:cNvSpPr/>
            <p:nvPr/>
          </p:nvSpPr>
          <p:spPr>
            <a:xfrm>
              <a:off x="4872415" y="3843368"/>
              <a:ext cx="63280" cy="99134"/>
            </a:xfrm>
            <a:custGeom>
              <a:avLst/>
              <a:gdLst/>
              <a:ahLst/>
              <a:cxnLst/>
              <a:rect l="l" t="t" r="r" b="b"/>
              <a:pathLst>
                <a:path w="1329" h="2082" extrusionOk="0">
                  <a:moveTo>
                    <a:pt x="801" y="0"/>
                  </a:moveTo>
                  <a:cubicBezTo>
                    <a:pt x="801" y="0"/>
                    <a:pt x="106" y="239"/>
                    <a:pt x="46" y="676"/>
                  </a:cubicBezTo>
                  <a:cubicBezTo>
                    <a:pt x="0" y="1084"/>
                    <a:pt x="387" y="2082"/>
                    <a:pt x="730" y="2082"/>
                  </a:cubicBezTo>
                  <a:cubicBezTo>
                    <a:pt x="754" y="2082"/>
                    <a:pt x="778" y="2077"/>
                    <a:pt x="801" y="2066"/>
                  </a:cubicBezTo>
                  <a:cubicBezTo>
                    <a:pt x="1030" y="1976"/>
                    <a:pt x="1328" y="1669"/>
                    <a:pt x="1238" y="1431"/>
                  </a:cubicBezTo>
                  <a:cubicBezTo>
                    <a:pt x="1159" y="1192"/>
                    <a:pt x="801" y="0"/>
                    <a:pt x="801" y="0"/>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0" name="Google Shape;210;p26">
              <a:extLst>
                <a:ext uri="{FF2B5EF4-FFF2-40B4-BE49-F238E27FC236}">
                  <a16:creationId xmlns:a16="http://schemas.microsoft.com/office/drawing/2014/main" id="{49B0CD3D-B3F9-4978-ABEB-419B3623FEFC}"/>
                </a:ext>
              </a:extLst>
            </p:cNvPr>
            <p:cNvSpPr/>
            <p:nvPr/>
          </p:nvSpPr>
          <p:spPr>
            <a:xfrm>
              <a:off x="4994263" y="3709378"/>
              <a:ext cx="68613" cy="103182"/>
            </a:xfrm>
            <a:custGeom>
              <a:avLst/>
              <a:gdLst/>
              <a:ahLst/>
              <a:cxnLst/>
              <a:rect l="l" t="t" r="r" b="b"/>
              <a:pathLst>
                <a:path w="1441" h="2167" extrusionOk="0">
                  <a:moveTo>
                    <a:pt x="779" y="0"/>
                  </a:moveTo>
                  <a:cubicBezTo>
                    <a:pt x="738" y="0"/>
                    <a:pt x="690" y="7"/>
                    <a:pt x="637" y="23"/>
                  </a:cubicBezTo>
                  <a:cubicBezTo>
                    <a:pt x="259" y="132"/>
                    <a:pt x="1" y="530"/>
                    <a:pt x="60" y="828"/>
                  </a:cubicBezTo>
                  <a:cubicBezTo>
                    <a:pt x="125" y="1105"/>
                    <a:pt x="457" y="2166"/>
                    <a:pt x="678" y="2166"/>
                  </a:cubicBezTo>
                  <a:cubicBezTo>
                    <a:pt x="695" y="2166"/>
                    <a:pt x="711" y="2161"/>
                    <a:pt x="726" y="2148"/>
                  </a:cubicBezTo>
                  <a:cubicBezTo>
                    <a:pt x="954" y="1980"/>
                    <a:pt x="1441" y="1632"/>
                    <a:pt x="1213" y="1106"/>
                  </a:cubicBezTo>
                  <a:cubicBezTo>
                    <a:pt x="974" y="589"/>
                    <a:pt x="865" y="450"/>
                    <a:pt x="865" y="450"/>
                  </a:cubicBezTo>
                  <a:lnTo>
                    <a:pt x="1074" y="232"/>
                  </a:lnTo>
                  <a:cubicBezTo>
                    <a:pt x="1074" y="232"/>
                    <a:pt x="1023" y="0"/>
                    <a:pt x="779" y="0"/>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1" name="Google Shape;211;p26">
              <a:extLst>
                <a:ext uri="{FF2B5EF4-FFF2-40B4-BE49-F238E27FC236}">
                  <a16:creationId xmlns:a16="http://schemas.microsoft.com/office/drawing/2014/main" id="{95AB4BEA-AF3A-4768-98D5-44B14D252D71}"/>
                </a:ext>
              </a:extLst>
            </p:cNvPr>
            <p:cNvSpPr/>
            <p:nvPr/>
          </p:nvSpPr>
          <p:spPr>
            <a:xfrm>
              <a:off x="6829314" y="4561837"/>
              <a:ext cx="945920" cy="581665"/>
            </a:xfrm>
            <a:custGeom>
              <a:avLst/>
              <a:gdLst/>
              <a:ahLst/>
              <a:cxnLst/>
              <a:rect l="l" t="t" r="r" b="b"/>
              <a:pathLst>
                <a:path w="19866" h="12216" extrusionOk="0">
                  <a:moveTo>
                    <a:pt x="7694" y="1"/>
                  </a:moveTo>
                  <a:cubicBezTo>
                    <a:pt x="4979" y="1"/>
                    <a:pt x="2336" y="312"/>
                    <a:pt x="1381" y="3565"/>
                  </a:cubicBezTo>
                  <a:cubicBezTo>
                    <a:pt x="0" y="8302"/>
                    <a:pt x="2225" y="12216"/>
                    <a:pt x="2225" y="12216"/>
                  </a:cubicBezTo>
                  <a:lnTo>
                    <a:pt x="17184" y="12216"/>
                  </a:lnTo>
                  <a:cubicBezTo>
                    <a:pt x="17184" y="12216"/>
                    <a:pt x="19866" y="7617"/>
                    <a:pt x="18385" y="3614"/>
                  </a:cubicBezTo>
                  <a:cubicBezTo>
                    <a:pt x="17462" y="1121"/>
                    <a:pt x="16160" y="18"/>
                    <a:pt x="9615" y="18"/>
                  </a:cubicBezTo>
                  <a:cubicBezTo>
                    <a:pt x="8985" y="18"/>
                    <a:pt x="8338" y="1"/>
                    <a:pt x="7694" y="1"/>
                  </a:cubicBezTo>
                  <a:close/>
                </a:path>
              </a:pathLst>
            </a:custGeom>
            <a:solidFill>
              <a:srgbClr val="540A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2" name="Google Shape;212;p26">
              <a:extLst>
                <a:ext uri="{FF2B5EF4-FFF2-40B4-BE49-F238E27FC236}">
                  <a16:creationId xmlns:a16="http://schemas.microsoft.com/office/drawing/2014/main" id="{9510013A-257A-486E-8E91-B077C9C9C165}"/>
                </a:ext>
              </a:extLst>
            </p:cNvPr>
            <p:cNvSpPr/>
            <p:nvPr/>
          </p:nvSpPr>
          <p:spPr>
            <a:xfrm>
              <a:off x="7219474" y="4802009"/>
              <a:ext cx="103134" cy="176937"/>
            </a:xfrm>
            <a:custGeom>
              <a:avLst/>
              <a:gdLst/>
              <a:ahLst/>
              <a:cxnLst/>
              <a:rect l="l" t="t" r="r" b="b"/>
              <a:pathLst>
                <a:path w="2166" h="3716" extrusionOk="0">
                  <a:moveTo>
                    <a:pt x="309" y="0"/>
                  </a:moveTo>
                  <a:cubicBezTo>
                    <a:pt x="199" y="437"/>
                    <a:pt x="130" y="885"/>
                    <a:pt x="80" y="1331"/>
                  </a:cubicBezTo>
                  <a:cubicBezTo>
                    <a:pt x="20" y="1779"/>
                    <a:pt x="0" y="2225"/>
                    <a:pt x="11" y="2682"/>
                  </a:cubicBezTo>
                  <a:cubicBezTo>
                    <a:pt x="20" y="2801"/>
                    <a:pt x="31" y="2911"/>
                    <a:pt x="51" y="3030"/>
                  </a:cubicBezTo>
                  <a:cubicBezTo>
                    <a:pt x="70" y="3149"/>
                    <a:pt x="80" y="3258"/>
                    <a:pt x="139" y="3388"/>
                  </a:cubicBezTo>
                  <a:cubicBezTo>
                    <a:pt x="159" y="3417"/>
                    <a:pt x="179" y="3457"/>
                    <a:pt x="209" y="3487"/>
                  </a:cubicBezTo>
                  <a:cubicBezTo>
                    <a:pt x="229" y="3516"/>
                    <a:pt x="259" y="3547"/>
                    <a:pt x="289" y="3567"/>
                  </a:cubicBezTo>
                  <a:cubicBezTo>
                    <a:pt x="318" y="3596"/>
                    <a:pt x="348" y="3606"/>
                    <a:pt x="378" y="3616"/>
                  </a:cubicBezTo>
                  <a:cubicBezTo>
                    <a:pt x="408" y="3636"/>
                    <a:pt x="448" y="3656"/>
                    <a:pt x="477" y="3656"/>
                  </a:cubicBezTo>
                  <a:cubicBezTo>
                    <a:pt x="596" y="3706"/>
                    <a:pt x="726" y="3715"/>
                    <a:pt x="845" y="3715"/>
                  </a:cubicBezTo>
                  <a:cubicBezTo>
                    <a:pt x="1312" y="3706"/>
                    <a:pt x="1749" y="3576"/>
                    <a:pt x="2166" y="3408"/>
                  </a:cubicBezTo>
                  <a:lnTo>
                    <a:pt x="2166" y="3408"/>
                  </a:lnTo>
                  <a:cubicBezTo>
                    <a:pt x="1811" y="3455"/>
                    <a:pt x="1455" y="3496"/>
                    <a:pt x="1115" y="3496"/>
                  </a:cubicBezTo>
                  <a:cubicBezTo>
                    <a:pt x="1027" y="3496"/>
                    <a:pt x="940" y="3493"/>
                    <a:pt x="855" y="3487"/>
                  </a:cubicBezTo>
                  <a:cubicBezTo>
                    <a:pt x="805" y="3477"/>
                    <a:pt x="746" y="3477"/>
                    <a:pt x="696" y="3457"/>
                  </a:cubicBezTo>
                  <a:cubicBezTo>
                    <a:pt x="646" y="3457"/>
                    <a:pt x="607" y="3437"/>
                    <a:pt x="557" y="3417"/>
                  </a:cubicBezTo>
                  <a:cubicBezTo>
                    <a:pt x="477" y="3377"/>
                    <a:pt x="408" y="3338"/>
                    <a:pt x="388" y="3278"/>
                  </a:cubicBezTo>
                  <a:cubicBezTo>
                    <a:pt x="329" y="3110"/>
                    <a:pt x="318" y="2881"/>
                    <a:pt x="309" y="2673"/>
                  </a:cubicBezTo>
                  <a:cubicBezTo>
                    <a:pt x="279" y="2236"/>
                    <a:pt x="298" y="1788"/>
                    <a:pt x="298" y="1342"/>
                  </a:cubicBezTo>
                  <a:cubicBezTo>
                    <a:pt x="309" y="894"/>
                    <a:pt x="318" y="457"/>
                    <a:pt x="309" y="0"/>
                  </a:cubicBezTo>
                  <a:close/>
                </a:path>
              </a:pathLst>
            </a:custGeom>
            <a:solidFill>
              <a:srgbClr val="3636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3" name="Google Shape;213;p26">
              <a:extLst>
                <a:ext uri="{FF2B5EF4-FFF2-40B4-BE49-F238E27FC236}">
                  <a16:creationId xmlns:a16="http://schemas.microsoft.com/office/drawing/2014/main" id="{F31070A8-9E8C-494A-845D-B7913DED4959}"/>
                </a:ext>
              </a:extLst>
            </p:cNvPr>
            <p:cNvSpPr/>
            <p:nvPr/>
          </p:nvSpPr>
          <p:spPr>
            <a:xfrm>
              <a:off x="7616301" y="3697664"/>
              <a:ext cx="51567" cy="75232"/>
            </a:xfrm>
            <a:custGeom>
              <a:avLst/>
              <a:gdLst/>
              <a:ahLst/>
              <a:cxnLst/>
              <a:rect l="l" t="t" r="r" b="b"/>
              <a:pathLst>
                <a:path w="1083" h="1580" extrusionOk="0">
                  <a:moveTo>
                    <a:pt x="497" y="1"/>
                  </a:moveTo>
                  <a:cubicBezTo>
                    <a:pt x="459" y="1"/>
                    <a:pt x="412" y="62"/>
                    <a:pt x="348" y="209"/>
                  </a:cubicBezTo>
                  <a:cubicBezTo>
                    <a:pt x="0" y="994"/>
                    <a:pt x="1083" y="1580"/>
                    <a:pt x="1083" y="1580"/>
                  </a:cubicBezTo>
                  <a:cubicBezTo>
                    <a:pt x="645" y="1200"/>
                    <a:pt x="664" y="1"/>
                    <a:pt x="497" y="1"/>
                  </a:cubicBezTo>
                  <a:close/>
                </a:path>
              </a:pathLst>
            </a:custGeom>
            <a:solidFill>
              <a:srgbClr val="ECCD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4" name="Google Shape;214;p26">
              <a:extLst>
                <a:ext uri="{FF2B5EF4-FFF2-40B4-BE49-F238E27FC236}">
                  <a16:creationId xmlns:a16="http://schemas.microsoft.com/office/drawing/2014/main" id="{55ED0B6E-0483-4B54-984E-1FC09202B186}"/>
                </a:ext>
              </a:extLst>
            </p:cNvPr>
            <p:cNvSpPr/>
            <p:nvPr/>
          </p:nvSpPr>
          <p:spPr>
            <a:xfrm>
              <a:off x="7623348" y="3699093"/>
              <a:ext cx="35997" cy="66232"/>
            </a:xfrm>
            <a:custGeom>
              <a:avLst/>
              <a:gdLst/>
              <a:ahLst/>
              <a:cxnLst/>
              <a:rect l="l" t="t" r="r" b="b"/>
              <a:pathLst>
                <a:path w="756" h="1391" extrusionOk="0">
                  <a:moveTo>
                    <a:pt x="349" y="0"/>
                  </a:moveTo>
                  <a:cubicBezTo>
                    <a:pt x="349" y="0"/>
                    <a:pt x="309" y="11"/>
                    <a:pt x="239" y="190"/>
                  </a:cubicBezTo>
                  <a:cubicBezTo>
                    <a:pt x="1" y="735"/>
                    <a:pt x="478" y="1183"/>
                    <a:pt x="756" y="1391"/>
                  </a:cubicBezTo>
                  <a:cubicBezTo>
                    <a:pt x="597" y="1123"/>
                    <a:pt x="528" y="726"/>
                    <a:pt x="468" y="428"/>
                  </a:cubicBezTo>
                  <a:cubicBezTo>
                    <a:pt x="428" y="249"/>
                    <a:pt x="389" y="20"/>
                    <a:pt x="349" y="0"/>
                  </a:cubicBezTo>
                  <a:close/>
                </a:path>
              </a:pathLst>
            </a:custGeom>
            <a:solidFill>
              <a:srgbClr val="E5B8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5" name="Google Shape;215;p26">
              <a:extLst>
                <a:ext uri="{FF2B5EF4-FFF2-40B4-BE49-F238E27FC236}">
                  <a16:creationId xmlns:a16="http://schemas.microsoft.com/office/drawing/2014/main" id="{838D66D0-954A-4742-AA7A-FE2F74043272}"/>
                </a:ext>
              </a:extLst>
            </p:cNvPr>
            <p:cNvSpPr/>
            <p:nvPr/>
          </p:nvSpPr>
          <p:spPr>
            <a:xfrm>
              <a:off x="7896708" y="3837701"/>
              <a:ext cx="76232" cy="501338"/>
            </a:xfrm>
            <a:custGeom>
              <a:avLst/>
              <a:gdLst/>
              <a:ahLst/>
              <a:cxnLst/>
              <a:rect l="l" t="t" r="r" b="b"/>
              <a:pathLst>
                <a:path w="1601" h="10529" extrusionOk="0">
                  <a:moveTo>
                    <a:pt x="1382" y="8026"/>
                  </a:moveTo>
                  <a:cubicBezTo>
                    <a:pt x="1263" y="9624"/>
                    <a:pt x="657" y="10290"/>
                    <a:pt x="1" y="10529"/>
                  </a:cubicBezTo>
                  <a:cubicBezTo>
                    <a:pt x="657" y="10290"/>
                    <a:pt x="1263" y="9624"/>
                    <a:pt x="1382" y="8026"/>
                  </a:cubicBezTo>
                  <a:close/>
                  <a:moveTo>
                    <a:pt x="1392" y="7867"/>
                  </a:moveTo>
                  <a:lnTo>
                    <a:pt x="1392" y="7867"/>
                  </a:lnTo>
                  <a:lnTo>
                    <a:pt x="1392" y="7867"/>
                  </a:lnTo>
                  <a:close/>
                  <a:moveTo>
                    <a:pt x="1392" y="7856"/>
                  </a:moveTo>
                  <a:lnTo>
                    <a:pt x="1392" y="7856"/>
                  </a:lnTo>
                  <a:lnTo>
                    <a:pt x="1392" y="7856"/>
                  </a:lnTo>
                  <a:close/>
                  <a:moveTo>
                    <a:pt x="1392" y="7847"/>
                  </a:moveTo>
                  <a:lnTo>
                    <a:pt x="1392" y="7847"/>
                  </a:lnTo>
                  <a:lnTo>
                    <a:pt x="1392" y="7847"/>
                  </a:lnTo>
                  <a:close/>
                  <a:moveTo>
                    <a:pt x="1392" y="7837"/>
                  </a:moveTo>
                  <a:lnTo>
                    <a:pt x="1392" y="7847"/>
                  </a:lnTo>
                  <a:lnTo>
                    <a:pt x="1392" y="7837"/>
                  </a:lnTo>
                  <a:close/>
                  <a:moveTo>
                    <a:pt x="1392" y="7827"/>
                  </a:moveTo>
                  <a:lnTo>
                    <a:pt x="1392" y="7827"/>
                  </a:lnTo>
                  <a:lnTo>
                    <a:pt x="1392" y="7827"/>
                  </a:lnTo>
                  <a:close/>
                  <a:moveTo>
                    <a:pt x="1392" y="7817"/>
                  </a:moveTo>
                  <a:lnTo>
                    <a:pt x="1392" y="7827"/>
                  </a:lnTo>
                  <a:lnTo>
                    <a:pt x="1392" y="7817"/>
                  </a:lnTo>
                  <a:close/>
                  <a:moveTo>
                    <a:pt x="1392" y="7807"/>
                  </a:moveTo>
                  <a:lnTo>
                    <a:pt x="1392" y="7817"/>
                  </a:lnTo>
                  <a:lnTo>
                    <a:pt x="1392" y="7807"/>
                  </a:lnTo>
                  <a:close/>
                  <a:moveTo>
                    <a:pt x="1402" y="7787"/>
                  </a:moveTo>
                  <a:lnTo>
                    <a:pt x="1402" y="7787"/>
                  </a:lnTo>
                  <a:lnTo>
                    <a:pt x="1402" y="7787"/>
                  </a:lnTo>
                  <a:close/>
                  <a:moveTo>
                    <a:pt x="1402" y="7777"/>
                  </a:moveTo>
                  <a:lnTo>
                    <a:pt x="1402" y="7777"/>
                  </a:lnTo>
                  <a:lnTo>
                    <a:pt x="1402" y="7777"/>
                  </a:lnTo>
                  <a:close/>
                  <a:moveTo>
                    <a:pt x="1402" y="7767"/>
                  </a:moveTo>
                  <a:lnTo>
                    <a:pt x="1402" y="7767"/>
                  </a:lnTo>
                  <a:lnTo>
                    <a:pt x="1402" y="7767"/>
                  </a:lnTo>
                  <a:close/>
                  <a:moveTo>
                    <a:pt x="1402" y="7757"/>
                  </a:moveTo>
                  <a:lnTo>
                    <a:pt x="1402" y="7767"/>
                  </a:lnTo>
                  <a:lnTo>
                    <a:pt x="1402" y="7757"/>
                  </a:lnTo>
                  <a:close/>
                  <a:moveTo>
                    <a:pt x="1402" y="7748"/>
                  </a:moveTo>
                  <a:lnTo>
                    <a:pt x="1402" y="7748"/>
                  </a:lnTo>
                  <a:lnTo>
                    <a:pt x="1402" y="7748"/>
                  </a:lnTo>
                  <a:close/>
                  <a:moveTo>
                    <a:pt x="1402" y="7737"/>
                  </a:moveTo>
                  <a:lnTo>
                    <a:pt x="1402" y="7748"/>
                  </a:lnTo>
                  <a:lnTo>
                    <a:pt x="1402" y="7737"/>
                  </a:lnTo>
                  <a:close/>
                  <a:moveTo>
                    <a:pt x="1402" y="7737"/>
                  </a:moveTo>
                  <a:lnTo>
                    <a:pt x="1402" y="7737"/>
                  </a:lnTo>
                  <a:lnTo>
                    <a:pt x="1402" y="7737"/>
                  </a:lnTo>
                  <a:close/>
                  <a:moveTo>
                    <a:pt x="1402" y="7728"/>
                  </a:moveTo>
                  <a:lnTo>
                    <a:pt x="1402" y="7728"/>
                  </a:lnTo>
                  <a:lnTo>
                    <a:pt x="1402" y="7728"/>
                  </a:lnTo>
                  <a:close/>
                  <a:moveTo>
                    <a:pt x="1402" y="7717"/>
                  </a:moveTo>
                  <a:lnTo>
                    <a:pt x="1402" y="7717"/>
                  </a:lnTo>
                  <a:lnTo>
                    <a:pt x="1402" y="7717"/>
                  </a:lnTo>
                  <a:close/>
                  <a:moveTo>
                    <a:pt x="1402" y="7697"/>
                  </a:moveTo>
                  <a:lnTo>
                    <a:pt x="1402" y="7717"/>
                  </a:lnTo>
                  <a:lnTo>
                    <a:pt x="1402" y="7697"/>
                  </a:lnTo>
                  <a:close/>
                  <a:moveTo>
                    <a:pt x="1402" y="7658"/>
                  </a:moveTo>
                  <a:lnTo>
                    <a:pt x="1402" y="7697"/>
                  </a:lnTo>
                  <a:lnTo>
                    <a:pt x="1402" y="7658"/>
                  </a:lnTo>
                  <a:close/>
                  <a:moveTo>
                    <a:pt x="1411" y="7578"/>
                  </a:moveTo>
                  <a:cubicBezTo>
                    <a:pt x="1411" y="7608"/>
                    <a:pt x="1402" y="7628"/>
                    <a:pt x="1402" y="7658"/>
                  </a:cubicBezTo>
                  <a:cubicBezTo>
                    <a:pt x="1402" y="7628"/>
                    <a:pt x="1411" y="7608"/>
                    <a:pt x="1411" y="7578"/>
                  </a:cubicBezTo>
                  <a:close/>
                  <a:moveTo>
                    <a:pt x="1411" y="7430"/>
                  </a:moveTo>
                  <a:lnTo>
                    <a:pt x="1411" y="7578"/>
                  </a:lnTo>
                  <a:lnTo>
                    <a:pt x="1411" y="7430"/>
                  </a:lnTo>
                  <a:close/>
                  <a:moveTo>
                    <a:pt x="1590" y="169"/>
                  </a:moveTo>
                  <a:cubicBezTo>
                    <a:pt x="1561" y="2443"/>
                    <a:pt x="1501" y="5572"/>
                    <a:pt x="1411" y="7430"/>
                  </a:cubicBezTo>
                  <a:cubicBezTo>
                    <a:pt x="1501" y="5572"/>
                    <a:pt x="1561" y="2443"/>
                    <a:pt x="1590" y="169"/>
                  </a:cubicBezTo>
                  <a:close/>
                  <a:moveTo>
                    <a:pt x="1590" y="89"/>
                  </a:moveTo>
                  <a:lnTo>
                    <a:pt x="1590" y="169"/>
                  </a:lnTo>
                  <a:lnTo>
                    <a:pt x="1590" y="89"/>
                  </a:lnTo>
                  <a:close/>
                  <a:moveTo>
                    <a:pt x="1601" y="20"/>
                  </a:moveTo>
                  <a:cubicBezTo>
                    <a:pt x="1601" y="49"/>
                    <a:pt x="1601" y="69"/>
                    <a:pt x="1590" y="89"/>
                  </a:cubicBezTo>
                  <a:cubicBezTo>
                    <a:pt x="1601" y="69"/>
                    <a:pt x="1601" y="49"/>
                    <a:pt x="1601" y="20"/>
                  </a:cubicBezTo>
                  <a:close/>
                  <a:moveTo>
                    <a:pt x="1601" y="20"/>
                  </a:moveTo>
                  <a:lnTo>
                    <a:pt x="1601" y="20"/>
                  </a:lnTo>
                  <a:lnTo>
                    <a:pt x="1601" y="20"/>
                  </a:lnTo>
                  <a:close/>
                  <a:moveTo>
                    <a:pt x="1601" y="0"/>
                  </a:moveTo>
                  <a:lnTo>
                    <a:pt x="1601" y="10"/>
                  </a:lnTo>
                  <a:close/>
                </a:path>
              </a:pathLst>
            </a:custGeom>
            <a:solidFill>
              <a:srgbClr val="F6E8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6" name="Google Shape;216;p26">
              <a:extLst>
                <a:ext uri="{FF2B5EF4-FFF2-40B4-BE49-F238E27FC236}">
                  <a16:creationId xmlns:a16="http://schemas.microsoft.com/office/drawing/2014/main" id="{23BBF857-4AE4-43D0-B254-0BB8CB57E816}"/>
                </a:ext>
              </a:extLst>
            </p:cNvPr>
            <p:cNvSpPr/>
            <p:nvPr/>
          </p:nvSpPr>
          <p:spPr>
            <a:xfrm>
              <a:off x="7143337" y="3464063"/>
              <a:ext cx="342923" cy="360874"/>
            </a:xfrm>
            <a:custGeom>
              <a:avLst/>
              <a:gdLst/>
              <a:ahLst/>
              <a:cxnLst/>
              <a:rect l="l" t="t" r="r" b="b"/>
              <a:pathLst>
                <a:path w="7202" h="7579" extrusionOk="0">
                  <a:moveTo>
                    <a:pt x="1431" y="0"/>
                  </a:moveTo>
                  <a:lnTo>
                    <a:pt x="1431" y="2930"/>
                  </a:lnTo>
                  <a:lnTo>
                    <a:pt x="30" y="3149"/>
                  </a:lnTo>
                  <a:cubicBezTo>
                    <a:pt x="30" y="3149"/>
                    <a:pt x="1" y="7578"/>
                    <a:pt x="3596" y="7578"/>
                  </a:cubicBezTo>
                  <a:cubicBezTo>
                    <a:pt x="7201" y="7578"/>
                    <a:pt x="6755" y="3159"/>
                    <a:pt x="6755" y="3159"/>
                  </a:cubicBezTo>
                  <a:lnTo>
                    <a:pt x="5424" y="3000"/>
                  </a:lnTo>
                  <a:lnTo>
                    <a:pt x="5424" y="0"/>
                  </a:ln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7" name="Google Shape;217;p26">
              <a:extLst>
                <a:ext uri="{FF2B5EF4-FFF2-40B4-BE49-F238E27FC236}">
                  <a16:creationId xmlns:a16="http://schemas.microsoft.com/office/drawing/2014/main" id="{77FA5547-0D52-4C80-9E9C-E3F956552FAB}"/>
                </a:ext>
              </a:extLst>
            </p:cNvPr>
            <p:cNvSpPr/>
            <p:nvPr/>
          </p:nvSpPr>
          <p:spPr>
            <a:xfrm>
              <a:off x="7119720" y="3437065"/>
              <a:ext cx="399633" cy="99849"/>
            </a:xfrm>
            <a:custGeom>
              <a:avLst/>
              <a:gdLst/>
              <a:ahLst/>
              <a:cxnLst/>
              <a:rect l="l" t="t" r="r" b="b"/>
              <a:pathLst>
                <a:path w="8393" h="2097" extrusionOk="0">
                  <a:moveTo>
                    <a:pt x="8393" y="1"/>
                  </a:moveTo>
                  <a:lnTo>
                    <a:pt x="8393" y="1"/>
                  </a:lnTo>
                  <a:cubicBezTo>
                    <a:pt x="7201" y="756"/>
                    <a:pt x="5473" y="1650"/>
                    <a:pt x="3963" y="1650"/>
                  </a:cubicBezTo>
                  <a:lnTo>
                    <a:pt x="3933" y="1650"/>
                  </a:lnTo>
                  <a:cubicBezTo>
                    <a:pt x="2543" y="1640"/>
                    <a:pt x="1073" y="984"/>
                    <a:pt x="0" y="378"/>
                  </a:cubicBezTo>
                  <a:lnTo>
                    <a:pt x="0" y="378"/>
                  </a:lnTo>
                  <a:cubicBezTo>
                    <a:pt x="1122" y="1382"/>
                    <a:pt x="2622" y="2067"/>
                    <a:pt x="3874" y="2097"/>
                  </a:cubicBezTo>
                  <a:lnTo>
                    <a:pt x="4072" y="2097"/>
                  </a:lnTo>
                  <a:cubicBezTo>
                    <a:pt x="5244" y="2047"/>
                    <a:pt x="7171" y="1312"/>
                    <a:pt x="8393" y="1"/>
                  </a:cubicBezTo>
                  <a:close/>
                </a:path>
              </a:pathLst>
            </a:custGeom>
            <a:solidFill>
              <a:srgbClr val="7D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8" name="Google Shape;218;p26">
              <a:extLst>
                <a:ext uri="{FF2B5EF4-FFF2-40B4-BE49-F238E27FC236}">
                  <a16:creationId xmlns:a16="http://schemas.microsoft.com/office/drawing/2014/main" id="{40C52DD9-0D39-48F3-9ECD-A8C6772DA262}"/>
                </a:ext>
              </a:extLst>
            </p:cNvPr>
            <p:cNvSpPr/>
            <p:nvPr/>
          </p:nvSpPr>
          <p:spPr>
            <a:xfrm>
              <a:off x="6868625" y="3995100"/>
              <a:ext cx="841726" cy="836697"/>
            </a:xfrm>
            <a:custGeom>
              <a:avLst/>
              <a:gdLst/>
              <a:ahLst/>
              <a:cxnLst/>
              <a:rect l="l" t="t" r="r" b="b"/>
              <a:pathLst>
                <a:path w="12258" h="6721" extrusionOk="0">
                  <a:moveTo>
                    <a:pt x="10271" y="1"/>
                  </a:moveTo>
                  <a:lnTo>
                    <a:pt x="2195" y="1104"/>
                  </a:lnTo>
                  <a:cubicBezTo>
                    <a:pt x="2195" y="1104"/>
                    <a:pt x="328" y="4441"/>
                    <a:pt x="0" y="5851"/>
                  </a:cubicBezTo>
                  <a:cubicBezTo>
                    <a:pt x="0" y="5851"/>
                    <a:pt x="3713" y="6721"/>
                    <a:pt x="7345" y="6721"/>
                  </a:cubicBezTo>
                  <a:cubicBezTo>
                    <a:pt x="9160" y="6721"/>
                    <a:pt x="10956" y="6504"/>
                    <a:pt x="12257" y="5851"/>
                  </a:cubicBezTo>
                  <a:cubicBezTo>
                    <a:pt x="12257" y="5851"/>
                    <a:pt x="10956" y="1422"/>
                    <a:pt x="10271" y="1"/>
                  </a:cubicBezTo>
                  <a:close/>
                </a:path>
              </a:pathLst>
            </a:custGeom>
            <a:solidFill>
              <a:srgbClr val="FCA0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9" name="Google Shape;219;p26">
              <a:extLst>
                <a:ext uri="{FF2B5EF4-FFF2-40B4-BE49-F238E27FC236}">
                  <a16:creationId xmlns:a16="http://schemas.microsoft.com/office/drawing/2014/main" id="{0999235A-F0AD-46F9-90E1-D2030263B0C2}"/>
                </a:ext>
              </a:extLst>
            </p:cNvPr>
            <p:cNvSpPr/>
            <p:nvPr/>
          </p:nvSpPr>
          <p:spPr>
            <a:xfrm>
              <a:off x="7192158" y="3151248"/>
              <a:ext cx="42615" cy="65328"/>
            </a:xfrm>
            <a:custGeom>
              <a:avLst/>
              <a:gdLst/>
              <a:ahLst/>
              <a:cxnLst/>
              <a:rect l="l" t="t" r="r" b="b"/>
              <a:pathLst>
                <a:path w="895" h="1372" extrusionOk="0">
                  <a:moveTo>
                    <a:pt x="458" y="0"/>
                  </a:moveTo>
                  <a:cubicBezTo>
                    <a:pt x="210" y="0"/>
                    <a:pt x="11" y="308"/>
                    <a:pt x="1" y="686"/>
                  </a:cubicBezTo>
                  <a:cubicBezTo>
                    <a:pt x="1" y="1063"/>
                    <a:pt x="199" y="1371"/>
                    <a:pt x="438" y="1371"/>
                  </a:cubicBezTo>
                  <a:cubicBezTo>
                    <a:pt x="442" y="1371"/>
                    <a:pt x="446" y="1371"/>
                    <a:pt x="450" y="1371"/>
                  </a:cubicBezTo>
                  <a:cubicBezTo>
                    <a:pt x="693" y="1371"/>
                    <a:pt x="895" y="1067"/>
                    <a:pt x="895" y="695"/>
                  </a:cubicBezTo>
                  <a:cubicBezTo>
                    <a:pt x="895" y="318"/>
                    <a:pt x="706" y="10"/>
                    <a:pt x="458"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0" name="Google Shape;220;p26">
              <a:extLst>
                <a:ext uri="{FF2B5EF4-FFF2-40B4-BE49-F238E27FC236}">
                  <a16:creationId xmlns:a16="http://schemas.microsoft.com/office/drawing/2014/main" id="{5ACC29AF-A10C-430A-A0EC-6AD652524F29}"/>
                </a:ext>
              </a:extLst>
            </p:cNvPr>
            <p:cNvSpPr/>
            <p:nvPr/>
          </p:nvSpPr>
          <p:spPr>
            <a:xfrm>
              <a:off x="7381594" y="3139136"/>
              <a:ext cx="42615" cy="65328"/>
            </a:xfrm>
            <a:custGeom>
              <a:avLst/>
              <a:gdLst/>
              <a:ahLst/>
              <a:cxnLst/>
              <a:rect l="l" t="t" r="r" b="b"/>
              <a:pathLst>
                <a:path w="895" h="1372" extrusionOk="0">
                  <a:moveTo>
                    <a:pt x="457" y="0"/>
                  </a:moveTo>
                  <a:cubicBezTo>
                    <a:pt x="209" y="0"/>
                    <a:pt x="0" y="308"/>
                    <a:pt x="0" y="686"/>
                  </a:cubicBezTo>
                  <a:cubicBezTo>
                    <a:pt x="0" y="1063"/>
                    <a:pt x="189" y="1371"/>
                    <a:pt x="437" y="1371"/>
                  </a:cubicBezTo>
                  <a:cubicBezTo>
                    <a:pt x="442" y="1371"/>
                    <a:pt x="446" y="1371"/>
                    <a:pt x="450" y="1371"/>
                  </a:cubicBezTo>
                  <a:cubicBezTo>
                    <a:pt x="692" y="1371"/>
                    <a:pt x="884" y="1067"/>
                    <a:pt x="894" y="695"/>
                  </a:cubicBezTo>
                  <a:cubicBezTo>
                    <a:pt x="894" y="318"/>
                    <a:pt x="696" y="10"/>
                    <a:pt x="457"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1" name="Google Shape;221;p26">
              <a:extLst>
                <a:ext uri="{FF2B5EF4-FFF2-40B4-BE49-F238E27FC236}">
                  <a16:creationId xmlns:a16="http://schemas.microsoft.com/office/drawing/2014/main" id="{C76163A9-3CC7-4906-8328-366CA9AECB19}"/>
                </a:ext>
              </a:extLst>
            </p:cNvPr>
            <p:cNvSpPr/>
            <p:nvPr/>
          </p:nvSpPr>
          <p:spPr>
            <a:xfrm>
              <a:off x="7166515" y="3094092"/>
              <a:ext cx="96087" cy="26474"/>
            </a:xfrm>
            <a:custGeom>
              <a:avLst/>
              <a:gdLst/>
              <a:ahLst/>
              <a:cxnLst/>
              <a:rect l="l" t="t" r="r" b="b"/>
              <a:pathLst>
                <a:path w="2018" h="556" extrusionOk="0">
                  <a:moveTo>
                    <a:pt x="1147" y="0"/>
                  </a:moveTo>
                  <a:cubicBezTo>
                    <a:pt x="549" y="0"/>
                    <a:pt x="1" y="519"/>
                    <a:pt x="1" y="519"/>
                  </a:cubicBezTo>
                  <a:cubicBezTo>
                    <a:pt x="409" y="380"/>
                    <a:pt x="692" y="321"/>
                    <a:pt x="921" y="321"/>
                  </a:cubicBezTo>
                  <a:cubicBezTo>
                    <a:pt x="1181" y="321"/>
                    <a:pt x="1372" y="398"/>
                    <a:pt x="1599" y="519"/>
                  </a:cubicBezTo>
                  <a:cubicBezTo>
                    <a:pt x="1648" y="544"/>
                    <a:pt x="1694" y="555"/>
                    <a:pt x="1734" y="555"/>
                  </a:cubicBezTo>
                  <a:cubicBezTo>
                    <a:pt x="1954" y="555"/>
                    <a:pt x="2017" y="235"/>
                    <a:pt x="1431" y="43"/>
                  </a:cubicBezTo>
                  <a:cubicBezTo>
                    <a:pt x="1336" y="13"/>
                    <a:pt x="1241" y="0"/>
                    <a:pt x="1147"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2" name="Google Shape;222;p26">
              <a:extLst>
                <a:ext uri="{FF2B5EF4-FFF2-40B4-BE49-F238E27FC236}">
                  <a16:creationId xmlns:a16="http://schemas.microsoft.com/office/drawing/2014/main" id="{6F103551-F578-43BA-83C5-ACBECD252891}"/>
                </a:ext>
              </a:extLst>
            </p:cNvPr>
            <p:cNvSpPr/>
            <p:nvPr/>
          </p:nvSpPr>
          <p:spPr>
            <a:xfrm>
              <a:off x="7360936" y="3094092"/>
              <a:ext cx="95563" cy="26474"/>
            </a:xfrm>
            <a:custGeom>
              <a:avLst/>
              <a:gdLst/>
              <a:ahLst/>
              <a:cxnLst/>
              <a:rect l="l" t="t" r="r" b="b"/>
              <a:pathLst>
                <a:path w="2007" h="556" extrusionOk="0">
                  <a:moveTo>
                    <a:pt x="870" y="0"/>
                  </a:moveTo>
                  <a:cubicBezTo>
                    <a:pt x="776" y="0"/>
                    <a:pt x="681" y="13"/>
                    <a:pt x="587" y="43"/>
                  </a:cubicBezTo>
                  <a:cubicBezTo>
                    <a:pt x="0" y="235"/>
                    <a:pt x="64" y="555"/>
                    <a:pt x="283" y="555"/>
                  </a:cubicBezTo>
                  <a:cubicBezTo>
                    <a:pt x="324" y="555"/>
                    <a:pt x="369" y="544"/>
                    <a:pt x="418" y="519"/>
                  </a:cubicBezTo>
                  <a:cubicBezTo>
                    <a:pt x="645" y="398"/>
                    <a:pt x="833" y="321"/>
                    <a:pt x="1091" y="321"/>
                  </a:cubicBezTo>
                  <a:cubicBezTo>
                    <a:pt x="1318" y="321"/>
                    <a:pt x="1598" y="380"/>
                    <a:pt x="2007" y="519"/>
                  </a:cubicBezTo>
                  <a:cubicBezTo>
                    <a:pt x="2007" y="519"/>
                    <a:pt x="1466" y="0"/>
                    <a:pt x="870"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3" name="Google Shape;223;p26">
              <a:extLst>
                <a:ext uri="{FF2B5EF4-FFF2-40B4-BE49-F238E27FC236}">
                  <a16:creationId xmlns:a16="http://schemas.microsoft.com/office/drawing/2014/main" id="{C8D123AB-72EC-4A60-9D32-86EBD73FF1D0}"/>
                </a:ext>
              </a:extLst>
            </p:cNvPr>
            <p:cNvSpPr/>
            <p:nvPr/>
          </p:nvSpPr>
          <p:spPr>
            <a:xfrm>
              <a:off x="7554830" y="3113471"/>
              <a:ext cx="120847" cy="138274"/>
            </a:xfrm>
            <a:custGeom>
              <a:avLst/>
              <a:gdLst/>
              <a:ahLst/>
              <a:cxnLst/>
              <a:rect l="l" t="t" r="r" b="b"/>
              <a:pathLst>
                <a:path w="2538" h="2904" extrusionOk="0">
                  <a:moveTo>
                    <a:pt x="1232" y="2039"/>
                  </a:moveTo>
                  <a:cubicBezTo>
                    <a:pt x="1440" y="2039"/>
                    <a:pt x="1599" y="2208"/>
                    <a:pt x="1599" y="2407"/>
                  </a:cubicBezTo>
                  <a:cubicBezTo>
                    <a:pt x="1599" y="2605"/>
                    <a:pt x="1440" y="2774"/>
                    <a:pt x="1232" y="2774"/>
                  </a:cubicBezTo>
                  <a:cubicBezTo>
                    <a:pt x="1033" y="2774"/>
                    <a:pt x="874" y="2605"/>
                    <a:pt x="874" y="2407"/>
                  </a:cubicBezTo>
                  <a:cubicBezTo>
                    <a:pt x="874" y="2208"/>
                    <a:pt x="1033" y="2039"/>
                    <a:pt x="1232" y="2039"/>
                  </a:cubicBezTo>
                  <a:close/>
                  <a:moveTo>
                    <a:pt x="1180" y="0"/>
                  </a:moveTo>
                  <a:cubicBezTo>
                    <a:pt x="844" y="0"/>
                    <a:pt x="446" y="137"/>
                    <a:pt x="0" y="460"/>
                  </a:cubicBezTo>
                  <a:lnTo>
                    <a:pt x="199" y="2685"/>
                  </a:lnTo>
                  <a:cubicBezTo>
                    <a:pt x="199" y="2685"/>
                    <a:pt x="655" y="2903"/>
                    <a:pt x="1147" y="2903"/>
                  </a:cubicBezTo>
                  <a:cubicBezTo>
                    <a:pt x="1592" y="2903"/>
                    <a:pt x="2066" y="2724"/>
                    <a:pt x="2254" y="2039"/>
                  </a:cubicBezTo>
                  <a:cubicBezTo>
                    <a:pt x="2537" y="996"/>
                    <a:pt x="2085" y="0"/>
                    <a:pt x="1180" y="0"/>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4" name="Google Shape;224;p26">
              <a:extLst>
                <a:ext uri="{FF2B5EF4-FFF2-40B4-BE49-F238E27FC236}">
                  <a16:creationId xmlns:a16="http://schemas.microsoft.com/office/drawing/2014/main" id="{AA183D98-D4F6-45E2-8D38-1B568FFDACD2}"/>
                </a:ext>
              </a:extLst>
            </p:cNvPr>
            <p:cNvSpPr/>
            <p:nvPr/>
          </p:nvSpPr>
          <p:spPr>
            <a:xfrm>
              <a:off x="7572305" y="3133803"/>
              <a:ext cx="75232" cy="81517"/>
            </a:xfrm>
            <a:custGeom>
              <a:avLst/>
              <a:gdLst/>
              <a:ahLst/>
              <a:cxnLst/>
              <a:rect l="l" t="t" r="r" b="b"/>
              <a:pathLst>
                <a:path w="1580" h="1712" extrusionOk="0">
                  <a:moveTo>
                    <a:pt x="706" y="0"/>
                  </a:moveTo>
                  <a:cubicBezTo>
                    <a:pt x="693" y="0"/>
                    <a:pt x="680" y="1"/>
                    <a:pt x="666" y="3"/>
                  </a:cubicBezTo>
                  <a:cubicBezTo>
                    <a:pt x="537" y="3"/>
                    <a:pt x="397" y="83"/>
                    <a:pt x="338" y="192"/>
                  </a:cubicBezTo>
                  <a:cubicBezTo>
                    <a:pt x="258" y="301"/>
                    <a:pt x="229" y="420"/>
                    <a:pt x="209" y="529"/>
                  </a:cubicBezTo>
                  <a:cubicBezTo>
                    <a:pt x="189" y="649"/>
                    <a:pt x="179" y="768"/>
                    <a:pt x="179" y="887"/>
                  </a:cubicBezTo>
                  <a:lnTo>
                    <a:pt x="189" y="927"/>
                  </a:lnTo>
                  <a:lnTo>
                    <a:pt x="219" y="937"/>
                  </a:lnTo>
                  <a:cubicBezTo>
                    <a:pt x="308" y="977"/>
                    <a:pt x="397" y="1036"/>
                    <a:pt x="457" y="1096"/>
                  </a:cubicBezTo>
                  <a:cubicBezTo>
                    <a:pt x="517" y="1165"/>
                    <a:pt x="527" y="1255"/>
                    <a:pt x="477" y="1334"/>
                  </a:cubicBezTo>
                  <a:cubicBezTo>
                    <a:pt x="428" y="1414"/>
                    <a:pt x="348" y="1483"/>
                    <a:pt x="258" y="1542"/>
                  </a:cubicBezTo>
                  <a:cubicBezTo>
                    <a:pt x="179" y="1612"/>
                    <a:pt x="90" y="1652"/>
                    <a:pt x="0" y="1712"/>
                  </a:cubicBezTo>
                  <a:cubicBezTo>
                    <a:pt x="100" y="1672"/>
                    <a:pt x="199" y="1642"/>
                    <a:pt x="289" y="1582"/>
                  </a:cubicBezTo>
                  <a:cubicBezTo>
                    <a:pt x="388" y="1542"/>
                    <a:pt x="477" y="1473"/>
                    <a:pt x="547" y="1384"/>
                  </a:cubicBezTo>
                  <a:cubicBezTo>
                    <a:pt x="576" y="1334"/>
                    <a:pt x="606" y="1275"/>
                    <a:pt x="606" y="1205"/>
                  </a:cubicBezTo>
                  <a:cubicBezTo>
                    <a:pt x="606" y="1145"/>
                    <a:pt x="576" y="1086"/>
                    <a:pt x="547" y="1036"/>
                  </a:cubicBezTo>
                  <a:cubicBezTo>
                    <a:pt x="476" y="948"/>
                    <a:pt x="397" y="883"/>
                    <a:pt x="311" y="835"/>
                  </a:cubicBezTo>
                  <a:lnTo>
                    <a:pt x="311" y="835"/>
                  </a:lnTo>
                  <a:cubicBezTo>
                    <a:pt x="322" y="638"/>
                    <a:pt x="356" y="430"/>
                    <a:pt x="457" y="281"/>
                  </a:cubicBezTo>
                  <a:cubicBezTo>
                    <a:pt x="515" y="183"/>
                    <a:pt x="612" y="142"/>
                    <a:pt x="720" y="142"/>
                  </a:cubicBezTo>
                  <a:cubicBezTo>
                    <a:pt x="799" y="142"/>
                    <a:pt x="884" y="164"/>
                    <a:pt x="964" y="202"/>
                  </a:cubicBezTo>
                  <a:cubicBezTo>
                    <a:pt x="1152" y="291"/>
                    <a:pt x="1331" y="420"/>
                    <a:pt x="1421" y="619"/>
                  </a:cubicBezTo>
                  <a:cubicBezTo>
                    <a:pt x="1510" y="807"/>
                    <a:pt x="1530" y="1036"/>
                    <a:pt x="1500" y="1255"/>
                  </a:cubicBezTo>
                  <a:cubicBezTo>
                    <a:pt x="1570" y="1046"/>
                    <a:pt x="1580" y="807"/>
                    <a:pt x="1500" y="589"/>
                  </a:cubicBezTo>
                  <a:cubicBezTo>
                    <a:pt x="1421" y="361"/>
                    <a:pt x="1232" y="182"/>
                    <a:pt x="1024" y="83"/>
                  </a:cubicBezTo>
                  <a:cubicBezTo>
                    <a:pt x="964" y="53"/>
                    <a:pt x="904" y="43"/>
                    <a:pt x="854" y="23"/>
                  </a:cubicBezTo>
                  <a:cubicBezTo>
                    <a:pt x="806" y="15"/>
                    <a:pt x="759" y="0"/>
                    <a:pt x="706"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5" name="Google Shape;225;p26">
              <a:extLst>
                <a:ext uri="{FF2B5EF4-FFF2-40B4-BE49-F238E27FC236}">
                  <a16:creationId xmlns:a16="http://schemas.microsoft.com/office/drawing/2014/main" id="{3CC03191-057F-46A8-9BC0-D706B011A55C}"/>
                </a:ext>
              </a:extLst>
            </p:cNvPr>
            <p:cNvSpPr/>
            <p:nvPr/>
          </p:nvSpPr>
          <p:spPr>
            <a:xfrm>
              <a:off x="7593113" y="3207226"/>
              <a:ext cx="41187" cy="41663"/>
            </a:xfrm>
            <a:custGeom>
              <a:avLst/>
              <a:gdLst/>
              <a:ahLst/>
              <a:cxnLst/>
              <a:rect l="l" t="t" r="r" b="b"/>
              <a:pathLst>
                <a:path w="865" h="875" extrusionOk="0">
                  <a:moveTo>
                    <a:pt x="428" y="150"/>
                  </a:moveTo>
                  <a:cubicBezTo>
                    <a:pt x="596" y="150"/>
                    <a:pt x="726" y="279"/>
                    <a:pt x="726" y="438"/>
                  </a:cubicBezTo>
                  <a:cubicBezTo>
                    <a:pt x="726" y="596"/>
                    <a:pt x="596" y="726"/>
                    <a:pt x="428" y="726"/>
                  </a:cubicBezTo>
                  <a:cubicBezTo>
                    <a:pt x="269" y="726"/>
                    <a:pt x="139" y="596"/>
                    <a:pt x="139" y="438"/>
                  </a:cubicBezTo>
                  <a:cubicBezTo>
                    <a:pt x="139" y="279"/>
                    <a:pt x="269" y="150"/>
                    <a:pt x="428" y="150"/>
                  </a:cubicBezTo>
                  <a:close/>
                  <a:moveTo>
                    <a:pt x="428" y="0"/>
                  </a:moveTo>
                  <a:cubicBezTo>
                    <a:pt x="189" y="0"/>
                    <a:pt x="0" y="199"/>
                    <a:pt x="0" y="438"/>
                  </a:cubicBezTo>
                  <a:cubicBezTo>
                    <a:pt x="0" y="676"/>
                    <a:pt x="189" y="875"/>
                    <a:pt x="428" y="875"/>
                  </a:cubicBezTo>
                  <a:cubicBezTo>
                    <a:pt x="676" y="875"/>
                    <a:pt x="865" y="676"/>
                    <a:pt x="865" y="438"/>
                  </a:cubicBezTo>
                  <a:cubicBezTo>
                    <a:pt x="865" y="199"/>
                    <a:pt x="676" y="0"/>
                    <a:pt x="428" y="0"/>
                  </a:cubicBezTo>
                  <a:close/>
                </a:path>
              </a:pathLst>
            </a:custGeom>
            <a:solidFill>
              <a:srgbClr val="07030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6" name="Google Shape;226;p26">
              <a:extLst>
                <a:ext uri="{FF2B5EF4-FFF2-40B4-BE49-F238E27FC236}">
                  <a16:creationId xmlns:a16="http://schemas.microsoft.com/office/drawing/2014/main" id="{C1C980E1-F746-43BD-9BE4-4717AC84CB22}"/>
                </a:ext>
              </a:extLst>
            </p:cNvPr>
            <p:cNvSpPr/>
            <p:nvPr/>
          </p:nvSpPr>
          <p:spPr>
            <a:xfrm>
              <a:off x="6940829" y="3113471"/>
              <a:ext cx="120704" cy="138274"/>
            </a:xfrm>
            <a:custGeom>
              <a:avLst/>
              <a:gdLst/>
              <a:ahLst/>
              <a:cxnLst/>
              <a:rect l="l" t="t" r="r" b="b"/>
              <a:pathLst>
                <a:path w="2535" h="2904" extrusionOk="0">
                  <a:moveTo>
                    <a:pt x="1303" y="2039"/>
                  </a:moveTo>
                  <a:cubicBezTo>
                    <a:pt x="1502" y="2039"/>
                    <a:pt x="1671" y="2208"/>
                    <a:pt x="1671" y="2407"/>
                  </a:cubicBezTo>
                  <a:cubicBezTo>
                    <a:pt x="1671" y="2605"/>
                    <a:pt x="1502" y="2774"/>
                    <a:pt x="1303" y="2774"/>
                  </a:cubicBezTo>
                  <a:cubicBezTo>
                    <a:pt x="1105" y="2774"/>
                    <a:pt x="946" y="2605"/>
                    <a:pt x="946" y="2407"/>
                  </a:cubicBezTo>
                  <a:cubicBezTo>
                    <a:pt x="946" y="2208"/>
                    <a:pt x="1105" y="2039"/>
                    <a:pt x="1303" y="2039"/>
                  </a:cubicBezTo>
                  <a:close/>
                  <a:moveTo>
                    <a:pt x="1360" y="0"/>
                  </a:moveTo>
                  <a:cubicBezTo>
                    <a:pt x="456" y="0"/>
                    <a:pt x="0" y="996"/>
                    <a:pt x="290" y="2039"/>
                  </a:cubicBezTo>
                  <a:cubicBezTo>
                    <a:pt x="479" y="2724"/>
                    <a:pt x="953" y="2903"/>
                    <a:pt x="1398" y="2903"/>
                  </a:cubicBezTo>
                  <a:cubicBezTo>
                    <a:pt x="1890" y="2903"/>
                    <a:pt x="2347" y="2685"/>
                    <a:pt x="2347" y="2685"/>
                  </a:cubicBezTo>
                  <a:lnTo>
                    <a:pt x="2535" y="460"/>
                  </a:lnTo>
                  <a:cubicBezTo>
                    <a:pt x="2092" y="137"/>
                    <a:pt x="1695" y="0"/>
                    <a:pt x="1360" y="0"/>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7" name="Google Shape;227;p26">
              <a:extLst>
                <a:ext uri="{FF2B5EF4-FFF2-40B4-BE49-F238E27FC236}">
                  <a16:creationId xmlns:a16="http://schemas.microsoft.com/office/drawing/2014/main" id="{8E1D0B9C-2019-4FA4-9824-E0BD232B99F5}"/>
                </a:ext>
              </a:extLst>
            </p:cNvPr>
            <p:cNvSpPr/>
            <p:nvPr/>
          </p:nvSpPr>
          <p:spPr>
            <a:xfrm>
              <a:off x="6968827" y="3133803"/>
              <a:ext cx="75708" cy="81517"/>
            </a:xfrm>
            <a:custGeom>
              <a:avLst/>
              <a:gdLst/>
              <a:ahLst/>
              <a:cxnLst/>
              <a:rect l="l" t="t" r="r" b="b"/>
              <a:pathLst>
                <a:path w="1590" h="1712" extrusionOk="0">
                  <a:moveTo>
                    <a:pt x="884" y="0"/>
                  </a:moveTo>
                  <a:cubicBezTo>
                    <a:pt x="831" y="0"/>
                    <a:pt x="783" y="15"/>
                    <a:pt x="735" y="23"/>
                  </a:cubicBezTo>
                  <a:cubicBezTo>
                    <a:pt x="676" y="43"/>
                    <a:pt x="616" y="53"/>
                    <a:pt x="567" y="83"/>
                  </a:cubicBezTo>
                  <a:cubicBezTo>
                    <a:pt x="358" y="182"/>
                    <a:pt x="169" y="361"/>
                    <a:pt x="90" y="589"/>
                  </a:cubicBezTo>
                  <a:cubicBezTo>
                    <a:pt x="0" y="807"/>
                    <a:pt x="20" y="1046"/>
                    <a:pt x="90" y="1255"/>
                  </a:cubicBezTo>
                  <a:cubicBezTo>
                    <a:pt x="50" y="1036"/>
                    <a:pt x="80" y="807"/>
                    <a:pt x="169" y="619"/>
                  </a:cubicBezTo>
                  <a:cubicBezTo>
                    <a:pt x="258" y="420"/>
                    <a:pt x="428" y="291"/>
                    <a:pt x="626" y="202"/>
                  </a:cubicBezTo>
                  <a:cubicBezTo>
                    <a:pt x="706" y="164"/>
                    <a:pt x="790" y="142"/>
                    <a:pt x="869" y="142"/>
                  </a:cubicBezTo>
                  <a:cubicBezTo>
                    <a:pt x="978" y="142"/>
                    <a:pt x="1075" y="183"/>
                    <a:pt x="1132" y="281"/>
                  </a:cubicBezTo>
                  <a:cubicBezTo>
                    <a:pt x="1235" y="431"/>
                    <a:pt x="1268" y="641"/>
                    <a:pt x="1271" y="839"/>
                  </a:cubicBezTo>
                  <a:lnTo>
                    <a:pt x="1271" y="839"/>
                  </a:lnTo>
                  <a:cubicBezTo>
                    <a:pt x="1186" y="886"/>
                    <a:pt x="1103" y="950"/>
                    <a:pt x="1043" y="1036"/>
                  </a:cubicBezTo>
                  <a:cubicBezTo>
                    <a:pt x="1013" y="1086"/>
                    <a:pt x="984" y="1145"/>
                    <a:pt x="984" y="1205"/>
                  </a:cubicBezTo>
                  <a:cubicBezTo>
                    <a:pt x="984" y="1275"/>
                    <a:pt x="1013" y="1334"/>
                    <a:pt x="1043" y="1384"/>
                  </a:cubicBezTo>
                  <a:cubicBezTo>
                    <a:pt x="1113" y="1473"/>
                    <a:pt x="1202" y="1542"/>
                    <a:pt x="1302" y="1582"/>
                  </a:cubicBezTo>
                  <a:cubicBezTo>
                    <a:pt x="1391" y="1642"/>
                    <a:pt x="1490" y="1672"/>
                    <a:pt x="1589" y="1712"/>
                  </a:cubicBezTo>
                  <a:cubicBezTo>
                    <a:pt x="1500" y="1652"/>
                    <a:pt x="1411" y="1612"/>
                    <a:pt x="1322" y="1542"/>
                  </a:cubicBezTo>
                  <a:cubicBezTo>
                    <a:pt x="1242" y="1483"/>
                    <a:pt x="1163" y="1414"/>
                    <a:pt x="1113" y="1334"/>
                  </a:cubicBezTo>
                  <a:cubicBezTo>
                    <a:pt x="1063" y="1255"/>
                    <a:pt x="1073" y="1165"/>
                    <a:pt x="1132" y="1096"/>
                  </a:cubicBezTo>
                  <a:cubicBezTo>
                    <a:pt x="1192" y="1036"/>
                    <a:pt x="1282" y="977"/>
                    <a:pt x="1361" y="937"/>
                  </a:cubicBezTo>
                  <a:lnTo>
                    <a:pt x="1401" y="927"/>
                  </a:lnTo>
                  <a:lnTo>
                    <a:pt x="1401" y="887"/>
                  </a:lnTo>
                  <a:cubicBezTo>
                    <a:pt x="1411" y="768"/>
                    <a:pt x="1401" y="649"/>
                    <a:pt x="1381" y="529"/>
                  </a:cubicBezTo>
                  <a:cubicBezTo>
                    <a:pt x="1361" y="420"/>
                    <a:pt x="1322" y="301"/>
                    <a:pt x="1252" y="192"/>
                  </a:cubicBezTo>
                  <a:cubicBezTo>
                    <a:pt x="1183" y="83"/>
                    <a:pt x="1053" y="3"/>
                    <a:pt x="924" y="3"/>
                  </a:cubicBezTo>
                  <a:cubicBezTo>
                    <a:pt x="911" y="1"/>
                    <a:pt x="897" y="0"/>
                    <a:pt x="884"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8" name="Google Shape;228;p26">
              <a:extLst>
                <a:ext uri="{FF2B5EF4-FFF2-40B4-BE49-F238E27FC236}">
                  <a16:creationId xmlns:a16="http://schemas.microsoft.com/office/drawing/2014/main" id="{4C039EC0-2BE9-48E3-977F-F378BE67B5DA}"/>
                </a:ext>
              </a:extLst>
            </p:cNvPr>
            <p:cNvSpPr/>
            <p:nvPr/>
          </p:nvSpPr>
          <p:spPr>
            <a:xfrm>
              <a:off x="6982064" y="3207226"/>
              <a:ext cx="41663" cy="41663"/>
            </a:xfrm>
            <a:custGeom>
              <a:avLst/>
              <a:gdLst/>
              <a:ahLst/>
              <a:cxnLst/>
              <a:rect l="l" t="t" r="r" b="b"/>
              <a:pathLst>
                <a:path w="875" h="875" extrusionOk="0">
                  <a:moveTo>
                    <a:pt x="437" y="150"/>
                  </a:moveTo>
                  <a:cubicBezTo>
                    <a:pt x="596" y="150"/>
                    <a:pt x="726" y="279"/>
                    <a:pt x="726" y="438"/>
                  </a:cubicBezTo>
                  <a:cubicBezTo>
                    <a:pt x="726" y="596"/>
                    <a:pt x="596" y="726"/>
                    <a:pt x="437" y="726"/>
                  </a:cubicBezTo>
                  <a:cubicBezTo>
                    <a:pt x="278" y="726"/>
                    <a:pt x="150" y="596"/>
                    <a:pt x="150" y="438"/>
                  </a:cubicBezTo>
                  <a:cubicBezTo>
                    <a:pt x="150" y="279"/>
                    <a:pt x="278" y="150"/>
                    <a:pt x="437" y="150"/>
                  </a:cubicBezTo>
                  <a:close/>
                  <a:moveTo>
                    <a:pt x="437" y="0"/>
                  </a:moveTo>
                  <a:cubicBezTo>
                    <a:pt x="199" y="0"/>
                    <a:pt x="0" y="199"/>
                    <a:pt x="0" y="438"/>
                  </a:cubicBezTo>
                  <a:cubicBezTo>
                    <a:pt x="0" y="676"/>
                    <a:pt x="199" y="875"/>
                    <a:pt x="437" y="875"/>
                  </a:cubicBezTo>
                  <a:cubicBezTo>
                    <a:pt x="676" y="875"/>
                    <a:pt x="874" y="676"/>
                    <a:pt x="874" y="438"/>
                  </a:cubicBezTo>
                  <a:cubicBezTo>
                    <a:pt x="874" y="199"/>
                    <a:pt x="676" y="0"/>
                    <a:pt x="437" y="0"/>
                  </a:cubicBezTo>
                  <a:close/>
                </a:path>
              </a:pathLst>
            </a:custGeom>
            <a:solidFill>
              <a:srgbClr val="07030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9" name="Google Shape;229;p26">
              <a:extLst>
                <a:ext uri="{FF2B5EF4-FFF2-40B4-BE49-F238E27FC236}">
                  <a16:creationId xmlns:a16="http://schemas.microsoft.com/office/drawing/2014/main" id="{C7EE7FEE-B25E-47C8-960D-7D5BC9E218C5}"/>
                </a:ext>
              </a:extLst>
            </p:cNvPr>
            <p:cNvSpPr/>
            <p:nvPr/>
          </p:nvSpPr>
          <p:spPr>
            <a:xfrm>
              <a:off x="5367950" y="3207839"/>
              <a:ext cx="28425" cy="45315"/>
            </a:xfrm>
            <a:custGeom>
              <a:avLst/>
              <a:gdLst/>
              <a:ahLst/>
              <a:cxnLst/>
              <a:rect l="l" t="t" r="r" b="b"/>
              <a:pathLst>
                <a:path w="690" h="1100" extrusionOk="0">
                  <a:moveTo>
                    <a:pt x="172" y="0"/>
                  </a:moveTo>
                  <a:cubicBezTo>
                    <a:pt x="133" y="0"/>
                    <a:pt x="96" y="25"/>
                    <a:pt x="85" y="67"/>
                  </a:cubicBezTo>
                  <a:cubicBezTo>
                    <a:pt x="4" y="324"/>
                    <a:pt x="0" y="872"/>
                    <a:pt x="553" y="1090"/>
                  </a:cubicBezTo>
                  <a:cubicBezTo>
                    <a:pt x="565" y="1094"/>
                    <a:pt x="573" y="1099"/>
                    <a:pt x="586" y="1099"/>
                  </a:cubicBezTo>
                  <a:cubicBezTo>
                    <a:pt x="620" y="1099"/>
                    <a:pt x="655" y="1074"/>
                    <a:pt x="672" y="1039"/>
                  </a:cubicBezTo>
                  <a:cubicBezTo>
                    <a:pt x="689" y="991"/>
                    <a:pt x="668" y="940"/>
                    <a:pt x="620" y="920"/>
                  </a:cubicBezTo>
                  <a:cubicBezTo>
                    <a:pt x="85" y="709"/>
                    <a:pt x="253" y="144"/>
                    <a:pt x="257" y="119"/>
                  </a:cubicBezTo>
                  <a:cubicBezTo>
                    <a:pt x="274" y="73"/>
                    <a:pt x="245" y="21"/>
                    <a:pt x="197" y="4"/>
                  </a:cubicBezTo>
                  <a:cubicBezTo>
                    <a:pt x="189" y="1"/>
                    <a:pt x="181" y="0"/>
                    <a:pt x="172"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0" name="Google Shape;230;p26">
              <a:extLst>
                <a:ext uri="{FF2B5EF4-FFF2-40B4-BE49-F238E27FC236}">
                  <a16:creationId xmlns:a16="http://schemas.microsoft.com/office/drawing/2014/main" id="{E35151B1-5C9D-47B3-BAFB-844FD7E34B19}"/>
                </a:ext>
              </a:extLst>
            </p:cNvPr>
            <p:cNvSpPr/>
            <p:nvPr/>
          </p:nvSpPr>
          <p:spPr>
            <a:xfrm rot="-1780987">
              <a:off x="7318375" y="3337626"/>
              <a:ext cx="48798" cy="32014"/>
            </a:xfrm>
            <a:custGeom>
              <a:avLst/>
              <a:gdLst/>
              <a:ahLst/>
              <a:cxnLst/>
              <a:rect l="l" t="t" r="r" b="b"/>
              <a:pathLst>
                <a:path w="1067" h="700" extrusionOk="0">
                  <a:moveTo>
                    <a:pt x="99" y="0"/>
                  </a:moveTo>
                  <a:cubicBezTo>
                    <a:pt x="93" y="0"/>
                    <a:pt x="87" y="1"/>
                    <a:pt x="82" y="2"/>
                  </a:cubicBezTo>
                  <a:cubicBezTo>
                    <a:pt x="36" y="11"/>
                    <a:pt x="1" y="62"/>
                    <a:pt x="10" y="110"/>
                  </a:cubicBezTo>
                  <a:cubicBezTo>
                    <a:pt x="14" y="114"/>
                    <a:pt x="133" y="700"/>
                    <a:pt x="972" y="700"/>
                  </a:cubicBezTo>
                  <a:cubicBezTo>
                    <a:pt x="1023" y="700"/>
                    <a:pt x="1066" y="661"/>
                    <a:pt x="1066" y="610"/>
                  </a:cubicBezTo>
                  <a:cubicBezTo>
                    <a:pt x="1066" y="558"/>
                    <a:pt x="1023" y="520"/>
                    <a:pt x="972" y="520"/>
                  </a:cubicBezTo>
                  <a:cubicBezTo>
                    <a:pt x="292" y="520"/>
                    <a:pt x="194" y="96"/>
                    <a:pt x="190" y="75"/>
                  </a:cubicBezTo>
                  <a:cubicBezTo>
                    <a:pt x="181" y="29"/>
                    <a:pt x="143" y="0"/>
                    <a:pt x="99"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1" name="Google Shape;231;p26">
              <a:extLst>
                <a:ext uri="{FF2B5EF4-FFF2-40B4-BE49-F238E27FC236}">
                  <a16:creationId xmlns:a16="http://schemas.microsoft.com/office/drawing/2014/main" id="{E8A89CED-D8BF-4C07-8AD7-19CAEB533C3B}"/>
                </a:ext>
              </a:extLst>
            </p:cNvPr>
            <p:cNvSpPr/>
            <p:nvPr/>
          </p:nvSpPr>
          <p:spPr>
            <a:xfrm rot="-5400000">
              <a:off x="5980200" y="3004850"/>
              <a:ext cx="329400" cy="36300"/>
            </a:xfrm>
            <a:prstGeom prst="wave">
              <a:avLst>
                <a:gd name="adj1" fmla="val 12500"/>
                <a:gd name="adj2" fmla="val 0"/>
              </a:avLst>
            </a:prstGeom>
            <a:solidFill>
              <a:srgbClr val="1D21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2" name="Google Shape;232;p26">
              <a:extLst>
                <a:ext uri="{FF2B5EF4-FFF2-40B4-BE49-F238E27FC236}">
                  <a16:creationId xmlns:a16="http://schemas.microsoft.com/office/drawing/2014/main" id="{8DDAB7FF-636F-42E6-9C50-FE892ADC555D}"/>
                </a:ext>
              </a:extLst>
            </p:cNvPr>
            <p:cNvSpPr/>
            <p:nvPr/>
          </p:nvSpPr>
          <p:spPr>
            <a:xfrm rot="-5400000">
              <a:off x="6579325" y="3004850"/>
              <a:ext cx="329400" cy="36300"/>
            </a:xfrm>
            <a:prstGeom prst="wave">
              <a:avLst>
                <a:gd name="adj1" fmla="val 12500"/>
                <a:gd name="adj2" fmla="val 0"/>
              </a:avLst>
            </a:prstGeom>
            <a:solidFill>
              <a:srgbClr val="1D21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3" name="Google Shape;233;p26">
              <a:extLst>
                <a:ext uri="{FF2B5EF4-FFF2-40B4-BE49-F238E27FC236}">
                  <a16:creationId xmlns:a16="http://schemas.microsoft.com/office/drawing/2014/main" id="{64A936D5-E1BF-422D-BB03-BC2F43EA6062}"/>
                </a:ext>
              </a:extLst>
            </p:cNvPr>
            <p:cNvSpPr/>
            <p:nvPr/>
          </p:nvSpPr>
          <p:spPr>
            <a:xfrm>
              <a:off x="7147963" y="2798775"/>
              <a:ext cx="457604" cy="341809"/>
            </a:xfrm>
            <a:custGeom>
              <a:avLst/>
              <a:gdLst/>
              <a:ahLst/>
              <a:cxnLst/>
              <a:rect l="l" t="t" r="r" b="b"/>
              <a:pathLst>
                <a:path w="36689" h="27405" extrusionOk="0">
                  <a:moveTo>
                    <a:pt x="13769" y="0"/>
                  </a:moveTo>
                  <a:cubicBezTo>
                    <a:pt x="9873" y="0"/>
                    <a:pt x="5321" y="660"/>
                    <a:pt x="0" y="2174"/>
                  </a:cubicBezTo>
                  <a:cubicBezTo>
                    <a:pt x="0" y="2174"/>
                    <a:pt x="1040" y="22591"/>
                    <a:pt x="36688" y="27405"/>
                  </a:cubicBezTo>
                  <a:cubicBezTo>
                    <a:pt x="36688" y="19450"/>
                    <a:pt x="34916" y="0"/>
                    <a:pt x="13769" y="0"/>
                  </a:cubicBezTo>
                  <a:close/>
                </a:path>
              </a:pathLst>
            </a:custGeom>
            <a:solidFill>
              <a:srgbClr val="2B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4" name="Google Shape;234;p26">
              <a:extLst>
                <a:ext uri="{FF2B5EF4-FFF2-40B4-BE49-F238E27FC236}">
                  <a16:creationId xmlns:a16="http://schemas.microsoft.com/office/drawing/2014/main" id="{A3F0D35D-9D4F-4EBF-AB34-52F8563A6856}"/>
                </a:ext>
              </a:extLst>
            </p:cNvPr>
            <p:cNvSpPr/>
            <p:nvPr/>
          </p:nvSpPr>
          <p:spPr>
            <a:xfrm>
              <a:off x="6996901" y="2827851"/>
              <a:ext cx="194412" cy="374765"/>
            </a:xfrm>
            <a:custGeom>
              <a:avLst/>
              <a:gdLst/>
              <a:ahLst/>
              <a:cxnLst/>
              <a:rect l="l" t="t" r="r" b="b"/>
              <a:pathLst>
                <a:path w="12377" h="23859" extrusionOk="0">
                  <a:moveTo>
                    <a:pt x="12376" y="1"/>
                  </a:moveTo>
                  <a:lnTo>
                    <a:pt x="12376" y="1"/>
                  </a:lnTo>
                  <a:cubicBezTo>
                    <a:pt x="9865" y="189"/>
                    <a:pt x="1" y="5306"/>
                    <a:pt x="1365" y="23859"/>
                  </a:cubicBezTo>
                  <a:cubicBezTo>
                    <a:pt x="1365" y="23859"/>
                    <a:pt x="12376" y="13699"/>
                    <a:pt x="12376" y="1"/>
                  </a:cubicBezTo>
                  <a:close/>
                </a:path>
              </a:pathLst>
            </a:custGeom>
            <a:solidFill>
              <a:srgbClr val="2B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5" name="Google Shape;235;p26">
              <a:extLst>
                <a:ext uri="{FF2B5EF4-FFF2-40B4-BE49-F238E27FC236}">
                  <a16:creationId xmlns:a16="http://schemas.microsoft.com/office/drawing/2014/main" id="{FDC53E4F-B947-474E-B784-4EF208484757}"/>
                </a:ext>
              </a:extLst>
            </p:cNvPr>
            <p:cNvSpPr/>
            <p:nvPr/>
          </p:nvSpPr>
          <p:spPr>
            <a:xfrm>
              <a:off x="7511738" y="3641859"/>
              <a:ext cx="399109" cy="701893"/>
            </a:xfrm>
            <a:custGeom>
              <a:avLst/>
              <a:gdLst/>
              <a:ahLst/>
              <a:cxnLst/>
              <a:rect l="l" t="t" r="r" b="b"/>
              <a:pathLst>
                <a:path w="8382" h="14741" extrusionOk="0">
                  <a:moveTo>
                    <a:pt x="2037" y="1"/>
                  </a:moveTo>
                  <a:lnTo>
                    <a:pt x="2037" y="1"/>
                  </a:lnTo>
                  <a:cubicBezTo>
                    <a:pt x="1" y="2831"/>
                    <a:pt x="2325" y="11334"/>
                    <a:pt x="2325" y="11334"/>
                  </a:cubicBezTo>
                  <a:cubicBezTo>
                    <a:pt x="2325" y="11334"/>
                    <a:pt x="4938" y="14731"/>
                    <a:pt x="7202" y="14741"/>
                  </a:cubicBezTo>
                  <a:cubicBezTo>
                    <a:pt x="7203" y="14741"/>
                    <a:pt x="7204" y="14741"/>
                    <a:pt x="7205" y="14741"/>
                  </a:cubicBezTo>
                  <a:cubicBezTo>
                    <a:pt x="8381" y="14741"/>
                    <a:pt x="6337" y="7280"/>
                    <a:pt x="5712" y="4987"/>
                  </a:cubicBezTo>
                  <a:cubicBezTo>
                    <a:pt x="4729" y="1372"/>
                    <a:pt x="2038" y="1"/>
                    <a:pt x="2037" y="1"/>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296" name="Google Shape;236;p26">
              <a:extLst>
                <a:ext uri="{FF2B5EF4-FFF2-40B4-BE49-F238E27FC236}">
                  <a16:creationId xmlns:a16="http://schemas.microsoft.com/office/drawing/2014/main" id="{B24AE686-E667-47FE-BCE9-E541C8B742FE}"/>
                </a:ext>
              </a:extLst>
            </p:cNvPr>
            <p:cNvGrpSpPr/>
            <p:nvPr/>
          </p:nvGrpSpPr>
          <p:grpSpPr>
            <a:xfrm>
              <a:off x="6725875" y="3448531"/>
              <a:ext cx="1171117" cy="1061846"/>
              <a:chOff x="4931125" y="3448531"/>
              <a:chExt cx="1171117" cy="1061846"/>
            </a:xfrm>
          </p:grpSpPr>
          <p:sp>
            <p:nvSpPr>
              <p:cNvPr id="370" name="Google Shape;237;p26">
                <a:extLst>
                  <a:ext uri="{FF2B5EF4-FFF2-40B4-BE49-F238E27FC236}">
                    <a16:creationId xmlns:a16="http://schemas.microsoft.com/office/drawing/2014/main" id="{F451CF41-8E4A-45C9-9E7F-A397F8AC4489}"/>
                  </a:ext>
                </a:extLst>
              </p:cNvPr>
              <p:cNvSpPr/>
              <p:nvPr/>
            </p:nvSpPr>
            <p:spPr>
              <a:xfrm rot="-1033963">
                <a:off x="5021703" y="3578079"/>
                <a:ext cx="989961" cy="761536"/>
              </a:xfrm>
              <a:custGeom>
                <a:avLst/>
                <a:gdLst/>
                <a:ahLst/>
                <a:cxnLst/>
                <a:rect l="l" t="t" r="r" b="b"/>
                <a:pathLst>
                  <a:path w="18713" h="16091" extrusionOk="0">
                    <a:moveTo>
                      <a:pt x="6883" y="1"/>
                    </a:moveTo>
                    <a:cubicBezTo>
                      <a:pt x="5914" y="1"/>
                      <a:pt x="4890" y="147"/>
                      <a:pt x="4150" y="630"/>
                    </a:cubicBezTo>
                    <a:cubicBezTo>
                      <a:pt x="2280" y="1854"/>
                      <a:pt x="1" y="6919"/>
                      <a:pt x="1" y="6919"/>
                    </a:cubicBezTo>
                    <a:cubicBezTo>
                      <a:pt x="1" y="6919"/>
                      <a:pt x="2234" y="8926"/>
                      <a:pt x="5566" y="9931"/>
                    </a:cubicBezTo>
                    <a:cubicBezTo>
                      <a:pt x="5566" y="9931"/>
                      <a:pt x="5344" y="13340"/>
                      <a:pt x="5660" y="15120"/>
                    </a:cubicBezTo>
                    <a:cubicBezTo>
                      <a:pt x="5660" y="15120"/>
                      <a:pt x="8214" y="16001"/>
                      <a:pt x="10130" y="16091"/>
                    </a:cubicBezTo>
                    <a:cubicBezTo>
                      <a:pt x="10130" y="16091"/>
                      <a:pt x="12278" y="15090"/>
                      <a:pt x="14057" y="12305"/>
                    </a:cubicBezTo>
                    <a:cubicBezTo>
                      <a:pt x="14057" y="12305"/>
                      <a:pt x="14448" y="12401"/>
                      <a:pt x="15078" y="12401"/>
                    </a:cubicBezTo>
                    <a:cubicBezTo>
                      <a:pt x="15882" y="12401"/>
                      <a:pt x="17073" y="12244"/>
                      <a:pt x="18335" y="11526"/>
                    </a:cubicBezTo>
                    <a:cubicBezTo>
                      <a:pt x="18335" y="11526"/>
                      <a:pt x="18712" y="6371"/>
                      <a:pt x="17844" y="4908"/>
                    </a:cubicBezTo>
                    <a:cubicBezTo>
                      <a:pt x="16975" y="3449"/>
                      <a:pt x="15332" y="2329"/>
                      <a:pt x="15332" y="2329"/>
                    </a:cubicBezTo>
                    <a:lnTo>
                      <a:pt x="9719" y="344"/>
                    </a:lnTo>
                    <a:cubicBezTo>
                      <a:pt x="9719" y="344"/>
                      <a:pt x="8367" y="1"/>
                      <a:pt x="6883" y="1"/>
                    </a:cubicBezTo>
                    <a:close/>
                  </a:path>
                </a:pathLst>
              </a:custGeom>
              <a:solidFill>
                <a:srgbClr val="FFD3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71" name="Google Shape;238;p26">
                <a:extLst>
                  <a:ext uri="{FF2B5EF4-FFF2-40B4-BE49-F238E27FC236}">
                    <a16:creationId xmlns:a16="http://schemas.microsoft.com/office/drawing/2014/main" id="{A3E456BB-0ED7-4662-B7BE-DF35FB009203}"/>
                  </a:ext>
                </a:extLst>
              </p:cNvPr>
              <p:cNvSpPr/>
              <p:nvPr/>
            </p:nvSpPr>
            <p:spPr>
              <a:xfrm rot="-1033913">
                <a:off x="5182292" y="3706802"/>
                <a:ext cx="735423" cy="710589"/>
              </a:xfrm>
              <a:custGeom>
                <a:avLst/>
                <a:gdLst/>
                <a:ahLst/>
                <a:cxnLst/>
                <a:rect l="l" t="t" r="r" b="b"/>
                <a:pathLst>
                  <a:path w="11316" h="10934" extrusionOk="0">
                    <a:moveTo>
                      <a:pt x="11041" y="0"/>
                    </a:moveTo>
                    <a:cubicBezTo>
                      <a:pt x="7910" y="2626"/>
                      <a:pt x="4325" y="4693"/>
                      <a:pt x="390" y="5766"/>
                    </a:cubicBezTo>
                    <a:cubicBezTo>
                      <a:pt x="248" y="6597"/>
                      <a:pt x="145" y="7298"/>
                      <a:pt x="145" y="7298"/>
                    </a:cubicBezTo>
                    <a:cubicBezTo>
                      <a:pt x="0" y="8834"/>
                      <a:pt x="48" y="10070"/>
                      <a:pt x="125" y="10895"/>
                    </a:cubicBezTo>
                    <a:cubicBezTo>
                      <a:pt x="474" y="10921"/>
                      <a:pt x="818" y="10934"/>
                      <a:pt x="1158" y="10934"/>
                    </a:cubicBezTo>
                    <a:cubicBezTo>
                      <a:pt x="4091" y="10934"/>
                      <a:pt x="6704" y="9997"/>
                      <a:pt x="9073" y="8517"/>
                    </a:cubicBezTo>
                    <a:cubicBezTo>
                      <a:pt x="10451" y="5612"/>
                      <a:pt x="11316" y="415"/>
                      <a:pt x="11316" y="415"/>
                    </a:cubicBezTo>
                    <a:cubicBezTo>
                      <a:pt x="11290" y="278"/>
                      <a:pt x="11182" y="137"/>
                      <a:pt x="11041" y="0"/>
                    </a:cubicBezTo>
                    <a:close/>
                  </a:path>
                </a:pathLst>
              </a:custGeom>
              <a:solidFill>
                <a:srgbClr val="FF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72" name="Google Shape;239;p26">
                <a:extLst>
                  <a:ext uri="{FF2B5EF4-FFF2-40B4-BE49-F238E27FC236}">
                    <a16:creationId xmlns:a16="http://schemas.microsoft.com/office/drawing/2014/main" id="{71FA5439-0526-47E2-B37F-6660D9C999F1}"/>
                  </a:ext>
                </a:extLst>
              </p:cNvPr>
              <p:cNvSpPr/>
              <p:nvPr/>
            </p:nvSpPr>
            <p:spPr>
              <a:xfrm rot="-1033913">
                <a:off x="5153668" y="3686862"/>
                <a:ext cx="692335" cy="401696"/>
              </a:xfrm>
              <a:custGeom>
                <a:avLst/>
                <a:gdLst/>
                <a:ahLst/>
                <a:cxnLst/>
                <a:rect l="l" t="t" r="r" b="b"/>
                <a:pathLst>
                  <a:path w="10653" h="6181" extrusionOk="0">
                    <a:moveTo>
                      <a:pt x="10113" y="0"/>
                    </a:moveTo>
                    <a:cubicBezTo>
                      <a:pt x="7191" y="2439"/>
                      <a:pt x="3872" y="4346"/>
                      <a:pt x="155" y="5326"/>
                    </a:cubicBezTo>
                    <a:cubicBezTo>
                      <a:pt x="99" y="5612"/>
                      <a:pt x="48" y="5904"/>
                      <a:pt x="1" y="6181"/>
                    </a:cubicBezTo>
                    <a:cubicBezTo>
                      <a:pt x="3936" y="5108"/>
                      <a:pt x="7521" y="3041"/>
                      <a:pt x="10652" y="415"/>
                    </a:cubicBezTo>
                    <a:cubicBezTo>
                      <a:pt x="10498" y="265"/>
                      <a:pt x="10297" y="119"/>
                      <a:pt x="10113" y="0"/>
                    </a:cubicBezTo>
                    <a:close/>
                  </a:path>
                </a:pathLst>
              </a:custGeom>
              <a:solidFill>
                <a:srgbClr val="FFD3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73" name="Google Shape;240;p26">
                <a:extLst>
                  <a:ext uri="{FF2B5EF4-FFF2-40B4-BE49-F238E27FC236}">
                    <a16:creationId xmlns:a16="http://schemas.microsoft.com/office/drawing/2014/main" id="{4F4949A5-1A6C-44A4-A99A-D94C006E2BF0}"/>
                  </a:ext>
                </a:extLst>
              </p:cNvPr>
              <p:cNvSpPr/>
              <p:nvPr/>
            </p:nvSpPr>
            <p:spPr>
              <a:xfrm rot="-1033913">
                <a:off x="5153043" y="3672246"/>
                <a:ext cx="647297" cy="366147"/>
              </a:xfrm>
              <a:custGeom>
                <a:avLst/>
                <a:gdLst/>
                <a:ahLst/>
                <a:cxnLst/>
                <a:rect l="l" t="t" r="r" b="b"/>
                <a:pathLst>
                  <a:path w="9960" h="5634" extrusionOk="0">
                    <a:moveTo>
                      <a:pt x="9420" y="0"/>
                    </a:moveTo>
                    <a:cubicBezTo>
                      <a:pt x="6777" y="1890"/>
                      <a:pt x="338" y="4179"/>
                      <a:pt x="338" y="4179"/>
                    </a:cubicBezTo>
                    <a:cubicBezTo>
                      <a:pt x="232" y="4504"/>
                      <a:pt x="111" y="5052"/>
                      <a:pt x="1" y="5634"/>
                    </a:cubicBezTo>
                    <a:cubicBezTo>
                      <a:pt x="3718" y="4654"/>
                      <a:pt x="7037" y="2747"/>
                      <a:pt x="9959" y="308"/>
                    </a:cubicBezTo>
                    <a:cubicBezTo>
                      <a:pt x="9673" y="124"/>
                      <a:pt x="9420" y="0"/>
                      <a:pt x="9420" y="0"/>
                    </a:cubicBezTo>
                    <a:close/>
                  </a:path>
                </a:pathLst>
              </a:custGeom>
              <a:solidFill>
                <a:srgbClr val="FF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74" name="Google Shape;241;p26">
                <a:extLst>
                  <a:ext uri="{FF2B5EF4-FFF2-40B4-BE49-F238E27FC236}">
                    <a16:creationId xmlns:a16="http://schemas.microsoft.com/office/drawing/2014/main" id="{F9A5247C-63CE-45CE-86E8-1DA14B16779D}"/>
                  </a:ext>
                </a:extLst>
              </p:cNvPr>
              <p:cNvSpPr/>
              <p:nvPr/>
            </p:nvSpPr>
            <p:spPr>
              <a:xfrm rot="-1033913">
                <a:off x="5327408" y="3842457"/>
                <a:ext cx="465716" cy="387269"/>
              </a:xfrm>
              <a:custGeom>
                <a:avLst/>
                <a:gdLst/>
                <a:ahLst/>
                <a:cxnLst/>
                <a:rect l="l" t="t" r="r" b="b"/>
                <a:pathLst>
                  <a:path w="7166" h="5959" extrusionOk="0">
                    <a:moveTo>
                      <a:pt x="7166" y="0"/>
                    </a:moveTo>
                    <a:lnTo>
                      <a:pt x="0" y="5959"/>
                    </a:lnTo>
                    <a:cubicBezTo>
                      <a:pt x="5523" y="3037"/>
                      <a:pt x="7165" y="0"/>
                      <a:pt x="7166" y="0"/>
                    </a:cubicBezTo>
                    <a:close/>
                  </a:path>
                </a:pathLst>
              </a:custGeom>
              <a:solidFill>
                <a:srgbClr val="FCA0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75" name="Google Shape;242;p26">
                <a:extLst>
                  <a:ext uri="{FF2B5EF4-FFF2-40B4-BE49-F238E27FC236}">
                    <a16:creationId xmlns:a16="http://schemas.microsoft.com/office/drawing/2014/main" id="{FBA2D9A3-86EA-45A2-9D9F-9BECF552727F}"/>
                  </a:ext>
                </a:extLst>
              </p:cNvPr>
              <p:cNvSpPr/>
              <p:nvPr/>
            </p:nvSpPr>
            <p:spPr>
              <a:xfrm rot="-1033913">
                <a:off x="5572712" y="3953534"/>
                <a:ext cx="218365" cy="305578"/>
              </a:xfrm>
              <a:custGeom>
                <a:avLst/>
                <a:gdLst/>
                <a:ahLst/>
                <a:cxnLst/>
                <a:rect l="l" t="t" r="r" b="b"/>
                <a:pathLst>
                  <a:path w="3360" h="4702" extrusionOk="0">
                    <a:moveTo>
                      <a:pt x="3359" y="1"/>
                    </a:moveTo>
                    <a:lnTo>
                      <a:pt x="1" y="4702"/>
                    </a:lnTo>
                    <a:cubicBezTo>
                      <a:pt x="2444" y="3004"/>
                      <a:pt x="3359" y="1"/>
                      <a:pt x="3359" y="1"/>
                    </a:cubicBezTo>
                    <a:close/>
                  </a:path>
                </a:pathLst>
              </a:custGeom>
              <a:solidFill>
                <a:srgbClr val="FCA0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297" name="Google Shape;243;p26">
              <a:extLst>
                <a:ext uri="{FF2B5EF4-FFF2-40B4-BE49-F238E27FC236}">
                  <a16:creationId xmlns:a16="http://schemas.microsoft.com/office/drawing/2014/main" id="{105A7108-BAC6-4F4B-9EB3-CB14BBB482B9}"/>
                </a:ext>
              </a:extLst>
            </p:cNvPr>
            <p:cNvSpPr/>
            <p:nvPr/>
          </p:nvSpPr>
          <p:spPr>
            <a:xfrm>
              <a:off x="7777099" y="3709045"/>
              <a:ext cx="197221" cy="635327"/>
            </a:xfrm>
            <a:custGeom>
              <a:avLst/>
              <a:gdLst/>
              <a:ahLst/>
              <a:cxnLst/>
              <a:rect l="l" t="t" r="r" b="b"/>
              <a:pathLst>
                <a:path w="4142" h="13343" extrusionOk="0">
                  <a:moveTo>
                    <a:pt x="1749" y="0"/>
                  </a:moveTo>
                  <a:cubicBezTo>
                    <a:pt x="1749" y="0"/>
                    <a:pt x="427" y="8403"/>
                    <a:pt x="209" y="10082"/>
                  </a:cubicBezTo>
                  <a:cubicBezTo>
                    <a:pt x="0" y="11770"/>
                    <a:pt x="228" y="13042"/>
                    <a:pt x="1133" y="13260"/>
                  </a:cubicBezTo>
                  <a:cubicBezTo>
                    <a:pt x="1327" y="13305"/>
                    <a:pt x="1560" y="13342"/>
                    <a:pt x="1807" y="13342"/>
                  </a:cubicBezTo>
                  <a:cubicBezTo>
                    <a:pt x="2699" y="13342"/>
                    <a:pt x="3779" y="12862"/>
                    <a:pt x="3904" y="10569"/>
                  </a:cubicBezTo>
                  <a:cubicBezTo>
                    <a:pt x="4073" y="7638"/>
                    <a:pt x="4142" y="50"/>
                    <a:pt x="4142" y="50"/>
                  </a:cubicBezTo>
                  <a:lnTo>
                    <a:pt x="1749" y="0"/>
                  </a:ln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8" name="Google Shape;244;p26">
              <a:extLst>
                <a:ext uri="{FF2B5EF4-FFF2-40B4-BE49-F238E27FC236}">
                  <a16:creationId xmlns:a16="http://schemas.microsoft.com/office/drawing/2014/main" id="{F9D1E850-64EE-4B1C-85DE-26A844D05243}"/>
                </a:ext>
              </a:extLst>
            </p:cNvPr>
            <p:cNvSpPr/>
            <p:nvPr/>
          </p:nvSpPr>
          <p:spPr>
            <a:xfrm>
              <a:off x="7788907" y="3743566"/>
              <a:ext cx="184984" cy="600663"/>
            </a:xfrm>
            <a:custGeom>
              <a:avLst/>
              <a:gdLst/>
              <a:ahLst/>
              <a:cxnLst/>
              <a:rect l="l" t="t" r="r" b="b"/>
              <a:pathLst>
                <a:path w="3885" h="12615" extrusionOk="0">
                  <a:moveTo>
                    <a:pt x="3884" y="0"/>
                  </a:moveTo>
                  <a:cubicBezTo>
                    <a:pt x="3825" y="1163"/>
                    <a:pt x="3358" y="9427"/>
                    <a:pt x="2861" y="10579"/>
                  </a:cubicBezTo>
                  <a:cubicBezTo>
                    <a:pt x="2553" y="11323"/>
                    <a:pt x="1759" y="11671"/>
                    <a:pt x="984" y="11671"/>
                  </a:cubicBezTo>
                  <a:cubicBezTo>
                    <a:pt x="636" y="11671"/>
                    <a:pt x="289" y="11601"/>
                    <a:pt x="0" y="11462"/>
                  </a:cubicBezTo>
                  <a:lnTo>
                    <a:pt x="0" y="11462"/>
                  </a:lnTo>
                  <a:cubicBezTo>
                    <a:pt x="139" y="12038"/>
                    <a:pt x="417" y="12426"/>
                    <a:pt x="885" y="12535"/>
                  </a:cubicBezTo>
                  <a:cubicBezTo>
                    <a:pt x="1083" y="12575"/>
                    <a:pt x="1311" y="12615"/>
                    <a:pt x="1570" y="12615"/>
                  </a:cubicBezTo>
                  <a:cubicBezTo>
                    <a:pt x="1788" y="12615"/>
                    <a:pt x="2027" y="12585"/>
                    <a:pt x="2265" y="12506"/>
                  </a:cubicBezTo>
                  <a:cubicBezTo>
                    <a:pt x="2921" y="12267"/>
                    <a:pt x="3527" y="11601"/>
                    <a:pt x="3646" y="10003"/>
                  </a:cubicBezTo>
                  <a:cubicBezTo>
                    <a:pt x="3656" y="9953"/>
                    <a:pt x="3656" y="9903"/>
                    <a:pt x="3656" y="9844"/>
                  </a:cubicBezTo>
                  <a:lnTo>
                    <a:pt x="3656" y="9833"/>
                  </a:lnTo>
                  <a:lnTo>
                    <a:pt x="3656" y="9824"/>
                  </a:lnTo>
                  <a:lnTo>
                    <a:pt x="3656" y="9814"/>
                  </a:lnTo>
                  <a:lnTo>
                    <a:pt x="3656" y="9804"/>
                  </a:lnTo>
                  <a:lnTo>
                    <a:pt x="3656" y="9794"/>
                  </a:lnTo>
                  <a:lnTo>
                    <a:pt x="3656" y="9784"/>
                  </a:lnTo>
                  <a:cubicBezTo>
                    <a:pt x="3666" y="9784"/>
                    <a:pt x="3666" y="9774"/>
                    <a:pt x="3666" y="9764"/>
                  </a:cubicBezTo>
                  <a:lnTo>
                    <a:pt x="3666" y="9754"/>
                  </a:lnTo>
                  <a:lnTo>
                    <a:pt x="3666" y="9744"/>
                  </a:lnTo>
                  <a:lnTo>
                    <a:pt x="3666" y="9734"/>
                  </a:lnTo>
                  <a:lnTo>
                    <a:pt x="3666" y="9725"/>
                  </a:lnTo>
                  <a:lnTo>
                    <a:pt x="3666" y="9714"/>
                  </a:lnTo>
                  <a:lnTo>
                    <a:pt x="3666" y="9705"/>
                  </a:lnTo>
                  <a:lnTo>
                    <a:pt x="3666" y="9694"/>
                  </a:lnTo>
                  <a:lnTo>
                    <a:pt x="3666" y="9674"/>
                  </a:lnTo>
                  <a:lnTo>
                    <a:pt x="3666" y="9635"/>
                  </a:lnTo>
                  <a:cubicBezTo>
                    <a:pt x="3666" y="9605"/>
                    <a:pt x="3675" y="9585"/>
                    <a:pt x="3675" y="9555"/>
                  </a:cubicBezTo>
                  <a:lnTo>
                    <a:pt x="3675" y="9407"/>
                  </a:lnTo>
                  <a:cubicBezTo>
                    <a:pt x="3765" y="7549"/>
                    <a:pt x="3825" y="4420"/>
                    <a:pt x="3854" y="2146"/>
                  </a:cubicBezTo>
                  <a:lnTo>
                    <a:pt x="3854" y="2066"/>
                  </a:lnTo>
                  <a:cubicBezTo>
                    <a:pt x="3865" y="2046"/>
                    <a:pt x="3865" y="2026"/>
                    <a:pt x="3865" y="1997"/>
                  </a:cubicBezTo>
                  <a:lnTo>
                    <a:pt x="3865" y="1987"/>
                  </a:lnTo>
                  <a:lnTo>
                    <a:pt x="3865" y="1977"/>
                  </a:lnTo>
                  <a:cubicBezTo>
                    <a:pt x="3874" y="1172"/>
                    <a:pt x="3884" y="477"/>
                    <a:pt x="3884" y="0"/>
                  </a:cubicBezTo>
                  <a:close/>
                </a:path>
              </a:pathLst>
            </a:custGeom>
            <a:solidFill>
              <a:srgbClr val="7D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9" name="Google Shape;245;p26">
              <a:extLst>
                <a:ext uri="{FF2B5EF4-FFF2-40B4-BE49-F238E27FC236}">
                  <a16:creationId xmlns:a16="http://schemas.microsoft.com/office/drawing/2014/main" id="{0B7DB59A-D62B-43C9-8877-D6B855B9EFBD}"/>
                </a:ext>
              </a:extLst>
            </p:cNvPr>
            <p:cNvSpPr/>
            <p:nvPr/>
          </p:nvSpPr>
          <p:spPr>
            <a:xfrm>
              <a:off x="7821143" y="3571150"/>
              <a:ext cx="203840" cy="180794"/>
            </a:xfrm>
            <a:custGeom>
              <a:avLst/>
              <a:gdLst/>
              <a:ahLst/>
              <a:cxnLst/>
              <a:rect l="l" t="t" r="r" b="b"/>
              <a:pathLst>
                <a:path w="4281" h="3797" extrusionOk="0">
                  <a:moveTo>
                    <a:pt x="2352" y="1"/>
                  </a:moveTo>
                  <a:cubicBezTo>
                    <a:pt x="1902" y="1"/>
                    <a:pt x="1462" y="36"/>
                    <a:pt x="1181" y="105"/>
                  </a:cubicBezTo>
                  <a:cubicBezTo>
                    <a:pt x="456" y="284"/>
                    <a:pt x="98" y="890"/>
                    <a:pt x="49" y="1605"/>
                  </a:cubicBezTo>
                  <a:cubicBezTo>
                    <a:pt x="1" y="2285"/>
                    <a:pt x="563" y="3797"/>
                    <a:pt x="1858" y="3797"/>
                  </a:cubicBezTo>
                  <a:cubicBezTo>
                    <a:pt x="1906" y="3797"/>
                    <a:pt x="1955" y="3795"/>
                    <a:pt x="2005" y="3790"/>
                  </a:cubicBezTo>
                  <a:cubicBezTo>
                    <a:pt x="3078" y="3691"/>
                    <a:pt x="3863" y="3274"/>
                    <a:pt x="4071" y="2062"/>
                  </a:cubicBezTo>
                  <a:cubicBezTo>
                    <a:pt x="4270" y="850"/>
                    <a:pt x="4280" y="562"/>
                    <a:pt x="3982" y="264"/>
                  </a:cubicBezTo>
                  <a:cubicBezTo>
                    <a:pt x="3800" y="88"/>
                    <a:pt x="3062" y="1"/>
                    <a:pt x="2352" y="1"/>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00" name="Google Shape;246;p26">
              <a:extLst>
                <a:ext uri="{FF2B5EF4-FFF2-40B4-BE49-F238E27FC236}">
                  <a16:creationId xmlns:a16="http://schemas.microsoft.com/office/drawing/2014/main" id="{64A24E08-EFCA-4247-9DC9-32046C55377A}"/>
                </a:ext>
              </a:extLst>
            </p:cNvPr>
            <p:cNvSpPr/>
            <p:nvPr/>
          </p:nvSpPr>
          <p:spPr>
            <a:xfrm>
              <a:off x="7824000" y="3405496"/>
              <a:ext cx="153558" cy="206173"/>
            </a:xfrm>
            <a:custGeom>
              <a:avLst/>
              <a:gdLst/>
              <a:ahLst/>
              <a:cxnLst/>
              <a:rect l="l" t="t" r="r" b="b"/>
              <a:pathLst>
                <a:path w="3225" h="4330" extrusionOk="0">
                  <a:moveTo>
                    <a:pt x="2689" y="1"/>
                  </a:moveTo>
                  <a:cubicBezTo>
                    <a:pt x="2516" y="1"/>
                    <a:pt x="2348" y="115"/>
                    <a:pt x="2273" y="416"/>
                  </a:cubicBezTo>
                  <a:cubicBezTo>
                    <a:pt x="2084" y="1171"/>
                    <a:pt x="1558" y="2959"/>
                    <a:pt x="1558" y="2959"/>
                  </a:cubicBezTo>
                  <a:cubicBezTo>
                    <a:pt x="1558" y="2959"/>
                    <a:pt x="1051" y="813"/>
                    <a:pt x="922" y="386"/>
                  </a:cubicBezTo>
                  <a:cubicBezTo>
                    <a:pt x="862" y="199"/>
                    <a:pt x="674" y="96"/>
                    <a:pt x="486" y="96"/>
                  </a:cubicBezTo>
                  <a:cubicBezTo>
                    <a:pt x="243" y="96"/>
                    <a:pt x="0" y="268"/>
                    <a:pt x="29" y="654"/>
                  </a:cubicBezTo>
                  <a:cubicBezTo>
                    <a:pt x="88" y="1330"/>
                    <a:pt x="446" y="3326"/>
                    <a:pt x="187" y="4329"/>
                  </a:cubicBezTo>
                  <a:lnTo>
                    <a:pt x="2412" y="3972"/>
                  </a:lnTo>
                  <a:cubicBezTo>
                    <a:pt x="2412" y="3972"/>
                    <a:pt x="3177" y="1001"/>
                    <a:pt x="3207" y="545"/>
                  </a:cubicBezTo>
                  <a:cubicBezTo>
                    <a:pt x="3225" y="264"/>
                    <a:pt x="2951" y="1"/>
                    <a:pt x="2689" y="1"/>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01" name="Google Shape;247;p26">
              <a:extLst>
                <a:ext uri="{FF2B5EF4-FFF2-40B4-BE49-F238E27FC236}">
                  <a16:creationId xmlns:a16="http://schemas.microsoft.com/office/drawing/2014/main" id="{28D1E765-1D89-433F-85E9-52C736471799}"/>
                </a:ext>
              </a:extLst>
            </p:cNvPr>
            <p:cNvSpPr/>
            <p:nvPr/>
          </p:nvSpPr>
          <p:spPr>
            <a:xfrm>
              <a:off x="7918993" y="3529868"/>
              <a:ext cx="87040" cy="120180"/>
            </a:xfrm>
            <a:custGeom>
              <a:avLst/>
              <a:gdLst/>
              <a:ahLst/>
              <a:cxnLst/>
              <a:rect l="l" t="t" r="r" b="b"/>
              <a:pathLst>
                <a:path w="1828" h="2524" extrusionOk="0">
                  <a:moveTo>
                    <a:pt x="1042" y="0"/>
                  </a:moveTo>
                  <a:cubicBezTo>
                    <a:pt x="679" y="0"/>
                    <a:pt x="660" y="429"/>
                    <a:pt x="397" y="1062"/>
                  </a:cubicBezTo>
                  <a:cubicBezTo>
                    <a:pt x="89" y="1826"/>
                    <a:pt x="0" y="2283"/>
                    <a:pt x="407" y="2492"/>
                  </a:cubicBezTo>
                  <a:cubicBezTo>
                    <a:pt x="451" y="2514"/>
                    <a:pt x="494" y="2524"/>
                    <a:pt x="538" y="2524"/>
                  </a:cubicBezTo>
                  <a:cubicBezTo>
                    <a:pt x="891" y="2524"/>
                    <a:pt x="1235" y="1857"/>
                    <a:pt x="1420" y="1380"/>
                  </a:cubicBezTo>
                  <a:cubicBezTo>
                    <a:pt x="1639" y="853"/>
                    <a:pt x="1828" y="237"/>
                    <a:pt x="1321" y="58"/>
                  </a:cubicBezTo>
                  <a:cubicBezTo>
                    <a:pt x="1209" y="19"/>
                    <a:pt x="1118" y="0"/>
                    <a:pt x="1042" y="0"/>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02" name="Google Shape;248;p26">
              <a:extLst>
                <a:ext uri="{FF2B5EF4-FFF2-40B4-BE49-F238E27FC236}">
                  <a16:creationId xmlns:a16="http://schemas.microsoft.com/office/drawing/2014/main" id="{1B69D345-7237-4FE3-B647-415C36DDD937}"/>
                </a:ext>
              </a:extLst>
            </p:cNvPr>
            <p:cNvSpPr/>
            <p:nvPr/>
          </p:nvSpPr>
          <p:spPr>
            <a:xfrm>
              <a:off x="7921326" y="3534486"/>
              <a:ext cx="65328" cy="118371"/>
            </a:xfrm>
            <a:custGeom>
              <a:avLst/>
              <a:gdLst/>
              <a:ahLst/>
              <a:cxnLst/>
              <a:rect l="l" t="t" r="r" b="b"/>
              <a:pathLst>
                <a:path w="1372" h="2486" extrusionOk="0">
                  <a:moveTo>
                    <a:pt x="755" y="1"/>
                  </a:moveTo>
                  <a:cubicBezTo>
                    <a:pt x="686" y="60"/>
                    <a:pt x="646" y="140"/>
                    <a:pt x="607" y="219"/>
                  </a:cubicBezTo>
                  <a:cubicBezTo>
                    <a:pt x="567" y="299"/>
                    <a:pt x="527" y="389"/>
                    <a:pt x="497" y="468"/>
                  </a:cubicBezTo>
                  <a:cubicBezTo>
                    <a:pt x="428" y="637"/>
                    <a:pt x="368" y="795"/>
                    <a:pt x="298" y="954"/>
                  </a:cubicBezTo>
                  <a:cubicBezTo>
                    <a:pt x="219" y="1124"/>
                    <a:pt x="150" y="1283"/>
                    <a:pt x="100" y="1461"/>
                  </a:cubicBezTo>
                  <a:cubicBezTo>
                    <a:pt x="51" y="1630"/>
                    <a:pt x="0" y="1819"/>
                    <a:pt x="20" y="2007"/>
                  </a:cubicBezTo>
                  <a:cubicBezTo>
                    <a:pt x="31" y="2107"/>
                    <a:pt x="60" y="2206"/>
                    <a:pt x="120" y="2296"/>
                  </a:cubicBezTo>
                  <a:cubicBezTo>
                    <a:pt x="190" y="2375"/>
                    <a:pt x="269" y="2435"/>
                    <a:pt x="368" y="2464"/>
                  </a:cubicBezTo>
                  <a:cubicBezTo>
                    <a:pt x="408" y="2479"/>
                    <a:pt x="450" y="2485"/>
                    <a:pt x="490" y="2485"/>
                  </a:cubicBezTo>
                  <a:cubicBezTo>
                    <a:pt x="559" y="2485"/>
                    <a:pt x="626" y="2466"/>
                    <a:pt x="676" y="2435"/>
                  </a:cubicBezTo>
                  <a:cubicBezTo>
                    <a:pt x="766" y="2385"/>
                    <a:pt x="835" y="2316"/>
                    <a:pt x="894" y="2246"/>
                  </a:cubicBezTo>
                  <a:cubicBezTo>
                    <a:pt x="1133" y="1958"/>
                    <a:pt x="1262" y="1630"/>
                    <a:pt x="1371" y="1283"/>
                  </a:cubicBezTo>
                  <a:lnTo>
                    <a:pt x="1371" y="1283"/>
                  </a:lnTo>
                  <a:cubicBezTo>
                    <a:pt x="1292" y="1441"/>
                    <a:pt x="1212" y="1600"/>
                    <a:pt x="1123" y="1749"/>
                  </a:cubicBezTo>
                  <a:cubicBezTo>
                    <a:pt x="1033" y="1908"/>
                    <a:pt x="934" y="2057"/>
                    <a:pt x="815" y="2176"/>
                  </a:cubicBezTo>
                  <a:cubicBezTo>
                    <a:pt x="755" y="2236"/>
                    <a:pt x="686" y="2285"/>
                    <a:pt x="616" y="2325"/>
                  </a:cubicBezTo>
                  <a:cubicBezTo>
                    <a:pt x="576" y="2343"/>
                    <a:pt x="536" y="2353"/>
                    <a:pt x="497" y="2353"/>
                  </a:cubicBezTo>
                  <a:cubicBezTo>
                    <a:pt x="469" y="2353"/>
                    <a:pt x="443" y="2348"/>
                    <a:pt x="418" y="2335"/>
                  </a:cubicBezTo>
                  <a:cubicBezTo>
                    <a:pt x="348" y="2316"/>
                    <a:pt x="279" y="2265"/>
                    <a:pt x="239" y="2206"/>
                  </a:cubicBezTo>
                  <a:cubicBezTo>
                    <a:pt x="190" y="2146"/>
                    <a:pt x="170" y="2077"/>
                    <a:pt x="159" y="1998"/>
                  </a:cubicBezTo>
                  <a:cubicBezTo>
                    <a:pt x="150" y="1839"/>
                    <a:pt x="190" y="1660"/>
                    <a:pt x="229" y="1501"/>
                  </a:cubicBezTo>
                  <a:cubicBezTo>
                    <a:pt x="279" y="1332"/>
                    <a:pt x="338" y="1163"/>
                    <a:pt x="398" y="994"/>
                  </a:cubicBezTo>
                  <a:cubicBezTo>
                    <a:pt x="457" y="835"/>
                    <a:pt x="517" y="656"/>
                    <a:pt x="567" y="488"/>
                  </a:cubicBezTo>
                  <a:cubicBezTo>
                    <a:pt x="616" y="319"/>
                    <a:pt x="646" y="140"/>
                    <a:pt x="755" y="1"/>
                  </a:cubicBezTo>
                  <a:close/>
                </a:path>
              </a:pathLst>
            </a:custGeom>
            <a:solidFill>
              <a:srgbClr val="7D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03" name="Google Shape;249;p26">
              <a:extLst>
                <a:ext uri="{FF2B5EF4-FFF2-40B4-BE49-F238E27FC236}">
                  <a16:creationId xmlns:a16="http://schemas.microsoft.com/office/drawing/2014/main" id="{40BD055C-4123-48B1-9253-C2C2AA0DA0FA}"/>
                </a:ext>
              </a:extLst>
            </p:cNvPr>
            <p:cNvSpPr/>
            <p:nvPr/>
          </p:nvSpPr>
          <p:spPr>
            <a:xfrm>
              <a:off x="7839522" y="3569008"/>
              <a:ext cx="119847" cy="104134"/>
            </a:xfrm>
            <a:custGeom>
              <a:avLst/>
              <a:gdLst/>
              <a:ahLst/>
              <a:cxnLst/>
              <a:rect l="l" t="t" r="r" b="b"/>
              <a:pathLst>
                <a:path w="2517" h="2187" extrusionOk="0">
                  <a:moveTo>
                    <a:pt x="1990" y="0"/>
                  </a:moveTo>
                  <a:cubicBezTo>
                    <a:pt x="1913" y="0"/>
                    <a:pt x="1823" y="7"/>
                    <a:pt x="1718" y="21"/>
                  </a:cubicBezTo>
                  <a:cubicBezTo>
                    <a:pt x="904" y="130"/>
                    <a:pt x="199" y="309"/>
                    <a:pt x="1" y="666"/>
                  </a:cubicBezTo>
                  <a:lnTo>
                    <a:pt x="855" y="2187"/>
                  </a:lnTo>
                  <a:cubicBezTo>
                    <a:pt x="855" y="2187"/>
                    <a:pt x="1173" y="1878"/>
                    <a:pt x="1023" y="1362"/>
                  </a:cubicBezTo>
                  <a:cubicBezTo>
                    <a:pt x="1023" y="1362"/>
                    <a:pt x="1888" y="1233"/>
                    <a:pt x="2186" y="736"/>
                  </a:cubicBezTo>
                  <a:cubicBezTo>
                    <a:pt x="2446" y="312"/>
                    <a:pt x="2516" y="0"/>
                    <a:pt x="1990" y="0"/>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04" name="Google Shape;250;p26">
              <a:extLst>
                <a:ext uri="{FF2B5EF4-FFF2-40B4-BE49-F238E27FC236}">
                  <a16:creationId xmlns:a16="http://schemas.microsoft.com/office/drawing/2014/main" id="{AB541096-5003-48E6-ABF8-1112B6AF39BC}"/>
                </a:ext>
              </a:extLst>
            </p:cNvPr>
            <p:cNvSpPr/>
            <p:nvPr/>
          </p:nvSpPr>
          <p:spPr>
            <a:xfrm>
              <a:off x="7839522" y="3565675"/>
              <a:ext cx="118276" cy="107467"/>
            </a:xfrm>
            <a:custGeom>
              <a:avLst/>
              <a:gdLst/>
              <a:ahLst/>
              <a:cxnLst/>
              <a:rect l="l" t="t" r="r" b="b"/>
              <a:pathLst>
                <a:path w="2484" h="2257" extrusionOk="0">
                  <a:moveTo>
                    <a:pt x="1972" y="1"/>
                  </a:moveTo>
                  <a:cubicBezTo>
                    <a:pt x="1822" y="1"/>
                    <a:pt x="1681" y="29"/>
                    <a:pt x="1540" y="51"/>
                  </a:cubicBezTo>
                  <a:cubicBezTo>
                    <a:pt x="1351" y="81"/>
                    <a:pt x="1162" y="121"/>
                    <a:pt x="974" y="171"/>
                  </a:cubicBezTo>
                  <a:cubicBezTo>
                    <a:pt x="785" y="220"/>
                    <a:pt x="596" y="280"/>
                    <a:pt x="427" y="359"/>
                  </a:cubicBezTo>
                  <a:cubicBezTo>
                    <a:pt x="259" y="449"/>
                    <a:pt x="80" y="568"/>
                    <a:pt x="1" y="736"/>
                  </a:cubicBezTo>
                  <a:cubicBezTo>
                    <a:pt x="109" y="577"/>
                    <a:pt x="279" y="488"/>
                    <a:pt x="447" y="419"/>
                  </a:cubicBezTo>
                  <a:cubicBezTo>
                    <a:pt x="626" y="349"/>
                    <a:pt x="815" y="299"/>
                    <a:pt x="994" y="270"/>
                  </a:cubicBezTo>
                  <a:cubicBezTo>
                    <a:pt x="1182" y="230"/>
                    <a:pt x="1371" y="200"/>
                    <a:pt x="1560" y="171"/>
                  </a:cubicBezTo>
                  <a:cubicBezTo>
                    <a:pt x="1705" y="155"/>
                    <a:pt x="1850" y="134"/>
                    <a:pt x="1986" y="134"/>
                  </a:cubicBezTo>
                  <a:cubicBezTo>
                    <a:pt x="2027" y="134"/>
                    <a:pt x="2067" y="136"/>
                    <a:pt x="2106" y="140"/>
                  </a:cubicBezTo>
                  <a:cubicBezTo>
                    <a:pt x="2195" y="151"/>
                    <a:pt x="2275" y="191"/>
                    <a:pt x="2295" y="240"/>
                  </a:cubicBezTo>
                  <a:cubicBezTo>
                    <a:pt x="2325" y="290"/>
                    <a:pt x="2305" y="379"/>
                    <a:pt x="2285" y="458"/>
                  </a:cubicBezTo>
                  <a:cubicBezTo>
                    <a:pt x="2215" y="628"/>
                    <a:pt x="2126" y="806"/>
                    <a:pt x="2007" y="926"/>
                  </a:cubicBezTo>
                  <a:cubicBezTo>
                    <a:pt x="1888" y="1054"/>
                    <a:pt x="1718" y="1144"/>
                    <a:pt x="1550" y="1224"/>
                  </a:cubicBezTo>
                  <a:cubicBezTo>
                    <a:pt x="1381" y="1293"/>
                    <a:pt x="1202" y="1352"/>
                    <a:pt x="1014" y="1392"/>
                  </a:cubicBezTo>
                  <a:lnTo>
                    <a:pt x="974" y="1402"/>
                  </a:lnTo>
                  <a:lnTo>
                    <a:pt x="983" y="1442"/>
                  </a:lnTo>
                  <a:cubicBezTo>
                    <a:pt x="1023" y="1581"/>
                    <a:pt x="1043" y="1720"/>
                    <a:pt x="1023" y="1859"/>
                  </a:cubicBezTo>
                  <a:cubicBezTo>
                    <a:pt x="1003" y="2008"/>
                    <a:pt x="944" y="2147"/>
                    <a:pt x="855" y="2257"/>
                  </a:cubicBezTo>
                  <a:cubicBezTo>
                    <a:pt x="964" y="2157"/>
                    <a:pt x="1034" y="2018"/>
                    <a:pt x="1073" y="1869"/>
                  </a:cubicBezTo>
                  <a:cubicBezTo>
                    <a:pt x="1093" y="1800"/>
                    <a:pt x="1103" y="1720"/>
                    <a:pt x="1093" y="1650"/>
                  </a:cubicBezTo>
                  <a:cubicBezTo>
                    <a:pt x="1093" y="1587"/>
                    <a:pt x="1086" y="1523"/>
                    <a:pt x="1074" y="1465"/>
                  </a:cubicBezTo>
                  <a:lnTo>
                    <a:pt x="1074" y="1465"/>
                  </a:lnTo>
                  <a:cubicBezTo>
                    <a:pt x="1438" y="1404"/>
                    <a:pt x="1809" y="1293"/>
                    <a:pt x="2106" y="1015"/>
                  </a:cubicBezTo>
                  <a:cubicBezTo>
                    <a:pt x="2175" y="945"/>
                    <a:pt x="2245" y="856"/>
                    <a:pt x="2285" y="776"/>
                  </a:cubicBezTo>
                  <a:cubicBezTo>
                    <a:pt x="2334" y="687"/>
                    <a:pt x="2384" y="608"/>
                    <a:pt x="2414" y="508"/>
                  </a:cubicBezTo>
                  <a:cubicBezTo>
                    <a:pt x="2444" y="409"/>
                    <a:pt x="2484" y="299"/>
                    <a:pt x="2424" y="171"/>
                  </a:cubicBezTo>
                  <a:cubicBezTo>
                    <a:pt x="2394" y="111"/>
                    <a:pt x="2334" y="71"/>
                    <a:pt x="2285" y="51"/>
                  </a:cubicBezTo>
                  <a:cubicBezTo>
                    <a:pt x="2235" y="21"/>
                    <a:pt x="2175" y="12"/>
                    <a:pt x="2126" y="12"/>
                  </a:cubicBezTo>
                  <a:cubicBezTo>
                    <a:pt x="2073" y="4"/>
                    <a:pt x="2022" y="1"/>
                    <a:pt x="1972" y="1"/>
                  </a:cubicBezTo>
                  <a:close/>
                </a:path>
              </a:pathLst>
            </a:custGeom>
            <a:solidFill>
              <a:srgbClr val="7D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05" name="Google Shape;251;p26">
              <a:extLst>
                <a:ext uri="{FF2B5EF4-FFF2-40B4-BE49-F238E27FC236}">
                  <a16:creationId xmlns:a16="http://schemas.microsoft.com/office/drawing/2014/main" id="{57E8DFCE-11CF-4010-8F29-C43D79AA07C5}"/>
                </a:ext>
              </a:extLst>
            </p:cNvPr>
            <p:cNvSpPr/>
            <p:nvPr/>
          </p:nvSpPr>
          <p:spPr>
            <a:xfrm>
              <a:off x="7955371" y="3556390"/>
              <a:ext cx="83279" cy="106515"/>
            </a:xfrm>
            <a:custGeom>
              <a:avLst/>
              <a:gdLst/>
              <a:ahLst/>
              <a:cxnLst/>
              <a:rect l="l" t="t" r="r" b="b"/>
              <a:pathLst>
                <a:path w="1749" h="2237" extrusionOk="0">
                  <a:moveTo>
                    <a:pt x="946" y="1"/>
                  </a:moveTo>
                  <a:cubicBezTo>
                    <a:pt x="875" y="1"/>
                    <a:pt x="814" y="31"/>
                    <a:pt x="786" y="117"/>
                  </a:cubicBezTo>
                  <a:cubicBezTo>
                    <a:pt x="706" y="366"/>
                    <a:pt x="517" y="832"/>
                    <a:pt x="269" y="1329"/>
                  </a:cubicBezTo>
                  <a:cubicBezTo>
                    <a:pt x="20" y="1816"/>
                    <a:pt x="1" y="2014"/>
                    <a:pt x="289" y="2163"/>
                  </a:cubicBezTo>
                  <a:cubicBezTo>
                    <a:pt x="376" y="2206"/>
                    <a:pt x="457" y="2236"/>
                    <a:pt x="540" y="2236"/>
                  </a:cubicBezTo>
                  <a:cubicBezTo>
                    <a:pt x="745" y="2236"/>
                    <a:pt x="961" y="2057"/>
                    <a:pt x="1292" y="1458"/>
                  </a:cubicBezTo>
                  <a:cubicBezTo>
                    <a:pt x="1749" y="614"/>
                    <a:pt x="1590" y="346"/>
                    <a:pt x="1302" y="147"/>
                  </a:cubicBezTo>
                  <a:cubicBezTo>
                    <a:pt x="1232" y="96"/>
                    <a:pt x="1073" y="1"/>
                    <a:pt x="946" y="1"/>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06" name="Google Shape;252;p26">
              <a:extLst>
                <a:ext uri="{FF2B5EF4-FFF2-40B4-BE49-F238E27FC236}">
                  <a16:creationId xmlns:a16="http://schemas.microsoft.com/office/drawing/2014/main" id="{2D80B2BF-4DE0-4D34-8B29-69A80BED48AB}"/>
                </a:ext>
              </a:extLst>
            </p:cNvPr>
            <p:cNvSpPr/>
            <p:nvPr/>
          </p:nvSpPr>
          <p:spPr>
            <a:xfrm>
              <a:off x="7955371" y="3561913"/>
              <a:ext cx="61519" cy="104134"/>
            </a:xfrm>
            <a:custGeom>
              <a:avLst/>
              <a:gdLst/>
              <a:ahLst/>
              <a:cxnLst/>
              <a:rect l="l" t="t" r="r" b="b"/>
              <a:pathLst>
                <a:path w="1292" h="2187" extrusionOk="0">
                  <a:moveTo>
                    <a:pt x="786" y="1"/>
                  </a:moveTo>
                  <a:lnTo>
                    <a:pt x="786" y="1"/>
                  </a:lnTo>
                  <a:cubicBezTo>
                    <a:pt x="656" y="279"/>
                    <a:pt x="517" y="557"/>
                    <a:pt x="388" y="826"/>
                  </a:cubicBezTo>
                  <a:lnTo>
                    <a:pt x="179" y="1233"/>
                  </a:lnTo>
                  <a:cubicBezTo>
                    <a:pt x="110" y="1372"/>
                    <a:pt x="40" y="1511"/>
                    <a:pt x="11" y="1680"/>
                  </a:cubicBezTo>
                  <a:cubicBezTo>
                    <a:pt x="1" y="1769"/>
                    <a:pt x="11" y="1868"/>
                    <a:pt x="60" y="1948"/>
                  </a:cubicBezTo>
                  <a:cubicBezTo>
                    <a:pt x="120" y="2038"/>
                    <a:pt x="199" y="2077"/>
                    <a:pt x="269" y="2117"/>
                  </a:cubicBezTo>
                  <a:cubicBezTo>
                    <a:pt x="349" y="2146"/>
                    <a:pt x="428" y="2177"/>
                    <a:pt x="517" y="2186"/>
                  </a:cubicBezTo>
                  <a:cubicBezTo>
                    <a:pt x="607" y="2186"/>
                    <a:pt x="696" y="2157"/>
                    <a:pt x="766" y="2107"/>
                  </a:cubicBezTo>
                  <a:cubicBezTo>
                    <a:pt x="905" y="2018"/>
                    <a:pt x="994" y="1879"/>
                    <a:pt x="1084" y="1749"/>
                  </a:cubicBezTo>
                  <a:cubicBezTo>
                    <a:pt x="1163" y="1620"/>
                    <a:pt x="1232" y="1481"/>
                    <a:pt x="1292" y="1342"/>
                  </a:cubicBezTo>
                  <a:lnTo>
                    <a:pt x="1292" y="1342"/>
                  </a:lnTo>
                  <a:cubicBezTo>
                    <a:pt x="1203" y="1471"/>
                    <a:pt x="1123" y="1590"/>
                    <a:pt x="1024" y="1709"/>
                  </a:cubicBezTo>
                  <a:cubicBezTo>
                    <a:pt x="934" y="1829"/>
                    <a:pt x="825" y="1948"/>
                    <a:pt x="706" y="2018"/>
                  </a:cubicBezTo>
                  <a:cubicBezTo>
                    <a:pt x="657" y="2047"/>
                    <a:pt x="605" y="2060"/>
                    <a:pt x="552" y="2060"/>
                  </a:cubicBezTo>
                  <a:cubicBezTo>
                    <a:pt x="479" y="2060"/>
                    <a:pt x="404" y="2034"/>
                    <a:pt x="329" y="1987"/>
                  </a:cubicBezTo>
                  <a:cubicBezTo>
                    <a:pt x="269" y="1958"/>
                    <a:pt x="210" y="1918"/>
                    <a:pt x="179" y="1868"/>
                  </a:cubicBezTo>
                  <a:cubicBezTo>
                    <a:pt x="150" y="1829"/>
                    <a:pt x="140" y="1769"/>
                    <a:pt x="150" y="1700"/>
                  </a:cubicBezTo>
                  <a:cubicBezTo>
                    <a:pt x="170" y="1570"/>
                    <a:pt x="239" y="1431"/>
                    <a:pt x="299" y="1292"/>
                  </a:cubicBezTo>
                  <a:cubicBezTo>
                    <a:pt x="369" y="1153"/>
                    <a:pt x="438" y="1014"/>
                    <a:pt x="488" y="875"/>
                  </a:cubicBezTo>
                  <a:cubicBezTo>
                    <a:pt x="607" y="587"/>
                    <a:pt x="706" y="299"/>
                    <a:pt x="786" y="1"/>
                  </a:cubicBezTo>
                  <a:close/>
                </a:path>
              </a:pathLst>
            </a:custGeom>
            <a:solidFill>
              <a:srgbClr val="7D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07" name="Google Shape;253;p26">
              <a:extLst>
                <a:ext uri="{FF2B5EF4-FFF2-40B4-BE49-F238E27FC236}">
                  <a16:creationId xmlns:a16="http://schemas.microsoft.com/office/drawing/2014/main" id="{7E9FAA97-A9A9-4B33-81E4-FECE095D06F1}"/>
                </a:ext>
              </a:extLst>
            </p:cNvPr>
            <p:cNvSpPr/>
            <p:nvPr/>
          </p:nvSpPr>
          <p:spPr>
            <a:xfrm>
              <a:off x="7796478" y="3729852"/>
              <a:ext cx="60566" cy="400585"/>
            </a:xfrm>
            <a:custGeom>
              <a:avLst/>
              <a:gdLst/>
              <a:ahLst/>
              <a:cxnLst/>
              <a:rect l="l" t="t" r="r" b="b"/>
              <a:pathLst>
                <a:path w="1272" h="8413" extrusionOk="0">
                  <a:moveTo>
                    <a:pt x="1272" y="0"/>
                  </a:moveTo>
                  <a:cubicBezTo>
                    <a:pt x="1143" y="705"/>
                    <a:pt x="1024" y="1401"/>
                    <a:pt x="905" y="2096"/>
                  </a:cubicBezTo>
                  <a:cubicBezTo>
                    <a:pt x="785" y="2801"/>
                    <a:pt x="676" y="3497"/>
                    <a:pt x="567" y="4202"/>
                  </a:cubicBezTo>
                  <a:cubicBezTo>
                    <a:pt x="467" y="4897"/>
                    <a:pt x="358" y="5602"/>
                    <a:pt x="269" y="6307"/>
                  </a:cubicBezTo>
                  <a:cubicBezTo>
                    <a:pt x="169" y="7003"/>
                    <a:pt x="80" y="7708"/>
                    <a:pt x="0" y="8413"/>
                  </a:cubicBezTo>
                  <a:cubicBezTo>
                    <a:pt x="139" y="7718"/>
                    <a:pt x="258" y="7022"/>
                    <a:pt x="378" y="6318"/>
                  </a:cubicBezTo>
                  <a:cubicBezTo>
                    <a:pt x="497" y="5622"/>
                    <a:pt x="596" y="4917"/>
                    <a:pt x="715" y="4221"/>
                  </a:cubicBezTo>
                  <a:cubicBezTo>
                    <a:pt x="815" y="3517"/>
                    <a:pt x="914" y="2821"/>
                    <a:pt x="1013" y="2116"/>
                  </a:cubicBezTo>
                  <a:cubicBezTo>
                    <a:pt x="1113" y="1411"/>
                    <a:pt x="1202" y="705"/>
                    <a:pt x="1272" y="0"/>
                  </a:cubicBezTo>
                  <a:close/>
                </a:path>
              </a:pathLst>
            </a:custGeom>
            <a:solidFill>
              <a:srgbClr val="7D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308" name="Google Shape;254;p26">
              <a:extLst>
                <a:ext uri="{FF2B5EF4-FFF2-40B4-BE49-F238E27FC236}">
                  <a16:creationId xmlns:a16="http://schemas.microsoft.com/office/drawing/2014/main" id="{942F01BB-9539-46F3-A946-1ADB9702AE2C}"/>
                </a:ext>
              </a:extLst>
            </p:cNvPr>
            <p:cNvGrpSpPr/>
            <p:nvPr/>
          </p:nvGrpSpPr>
          <p:grpSpPr>
            <a:xfrm>
              <a:off x="7570400" y="3603100"/>
              <a:ext cx="215078" cy="203078"/>
              <a:chOff x="5775650" y="3603100"/>
              <a:chExt cx="215078" cy="203078"/>
            </a:xfrm>
          </p:grpSpPr>
          <p:sp>
            <p:nvSpPr>
              <p:cNvPr id="366" name="Google Shape;255;p26">
                <a:extLst>
                  <a:ext uri="{FF2B5EF4-FFF2-40B4-BE49-F238E27FC236}">
                    <a16:creationId xmlns:a16="http://schemas.microsoft.com/office/drawing/2014/main" id="{E96745FA-98D6-4B60-8EEF-5358220DE6CA}"/>
                  </a:ext>
                </a:extLst>
              </p:cNvPr>
              <p:cNvSpPr/>
              <p:nvPr/>
            </p:nvSpPr>
            <p:spPr>
              <a:xfrm>
                <a:off x="5809266" y="3630193"/>
                <a:ext cx="76136" cy="162653"/>
              </a:xfrm>
              <a:custGeom>
                <a:avLst/>
                <a:gdLst/>
                <a:ahLst/>
                <a:cxnLst/>
                <a:rect l="l" t="t" r="r" b="b"/>
                <a:pathLst>
                  <a:path w="1599" h="3416" extrusionOk="0">
                    <a:moveTo>
                      <a:pt x="665" y="1"/>
                    </a:moveTo>
                    <a:cubicBezTo>
                      <a:pt x="249" y="1"/>
                      <a:pt x="300" y="612"/>
                      <a:pt x="219" y="1547"/>
                    </a:cubicBezTo>
                    <a:cubicBezTo>
                      <a:pt x="139" y="2580"/>
                      <a:pt x="0" y="2778"/>
                      <a:pt x="566" y="3246"/>
                    </a:cubicBezTo>
                    <a:cubicBezTo>
                      <a:pt x="707" y="3360"/>
                      <a:pt x="823" y="3416"/>
                      <a:pt x="920" y="3416"/>
                    </a:cubicBezTo>
                    <a:cubicBezTo>
                      <a:pt x="1216" y="3416"/>
                      <a:pt x="1325" y="2887"/>
                      <a:pt x="1400" y="1904"/>
                    </a:cubicBezTo>
                    <a:cubicBezTo>
                      <a:pt x="1400" y="1904"/>
                      <a:pt x="1450" y="1507"/>
                      <a:pt x="1530" y="1010"/>
                    </a:cubicBezTo>
                    <a:cubicBezTo>
                      <a:pt x="1599" y="514"/>
                      <a:pt x="1351" y="147"/>
                      <a:pt x="795" y="17"/>
                    </a:cubicBezTo>
                    <a:cubicBezTo>
                      <a:pt x="747" y="6"/>
                      <a:pt x="704" y="1"/>
                      <a:pt x="665" y="1"/>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67" name="Google Shape;256;p26">
                <a:extLst>
                  <a:ext uri="{FF2B5EF4-FFF2-40B4-BE49-F238E27FC236}">
                    <a16:creationId xmlns:a16="http://schemas.microsoft.com/office/drawing/2014/main" id="{CDCE4763-A3C8-4FC7-8F67-CED473A4A4AE}"/>
                  </a:ext>
                </a:extLst>
              </p:cNvPr>
              <p:cNvSpPr/>
              <p:nvPr/>
            </p:nvSpPr>
            <p:spPr>
              <a:xfrm>
                <a:off x="5936447" y="3702426"/>
                <a:ext cx="54281" cy="95659"/>
              </a:xfrm>
              <a:custGeom>
                <a:avLst/>
                <a:gdLst/>
                <a:ahLst/>
                <a:cxnLst/>
                <a:rect l="l" t="t" r="r" b="b"/>
                <a:pathLst>
                  <a:path w="1140" h="2009" extrusionOk="0">
                    <a:moveTo>
                      <a:pt x="90" y="0"/>
                    </a:moveTo>
                    <a:cubicBezTo>
                      <a:pt x="90" y="0"/>
                      <a:pt x="40" y="1242"/>
                      <a:pt x="20" y="1490"/>
                    </a:cubicBezTo>
                    <a:cubicBezTo>
                      <a:pt x="1" y="1748"/>
                      <a:pt x="368" y="1967"/>
                      <a:pt x="607" y="2007"/>
                    </a:cubicBezTo>
                    <a:cubicBezTo>
                      <a:pt x="615" y="2008"/>
                      <a:pt x="622" y="2008"/>
                      <a:pt x="630" y="2008"/>
                    </a:cubicBezTo>
                    <a:cubicBezTo>
                      <a:pt x="1000" y="2008"/>
                      <a:pt x="1140" y="866"/>
                      <a:pt x="984" y="467"/>
                    </a:cubicBezTo>
                    <a:cubicBezTo>
                      <a:pt x="825" y="60"/>
                      <a:pt x="90" y="0"/>
                      <a:pt x="90" y="0"/>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68" name="Google Shape;257;p26">
                <a:extLst>
                  <a:ext uri="{FF2B5EF4-FFF2-40B4-BE49-F238E27FC236}">
                    <a16:creationId xmlns:a16="http://schemas.microsoft.com/office/drawing/2014/main" id="{3897BF2B-03C6-44A8-B1C3-A5C05412B24F}"/>
                  </a:ext>
                </a:extLst>
              </p:cNvPr>
              <p:cNvSpPr/>
              <p:nvPr/>
            </p:nvSpPr>
            <p:spPr>
              <a:xfrm>
                <a:off x="5775650" y="3603100"/>
                <a:ext cx="57709" cy="99230"/>
              </a:xfrm>
              <a:custGeom>
                <a:avLst/>
                <a:gdLst/>
                <a:ahLst/>
                <a:cxnLst/>
                <a:rect l="l" t="t" r="r" b="b"/>
                <a:pathLst>
                  <a:path w="1212" h="2084" extrusionOk="0">
                    <a:moveTo>
                      <a:pt x="426" y="0"/>
                    </a:moveTo>
                    <a:cubicBezTo>
                      <a:pt x="59" y="0"/>
                      <a:pt x="0" y="487"/>
                      <a:pt x="0" y="487"/>
                    </a:cubicBezTo>
                    <a:lnTo>
                      <a:pt x="298" y="537"/>
                    </a:lnTo>
                    <a:cubicBezTo>
                      <a:pt x="298" y="537"/>
                      <a:pt x="259" y="626"/>
                      <a:pt x="159" y="1192"/>
                    </a:cubicBezTo>
                    <a:cubicBezTo>
                      <a:pt x="70" y="1758"/>
                      <a:pt x="627" y="1967"/>
                      <a:pt x="885" y="2076"/>
                    </a:cubicBezTo>
                    <a:cubicBezTo>
                      <a:pt x="897" y="2081"/>
                      <a:pt x="908" y="2084"/>
                      <a:pt x="919" y="2084"/>
                    </a:cubicBezTo>
                    <a:cubicBezTo>
                      <a:pt x="1149" y="2084"/>
                      <a:pt x="1211" y="930"/>
                      <a:pt x="1192" y="636"/>
                    </a:cubicBezTo>
                    <a:cubicBezTo>
                      <a:pt x="1183" y="328"/>
                      <a:pt x="825" y="0"/>
                      <a:pt x="437" y="0"/>
                    </a:cubicBezTo>
                    <a:cubicBezTo>
                      <a:pt x="434" y="0"/>
                      <a:pt x="430" y="0"/>
                      <a:pt x="426" y="0"/>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69" name="Google Shape;258;p26">
                <a:extLst>
                  <a:ext uri="{FF2B5EF4-FFF2-40B4-BE49-F238E27FC236}">
                    <a16:creationId xmlns:a16="http://schemas.microsoft.com/office/drawing/2014/main" id="{0E07F4D0-605D-45A6-8F5D-2C1632F48396}"/>
                  </a:ext>
                </a:extLst>
              </p:cNvPr>
              <p:cNvSpPr/>
              <p:nvPr/>
            </p:nvSpPr>
            <p:spPr>
              <a:xfrm>
                <a:off x="5877357" y="3658429"/>
                <a:ext cx="63852" cy="147749"/>
              </a:xfrm>
              <a:custGeom>
                <a:avLst/>
                <a:gdLst/>
                <a:ahLst/>
                <a:cxnLst/>
                <a:rect l="l" t="t" r="r" b="b"/>
                <a:pathLst>
                  <a:path w="1341" h="3103" extrusionOk="0">
                    <a:moveTo>
                      <a:pt x="89" y="0"/>
                    </a:moveTo>
                    <a:lnTo>
                      <a:pt x="0" y="1053"/>
                    </a:lnTo>
                    <a:lnTo>
                      <a:pt x="338" y="1024"/>
                    </a:lnTo>
                    <a:lnTo>
                      <a:pt x="338" y="1024"/>
                    </a:lnTo>
                    <a:cubicBezTo>
                      <a:pt x="338" y="1024"/>
                      <a:pt x="239" y="1918"/>
                      <a:pt x="239" y="2374"/>
                    </a:cubicBezTo>
                    <a:cubicBezTo>
                      <a:pt x="239" y="2733"/>
                      <a:pt x="701" y="3103"/>
                      <a:pt x="979" y="3103"/>
                    </a:cubicBezTo>
                    <a:cubicBezTo>
                      <a:pt x="1063" y="3103"/>
                      <a:pt x="1130" y="3069"/>
                      <a:pt x="1162" y="2990"/>
                    </a:cubicBezTo>
                    <a:cubicBezTo>
                      <a:pt x="1301" y="2662"/>
                      <a:pt x="1341" y="1172"/>
                      <a:pt x="1331" y="854"/>
                    </a:cubicBezTo>
                    <a:cubicBezTo>
                      <a:pt x="1311" y="537"/>
                      <a:pt x="716" y="50"/>
                      <a:pt x="89" y="0"/>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309" name="Google Shape;259;p26">
              <a:extLst>
                <a:ext uri="{FF2B5EF4-FFF2-40B4-BE49-F238E27FC236}">
                  <a16:creationId xmlns:a16="http://schemas.microsoft.com/office/drawing/2014/main" id="{EE4C5272-D41D-4F1A-BF51-FA88869A1228}"/>
                </a:ext>
              </a:extLst>
            </p:cNvPr>
            <p:cNvSpPr/>
            <p:nvPr/>
          </p:nvSpPr>
          <p:spPr>
            <a:xfrm>
              <a:off x="7297513" y="3093088"/>
              <a:ext cx="28500" cy="28500"/>
            </a:xfrm>
            <a:prstGeom prst="ellipse">
              <a:avLst/>
            </a:prstGeom>
            <a:solidFill>
              <a:srgbClr val="FF51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10" name="Google Shape;260;p26">
              <a:extLst>
                <a:ext uri="{FF2B5EF4-FFF2-40B4-BE49-F238E27FC236}">
                  <a16:creationId xmlns:a16="http://schemas.microsoft.com/office/drawing/2014/main" id="{61D838FE-7243-49F6-887F-1E912AC0EE5E}"/>
                </a:ext>
              </a:extLst>
            </p:cNvPr>
            <p:cNvSpPr/>
            <p:nvPr/>
          </p:nvSpPr>
          <p:spPr>
            <a:xfrm rot="-1780987">
              <a:off x="6404225" y="3077288"/>
              <a:ext cx="48798" cy="32014"/>
            </a:xfrm>
            <a:custGeom>
              <a:avLst/>
              <a:gdLst/>
              <a:ahLst/>
              <a:cxnLst/>
              <a:rect l="l" t="t" r="r" b="b"/>
              <a:pathLst>
                <a:path w="1067" h="700" extrusionOk="0">
                  <a:moveTo>
                    <a:pt x="99" y="0"/>
                  </a:moveTo>
                  <a:cubicBezTo>
                    <a:pt x="93" y="0"/>
                    <a:pt x="87" y="1"/>
                    <a:pt x="82" y="2"/>
                  </a:cubicBezTo>
                  <a:cubicBezTo>
                    <a:pt x="36" y="11"/>
                    <a:pt x="1" y="62"/>
                    <a:pt x="10" y="110"/>
                  </a:cubicBezTo>
                  <a:cubicBezTo>
                    <a:pt x="14" y="114"/>
                    <a:pt x="133" y="700"/>
                    <a:pt x="972" y="700"/>
                  </a:cubicBezTo>
                  <a:cubicBezTo>
                    <a:pt x="1023" y="700"/>
                    <a:pt x="1066" y="661"/>
                    <a:pt x="1066" y="610"/>
                  </a:cubicBezTo>
                  <a:cubicBezTo>
                    <a:pt x="1066" y="558"/>
                    <a:pt x="1023" y="520"/>
                    <a:pt x="972" y="520"/>
                  </a:cubicBezTo>
                  <a:cubicBezTo>
                    <a:pt x="292" y="520"/>
                    <a:pt x="194" y="96"/>
                    <a:pt x="190" y="75"/>
                  </a:cubicBezTo>
                  <a:cubicBezTo>
                    <a:pt x="181" y="29"/>
                    <a:pt x="143" y="0"/>
                    <a:pt x="99"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311" name="Google Shape;261;p26">
              <a:extLst>
                <a:ext uri="{FF2B5EF4-FFF2-40B4-BE49-F238E27FC236}">
                  <a16:creationId xmlns:a16="http://schemas.microsoft.com/office/drawing/2014/main" id="{AF55FF1D-A7D0-43B8-B79D-0FC2E280CE74}"/>
                </a:ext>
              </a:extLst>
            </p:cNvPr>
            <p:cNvGrpSpPr/>
            <p:nvPr/>
          </p:nvGrpSpPr>
          <p:grpSpPr>
            <a:xfrm>
              <a:off x="6309612" y="3503697"/>
              <a:ext cx="1161384" cy="1672204"/>
              <a:chOff x="4383875" y="3503697"/>
              <a:chExt cx="1161384" cy="1672204"/>
            </a:xfrm>
          </p:grpSpPr>
          <p:grpSp>
            <p:nvGrpSpPr>
              <p:cNvPr id="323" name="Google Shape;262;p26">
                <a:extLst>
                  <a:ext uri="{FF2B5EF4-FFF2-40B4-BE49-F238E27FC236}">
                    <a16:creationId xmlns:a16="http://schemas.microsoft.com/office/drawing/2014/main" id="{779051CD-B32A-4C7E-87D6-9F07DD5154E3}"/>
                  </a:ext>
                </a:extLst>
              </p:cNvPr>
              <p:cNvGrpSpPr/>
              <p:nvPr/>
            </p:nvGrpSpPr>
            <p:grpSpPr>
              <a:xfrm>
                <a:off x="4383875" y="3503697"/>
                <a:ext cx="1161384" cy="1672204"/>
                <a:chOff x="6806050" y="3528824"/>
                <a:chExt cx="1161384" cy="1672204"/>
              </a:xfrm>
            </p:grpSpPr>
            <p:sp>
              <p:nvSpPr>
                <p:cNvPr id="325" name="Google Shape;263;p26">
                  <a:extLst>
                    <a:ext uri="{FF2B5EF4-FFF2-40B4-BE49-F238E27FC236}">
                      <a16:creationId xmlns:a16="http://schemas.microsoft.com/office/drawing/2014/main" id="{DFB5AEC7-E8BC-4A49-9141-A5729B07D23A}"/>
                    </a:ext>
                  </a:extLst>
                </p:cNvPr>
                <p:cNvSpPr/>
                <p:nvPr/>
              </p:nvSpPr>
              <p:spPr>
                <a:xfrm>
                  <a:off x="6832454" y="4338210"/>
                  <a:ext cx="994208" cy="862817"/>
                </a:xfrm>
                <a:custGeom>
                  <a:avLst/>
                  <a:gdLst/>
                  <a:ahLst/>
                  <a:cxnLst/>
                  <a:rect l="l" t="t" r="r" b="b"/>
                  <a:pathLst>
                    <a:path w="71771" h="62286" extrusionOk="0">
                      <a:moveTo>
                        <a:pt x="31190" y="1"/>
                      </a:moveTo>
                      <a:cubicBezTo>
                        <a:pt x="31190" y="1"/>
                        <a:pt x="16834" y="4651"/>
                        <a:pt x="13693" y="7790"/>
                      </a:cubicBezTo>
                      <a:cubicBezTo>
                        <a:pt x="10550" y="10931"/>
                        <a:pt x="0" y="29783"/>
                        <a:pt x="0" y="44735"/>
                      </a:cubicBezTo>
                      <a:cubicBezTo>
                        <a:pt x="0" y="48681"/>
                        <a:pt x="1363" y="50133"/>
                        <a:pt x="3370" y="50133"/>
                      </a:cubicBezTo>
                      <a:cubicBezTo>
                        <a:pt x="8962" y="50133"/>
                        <a:pt x="19554" y="38848"/>
                        <a:pt x="19555" y="38848"/>
                      </a:cubicBezTo>
                      <a:lnTo>
                        <a:pt x="19555" y="38848"/>
                      </a:lnTo>
                      <a:lnTo>
                        <a:pt x="15670" y="59515"/>
                      </a:lnTo>
                      <a:lnTo>
                        <a:pt x="15478" y="59925"/>
                      </a:lnTo>
                      <a:cubicBezTo>
                        <a:pt x="20857" y="61696"/>
                        <a:pt x="27169" y="62285"/>
                        <a:pt x="33197" y="62285"/>
                      </a:cubicBezTo>
                      <a:cubicBezTo>
                        <a:pt x="34100" y="62285"/>
                        <a:pt x="34997" y="62272"/>
                        <a:pt x="35883" y="62248"/>
                      </a:cubicBezTo>
                      <a:cubicBezTo>
                        <a:pt x="36770" y="62272"/>
                        <a:pt x="37668" y="62285"/>
                        <a:pt x="38571" y="62285"/>
                      </a:cubicBezTo>
                      <a:cubicBezTo>
                        <a:pt x="44602" y="62285"/>
                        <a:pt x="50913" y="61696"/>
                        <a:pt x="56293" y="59925"/>
                      </a:cubicBezTo>
                      <a:lnTo>
                        <a:pt x="56096" y="59515"/>
                      </a:lnTo>
                      <a:lnTo>
                        <a:pt x="52216" y="38848"/>
                      </a:lnTo>
                      <a:lnTo>
                        <a:pt x="52216" y="38848"/>
                      </a:lnTo>
                      <a:cubicBezTo>
                        <a:pt x="52216" y="38848"/>
                        <a:pt x="62808" y="50133"/>
                        <a:pt x="68401" y="50133"/>
                      </a:cubicBezTo>
                      <a:cubicBezTo>
                        <a:pt x="70407" y="50133"/>
                        <a:pt x="71770" y="48681"/>
                        <a:pt x="71770" y="44735"/>
                      </a:cubicBezTo>
                      <a:cubicBezTo>
                        <a:pt x="71770" y="29783"/>
                        <a:pt x="61217" y="10931"/>
                        <a:pt x="58077" y="7790"/>
                      </a:cubicBezTo>
                      <a:cubicBezTo>
                        <a:pt x="54936" y="4651"/>
                        <a:pt x="39977" y="1"/>
                        <a:pt x="39977" y="1"/>
                      </a:cubicBezTo>
                      <a:lnTo>
                        <a:pt x="35883" y="378"/>
                      </a:lnTo>
                      <a:lnTo>
                        <a:pt x="31190" y="1"/>
                      </a:lnTo>
                      <a:close/>
                    </a:path>
                  </a:pathLst>
                </a:custGeom>
                <a:solidFill>
                  <a:srgbClr val="A2C4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6" name="Google Shape;264;p26">
                  <a:extLst>
                    <a:ext uri="{FF2B5EF4-FFF2-40B4-BE49-F238E27FC236}">
                      <a16:creationId xmlns:a16="http://schemas.microsoft.com/office/drawing/2014/main" id="{C46D5CFE-4FA8-4AAC-ABB1-D6B03DCF3DFE}"/>
                    </a:ext>
                  </a:extLst>
                </p:cNvPr>
                <p:cNvSpPr/>
                <p:nvPr/>
              </p:nvSpPr>
              <p:spPr>
                <a:xfrm>
                  <a:off x="7239335" y="4457499"/>
                  <a:ext cx="166008" cy="610327"/>
                </a:xfrm>
                <a:custGeom>
                  <a:avLst/>
                  <a:gdLst/>
                  <a:ahLst/>
                  <a:cxnLst/>
                  <a:rect l="l" t="t" r="r" b="b"/>
                  <a:pathLst>
                    <a:path w="11984" h="44059" extrusionOk="0">
                      <a:moveTo>
                        <a:pt x="6919" y="318"/>
                      </a:moveTo>
                      <a:lnTo>
                        <a:pt x="11667" y="36752"/>
                      </a:lnTo>
                      <a:lnTo>
                        <a:pt x="5712" y="43593"/>
                      </a:lnTo>
                      <a:lnTo>
                        <a:pt x="318" y="37111"/>
                      </a:lnTo>
                      <a:lnTo>
                        <a:pt x="5144" y="386"/>
                      </a:lnTo>
                      <a:lnTo>
                        <a:pt x="6919" y="318"/>
                      </a:lnTo>
                      <a:close/>
                      <a:moveTo>
                        <a:pt x="7188" y="1"/>
                      </a:moveTo>
                      <a:lnTo>
                        <a:pt x="4874" y="95"/>
                      </a:lnTo>
                      <a:lnTo>
                        <a:pt x="10" y="37137"/>
                      </a:lnTo>
                      <a:lnTo>
                        <a:pt x="1" y="37202"/>
                      </a:lnTo>
                      <a:lnTo>
                        <a:pt x="5592" y="43922"/>
                      </a:lnTo>
                      <a:lnTo>
                        <a:pt x="5703" y="44059"/>
                      </a:lnTo>
                      <a:lnTo>
                        <a:pt x="11940" y="36898"/>
                      </a:lnTo>
                      <a:lnTo>
                        <a:pt x="11983" y="36846"/>
                      </a:lnTo>
                      <a:lnTo>
                        <a:pt x="7205" y="138"/>
                      </a:lnTo>
                      <a:lnTo>
                        <a:pt x="7188" y="1"/>
                      </a:lnTo>
                      <a:close/>
                    </a:path>
                  </a:pathLst>
                </a:custGeom>
                <a:solidFill>
                  <a:srgbClr val="4E62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7" name="Google Shape;265;p26">
                  <a:extLst>
                    <a:ext uri="{FF2B5EF4-FFF2-40B4-BE49-F238E27FC236}">
                      <a16:creationId xmlns:a16="http://schemas.microsoft.com/office/drawing/2014/main" id="{A8600216-3C3E-42C0-8DD9-FFD464A3D2E8}"/>
                    </a:ext>
                  </a:extLst>
                </p:cNvPr>
                <p:cNvSpPr/>
                <p:nvPr/>
              </p:nvSpPr>
              <p:spPr>
                <a:xfrm>
                  <a:off x="6832454" y="4378287"/>
                  <a:ext cx="994208" cy="822742"/>
                </a:xfrm>
                <a:custGeom>
                  <a:avLst/>
                  <a:gdLst/>
                  <a:ahLst/>
                  <a:cxnLst/>
                  <a:rect l="l" t="t" r="r" b="b"/>
                  <a:pathLst>
                    <a:path w="71771" h="59393" extrusionOk="0">
                      <a:moveTo>
                        <a:pt x="48302" y="0"/>
                      </a:moveTo>
                      <a:cubicBezTo>
                        <a:pt x="47977" y="397"/>
                        <a:pt x="47643" y="791"/>
                        <a:pt x="47271" y="1124"/>
                      </a:cubicBezTo>
                      <a:cubicBezTo>
                        <a:pt x="45996" y="2279"/>
                        <a:pt x="44559" y="3272"/>
                        <a:pt x="42938" y="3871"/>
                      </a:cubicBezTo>
                      <a:cubicBezTo>
                        <a:pt x="41522" y="4393"/>
                        <a:pt x="40012" y="4603"/>
                        <a:pt x="38505" y="4739"/>
                      </a:cubicBezTo>
                      <a:cubicBezTo>
                        <a:pt x="37353" y="4843"/>
                        <a:pt x="36192" y="4904"/>
                        <a:pt x="35033" y="4904"/>
                      </a:cubicBezTo>
                      <a:cubicBezTo>
                        <a:pt x="33033" y="4904"/>
                        <a:pt x="31037" y="4722"/>
                        <a:pt x="29090" y="4265"/>
                      </a:cubicBezTo>
                      <a:cubicBezTo>
                        <a:pt x="26382" y="3627"/>
                        <a:pt x="23772" y="2429"/>
                        <a:pt x="21681" y="603"/>
                      </a:cubicBezTo>
                      <a:cubicBezTo>
                        <a:pt x="18301" y="1997"/>
                        <a:pt x="15012" y="3580"/>
                        <a:pt x="13693" y="4897"/>
                      </a:cubicBezTo>
                      <a:cubicBezTo>
                        <a:pt x="10550" y="8038"/>
                        <a:pt x="0" y="26890"/>
                        <a:pt x="0" y="41842"/>
                      </a:cubicBezTo>
                      <a:cubicBezTo>
                        <a:pt x="0" y="45788"/>
                        <a:pt x="1363" y="47240"/>
                        <a:pt x="3370" y="47240"/>
                      </a:cubicBezTo>
                      <a:cubicBezTo>
                        <a:pt x="8962" y="47240"/>
                        <a:pt x="19554" y="35955"/>
                        <a:pt x="19555" y="35955"/>
                      </a:cubicBezTo>
                      <a:lnTo>
                        <a:pt x="19555" y="35955"/>
                      </a:lnTo>
                      <a:lnTo>
                        <a:pt x="15670" y="56622"/>
                      </a:lnTo>
                      <a:lnTo>
                        <a:pt x="15478" y="57032"/>
                      </a:lnTo>
                      <a:cubicBezTo>
                        <a:pt x="20857" y="58803"/>
                        <a:pt x="27169" y="59392"/>
                        <a:pt x="33197" y="59392"/>
                      </a:cubicBezTo>
                      <a:cubicBezTo>
                        <a:pt x="34100" y="59392"/>
                        <a:pt x="34997" y="59379"/>
                        <a:pt x="35883" y="59355"/>
                      </a:cubicBezTo>
                      <a:cubicBezTo>
                        <a:pt x="36770" y="59379"/>
                        <a:pt x="37668" y="59392"/>
                        <a:pt x="38571" y="59392"/>
                      </a:cubicBezTo>
                      <a:cubicBezTo>
                        <a:pt x="44602" y="59392"/>
                        <a:pt x="50913" y="58803"/>
                        <a:pt x="56293" y="57032"/>
                      </a:cubicBezTo>
                      <a:lnTo>
                        <a:pt x="56096" y="56622"/>
                      </a:lnTo>
                      <a:lnTo>
                        <a:pt x="52216" y="35955"/>
                      </a:lnTo>
                      <a:lnTo>
                        <a:pt x="52216" y="35955"/>
                      </a:lnTo>
                      <a:cubicBezTo>
                        <a:pt x="52216" y="35955"/>
                        <a:pt x="62808" y="47240"/>
                        <a:pt x="68401" y="47240"/>
                      </a:cubicBezTo>
                      <a:cubicBezTo>
                        <a:pt x="70407" y="47240"/>
                        <a:pt x="71770" y="45788"/>
                        <a:pt x="71770" y="41842"/>
                      </a:cubicBezTo>
                      <a:cubicBezTo>
                        <a:pt x="71770" y="26890"/>
                        <a:pt x="61217" y="8038"/>
                        <a:pt x="58077" y="4897"/>
                      </a:cubicBezTo>
                      <a:cubicBezTo>
                        <a:pt x="56563" y="3383"/>
                        <a:pt x="52306" y="1523"/>
                        <a:pt x="48302" y="0"/>
                      </a:cubicBezTo>
                      <a:close/>
                    </a:path>
                  </a:pathLst>
                </a:custGeom>
                <a:solidFill>
                  <a:srgbClr val="A2C4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8" name="Google Shape;266;p26">
                  <a:extLst>
                    <a:ext uri="{FF2B5EF4-FFF2-40B4-BE49-F238E27FC236}">
                      <a16:creationId xmlns:a16="http://schemas.microsoft.com/office/drawing/2014/main" id="{D60C6B13-FD87-417C-8655-481A4FFF1D4E}"/>
                    </a:ext>
                  </a:extLst>
                </p:cNvPr>
                <p:cNvSpPr/>
                <p:nvPr/>
              </p:nvSpPr>
              <p:spPr>
                <a:xfrm>
                  <a:off x="7267429" y="4175781"/>
                  <a:ext cx="117829" cy="238471"/>
                </a:xfrm>
                <a:custGeom>
                  <a:avLst/>
                  <a:gdLst/>
                  <a:ahLst/>
                  <a:cxnLst/>
                  <a:rect l="l" t="t" r="r" b="b"/>
                  <a:pathLst>
                    <a:path w="8506" h="17215" extrusionOk="0">
                      <a:moveTo>
                        <a:pt x="1" y="0"/>
                      </a:moveTo>
                      <a:lnTo>
                        <a:pt x="1" y="17138"/>
                      </a:lnTo>
                      <a:cubicBezTo>
                        <a:pt x="1" y="17180"/>
                        <a:pt x="30" y="17215"/>
                        <a:pt x="74" y="17215"/>
                      </a:cubicBezTo>
                      <a:lnTo>
                        <a:pt x="8429" y="17215"/>
                      </a:lnTo>
                      <a:cubicBezTo>
                        <a:pt x="8471" y="17215"/>
                        <a:pt x="8506" y="17180"/>
                        <a:pt x="8506" y="17138"/>
                      </a:cubicBezTo>
                      <a:lnTo>
                        <a:pt x="8506" y="0"/>
                      </a:lnTo>
                      <a:close/>
                    </a:path>
                  </a:pathLst>
                </a:custGeom>
                <a:solidFill>
                  <a:srgbClr val="FBCF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9" name="Google Shape;267;p26">
                  <a:extLst>
                    <a:ext uri="{FF2B5EF4-FFF2-40B4-BE49-F238E27FC236}">
                      <a16:creationId xmlns:a16="http://schemas.microsoft.com/office/drawing/2014/main" id="{BA172EB8-E6A8-485A-975E-7B2C175FCFEB}"/>
                    </a:ext>
                  </a:extLst>
                </p:cNvPr>
                <p:cNvSpPr/>
                <p:nvPr/>
              </p:nvSpPr>
              <p:spPr>
                <a:xfrm>
                  <a:off x="7091480" y="4378287"/>
                  <a:ext cx="453697" cy="111762"/>
                </a:xfrm>
                <a:custGeom>
                  <a:avLst/>
                  <a:gdLst/>
                  <a:ahLst/>
                  <a:cxnLst/>
                  <a:rect l="l" t="t" r="r" b="b"/>
                  <a:pathLst>
                    <a:path w="32752" h="8068" extrusionOk="0">
                      <a:moveTo>
                        <a:pt x="29604" y="0"/>
                      </a:moveTo>
                      <a:cubicBezTo>
                        <a:pt x="29279" y="397"/>
                        <a:pt x="28945" y="791"/>
                        <a:pt x="28573" y="1124"/>
                      </a:cubicBezTo>
                      <a:cubicBezTo>
                        <a:pt x="27298" y="2279"/>
                        <a:pt x="25861" y="3272"/>
                        <a:pt x="24240" y="3871"/>
                      </a:cubicBezTo>
                      <a:cubicBezTo>
                        <a:pt x="22824" y="4393"/>
                        <a:pt x="21314" y="4603"/>
                        <a:pt x="19807" y="4739"/>
                      </a:cubicBezTo>
                      <a:cubicBezTo>
                        <a:pt x="18655" y="4843"/>
                        <a:pt x="17494" y="4904"/>
                        <a:pt x="16335" y="4904"/>
                      </a:cubicBezTo>
                      <a:cubicBezTo>
                        <a:pt x="14335" y="4904"/>
                        <a:pt x="12339" y="4722"/>
                        <a:pt x="10392" y="4265"/>
                      </a:cubicBezTo>
                      <a:cubicBezTo>
                        <a:pt x="7684" y="3627"/>
                        <a:pt x="5074" y="2429"/>
                        <a:pt x="2983" y="603"/>
                      </a:cubicBezTo>
                      <a:cubicBezTo>
                        <a:pt x="1965" y="1027"/>
                        <a:pt x="955" y="1463"/>
                        <a:pt x="0" y="1904"/>
                      </a:cubicBezTo>
                      <a:cubicBezTo>
                        <a:pt x="4190" y="5814"/>
                        <a:pt x="9704" y="8068"/>
                        <a:pt x="15554" y="8068"/>
                      </a:cubicBezTo>
                      <a:cubicBezTo>
                        <a:pt x="15564" y="8068"/>
                        <a:pt x="15575" y="8068"/>
                        <a:pt x="15586" y="8068"/>
                      </a:cubicBezTo>
                      <a:cubicBezTo>
                        <a:pt x="18712" y="8064"/>
                        <a:pt x="21930" y="7965"/>
                        <a:pt x="24812" y="6699"/>
                      </a:cubicBezTo>
                      <a:cubicBezTo>
                        <a:pt x="27662" y="5450"/>
                        <a:pt x="30121" y="3713"/>
                        <a:pt x="32398" y="1600"/>
                      </a:cubicBezTo>
                      <a:cubicBezTo>
                        <a:pt x="32517" y="1489"/>
                        <a:pt x="32633" y="1373"/>
                        <a:pt x="32752" y="1258"/>
                      </a:cubicBezTo>
                      <a:cubicBezTo>
                        <a:pt x="31721" y="821"/>
                        <a:pt x="30656" y="397"/>
                        <a:pt x="29604" y="0"/>
                      </a:cubicBezTo>
                      <a:close/>
                    </a:path>
                  </a:pathLst>
                </a:custGeom>
                <a:solidFill>
                  <a:srgbClr val="76A5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0" name="Google Shape;268;p26">
                  <a:extLst>
                    <a:ext uri="{FF2B5EF4-FFF2-40B4-BE49-F238E27FC236}">
                      <a16:creationId xmlns:a16="http://schemas.microsoft.com/office/drawing/2014/main" id="{F11E0EA9-1CDD-4BDF-B8AC-F5007FDE1E29}"/>
                    </a:ext>
                  </a:extLst>
                </p:cNvPr>
                <p:cNvSpPr/>
                <p:nvPr/>
              </p:nvSpPr>
              <p:spPr>
                <a:xfrm>
                  <a:off x="7267429" y="4261228"/>
                  <a:ext cx="117829" cy="60882"/>
                </a:xfrm>
                <a:custGeom>
                  <a:avLst/>
                  <a:gdLst/>
                  <a:ahLst/>
                  <a:cxnLst/>
                  <a:rect l="l" t="t" r="r" b="b"/>
                  <a:pathLst>
                    <a:path w="8506" h="4395" extrusionOk="0">
                      <a:moveTo>
                        <a:pt x="1" y="0"/>
                      </a:moveTo>
                      <a:lnTo>
                        <a:pt x="1" y="4154"/>
                      </a:lnTo>
                      <a:cubicBezTo>
                        <a:pt x="1576" y="4313"/>
                        <a:pt x="3162" y="4395"/>
                        <a:pt x="4745" y="4395"/>
                      </a:cubicBezTo>
                      <a:cubicBezTo>
                        <a:pt x="5999" y="4395"/>
                        <a:pt x="7252" y="4343"/>
                        <a:pt x="8506" y="4245"/>
                      </a:cubicBezTo>
                      <a:lnTo>
                        <a:pt x="8506" y="0"/>
                      </a:lnTo>
                      <a:cubicBezTo>
                        <a:pt x="7500" y="146"/>
                        <a:pt x="6473" y="223"/>
                        <a:pt x="5430" y="223"/>
                      </a:cubicBezTo>
                      <a:lnTo>
                        <a:pt x="3077" y="223"/>
                      </a:lnTo>
                      <a:cubicBezTo>
                        <a:pt x="2028" y="223"/>
                        <a:pt x="1002" y="146"/>
                        <a:pt x="1" y="0"/>
                      </a:cubicBezTo>
                      <a:close/>
                    </a:path>
                  </a:pathLst>
                </a:custGeom>
                <a:solidFill>
                  <a:srgbClr val="C89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1" name="Google Shape;269;p26">
                  <a:extLst>
                    <a:ext uri="{FF2B5EF4-FFF2-40B4-BE49-F238E27FC236}">
                      <a16:creationId xmlns:a16="http://schemas.microsoft.com/office/drawing/2014/main" id="{A9B1D856-65E1-4304-B6D6-ABB7A6BD4445}"/>
                    </a:ext>
                  </a:extLst>
                </p:cNvPr>
                <p:cNvSpPr/>
                <p:nvPr/>
              </p:nvSpPr>
              <p:spPr>
                <a:xfrm>
                  <a:off x="6972897" y="3528824"/>
                  <a:ext cx="707032" cy="671167"/>
                </a:xfrm>
                <a:custGeom>
                  <a:avLst/>
                  <a:gdLst/>
                  <a:ahLst/>
                  <a:cxnLst/>
                  <a:rect l="l" t="t" r="r" b="b"/>
                  <a:pathLst>
                    <a:path w="51040" h="48451" extrusionOk="0">
                      <a:moveTo>
                        <a:pt x="29059" y="0"/>
                      </a:moveTo>
                      <a:cubicBezTo>
                        <a:pt x="29051" y="0"/>
                        <a:pt x="29043" y="0"/>
                        <a:pt x="29035" y="0"/>
                      </a:cubicBezTo>
                      <a:lnTo>
                        <a:pt x="21955" y="9"/>
                      </a:lnTo>
                      <a:cubicBezTo>
                        <a:pt x="9827" y="21"/>
                        <a:pt x="1" y="9865"/>
                        <a:pt x="13" y="21997"/>
                      </a:cubicBezTo>
                      <a:lnTo>
                        <a:pt x="18" y="26509"/>
                      </a:lnTo>
                      <a:cubicBezTo>
                        <a:pt x="31" y="38629"/>
                        <a:pt x="9861" y="48451"/>
                        <a:pt x="21981" y="48451"/>
                      </a:cubicBezTo>
                      <a:cubicBezTo>
                        <a:pt x="21990" y="48451"/>
                        <a:pt x="21998" y="48451"/>
                        <a:pt x="22006" y="48451"/>
                      </a:cubicBezTo>
                      <a:lnTo>
                        <a:pt x="29086" y="48442"/>
                      </a:lnTo>
                      <a:cubicBezTo>
                        <a:pt x="41218" y="48429"/>
                        <a:pt x="51040" y="38586"/>
                        <a:pt x="51027" y="26454"/>
                      </a:cubicBezTo>
                      <a:lnTo>
                        <a:pt x="51023" y="21941"/>
                      </a:lnTo>
                      <a:cubicBezTo>
                        <a:pt x="51010" y="9818"/>
                        <a:pt x="41180" y="0"/>
                        <a:pt x="29059" y="0"/>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2" name="Google Shape;270;p26">
                  <a:extLst>
                    <a:ext uri="{FF2B5EF4-FFF2-40B4-BE49-F238E27FC236}">
                      <a16:creationId xmlns:a16="http://schemas.microsoft.com/office/drawing/2014/main" id="{ABA78B1B-6FFF-4CAD-9B02-7367ACDA89A1}"/>
                    </a:ext>
                  </a:extLst>
                </p:cNvPr>
                <p:cNvSpPr/>
                <p:nvPr/>
              </p:nvSpPr>
              <p:spPr>
                <a:xfrm>
                  <a:off x="7019901" y="3595236"/>
                  <a:ext cx="612876" cy="669062"/>
                </a:xfrm>
                <a:custGeom>
                  <a:avLst/>
                  <a:gdLst/>
                  <a:ahLst/>
                  <a:cxnLst/>
                  <a:rect l="l" t="t" r="r" b="b"/>
                  <a:pathLst>
                    <a:path w="44243" h="48299" extrusionOk="0">
                      <a:moveTo>
                        <a:pt x="21039" y="1"/>
                      </a:moveTo>
                      <a:cubicBezTo>
                        <a:pt x="9420" y="1"/>
                        <a:pt x="0" y="9421"/>
                        <a:pt x="0" y="21040"/>
                      </a:cubicBezTo>
                      <a:lnTo>
                        <a:pt x="0" y="27354"/>
                      </a:lnTo>
                      <a:cubicBezTo>
                        <a:pt x="0" y="38922"/>
                        <a:pt x="9377" y="48298"/>
                        <a:pt x="20945" y="48298"/>
                      </a:cubicBezTo>
                      <a:lnTo>
                        <a:pt x="23298" y="48298"/>
                      </a:lnTo>
                      <a:cubicBezTo>
                        <a:pt x="34864" y="48298"/>
                        <a:pt x="44242" y="38922"/>
                        <a:pt x="44242" y="27354"/>
                      </a:cubicBezTo>
                      <a:lnTo>
                        <a:pt x="44242" y="21040"/>
                      </a:lnTo>
                      <a:cubicBezTo>
                        <a:pt x="44242" y="9421"/>
                        <a:pt x="34822" y="1"/>
                        <a:pt x="23203" y="1"/>
                      </a:cubicBezTo>
                      <a:close/>
                    </a:path>
                  </a:pathLst>
                </a:custGeom>
                <a:solidFill>
                  <a:srgbClr val="FBCF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3" name="Google Shape;271;p26">
                  <a:extLst>
                    <a:ext uri="{FF2B5EF4-FFF2-40B4-BE49-F238E27FC236}">
                      <a16:creationId xmlns:a16="http://schemas.microsoft.com/office/drawing/2014/main" id="{EB2C51AA-DE63-43A5-8E83-01E194365AC6}"/>
                    </a:ext>
                  </a:extLst>
                </p:cNvPr>
                <p:cNvSpPr/>
                <p:nvPr/>
              </p:nvSpPr>
              <p:spPr>
                <a:xfrm>
                  <a:off x="7207639" y="3934168"/>
                  <a:ext cx="40491" cy="60466"/>
                </a:xfrm>
                <a:custGeom>
                  <a:avLst/>
                  <a:gdLst/>
                  <a:ahLst/>
                  <a:cxnLst/>
                  <a:rect l="l" t="t" r="r" b="b"/>
                  <a:pathLst>
                    <a:path w="2923" h="4365" extrusionOk="0">
                      <a:moveTo>
                        <a:pt x="1463" y="1"/>
                      </a:moveTo>
                      <a:cubicBezTo>
                        <a:pt x="655" y="1"/>
                        <a:pt x="0" y="976"/>
                        <a:pt x="0" y="2183"/>
                      </a:cubicBezTo>
                      <a:cubicBezTo>
                        <a:pt x="0" y="3389"/>
                        <a:pt x="655" y="4364"/>
                        <a:pt x="1463" y="4364"/>
                      </a:cubicBezTo>
                      <a:cubicBezTo>
                        <a:pt x="2267" y="4364"/>
                        <a:pt x="2922" y="3389"/>
                        <a:pt x="2922" y="2183"/>
                      </a:cubicBezTo>
                      <a:cubicBezTo>
                        <a:pt x="2922" y="976"/>
                        <a:pt x="2267" y="1"/>
                        <a:pt x="1463" y="1"/>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4" name="Google Shape;272;p26">
                  <a:extLst>
                    <a:ext uri="{FF2B5EF4-FFF2-40B4-BE49-F238E27FC236}">
                      <a16:creationId xmlns:a16="http://schemas.microsoft.com/office/drawing/2014/main" id="{808C8A2C-F55F-40B5-8A01-B8391D78498D}"/>
                    </a:ext>
                  </a:extLst>
                </p:cNvPr>
                <p:cNvSpPr/>
                <p:nvPr/>
              </p:nvSpPr>
              <p:spPr>
                <a:xfrm>
                  <a:off x="7376716" y="3934168"/>
                  <a:ext cx="40546" cy="60466"/>
                </a:xfrm>
                <a:custGeom>
                  <a:avLst/>
                  <a:gdLst/>
                  <a:ahLst/>
                  <a:cxnLst/>
                  <a:rect l="l" t="t" r="r" b="b"/>
                  <a:pathLst>
                    <a:path w="2927" h="4365" extrusionOk="0">
                      <a:moveTo>
                        <a:pt x="1464" y="1"/>
                      </a:moveTo>
                      <a:cubicBezTo>
                        <a:pt x="659" y="1"/>
                        <a:pt x="1" y="976"/>
                        <a:pt x="1" y="2183"/>
                      </a:cubicBezTo>
                      <a:cubicBezTo>
                        <a:pt x="1" y="3389"/>
                        <a:pt x="659" y="4364"/>
                        <a:pt x="1464" y="4364"/>
                      </a:cubicBezTo>
                      <a:cubicBezTo>
                        <a:pt x="2272" y="4364"/>
                        <a:pt x="2927" y="3389"/>
                        <a:pt x="2927" y="2183"/>
                      </a:cubicBezTo>
                      <a:cubicBezTo>
                        <a:pt x="2927" y="976"/>
                        <a:pt x="2272" y="1"/>
                        <a:pt x="1464" y="1"/>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5" name="Google Shape;273;p26">
                  <a:extLst>
                    <a:ext uri="{FF2B5EF4-FFF2-40B4-BE49-F238E27FC236}">
                      <a16:creationId xmlns:a16="http://schemas.microsoft.com/office/drawing/2014/main" id="{F2B77256-4566-4AAC-8598-AF11941666EE}"/>
                    </a:ext>
                  </a:extLst>
                </p:cNvPr>
                <p:cNvSpPr/>
                <p:nvPr/>
              </p:nvSpPr>
              <p:spPr>
                <a:xfrm>
                  <a:off x="7138193" y="3829036"/>
                  <a:ext cx="108617" cy="54745"/>
                </a:xfrm>
                <a:custGeom>
                  <a:avLst/>
                  <a:gdLst/>
                  <a:ahLst/>
                  <a:cxnLst/>
                  <a:rect l="l" t="t" r="r" b="b"/>
                  <a:pathLst>
                    <a:path w="7841" h="3952" extrusionOk="0">
                      <a:moveTo>
                        <a:pt x="5932" y="1"/>
                      </a:moveTo>
                      <a:cubicBezTo>
                        <a:pt x="5156" y="1"/>
                        <a:pt x="4197" y="163"/>
                        <a:pt x="3247" y="578"/>
                      </a:cubicBezTo>
                      <a:cubicBezTo>
                        <a:pt x="2040" y="1108"/>
                        <a:pt x="1129" y="1926"/>
                        <a:pt x="633" y="2615"/>
                      </a:cubicBezTo>
                      <a:cubicBezTo>
                        <a:pt x="128" y="3308"/>
                        <a:pt x="0" y="3837"/>
                        <a:pt x="145" y="3932"/>
                      </a:cubicBezTo>
                      <a:cubicBezTo>
                        <a:pt x="166" y="3945"/>
                        <a:pt x="190" y="3952"/>
                        <a:pt x="218" y="3952"/>
                      </a:cubicBezTo>
                      <a:cubicBezTo>
                        <a:pt x="626" y="3952"/>
                        <a:pt x="1833" y="2609"/>
                        <a:pt x="3777" y="1789"/>
                      </a:cubicBezTo>
                      <a:cubicBezTo>
                        <a:pt x="5831" y="856"/>
                        <a:pt x="7752" y="946"/>
                        <a:pt x="7815" y="569"/>
                      </a:cubicBezTo>
                      <a:cubicBezTo>
                        <a:pt x="7841" y="403"/>
                        <a:pt x="7367" y="137"/>
                        <a:pt x="6515" y="35"/>
                      </a:cubicBezTo>
                      <a:cubicBezTo>
                        <a:pt x="6337" y="13"/>
                        <a:pt x="6141" y="1"/>
                        <a:pt x="5932" y="1"/>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6" name="Google Shape;274;p26">
                  <a:extLst>
                    <a:ext uri="{FF2B5EF4-FFF2-40B4-BE49-F238E27FC236}">
                      <a16:creationId xmlns:a16="http://schemas.microsoft.com/office/drawing/2014/main" id="{7C6F25FA-83D4-4287-AC02-0C7635594169}"/>
                    </a:ext>
                  </a:extLst>
                </p:cNvPr>
                <p:cNvSpPr/>
                <p:nvPr/>
              </p:nvSpPr>
              <p:spPr>
                <a:xfrm>
                  <a:off x="7113802" y="4021500"/>
                  <a:ext cx="109633" cy="76468"/>
                </a:xfrm>
                <a:custGeom>
                  <a:avLst/>
                  <a:gdLst/>
                  <a:ahLst/>
                  <a:cxnLst/>
                  <a:rect l="l" t="t" r="r" b="b"/>
                  <a:pathLst>
                    <a:path w="9138" h="6375" extrusionOk="0">
                      <a:moveTo>
                        <a:pt x="4950" y="1"/>
                      </a:moveTo>
                      <a:cubicBezTo>
                        <a:pt x="4753" y="1"/>
                        <a:pt x="4557" y="5"/>
                        <a:pt x="4351" y="9"/>
                      </a:cubicBezTo>
                      <a:cubicBezTo>
                        <a:pt x="3431" y="34"/>
                        <a:pt x="2366" y="544"/>
                        <a:pt x="1621" y="1083"/>
                      </a:cubicBezTo>
                      <a:cubicBezTo>
                        <a:pt x="620" y="1815"/>
                        <a:pt x="0" y="3162"/>
                        <a:pt x="411" y="4330"/>
                      </a:cubicBezTo>
                      <a:cubicBezTo>
                        <a:pt x="672" y="5074"/>
                        <a:pt x="1305" y="5647"/>
                        <a:pt x="2024" y="5968"/>
                      </a:cubicBezTo>
                      <a:cubicBezTo>
                        <a:pt x="2742" y="6285"/>
                        <a:pt x="3542" y="6374"/>
                        <a:pt x="4326" y="6374"/>
                      </a:cubicBezTo>
                      <a:lnTo>
                        <a:pt x="4338" y="6374"/>
                      </a:lnTo>
                      <a:cubicBezTo>
                        <a:pt x="5506" y="6374"/>
                        <a:pt x="6699" y="6173"/>
                        <a:pt x="7700" y="5570"/>
                      </a:cubicBezTo>
                      <a:cubicBezTo>
                        <a:pt x="8372" y="5168"/>
                        <a:pt x="8821" y="4428"/>
                        <a:pt x="8984" y="3628"/>
                      </a:cubicBezTo>
                      <a:cubicBezTo>
                        <a:pt x="9138" y="2871"/>
                        <a:pt x="9031" y="2058"/>
                        <a:pt x="8603" y="1420"/>
                      </a:cubicBezTo>
                      <a:cubicBezTo>
                        <a:pt x="8428" y="1160"/>
                        <a:pt x="8172" y="968"/>
                        <a:pt x="7915" y="783"/>
                      </a:cubicBezTo>
                      <a:cubicBezTo>
                        <a:pt x="6986" y="115"/>
                        <a:pt x="6020" y="1"/>
                        <a:pt x="4950" y="1"/>
                      </a:cubicBezTo>
                      <a:close/>
                    </a:path>
                  </a:pathLst>
                </a:custGeom>
                <a:solidFill>
                  <a:srgbClr val="FCA0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7" name="Google Shape;275;p26">
                  <a:extLst>
                    <a:ext uri="{FF2B5EF4-FFF2-40B4-BE49-F238E27FC236}">
                      <a16:creationId xmlns:a16="http://schemas.microsoft.com/office/drawing/2014/main" id="{0E813DA7-739A-4A13-A771-2B9B165C3C0F}"/>
                    </a:ext>
                  </a:extLst>
                </p:cNvPr>
                <p:cNvSpPr/>
                <p:nvPr/>
              </p:nvSpPr>
              <p:spPr>
                <a:xfrm>
                  <a:off x="7413491" y="4021500"/>
                  <a:ext cx="109633" cy="76468"/>
                </a:xfrm>
                <a:custGeom>
                  <a:avLst/>
                  <a:gdLst/>
                  <a:ahLst/>
                  <a:cxnLst/>
                  <a:rect l="l" t="t" r="r" b="b"/>
                  <a:pathLst>
                    <a:path w="9138" h="6375" extrusionOk="0">
                      <a:moveTo>
                        <a:pt x="4946" y="1"/>
                      </a:moveTo>
                      <a:cubicBezTo>
                        <a:pt x="4753" y="1"/>
                        <a:pt x="4551" y="5"/>
                        <a:pt x="4351" y="9"/>
                      </a:cubicBezTo>
                      <a:cubicBezTo>
                        <a:pt x="3431" y="34"/>
                        <a:pt x="2361" y="544"/>
                        <a:pt x="1621" y="1083"/>
                      </a:cubicBezTo>
                      <a:cubicBezTo>
                        <a:pt x="620" y="1815"/>
                        <a:pt x="0" y="3162"/>
                        <a:pt x="411" y="4330"/>
                      </a:cubicBezTo>
                      <a:cubicBezTo>
                        <a:pt x="667" y="5074"/>
                        <a:pt x="1305" y="5647"/>
                        <a:pt x="2024" y="5968"/>
                      </a:cubicBezTo>
                      <a:cubicBezTo>
                        <a:pt x="2742" y="6285"/>
                        <a:pt x="3538" y="6374"/>
                        <a:pt x="4326" y="6374"/>
                      </a:cubicBezTo>
                      <a:lnTo>
                        <a:pt x="4338" y="6374"/>
                      </a:lnTo>
                      <a:cubicBezTo>
                        <a:pt x="5501" y="6374"/>
                        <a:pt x="6699" y="6173"/>
                        <a:pt x="7700" y="5570"/>
                      </a:cubicBezTo>
                      <a:cubicBezTo>
                        <a:pt x="8368" y="5168"/>
                        <a:pt x="8821" y="4428"/>
                        <a:pt x="8984" y="3628"/>
                      </a:cubicBezTo>
                      <a:cubicBezTo>
                        <a:pt x="9138" y="2871"/>
                        <a:pt x="9031" y="2058"/>
                        <a:pt x="8603" y="1420"/>
                      </a:cubicBezTo>
                      <a:cubicBezTo>
                        <a:pt x="8427" y="1160"/>
                        <a:pt x="8170" y="968"/>
                        <a:pt x="7914" y="783"/>
                      </a:cubicBezTo>
                      <a:cubicBezTo>
                        <a:pt x="6986" y="115"/>
                        <a:pt x="6014" y="1"/>
                        <a:pt x="4946" y="1"/>
                      </a:cubicBezTo>
                      <a:close/>
                    </a:path>
                  </a:pathLst>
                </a:custGeom>
                <a:solidFill>
                  <a:srgbClr val="FCA0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8" name="Google Shape;276;p26">
                  <a:extLst>
                    <a:ext uri="{FF2B5EF4-FFF2-40B4-BE49-F238E27FC236}">
                      <a16:creationId xmlns:a16="http://schemas.microsoft.com/office/drawing/2014/main" id="{5AED88FB-BBA0-49BE-B6F9-FECFB8A55491}"/>
                    </a:ext>
                  </a:extLst>
                </p:cNvPr>
                <p:cNvSpPr/>
                <p:nvPr/>
              </p:nvSpPr>
              <p:spPr>
                <a:xfrm>
                  <a:off x="7139426" y="3584763"/>
                  <a:ext cx="508234" cy="379628"/>
                </a:xfrm>
                <a:custGeom>
                  <a:avLst/>
                  <a:gdLst/>
                  <a:ahLst/>
                  <a:cxnLst/>
                  <a:rect l="l" t="t" r="r" b="b"/>
                  <a:pathLst>
                    <a:path w="36689" h="27405" extrusionOk="0">
                      <a:moveTo>
                        <a:pt x="13769" y="0"/>
                      </a:moveTo>
                      <a:cubicBezTo>
                        <a:pt x="9873" y="0"/>
                        <a:pt x="5321" y="660"/>
                        <a:pt x="0" y="2174"/>
                      </a:cubicBezTo>
                      <a:cubicBezTo>
                        <a:pt x="0" y="2174"/>
                        <a:pt x="1040" y="22591"/>
                        <a:pt x="36688" y="27405"/>
                      </a:cubicBezTo>
                      <a:cubicBezTo>
                        <a:pt x="36688" y="19450"/>
                        <a:pt x="34916" y="0"/>
                        <a:pt x="13769" y="0"/>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9" name="Google Shape;277;p26">
                  <a:extLst>
                    <a:ext uri="{FF2B5EF4-FFF2-40B4-BE49-F238E27FC236}">
                      <a16:creationId xmlns:a16="http://schemas.microsoft.com/office/drawing/2014/main" id="{B8353CA4-BC78-4DF3-BD23-FBBCFEA492F5}"/>
                    </a:ext>
                  </a:extLst>
                </p:cNvPr>
                <p:cNvSpPr/>
                <p:nvPr/>
              </p:nvSpPr>
              <p:spPr>
                <a:xfrm>
                  <a:off x="6987720" y="3622860"/>
                  <a:ext cx="171452" cy="330507"/>
                </a:xfrm>
                <a:custGeom>
                  <a:avLst/>
                  <a:gdLst/>
                  <a:ahLst/>
                  <a:cxnLst/>
                  <a:rect l="l" t="t" r="r" b="b"/>
                  <a:pathLst>
                    <a:path w="12377" h="23859" extrusionOk="0">
                      <a:moveTo>
                        <a:pt x="12376" y="1"/>
                      </a:moveTo>
                      <a:lnTo>
                        <a:pt x="12376" y="1"/>
                      </a:lnTo>
                      <a:cubicBezTo>
                        <a:pt x="9865" y="189"/>
                        <a:pt x="1" y="5306"/>
                        <a:pt x="1365" y="23859"/>
                      </a:cubicBezTo>
                      <a:cubicBezTo>
                        <a:pt x="1365" y="23859"/>
                        <a:pt x="12376" y="13699"/>
                        <a:pt x="12376" y="1"/>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40" name="Google Shape;278;p26">
                  <a:extLst>
                    <a:ext uri="{FF2B5EF4-FFF2-40B4-BE49-F238E27FC236}">
                      <a16:creationId xmlns:a16="http://schemas.microsoft.com/office/drawing/2014/main" id="{EC2ADE6E-46B7-486E-8B3E-B93670AA9B2B}"/>
                    </a:ext>
                  </a:extLst>
                </p:cNvPr>
                <p:cNvSpPr/>
                <p:nvPr/>
              </p:nvSpPr>
              <p:spPr>
                <a:xfrm>
                  <a:off x="7588462" y="3935456"/>
                  <a:ext cx="171092" cy="166036"/>
                </a:xfrm>
                <a:custGeom>
                  <a:avLst/>
                  <a:gdLst/>
                  <a:ahLst/>
                  <a:cxnLst/>
                  <a:rect l="l" t="t" r="r" b="b"/>
                  <a:pathLst>
                    <a:path w="12351" h="11986" extrusionOk="0">
                      <a:moveTo>
                        <a:pt x="7751" y="0"/>
                      </a:moveTo>
                      <a:cubicBezTo>
                        <a:pt x="5954" y="0"/>
                        <a:pt x="3931" y="1022"/>
                        <a:pt x="2443" y="2872"/>
                      </a:cubicBezTo>
                      <a:cubicBezTo>
                        <a:pt x="172" y="5699"/>
                        <a:pt x="0" y="9387"/>
                        <a:pt x="2062" y="11107"/>
                      </a:cubicBezTo>
                      <a:cubicBezTo>
                        <a:pt x="2774" y="11702"/>
                        <a:pt x="3658" y="11985"/>
                        <a:pt x="4605" y="11985"/>
                      </a:cubicBezTo>
                      <a:cubicBezTo>
                        <a:pt x="6401" y="11985"/>
                        <a:pt x="8420" y="10965"/>
                        <a:pt x="9908" y="9113"/>
                      </a:cubicBezTo>
                      <a:cubicBezTo>
                        <a:pt x="12180" y="6290"/>
                        <a:pt x="12350" y="2603"/>
                        <a:pt x="10293" y="878"/>
                      </a:cubicBezTo>
                      <a:cubicBezTo>
                        <a:pt x="9582" y="284"/>
                        <a:pt x="8698" y="0"/>
                        <a:pt x="7751" y="0"/>
                      </a:cubicBezTo>
                      <a:close/>
                    </a:path>
                  </a:pathLst>
                </a:custGeom>
                <a:solidFill>
                  <a:srgbClr val="FBCF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41" name="Google Shape;279;p26">
                  <a:extLst>
                    <a:ext uri="{FF2B5EF4-FFF2-40B4-BE49-F238E27FC236}">
                      <a16:creationId xmlns:a16="http://schemas.microsoft.com/office/drawing/2014/main" id="{03B56975-099C-4EB9-A032-49C225CCAF13}"/>
                    </a:ext>
                  </a:extLst>
                </p:cNvPr>
                <p:cNvSpPr/>
                <p:nvPr/>
              </p:nvSpPr>
              <p:spPr>
                <a:xfrm>
                  <a:off x="7634025" y="3966571"/>
                  <a:ext cx="89446" cy="99115"/>
                </a:xfrm>
                <a:custGeom>
                  <a:avLst/>
                  <a:gdLst/>
                  <a:ahLst/>
                  <a:cxnLst/>
                  <a:rect l="l" t="t" r="r" b="b"/>
                  <a:pathLst>
                    <a:path w="6457" h="7155" extrusionOk="0">
                      <a:moveTo>
                        <a:pt x="6335" y="0"/>
                      </a:moveTo>
                      <a:cubicBezTo>
                        <a:pt x="6171" y="0"/>
                        <a:pt x="5668" y="110"/>
                        <a:pt x="4976" y="421"/>
                      </a:cubicBezTo>
                      <a:cubicBezTo>
                        <a:pt x="4142" y="793"/>
                        <a:pt x="3059" y="1503"/>
                        <a:pt x="2115" y="2564"/>
                      </a:cubicBezTo>
                      <a:cubicBezTo>
                        <a:pt x="1173" y="3625"/>
                        <a:pt x="587" y="4797"/>
                        <a:pt x="309" y="5678"/>
                      </a:cubicBezTo>
                      <a:cubicBezTo>
                        <a:pt x="26" y="6563"/>
                        <a:pt x="1" y="7141"/>
                        <a:pt x="52" y="7154"/>
                      </a:cubicBezTo>
                      <a:cubicBezTo>
                        <a:pt x="53" y="7154"/>
                        <a:pt x="55" y="7154"/>
                        <a:pt x="57" y="7154"/>
                      </a:cubicBezTo>
                      <a:cubicBezTo>
                        <a:pt x="203" y="7154"/>
                        <a:pt x="654" y="4894"/>
                        <a:pt x="2465" y="2885"/>
                      </a:cubicBezTo>
                      <a:cubicBezTo>
                        <a:pt x="4265" y="827"/>
                        <a:pt x="6456" y="156"/>
                        <a:pt x="6392" y="14"/>
                      </a:cubicBezTo>
                      <a:cubicBezTo>
                        <a:pt x="6389" y="5"/>
                        <a:pt x="6369" y="0"/>
                        <a:pt x="6335" y="0"/>
                      </a:cubicBezTo>
                      <a:close/>
                    </a:path>
                  </a:pathLst>
                </a:custGeom>
                <a:solidFill>
                  <a:srgbClr val="C89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42" name="Google Shape;280;p26">
                  <a:extLst>
                    <a:ext uri="{FF2B5EF4-FFF2-40B4-BE49-F238E27FC236}">
                      <a16:creationId xmlns:a16="http://schemas.microsoft.com/office/drawing/2014/main" id="{5ED2D712-D415-4B06-A367-7275F4234136}"/>
                    </a:ext>
                  </a:extLst>
                </p:cNvPr>
                <p:cNvSpPr/>
                <p:nvPr/>
              </p:nvSpPr>
              <p:spPr>
                <a:xfrm>
                  <a:off x="7646825" y="4017093"/>
                  <a:ext cx="54662" cy="12924"/>
                </a:xfrm>
                <a:custGeom>
                  <a:avLst/>
                  <a:gdLst/>
                  <a:ahLst/>
                  <a:cxnLst/>
                  <a:rect l="l" t="t" r="r" b="b"/>
                  <a:pathLst>
                    <a:path w="3946" h="933" extrusionOk="0">
                      <a:moveTo>
                        <a:pt x="2412" y="0"/>
                      </a:moveTo>
                      <a:cubicBezTo>
                        <a:pt x="2254" y="0"/>
                        <a:pt x="2087" y="10"/>
                        <a:pt x="1913" y="33"/>
                      </a:cubicBezTo>
                      <a:cubicBezTo>
                        <a:pt x="758" y="175"/>
                        <a:pt x="1" y="807"/>
                        <a:pt x="78" y="910"/>
                      </a:cubicBezTo>
                      <a:cubicBezTo>
                        <a:pt x="87" y="926"/>
                        <a:pt x="108" y="933"/>
                        <a:pt x="141" y="933"/>
                      </a:cubicBezTo>
                      <a:cubicBezTo>
                        <a:pt x="358" y="933"/>
                        <a:pt x="1069" y="621"/>
                        <a:pt x="1973" y="513"/>
                      </a:cubicBezTo>
                      <a:cubicBezTo>
                        <a:pt x="2293" y="469"/>
                        <a:pt x="2596" y="457"/>
                        <a:pt x="2863" y="457"/>
                      </a:cubicBezTo>
                      <a:cubicBezTo>
                        <a:pt x="3198" y="457"/>
                        <a:pt x="3475" y="476"/>
                        <a:pt x="3660" y="476"/>
                      </a:cubicBezTo>
                      <a:cubicBezTo>
                        <a:pt x="3804" y="476"/>
                        <a:pt x="3890" y="464"/>
                        <a:pt x="3902" y="422"/>
                      </a:cubicBezTo>
                      <a:cubicBezTo>
                        <a:pt x="3946" y="325"/>
                        <a:pt x="3315" y="0"/>
                        <a:pt x="2412" y="0"/>
                      </a:cubicBezTo>
                      <a:close/>
                    </a:path>
                  </a:pathLst>
                </a:custGeom>
                <a:solidFill>
                  <a:srgbClr val="C89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43" name="Google Shape;281;p26">
                  <a:extLst>
                    <a:ext uri="{FF2B5EF4-FFF2-40B4-BE49-F238E27FC236}">
                      <a16:creationId xmlns:a16="http://schemas.microsoft.com/office/drawing/2014/main" id="{B25758FD-25CC-4FEC-8B6B-5595DE2F34E8}"/>
                    </a:ext>
                  </a:extLst>
                </p:cNvPr>
                <p:cNvSpPr/>
                <p:nvPr/>
              </p:nvSpPr>
              <p:spPr>
                <a:xfrm>
                  <a:off x="6898354" y="3935456"/>
                  <a:ext cx="171092" cy="166036"/>
                </a:xfrm>
                <a:custGeom>
                  <a:avLst/>
                  <a:gdLst/>
                  <a:ahLst/>
                  <a:cxnLst/>
                  <a:rect l="l" t="t" r="r" b="b"/>
                  <a:pathLst>
                    <a:path w="12351" h="11986" extrusionOk="0">
                      <a:moveTo>
                        <a:pt x="4600" y="0"/>
                      </a:moveTo>
                      <a:cubicBezTo>
                        <a:pt x="3653" y="0"/>
                        <a:pt x="2769" y="284"/>
                        <a:pt x="2058" y="878"/>
                      </a:cubicBezTo>
                      <a:cubicBezTo>
                        <a:pt x="0" y="2603"/>
                        <a:pt x="172" y="6290"/>
                        <a:pt x="2443" y="9113"/>
                      </a:cubicBezTo>
                      <a:cubicBezTo>
                        <a:pt x="3930" y="10965"/>
                        <a:pt x="5950" y="11985"/>
                        <a:pt x="7746" y="11985"/>
                      </a:cubicBezTo>
                      <a:cubicBezTo>
                        <a:pt x="8693" y="11985"/>
                        <a:pt x="9577" y="11702"/>
                        <a:pt x="10289" y="11107"/>
                      </a:cubicBezTo>
                      <a:cubicBezTo>
                        <a:pt x="12350" y="9387"/>
                        <a:pt x="12180" y="5699"/>
                        <a:pt x="9908" y="2872"/>
                      </a:cubicBezTo>
                      <a:cubicBezTo>
                        <a:pt x="8420" y="1022"/>
                        <a:pt x="6397" y="0"/>
                        <a:pt x="4600" y="0"/>
                      </a:cubicBezTo>
                      <a:close/>
                    </a:path>
                  </a:pathLst>
                </a:custGeom>
                <a:solidFill>
                  <a:srgbClr val="FBCF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44" name="Google Shape;282;p26">
                  <a:extLst>
                    <a:ext uri="{FF2B5EF4-FFF2-40B4-BE49-F238E27FC236}">
                      <a16:creationId xmlns:a16="http://schemas.microsoft.com/office/drawing/2014/main" id="{86FBD56D-319D-4C78-98B6-06FAD1B29B1F}"/>
                    </a:ext>
                  </a:extLst>
                </p:cNvPr>
                <p:cNvSpPr/>
                <p:nvPr/>
              </p:nvSpPr>
              <p:spPr>
                <a:xfrm>
                  <a:off x="6934441" y="3966571"/>
                  <a:ext cx="89487" cy="99115"/>
                </a:xfrm>
                <a:custGeom>
                  <a:avLst/>
                  <a:gdLst/>
                  <a:ahLst/>
                  <a:cxnLst/>
                  <a:rect l="l" t="t" r="r" b="b"/>
                  <a:pathLst>
                    <a:path w="6460" h="7155" extrusionOk="0">
                      <a:moveTo>
                        <a:pt x="122" y="0"/>
                      </a:moveTo>
                      <a:cubicBezTo>
                        <a:pt x="87" y="0"/>
                        <a:pt x="68" y="5"/>
                        <a:pt x="64" y="14"/>
                      </a:cubicBezTo>
                      <a:cubicBezTo>
                        <a:pt x="1" y="156"/>
                        <a:pt x="2191" y="827"/>
                        <a:pt x="3992" y="2885"/>
                      </a:cubicBezTo>
                      <a:cubicBezTo>
                        <a:pt x="5803" y="4894"/>
                        <a:pt x="6254" y="7154"/>
                        <a:pt x="6400" y="7154"/>
                      </a:cubicBezTo>
                      <a:cubicBezTo>
                        <a:pt x="6401" y="7154"/>
                        <a:pt x="6403" y="7154"/>
                        <a:pt x="6404" y="7154"/>
                      </a:cubicBezTo>
                      <a:cubicBezTo>
                        <a:pt x="6460" y="7141"/>
                        <a:pt x="6430" y="6563"/>
                        <a:pt x="6148" y="5678"/>
                      </a:cubicBezTo>
                      <a:cubicBezTo>
                        <a:pt x="5869" y="4797"/>
                        <a:pt x="5284" y="3625"/>
                        <a:pt x="4343" y="2564"/>
                      </a:cubicBezTo>
                      <a:cubicBezTo>
                        <a:pt x="3397" y="1503"/>
                        <a:pt x="2315" y="793"/>
                        <a:pt x="1480" y="421"/>
                      </a:cubicBezTo>
                      <a:cubicBezTo>
                        <a:pt x="789" y="110"/>
                        <a:pt x="287" y="0"/>
                        <a:pt x="122" y="0"/>
                      </a:cubicBezTo>
                      <a:close/>
                    </a:path>
                  </a:pathLst>
                </a:custGeom>
                <a:solidFill>
                  <a:srgbClr val="C89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45" name="Google Shape;283;p26">
                  <a:extLst>
                    <a:ext uri="{FF2B5EF4-FFF2-40B4-BE49-F238E27FC236}">
                      <a16:creationId xmlns:a16="http://schemas.microsoft.com/office/drawing/2014/main" id="{F86156A6-DEE1-48BB-9FFD-C60B51DE13ED}"/>
                    </a:ext>
                  </a:extLst>
                </p:cNvPr>
                <p:cNvSpPr/>
                <p:nvPr/>
              </p:nvSpPr>
              <p:spPr>
                <a:xfrm>
                  <a:off x="6956412" y="4017093"/>
                  <a:ext cx="54662" cy="12924"/>
                </a:xfrm>
                <a:custGeom>
                  <a:avLst/>
                  <a:gdLst/>
                  <a:ahLst/>
                  <a:cxnLst/>
                  <a:rect l="l" t="t" r="r" b="b"/>
                  <a:pathLst>
                    <a:path w="3946" h="933" extrusionOk="0">
                      <a:moveTo>
                        <a:pt x="1535" y="0"/>
                      </a:moveTo>
                      <a:cubicBezTo>
                        <a:pt x="632" y="0"/>
                        <a:pt x="1" y="325"/>
                        <a:pt x="44" y="422"/>
                      </a:cubicBezTo>
                      <a:cubicBezTo>
                        <a:pt x="56" y="464"/>
                        <a:pt x="143" y="476"/>
                        <a:pt x="287" y="476"/>
                      </a:cubicBezTo>
                      <a:cubicBezTo>
                        <a:pt x="471" y="476"/>
                        <a:pt x="749" y="457"/>
                        <a:pt x="1083" y="457"/>
                      </a:cubicBezTo>
                      <a:cubicBezTo>
                        <a:pt x="1350" y="457"/>
                        <a:pt x="1653" y="469"/>
                        <a:pt x="1973" y="513"/>
                      </a:cubicBezTo>
                      <a:cubicBezTo>
                        <a:pt x="2878" y="621"/>
                        <a:pt x="3588" y="933"/>
                        <a:pt x="3805" y="933"/>
                      </a:cubicBezTo>
                      <a:cubicBezTo>
                        <a:pt x="3838" y="933"/>
                        <a:pt x="3859" y="926"/>
                        <a:pt x="3869" y="910"/>
                      </a:cubicBezTo>
                      <a:cubicBezTo>
                        <a:pt x="3946" y="807"/>
                        <a:pt x="3189" y="175"/>
                        <a:pt x="2034" y="33"/>
                      </a:cubicBezTo>
                      <a:cubicBezTo>
                        <a:pt x="1861" y="10"/>
                        <a:pt x="1694" y="0"/>
                        <a:pt x="1535" y="0"/>
                      </a:cubicBezTo>
                      <a:close/>
                    </a:path>
                  </a:pathLst>
                </a:custGeom>
                <a:solidFill>
                  <a:srgbClr val="C89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46" name="Google Shape;284;p26">
                  <a:extLst>
                    <a:ext uri="{FF2B5EF4-FFF2-40B4-BE49-F238E27FC236}">
                      <a16:creationId xmlns:a16="http://schemas.microsoft.com/office/drawing/2014/main" id="{80E42833-4EC9-4ABF-A704-D1709683A709}"/>
                    </a:ext>
                  </a:extLst>
                </p:cNvPr>
                <p:cNvSpPr/>
                <p:nvPr/>
              </p:nvSpPr>
              <p:spPr>
                <a:xfrm>
                  <a:off x="7125337" y="4500707"/>
                  <a:ext cx="423402" cy="532227"/>
                </a:xfrm>
                <a:custGeom>
                  <a:avLst/>
                  <a:gdLst/>
                  <a:ahLst/>
                  <a:cxnLst/>
                  <a:rect l="l" t="t" r="r" b="b"/>
                  <a:pathLst>
                    <a:path w="30565" h="38421" extrusionOk="0">
                      <a:moveTo>
                        <a:pt x="16" y="1"/>
                      </a:moveTo>
                      <a:cubicBezTo>
                        <a:pt x="8" y="1"/>
                        <a:pt x="0" y="9"/>
                        <a:pt x="0" y="18"/>
                      </a:cubicBezTo>
                      <a:lnTo>
                        <a:pt x="0" y="38399"/>
                      </a:lnTo>
                      <a:cubicBezTo>
                        <a:pt x="0" y="38411"/>
                        <a:pt x="8" y="38420"/>
                        <a:pt x="16" y="38420"/>
                      </a:cubicBezTo>
                      <a:lnTo>
                        <a:pt x="30548" y="38420"/>
                      </a:lnTo>
                      <a:cubicBezTo>
                        <a:pt x="30556" y="38420"/>
                        <a:pt x="30565" y="38411"/>
                        <a:pt x="30565" y="38399"/>
                      </a:cubicBezTo>
                      <a:lnTo>
                        <a:pt x="30565" y="18"/>
                      </a:lnTo>
                      <a:cubicBezTo>
                        <a:pt x="30565" y="9"/>
                        <a:pt x="30556" y="1"/>
                        <a:pt x="30548" y="1"/>
                      </a:cubicBezTo>
                      <a:close/>
                    </a:path>
                  </a:pathLst>
                </a:custGeom>
                <a:solidFill>
                  <a:srgbClr val="741B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47" name="Google Shape;285;p26">
                  <a:extLst>
                    <a:ext uri="{FF2B5EF4-FFF2-40B4-BE49-F238E27FC236}">
                      <a16:creationId xmlns:a16="http://schemas.microsoft.com/office/drawing/2014/main" id="{3AA24FDE-59B0-439D-9D4C-F7D4E0A16771}"/>
                    </a:ext>
                  </a:extLst>
                </p:cNvPr>
                <p:cNvSpPr/>
                <p:nvPr/>
              </p:nvSpPr>
              <p:spPr>
                <a:xfrm>
                  <a:off x="7153528" y="4529328"/>
                  <a:ext cx="367008" cy="474919"/>
                </a:xfrm>
                <a:custGeom>
                  <a:avLst/>
                  <a:gdLst/>
                  <a:ahLst/>
                  <a:cxnLst/>
                  <a:rect l="l" t="t" r="r" b="b"/>
                  <a:pathLst>
                    <a:path w="26494" h="34284" extrusionOk="0">
                      <a:moveTo>
                        <a:pt x="25557" y="231"/>
                      </a:moveTo>
                      <a:cubicBezTo>
                        <a:pt x="25946" y="231"/>
                        <a:pt x="26263" y="549"/>
                        <a:pt x="26263" y="938"/>
                      </a:cubicBezTo>
                      <a:lnTo>
                        <a:pt x="26263" y="33351"/>
                      </a:lnTo>
                      <a:cubicBezTo>
                        <a:pt x="26263" y="33740"/>
                        <a:pt x="25946" y="34057"/>
                        <a:pt x="25557" y="34057"/>
                      </a:cubicBezTo>
                      <a:lnTo>
                        <a:pt x="937" y="34057"/>
                      </a:lnTo>
                      <a:cubicBezTo>
                        <a:pt x="548" y="34057"/>
                        <a:pt x="232" y="33740"/>
                        <a:pt x="232" y="33351"/>
                      </a:cubicBezTo>
                      <a:lnTo>
                        <a:pt x="232" y="938"/>
                      </a:lnTo>
                      <a:cubicBezTo>
                        <a:pt x="232" y="549"/>
                        <a:pt x="548" y="231"/>
                        <a:pt x="937" y="231"/>
                      </a:cubicBezTo>
                      <a:close/>
                      <a:moveTo>
                        <a:pt x="937" y="0"/>
                      </a:moveTo>
                      <a:cubicBezTo>
                        <a:pt x="420" y="0"/>
                        <a:pt x="1" y="420"/>
                        <a:pt x="1" y="938"/>
                      </a:cubicBezTo>
                      <a:lnTo>
                        <a:pt x="1" y="33351"/>
                      </a:lnTo>
                      <a:cubicBezTo>
                        <a:pt x="1" y="33865"/>
                        <a:pt x="420" y="34283"/>
                        <a:pt x="937" y="34283"/>
                      </a:cubicBezTo>
                      <a:lnTo>
                        <a:pt x="25557" y="34283"/>
                      </a:lnTo>
                      <a:cubicBezTo>
                        <a:pt x="26075" y="34283"/>
                        <a:pt x="26494" y="33865"/>
                        <a:pt x="26494" y="33351"/>
                      </a:cubicBezTo>
                      <a:lnTo>
                        <a:pt x="26494" y="938"/>
                      </a:lnTo>
                      <a:cubicBezTo>
                        <a:pt x="26494" y="420"/>
                        <a:pt x="26075" y="0"/>
                        <a:pt x="25557" y="0"/>
                      </a:cubicBezTo>
                      <a:close/>
                    </a:path>
                  </a:pathLst>
                </a:custGeom>
                <a:solidFill>
                  <a:srgbClr val="AB8C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48" name="Google Shape;286;p26">
                  <a:extLst>
                    <a:ext uri="{FF2B5EF4-FFF2-40B4-BE49-F238E27FC236}">
                      <a16:creationId xmlns:a16="http://schemas.microsoft.com/office/drawing/2014/main" id="{AB834F49-3698-4020-9F69-72C563AE5AEC}"/>
                    </a:ext>
                  </a:extLst>
                </p:cNvPr>
                <p:cNvSpPr/>
                <p:nvPr/>
              </p:nvSpPr>
              <p:spPr>
                <a:xfrm>
                  <a:off x="7025290" y="4446818"/>
                  <a:ext cx="77643" cy="392635"/>
                </a:xfrm>
                <a:custGeom>
                  <a:avLst/>
                  <a:gdLst/>
                  <a:ahLst/>
                  <a:cxnLst/>
                  <a:rect l="l" t="t" r="r" b="b"/>
                  <a:pathLst>
                    <a:path w="5605" h="28344" extrusionOk="0">
                      <a:moveTo>
                        <a:pt x="25" y="1"/>
                      </a:moveTo>
                      <a:cubicBezTo>
                        <a:pt x="24" y="1"/>
                        <a:pt x="23" y="1"/>
                        <a:pt x="22" y="2"/>
                      </a:cubicBezTo>
                      <a:cubicBezTo>
                        <a:pt x="0" y="23"/>
                        <a:pt x="283" y="340"/>
                        <a:pt x="800" y="888"/>
                      </a:cubicBezTo>
                      <a:cubicBezTo>
                        <a:pt x="1057" y="1162"/>
                        <a:pt x="1390" y="1482"/>
                        <a:pt x="1686" y="1927"/>
                      </a:cubicBezTo>
                      <a:cubicBezTo>
                        <a:pt x="1862" y="2163"/>
                        <a:pt x="2028" y="2389"/>
                        <a:pt x="2199" y="2616"/>
                      </a:cubicBezTo>
                      <a:cubicBezTo>
                        <a:pt x="2285" y="2736"/>
                        <a:pt x="2383" y="2856"/>
                        <a:pt x="2474" y="2992"/>
                      </a:cubicBezTo>
                      <a:lnTo>
                        <a:pt x="2713" y="3421"/>
                      </a:lnTo>
                      <a:cubicBezTo>
                        <a:pt x="2888" y="3729"/>
                        <a:pt x="3059" y="4031"/>
                        <a:pt x="3230" y="4335"/>
                      </a:cubicBezTo>
                      <a:cubicBezTo>
                        <a:pt x="3423" y="4647"/>
                        <a:pt x="3530" y="5016"/>
                        <a:pt x="3692" y="5375"/>
                      </a:cubicBezTo>
                      <a:cubicBezTo>
                        <a:pt x="4034" y="6085"/>
                        <a:pt x="4245" y="6906"/>
                        <a:pt x="4496" y="7753"/>
                      </a:cubicBezTo>
                      <a:cubicBezTo>
                        <a:pt x="4907" y="9478"/>
                        <a:pt x="5138" y="11424"/>
                        <a:pt x="5163" y="13482"/>
                      </a:cubicBezTo>
                      <a:cubicBezTo>
                        <a:pt x="5159" y="17593"/>
                        <a:pt x="4557" y="21301"/>
                        <a:pt x="4188" y="23984"/>
                      </a:cubicBezTo>
                      <a:cubicBezTo>
                        <a:pt x="4004" y="25323"/>
                        <a:pt x="3846" y="26409"/>
                        <a:pt x="3769" y="27167"/>
                      </a:cubicBezTo>
                      <a:cubicBezTo>
                        <a:pt x="3684" y="27919"/>
                        <a:pt x="3654" y="28338"/>
                        <a:pt x="3684" y="28343"/>
                      </a:cubicBezTo>
                      <a:cubicBezTo>
                        <a:pt x="3684" y="28343"/>
                        <a:pt x="3684" y="28343"/>
                        <a:pt x="3684" y="28343"/>
                      </a:cubicBezTo>
                      <a:cubicBezTo>
                        <a:pt x="3715" y="28343"/>
                        <a:pt x="3800" y="27933"/>
                        <a:pt x="3937" y="27192"/>
                      </a:cubicBezTo>
                      <a:cubicBezTo>
                        <a:pt x="4133" y="26085"/>
                        <a:pt x="4322" y="25027"/>
                        <a:pt x="4496" y="24031"/>
                      </a:cubicBezTo>
                      <a:cubicBezTo>
                        <a:pt x="4942" y="21362"/>
                        <a:pt x="5600" y="17648"/>
                        <a:pt x="5605" y="13477"/>
                      </a:cubicBezTo>
                      <a:cubicBezTo>
                        <a:pt x="5579" y="11394"/>
                        <a:pt x="5331" y="9409"/>
                        <a:pt x="4890" y="7650"/>
                      </a:cubicBezTo>
                      <a:cubicBezTo>
                        <a:pt x="4620" y="6787"/>
                        <a:pt x="4389" y="5956"/>
                        <a:pt x="4030" y="5230"/>
                      </a:cubicBezTo>
                      <a:cubicBezTo>
                        <a:pt x="3854" y="4866"/>
                        <a:pt x="3735" y="4493"/>
                        <a:pt x="3530" y="4177"/>
                      </a:cubicBezTo>
                      <a:cubicBezTo>
                        <a:pt x="3350" y="3873"/>
                        <a:pt x="3167" y="3565"/>
                        <a:pt x="2978" y="3253"/>
                      </a:cubicBezTo>
                      <a:lnTo>
                        <a:pt x="2717" y="2825"/>
                      </a:lnTo>
                      <a:cubicBezTo>
                        <a:pt x="2622" y="2693"/>
                        <a:pt x="2520" y="2574"/>
                        <a:pt x="2426" y="2453"/>
                      </a:cubicBezTo>
                      <a:cubicBezTo>
                        <a:pt x="2247" y="2231"/>
                        <a:pt x="2063" y="2004"/>
                        <a:pt x="1878" y="1773"/>
                      </a:cubicBezTo>
                      <a:cubicBezTo>
                        <a:pt x="1558" y="1332"/>
                        <a:pt x="1203" y="1028"/>
                        <a:pt x="920" y="768"/>
                      </a:cubicBezTo>
                      <a:cubicBezTo>
                        <a:pt x="380" y="269"/>
                        <a:pt x="66" y="1"/>
                        <a:pt x="25" y="1"/>
                      </a:cubicBezTo>
                      <a:close/>
                    </a:path>
                  </a:pathLst>
                </a:custGeom>
                <a:solidFill>
                  <a:srgbClr val="76A5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49" name="Google Shape;287;p26">
                  <a:extLst>
                    <a:ext uri="{FF2B5EF4-FFF2-40B4-BE49-F238E27FC236}">
                      <a16:creationId xmlns:a16="http://schemas.microsoft.com/office/drawing/2014/main" id="{4F21240B-04D0-419F-9005-8B8CC8C22F14}"/>
                    </a:ext>
                  </a:extLst>
                </p:cNvPr>
                <p:cNvSpPr/>
                <p:nvPr/>
              </p:nvSpPr>
              <p:spPr>
                <a:xfrm>
                  <a:off x="7555450" y="4446818"/>
                  <a:ext cx="77574" cy="392635"/>
                </a:xfrm>
                <a:custGeom>
                  <a:avLst/>
                  <a:gdLst/>
                  <a:ahLst/>
                  <a:cxnLst/>
                  <a:rect l="l" t="t" r="r" b="b"/>
                  <a:pathLst>
                    <a:path w="5600" h="28344" extrusionOk="0">
                      <a:moveTo>
                        <a:pt x="5580" y="1"/>
                      </a:moveTo>
                      <a:cubicBezTo>
                        <a:pt x="5539" y="1"/>
                        <a:pt x="5226" y="269"/>
                        <a:pt x="4685" y="768"/>
                      </a:cubicBezTo>
                      <a:cubicBezTo>
                        <a:pt x="4403" y="1028"/>
                        <a:pt x="4047" y="1332"/>
                        <a:pt x="3726" y="1773"/>
                      </a:cubicBezTo>
                      <a:cubicBezTo>
                        <a:pt x="3538" y="2004"/>
                        <a:pt x="3358" y="2231"/>
                        <a:pt x="3179" y="2453"/>
                      </a:cubicBezTo>
                      <a:cubicBezTo>
                        <a:pt x="3084" y="2574"/>
                        <a:pt x="2977" y="2693"/>
                        <a:pt x="2884" y="2825"/>
                      </a:cubicBezTo>
                      <a:lnTo>
                        <a:pt x="2627" y="3253"/>
                      </a:lnTo>
                      <a:cubicBezTo>
                        <a:pt x="2438" y="3565"/>
                        <a:pt x="2255" y="3873"/>
                        <a:pt x="2071" y="4177"/>
                      </a:cubicBezTo>
                      <a:cubicBezTo>
                        <a:pt x="1870" y="4493"/>
                        <a:pt x="1750" y="4866"/>
                        <a:pt x="1575" y="5230"/>
                      </a:cubicBezTo>
                      <a:cubicBezTo>
                        <a:pt x="1211" y="5956"/>
                        <a:pt x="985" y="6787"/>
                        <a:pt x="715" y="7650"/>
                      </a:cubicBezTo>
                      <a:cubicBezTo>
                        <a:pt x="270" y="9409"/>
                        <a:pt x="22" y="11394"/>
                        <a:pt x="0" y="13477"/>
                      </a:cubicBezTo>
                      <a:cubicBezTo>
                        <a:pt x="4" y="17648"/>
                        <a:pt x="659" y="21362"/>
                        <a:pt x="1104" y="24031"/>
                      </a:cubicBezTo>
                      <a:cubicBezTo>
                        <a:pt x="1283" y="25027"/>
                        <a:pt x="1467" y="26085"/>
                        <a:pt x="1664" y="27192"/>
                      </a:cubicBezTo>
                      <a:cubicBezTo>
                        <a:pt x="1800" y="27933"/>
                        <a:pt x="1890" y="28343"/>
                        <a:pt x="1921" y="28343"/>
                      </a:cubicBezTo>
                      <a:cubicBezTo>
                        <a:pt x="1921" y="28343"/>
                        <a:pt x="1921" y="28343"/>
                        <a:pt x="1921" y="28343"/>
                      </a:cubicBezTo>
                      <a:cubicBezTo>
                        <a:pt x="1951" y="28338"/>
                        <a:pt x="1921" y="27919"/>
                        <a:pt x="1836" y="27167"/>
                      </a:cubicBezTo>
                      <a:cubicBezTo>
                        <a:pt x="1755" y="26409"/>
                        <a:pt x="1601" y="25323"/>
                        <a:pt x="1412" y="23984"/>
                      </a:cubicBezTo>
                      <a:cubicBezTo>
                        <a:pt x="1044" y="21301"/>
                        <a:pt x="441" y="17593"/>
                        <a:pt x="441" y="13482"/>
                      </a:cubicBezTo>
                      <a:cubicBezTo>
                        <a:pt x="462" y="11424"/>
                        <a:pt x="693" y="9478"/>
                        <a:pt x="1108" y="7753"/>
                      </a:cubicBezTo>
                      <a:cubicBezTo>
                        <a:pt x="1360" y="6906"/>
                        <a:pt x="1570" y="6085"/>
                        <a:pt x="1909" y="5375"/>
                      </a:cubicBezTo>
                      <a:cubicBezTo>
                        <a:pt x="2071" y="5016"/>
                        <a:pt x="2182" y="4647"/>
                        <a:pt x="2371" y="4335"/>
                      </a:cubicBezTo>
                      <a:cubicBezTo>
                        <a:pt x="2541" y="4031"/>
                        <a:pt x="2717" y="3729"/>
                        <a:pt x="2892" y="3421"/>
                      </a:cubicBezTo>
                      <a:lnTo>
                        <a:pt x="3132" y="2992"/>
                      </a:lnTo>
                      <a:cubicBezTo>
                        <a:pt x="3218" y="2856"/>
                        <a:pt x="3315" y="2736"/>
                        <a:pt x="3406" y="2616"/>
                      </a:cubicBezTo>
                      <a:cubicBezTo>
                        <a:pt x="3572" y="2389"/>
                        <a:pt x="3743" y="2163"/>
                        <a:pt x="3915" y="1927"/>
                      </a:cubicBezTo>
                      <a:cubicBezTo>
                        <a:pt x="4214" y="1482"/>
                        <a:pt x="4543" y="1162"/>
                        <a:pt x="4804" y="888"/>
                      </a:cubicBezTo>
                      <a:cubicBezTo>
                        <a:pt x="5322" y="340"/>
                        <a:pt x="5600" y="23"/>
                        <a:pt x="5583" y="2"/>
                      </a:cubicBezTo>
                      <a:cubicBezTo>
                        <a:pt x="5582" y="1"/>
                        <a:pt x="5581" y="1"/>
                        <a:pt x="5580" y="1"/>
                      </a:cubicBezTo>
                      <a:close/>
                    </a:path>
                  </a:pathLst>
                </a:custGeom>
                <a:solidFill>
                  <a:srgbClr val="76A5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50" name="Google Shape;288;p26">
                  <a:extLst>
                    <a:ext uri="{FF2B5EF4-FFF2-40B4-BE49-F238E27FC236}">
                      <a16:creationId xmlns:a16="http://schemas.microsoft.com/office/drawing/2014/main" id="{A541B1B7-3C62-4930-AA98-E37A95531493}"/>
                    </a:ext>
                  </a:extLst>
                </p:cNvPr>
                <p:cNvSpPr/>
                <p:nvPr/>
              </p:nvSpPr>
              <p:spPr>
                <a:xfrm>
                  <a:off x="7274369" y="4586819"/>
                  <a:ext cx="125337" cy="208009"/>
                </a:xfrm>
                <a:custGeom>
                  <a:avLst/>
                  <a:gdLst/>
                  <a:ahLst/>
                  <a:cxnLst/>
                  <a:rect l="l" t="t" r="r" b="b"/>
                  <a:pathLst>
                    <a:path w="9048" h="15016" extrusionOk="0">
                      <a:moveTo>
                        <a:pt x="4086" y="0"/>
                      </a:moveTo>
                      <a:cubicBezTo>
                        <a:pt x="3906" y="0"/>
                        <a:pt x="3765" y="142"/>
                        <a:pt x="3765" y="317"/>
                      </a:cubicBezTo>
                      <a:lnTo>
                        <a:pt x="3765" y="3710"/>
                      </a:lnTo>
                      <a:lnTo>
                        <a:pt x="321" y="3710"/>
                      </a:lnTo>
                      <a:cubicBezTo>
                        <a:pt x="141" y="3710"/>
                        <a:pt x="1" y="3850"/>
                        <a:pt x="1" y="4030"/>
                      </a:cubicBezTo>
                      <a:lnTo>
                        <a:pt x="1" y="4911"/>
                      </a:lnTo>
                      <a:cubicBezTo>
                        <a:pt x="1" y="5087"/>
                        <a:pt x="141" y="5228"/>
                        <a:pt x="321" y="5228"/>
                      </a:cubicBezTo>
                      <a:lnTo>
                        <a:pt x="3765" y="5228"/>
                      </a:lnTo>
                      <a:lnTo>
                        <a:pt x="3765" y="14699"/>
                      </a:lnTo>
                      <a:cubicBezTo>
                        <a:pt x="3765" y="14875"/>
                        <a:pt x="3906" y="15016"/>
                        <a:pt x="4086" y="15016"/>
                      </a:cubicBezTo>
                      <a:lnTo>
                        <a:pt x="4963" y="15016"/>
                      </a:lnTo>
                      <a:cubicBezTo>
                        <a:pt x="5142" y="15016"/>
                        <a:pt x="5284" y="14875"/>
                        <a:pt x="5284" y="14699"/>
                      </a:cubicBezTo>
                      <a:lnTo>
                        <a:pt x="5284" y="5228"/>
                      </a:lnTo>
                      <a:lnTo>
                        <a:pt x="8728" y="5228"/>
                      </a:lnTo>
                      <a:cubicBezTo>
                        <a:pt x="8907" y="5228"/>
                        <a:pt x="9048" y="5087"/>
                        <a:pt x="9048" y="4911"/>
                      </a:cubicBezTo>
                      <a:lnTo>
                        <a:pt x="9048" y="4030"/>
                      </a:lnTo>
                      <a:cubicBezTo>
                        <a:pt x="9048" y="3850"/>
                        <a:pt x="8907" y="3710"/>
                        <a:pt x="8728" y="3710"/>
                      </a:cubicBezTo>
                      <a:lnTo>
                        <a:pt x="5284" y="3710"/>
                      </a:lnTo>
                      <a:lnTo>
                        <a:pt x="5284" y="317"/>
                      </a:lnTo>
                      <a:cubicBezTo>
                        <a:pt x="5284" y="142"/>
                        <a:pt x="5142" y="0"/>
                        <a:pt x="4963" y="0"/>
                      </a:cubicBezTo>
                      <a:close/>
                    </a:path>
                  </a:pathLst>
                </a:custGeom>
                <a:solidFill>
                  <a:srgbClr val="FFA2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51" name="Google Shape;289;p26">
                  <a:extLst>
                    <a:ext uri="{FF2B5EF4-FFF2-40B4-BE49-F238E27FC236}">
                      <a16:creationId xmlns:a16="http://schemas.microsoft.com/office/drawing/2014/main" id="{1A7C660F-C6AF-48E5-A9DE-C434668A48CA}"/>
                    </a:ext>
                  </a:extLst>
                </p:cNvPr>
                <p:cNvSpPr/>
                <p:nvPr/>
              </p:nvSpPr>
              <p:spPr>
                <a:xfrm>
                  <a:off x="6830612" y="4600602"/>
                  <a:ext cx="483397" cy="448101"/>
                </a:xfrm>
                <a:custGeom>
                  <a:avLst/>
                  <a:gdLst/>
                  <a:ahLst/>
                  <a:cxnLst/>
                  <a:rect l="l" t="t" r="r" b="b"/>
                  <a:pathLst>
                    <a:path w="34896" h="32348" extrusionOk="0">
                      <a:moveTo>
                        <a:pt x="29457" y="1"/>
                      </a:moveTo>
                      <a:cubicBezTo>
                        <a:pt x="29386" y="1"/>
                        <a:pt x="29313" y="28"/>
                        <a:pt x="29248" y="58"/>
                      </a:cubicBezTo>
                      <a:cubicBezTo>
                        <a:pt x="28504" y="413"/>
                        <a:pt x="28051" y="1191"/>
                        <a:pt x="27781" y="1970"/>
                      </a:cubicBezTo>
                      <a:cubicBezTo>
                        <a:pt x="27353" y="3223"/>
                        <a:pt x="27302" y="4554"/>
                        <a:pt x="27033" y="5837"/>
                      </a:cubicBezTo>
                      <a:cubicBezTo>
                        <a:pt x="26763" y="7120"/>
                        <a:pt x="26369" y="7997"/>
                        <a:pt x="25309" y="8793"/>
                      </a:cubicBezTo>
                      <a:cubicBezTo>
                        <a:pt x="24021" y="9764"/>
                        <a:pt x="22464" y="10299"/>
                        <a:pt x="20941" y="10820"/>
                      </a:cubicBezTo>
                      <a:cubicBezTo>
                        <a:pt x="17874" y="11873"/>
                        <a:pt x="14807" y="12925"/>
                        <a:pt x="11739" y="13973"/>
                      </a:cubicBezTo>
                      <a:cubicBezTo>
                        <a:pt x="8411" y="15116"/>
                        <a:pt x="4899" y="16382"/>
                        <a:pt x="2718" y="19142"/>
                      </a:cubicBezTo>
                      <a:cubicBezTo>
                        <a:pt x="416" y="22054"/>
                        <a:pt x="1" y="26410"/>
                        <a:pt x="167" y="29981"/>
                      </a:cubicBezTo>
                      <a:cubicBezTo>
                        <a:pt x="181" y="30238"/>
                        <a:pt x="193" y="30503"/>
                        <a:pt x="317" y="30734"/>
                      </a:cubicBezTo>
                      <a:cubicBezTo>
                        <a:pt x="420" y="30927"/>
                        <a:pt x="587" y="31072"/>
                        <a:pt x="754" y="31213"/>
                      </a:cubicBezTo>
                      <a:cubicBezTo>
                        <a:pt x="1736" y="32063"/>
                        <a:pt x="2924" y="32347"/>
                        <a:pt x="4156" y="32347"/>
                      </a:cubicBezTo>
                      <a:cubicBezTo>
                        <a:pt x="5369" y="32347"/>
                        <a:pt x="6625" y="32071"/>
                        <a:pt x="7769" y="31786"/>
                      </a:cubicBezTo>
                      <a:cubicBezTo>
                        <a:pt x="10884" y="31012"/>
                        <a:pt x="13664" y="29515"/>
                        <a:pt x="16209" y="27650"/>
                      </a:cubicBezTo>
                      <a:cubicBezTo>
                        <a:pt x="17887" y="26426"/>
                        <a:pt x="19457" y="25040"/>
                        <a:pt x="20954" y="23598"/>
                      </a:cubicBezTo>
                      <a:cubicBezTo>
                        <a:pt x="23204" y="21434"/>
                        <a:pt x="25566" y="19616"/>
                        <a:pt x="27388" y="17041"/>
                      </a:cubicBezTo>
                      <a:cubicBezTo>
                        <a:pt x="27961" y="16232"/>
                        <a:pt x="28508" y="15407"/>
                        <a:pt x="29090" y="14603"/>
                      </a:cubicBezTo>
                      <a:cubicBezTo>
                        <a:pt x="29535" y="13983"/>
                        <a:pt x="29993" y="13392"/>
                        <a:pt x="30314" y="12699"/>
                      </a:cubicBezTo>
                      <a:cubicBezTo>
                        <a:pt x="30528" y="12228"/>
                        <a:pt x="30664" y="11176"/>
                        <a:pt x="31096" y="10877"/>
                      </a:cubicBezTo>
                      <a:cubicBezTo>
                        <a:pt x="31169" y="10826"/>
                        <a:pt x="31254" y="10804"/>
                        <a:pt x="31341" y="10782"/>
                      </a:cubicBezTo>
                      <a:cubicBezTo>
                        <a:pt x="31957" y="10637"/>
                        <a:pt x="32611" y="10662"/>
                        <a:pt x="33205" y="10441"/>
                      </a:cubicBezTo>
                      <a:cubicBezTo>
                        <a:pt x="33801" y="10222"/>
                        <a:pt x="34334" y="9610"/>
                        <a:pt x="34155" y="9003"/>
                      </a:cubicBezTo>
                      <a:cubicBezTo>
                        <a:pt x="34026" y="8571"/>
                        <a:pt x="33574" y="8297"/>
                        <a:pt x="33124" y="8245"/>
                      </a:cubicBezTo>
                      <a:cubicBezTo>
                        <a:pt x="33053" y="8237"/>
                        <a:pt x="32983" y="8234"/>
                        <a:pt x="32912" y="8234"/>
                      </a:cubicBezTo>
                      <a:cubicBezTo>
                        <a:pt x="32537" y="8234"/>
                        <a:pt x="32161" y="8338"/>
                        <a:pt x="31799" y="8443"/>
                      </a:cubicBezTo>
                      <a:cubicBezTo>
                        <a:pt x="32367" y="7955"/>
                        <a:pt x="34895" y="6046"/>
                        <a:pt x="34421" y="5183"/>
                      </a:cubicBezTo>
                      <a:cubicBezTo>
                        <a:pt x="34241" y="4858"/>
                        <a:pt x="33869" y="4735"/>
                        <a:pt x="33486" y="4735"/>
                      </a:cubicBezTo>
                      <a:cubicBezTo>
                        <a:pt x="33314" y="4735"/>
                        <a:pt x="33140" y="4760"/>
                        <a:pt x="32979" y="4802"/>
                      </a:cubicBezTo>
                      <a:cubicBezTo>
                        <a:pt x="32393" y="4960"/>
                        <a:pt x="31854" y="5286"/>
                        <a:pt x="31439" y="5722"/>
                      </a:cubicBezTo>
                      <a:cubicBezTo>
                        <a:pt x="31978" y="4948"/>
                        <a:pt x="32517" y="4169"/>
                        <a:pt x="33060" y="3390"/>
                      </a:cubicBezTo>
                      <a:cubicBezTo>
                        <a:pt x="33295" y="3052"/>
                        <a:pt x="33535" y="2607"/>
                        <a:pt x="33321" y="2257"/>
                      </a:cubicBezTo>
                      <a:cubicBezTo>
                        <a:pt x="33218" y="2081"/>
                        <a:pt x="33021" y="1979"/>
                        <a:pt x="32825" y="1931"/>
                      </a:cubicBezTo>
                      <a:cubicBezTo>
                        <a:pt x="32700" y="1899"/>
                        <a:pt x="32572" y="1885"/>
                        <a:pt x="32445" y="1885"/>
                      </a:cubicBezTo>
                      <a:cubicBezTo>
                        <a:pt x="32045" y="1885"/>
                        <a:pt x="31643" y="2027"/>
                        <a:pt x="31289" y="2222"/>
                      </a:cubicBezTo>
                      <a:cubicBezTo>
                        <a:pt x="30506" y="2650"/>
                        <a:pt x="29868" y="3335"/>
                        <a:pt x="29497" y="4143"/>
                      </a:cubicBezTo>
                      <a:cubicBezTo>
                        <a:pt x="29890" y="2859"/>
                        <a:pt x="30275" y="1435"/>
                        <a:pt x="29714" y="220"/>
                      </a:cubicBezTo>
                      <a:cubicBezTo>
                        <a:pt x="29676" y="139"/>
                        <a:pt x="29629" y="58"/>
                        <a:pt x="29552" y="20"/>
                      </a:cubicBezTo>
                      <a:cubicBezTo>
                        <a:pt x="29521" y="6"/>
                        <a:pt x="29490" y="1"/>
                        <a:pt x="29457" y="1"/>
                      </a:cubicBezTo>
                      <a:close/>
                    </a:path>
                  </a:pathLst>
                </a:custGeom>
                <a:solidFill>
                  <a:srgbClr val="FBCF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52" name="Google Shape;290;p26">
                  <a:extLst>
                    <a:ext uri="{FF2B5EF4-FFF2-40B4-BE49-F238E27FC236}">
                      <a16:creationId xmlns:a16="http://schemas.microsoft.com/office/drawing/2014/main" id="{D5D085B4-5F29-4E0B-BEB1-9185AD392484}"/>
                    </a:ext>
                  </a:extLst>
                </p:cNvPr>
                <p:cNvSpPr/>
                <p:nvPr/>
              </p:nvSpPr>
              <p:spPr>
                <a:xfrm>
                  <a:off x="6806050" y="4716844"/>
                  <a:ext cx="427890" cy="341824"/>
                </a:xfrm>
                <a:custGeom>
                  <a:avLst/>
                  <a:gdLst/>
                  <a:ahLst/>
                  <a:cxnLst/>
                  <a:rect l="l" t="t" r="r" b="b"/>
                  <a:pathLst>
                    <a:path w="30889" h="24676" extrusionOk="0">
                      <a:moveTo>
                        <a:pt x="25524" y="0"/>
                      </a:moveTo>
                      <a:cubicBezTo>
                        <a:pt x="25524" y="0"/>
                        <a:pt x="18736" y="2614"/>
                        <a:pt x="10651" y="5630"/>
                      </a:cubicBezTo>
                      <a:cubicBezTo>
                        <a:pt x="2566" y="8646"/>
                        <a:pt x="1996" y="14955"/>
                        <a:pt x="1996" y="14955"/>
                      </a:cubicBezTo>
                      <a:cubicBezTo>
                        <a:pt x="0" y="22292"/>
                        <a:pt x="1018" y="24675"/>
                        <a:pt x="4872" y="24675"/>
                      </a:cubicBezTo>
                      <a:cubicBezTo>
                        <a:pt x="6700" y="24675"/>
                        <a:pt x="9168" y="24138"/>
                        <a:pt x="12254" y="23340"/>
                      </a:cubicBezTo>
                      <a:cubicBezTo>
                        <a:pt x="21850" y="20858"/>
                        <a:pt x="30427" y="7781"/>
                        <a:pt x="30889" y="6558"/>
                      </a:cubicBezTo>
                      <a:cubicBezTo>
                        <a:pt x="30213" y="4158"/>
                        <a:pt x="25524" y="0"/>
                        <a:pt x="25524" y="0"/>
                      </a:cubicBezTo>
                      <a:close/>
                    </a:path>
                  </a:pathLst>
                </a:custGeom>
                <a:solidFill>
                  <a:srgbClr val="76A5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53" name="Google Shape;291;p26">
                  <a:extLst>
                    <a:ext uri="{FF2B5EF4-FFF2-40B4-BE49-F238E27FC236}">
                      <a16:creationId xmlns:a16="http://schemas.microsoft.com/office/drawing/2014/main" id="{8F9E7FFA-03A6-4FBF-BF0A-D869F624B96A}"/>
                    </a:ext>
                  </a:extLst>
                </p:cNvPr>
                <p:cNvSpPr/>
                <p:nvPr/>
              </p:nvSpPr>
              <p:spPr>
                <a:xfrm>
                  <a:off x="7128108" y="4726652"/>
                  <a:ext cx="93878" cy="105875"/>
                </a:xfrm>
                <a:custGeom>
                  <a:avLst/>
                  <a:gdLst/>
                  <a:ahLst/>
                  <a:cxnLst/>
                  <a:rect l="l" t="t" r="r" b="b"/>
                  <a:pathLst>
                    <a:path w="6777" h="7643" extrusionOk="0">
                      <a:moveTo>
                        <a:pt x="128" y="0"/>
                      </a:moveTo>
                      <a:cubicBezTo>
                        <a:pt x="95" y="0"/>
                        <a:pt x="63" y="14"/>
                        <a:pt x="39" y="41"/>
                      </a:cubicBezTo>
                      <a:cubicBezTo>
                        <a:pt x="0" y="92"/>
                        <a:pt x="5" y="161"/>
                        <a:pt x="52" y="203"/>
                      </a:cubicBezTo>
                      <a:cubicBezTo>
                        <a:pt x="108" y="246"/>
                        <a:pt x="5279" y="4596"/>
                        <a:pt x="6545" y="7573"/>
                      </a:cubicBezTo>
                      <a:cubicBezTo>
                        <a:pt x="6563" y="7617"/>
                        <a:pt x="6606" y="7642"/>
                        <a:pt x="6648" y="7642"/>
                      </a:cubicBezTo>
                      <a:cubicBezTo>
                        <a:pt x="6665" y="7642"/>
                        <a:pt x="6679" y="7638"/>
                        <a:pt x="6691" y="7634"/>
                      </a:cubicBezTo>
                      <a:cubicBezTo>
                        <a:pt x="6751" y="7608"/>
                        <a:pt x="6776" y="7540"/>
                        <a:pt x="6756" y="7484"/>
                      </a:cubicBezTo>
                      <a:cubicBezTo>
                        <a:pt x="5467" y="4460"/>
                        <a:pt x="416" y="207"/>
                        <a:pt x="201" y="27"/>
                      </a:cubicBezTo>
                      <a:cubicBezTo>
                        <a:pt x="179" y="9"/>
                        <a:pt x="153" y="0"/>
                        <a:pt x="12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54" name="Google Shape;292;p26">
                  <a:extLst>
                    <a:ext uri="{FF2B5EF4-FFF2-40B4-BE49-F238E27FC236}">
                      <a16:creationId xmlns:a16="http://schemas.microsoft.com/office/drawing/2014/main" id="{62FB38B2-00A1-4476-9DEC-3DFE891A3418}"/>
                    </a:ext>
                  </a:extLst>
                </p:cNvPr>
                <p:cNvSpPr/>
                <p:nvPr/>
              </p:nvSpPr>
              <p:spPr>
                <a:xfrm>
                  <a:off x="7201183" y="4802596"/>
                  <a:ext cx="17440" cy="17482"/>
                </a:xfrm>
                <a:custGeom>
                  <a:avLst/>
                  <a:gdLst/>
                  <a:ahLst/>
                  <a:cxnLst/>
                  <a:rect l="l" t="t" r="r" b="b"/>
                  <a:pathLst>
                    <a:path w="1259" h="1262" extrusionOk="0">
                      <a:moveTo>
                        <a:pt x="629" y="0"/>
                      </a:moveTo>
                      <a:cubicBezTo>
                        <a:pt x="283" y="0"/>
                        <a:pt x="0" y="282"/>
                        <a:pt x="0" y="634"/>
                      </a:cubicBezTo>
                      <a:cubicBezTo>
                        <a:pt x="0" y="980"/>
                        <a:pt x="283" y="1262"/>
                        <a:pt x="629" y="1262"/>
                      </a:cubicBezTo>
                      <a:cubicBezTo>
                        <a:pt x="980" y="1262"/>
                        <a:pt x="1258" y="980"/>
                        <a:pt x="1258" y="634"/>
                      </a:cubicBezTo>
                      <a:cubicBezTo>
                        <a:pt x="1258" y="282"/>
                        <a:pt x="980" y="0"/>
                        <a:pt x="62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55" name="Google Shape;293;p26">
                  <a:extLst>
                    <a:ext uri="{FF2B5EF4-FFF2-40B4-BE49-F238E27FC236}">
                      <a16:creationId xmlns:a16="http://schemas.microsoft.com/office/drawing/2014/main" id="{A4F06137-AAEE-4B2F-A03F-F72B3FB4BBFE}"/>
                    </a:ext>
                  </a:extLst>
                </p:cNvPr>
                <p:cNvSpPr/>
                <p:nvPr/>
              </p:nvSpPr>
              <p:spPr>
                <a:xfrm>
                  <a:off x="7344175" y="4600602"/>
                  <a:ext cx="483328" cy="448101"/>
                </a:xfrm>
                <a:custGeom>
                  <a:avLst/>
                  <a:gdLst/>
                  <a:ahLst/>
                  <a:cxnLst/>
                  <a:rect l="l" t="t" r="r" b="b"/>
                  <a:pathLst>
                    <a:path w="34891" h="32348" extrusionOk="0">
                      <a:moveTo>
                        <a:pt x="5436" y="1"/>
                      </a:moveTo>
                      <a:cubicBezTo>
                        <a:pt x="5404" y="1"/>
                        <a:pt x="5373" y="6"/>
                        <a:pt x="5344" y="20"/>
                      </a:cubicBezTo>
                      <a:cubicBezTo>
                        <a:pt x="5262" y="58"/>
                        <a:pt x="5215" y="139"/>
                        <a:pt x="5181" y="220"/>
                      </a:cubicBezTo>
                      <a:cubicBezTo>
                        <a:pt x="4617" y="1435"/>
                        <a:pt x="5002" y="2859"/>
                        <a:pt x="5395" y="4143"/>
                      </a:cubicBezTo>
                      <a:cubicBezTo>
                        <a:pt x="5023" y="3335"/>
                        <a:pt x="4386" y="2650"/>
                        <a:pt x="3602" y="2222"/>
                      </a:cubicBezTo>
                      <a:cubicBezTo>
                        <a:pt x="3249" y="2027"/>
                        <a:pt x="2847" y="1885"/>
                        <a:pt x="2449" y="1885"/>
                      </a:cubicBezTo>
                      <a:cubicBezTo>
                        <a:pt x="2322" y="1885"/>
                        <a:pt x="2196" y="1899"/>
                        <a:pt x="2071" y="1931"/>
                      </a:cubicBezTo>
                      <a:cubicBezTo>
                        <a:pt x="1870" y="1979"/>
                        <a:pt x="1677" y="2081"/>
                        <a:pt x="1570" y="2257"/>
                      </a:cubicBezTo>
                      <a:cubicBezTo>
                        <a:pt x="1357" y="2607"/>
                        <a:pt x="1600" y="3052"/>
                        <a:pt x="1836" y="3390"/>
                      </a:cubicBezTo>
                      <a:cubicBezTo>
                        <a:pt x="2375" y="4169"/>
                        <a:pt x="2914" y="4948"/>
                        <a:pt x="3458" y="5722"/>
                      </a:cubicBezTo>
                      <a:cubicBezTo>
                        <a:pt x="3038" y="5286"/>
                        <a:pt x="2499" y="4960"/>
                        <a:pt x="1917" y="4802"/>
                      </a:cubicBezTo>
                      <a:cubicBezTo>
                        <a:pt x="1757" y="4760"/>
                        <a:pt x="1582" y="4735"/>
                        <a:pt x="1410" y="4735"/>
                      </a:cubicBezTo>
                      <a:cubicBezTo>
                        <a:pt x="1026" y="4735"/>
                        <a:pt x="653" y="4858"/>
                        <a:pt x="476" y="5183"/>
                      </a:cubicBezTo>
                      <a:cubicBezTo>
                        <a:pt x="1" y="6046"/>
                        <a:pt x="2524" y="7955"/>
                        <a:pt x="3094" y="8443"/>
                      </a:cubicBezTo>
                      <a:cubicBezTo>
                        <a:pt x="2730" y="8338"/>
                        <a:pt x="2357" y="8234"/>
                        <a:pt x="1981" y="8234"/>
                      </a:cubicBezTo>
                      <a:cubicBezTo>
                        <a:pt x="1910" y="8234"/>
                        <a:pt x="1839" y="8237"/>
                        <a:pt x="1768" y="8245"/>
                      </a:cubicBezTo>
                      <a:cubicBezTo>
                        <a:pt x="1318" y="8297"/>
                        <a:pt x="865" y="8571"/>
                        <a:pt x="741" y="9003"/>
                      </a:cubicBezTo>
                      <a:cubicBezTo>
                        <a:pt x="557" y="9610"/>
                        <a:pt x="1096" y="10222"/>
                        <a:pt x="1686" y="10441"/>
                      </a:cubicBezTo>
                      <a:cubicBezTo>
                        <a:pt x="2281" y="10662"/>
                        <a:pt x="2940" y="10637"/>
                        <a:pt x="3556" y="10782"/>
                      </a:cubicBezTo>
                      <a:cubicBezTo>
                        <a:pt x="3637" y="10804"/>
                        <a:pt x="3722" y="10826"/>
                        <a:pt x="3795" y="10877"/>
                      </a:cubicBezTo>
                      <a:cubicBezTo>
                        <a:pt x="4232" y="11176"/>
                        <a:pt x="4364" y="12228"/>
                        <a:pt x="4583" y="12699"/>
                      </a:cubicBezTo>
                      <a:cubicBezTo>
                        <a:pt x="4903" y="13392"/>
                        <a:pt x="5357" y="13983"/>
                        <a:pt x="5801" y="14603"/>
                      </a:cubicBezTo>
                      <a:cubicBezTo>
                        <a:pt x="6384" y="15407"/>
                        <a:pt x="6935" y="16232"/>
                        <a:pt x="7509" y="17041"/>
                      </a:cubicBezTo>
                      <a:cubicBezTo>
                        <a:pt x="9331" y="19616"/>
                        <a:pt x="11687" y="21434"/>
                        <a:pt x="13938" y="23598"/>
                      </a:cubicBezTo>
                      <a:cubicBezTo>
                        <a:pt x="15435" y="25040"/>
                        <a:pt x="17010" y="26426"/>
                        <a:pt x="18682" y="27650"/>
                      </a:cubicBezTo>
                      <a:cubicBezTo>
                        <a:pt x="21227" y="29515"/>
                        <a:pt x="24013" y="31012"/>
                        <a:pt x="27127" y="31786"/>
                      </a:cubicBezTo>
                      <a:cubicBezTo>
                        <a:pt x="28269" y="32071"/>
                        <a:pt x="29524" y="32347"/>
                        <a:pt x="30737" y="32347"/>
                      </a:cubicBezTo>
                      <a:cubicBezTo>
                        <a:pt x="31968" y="32347"/>
                        <a:pt x="33155" y="32063"/>
                        <a:pt x="34138" y="31213"/>
                      </a:cubicBezTo>
                      <a:cubicBezTo>
                        <a:pt x="34305" y="31072"/>
                        <a:pt x="34476" y="30927"/>
                        <a:pt x="34579" y="30734"/>
                      </a:cubicBezTo>
                      <a:cubicBezTo>
                        <a:pt x="34699" y="30503"/>
                        <a:pt x="34716" y="30238"/>
                        <a:pt x="34728" y="29981"/>
                      </a:cubicBezTo>
                      <a:cubicBezTo>
                        <a:pt x="34891" y="26410"/>
                        <a:pt x="34476" y="22054"/>
                        <a:pt x="32175" y="19142"/>
                      </a:cubicBezTo>
                      <a:cubicBezTo>
                        <a:pt x="29993" y="16382"/>
                        <a:pt x="26481" y="15116"/>
                        <a:pt x="23152" y="13973"/>
                      </a:cubicBezTo>
                      <a:cubicBezTo>
                        <a:pt x="20086" y="12925"/>
                        <a:pt x="17022" y="11873"/>
                        <a:pt x="13955" y="10820"/>
                      </a:cubicBezTo>
                      <a:cubicBezTo>
                        <a:pt x="12428" y="10299"/>
                        <a:pt x="10875" y="9764"/>
                        <a:pt x="9583" y="8793"/>
                      </a:cubicBezTo>
                      <a:cubicBezTo>
                        <a:pt x="8522" y="7997"/>
                        <a:pt x="8129" y="7120"/>
                        <a:pt x="7859" y="5837"/>
                      </a:cubicBezTo>
                      <a:cubicBezTo>
                        <a:pt x="7594" y="4554"/>
                        <a:pt x="7539" y="3223"/>
                        <a:pt x="7110" y="1970"/>
                      </a:cubicBezTo>
                      <a:cubicBezTo>
                        <a:pt x="6846" y="1191"/>
                        <a:pt x="6388" y="413"/>
                        <a:pt x="5643" y="58"/>
                      </a:cubicBezTo>
                      <a:cubicBezTo>
                        <a:pt x="5578" y="28"/>
                        <a:pt x="5505" y="1"/>
                        <a:pt x="5436" y="1"/>
                      </a:cubicBezTo>
                      <a:close/>
                    </a:path>
                  </a:pathLst>
                </a:custGeom>
                <a:solidFill>
                  <a:srgbClr val="FBCF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56" name="Google Shape;294;p26">
                  <a:extLst>
                    <a:ext uri="{FF2B5EF4-FFF2-40B4-BE49-F238E27FC236}">
                      <a16:creationId xmlns:a16="http://schemas.microsoft.com/office/drawing/2014/main" id="{525CF3BE-4F7F-4FE3-9EF9-EB4245B3E984}"/>
                    </a:ext>
                  </a:extLst>
                </p:cNvPr>
                <p:cNvSpPr/>
                <p:nvPr/>
              </p:nvSpPr>
              <p:spPr>
                <a:xfrm>
                  <a:off x="7424177" y="4716844"/>
                  <a:ext cx="427945" cy="341824"/>
                </a:xfrm>
                <a:custGeom>
                  <a:avLst/>
                  <a:gdLst/>
                  <a:ahLst/>
                  <a:cxnLst/>
                  <a:rect l="l" t="t" r="r" b="b"/>
                  <a:pathLst>
                    <a:path w="30893" h="24676" extrusionOk="0">
                      <a:moveTo>
                        <a:pt x="5365" y="0"/>
                      </a:moveTo>
                      <a:cubicBezTo>
                        <a:pt x="5365" y="0"/>
                        <a:pt x="681" y="4158"/>
                        <a:pt x="1" y="6558"/>
                      </a:cubicBezTo>
                      <a:cubicBezTo>
                        <a:pt x="463" y="7781"/>
                        <a:pt x="9040" y="20858"/>
                        <a:pt x="18635" y="23340"/>
                      </a:cubicBezTo>
                      <a:cubicBezTo>
                        <a:pt x="21723" y="24138"/>
                        <a:pt x="24192" y="24675"/>
                        <a:pt x="26021" y="24675"/>
                      </a:cubicBezTo>
                      <a:cubicBezTo>
                        <a:pt x="29876" y="24675"/>
                        <a:pt x="30893" y="22292"/>
                        <a:pt x="28894" y="14955"/>
                      </a:cubicBezTo>
                      <a:cubicBezTo>
                        <a:pt x="28894" y="14955"/>
                        <a:pt x="28325" y="8646"/>
                        <a:pt x="20244" y="5630"/>
                      </a:cubicBezTo>
                      <a:cubicBezTo>
                        <a:pt x="12159" y="2614"/>
                        <a:pt x="5365" y="0"/>
                        <a:pt x="5365" y="0"/>
                      </a:cubicBezTo>
                      <a:close/>
                    </a:path>
                  </a:pathLst>
                </a:custGeom>
                <a:solidFill>
                  <a:srgbClr val="76A5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57" name="Google Shape;295;p26">
                  <a:extLst>
                    <a:ext uri="{FF2B5EF4-FFF2-40B4-BE49-F238E27FC236}">
                      <a16:creationId xmlns:a16="http://schemas.microsoft.com/office/drawing/2014/main" id="{3CEB00DD-18FB-41C4-BD4E-B3ABF2F611DF}"/>
                    </a:ext>
                  </a:extLst>
                </p:cNvPr>
                <p:cNvSpPr/>
                <p:nvPr/>
              </p:nvSpPr>
              <p:spPr>
                <a:xfrm>
                  <a:off x="7436160" y="4726652"/>
                  <a:ext cx="93934" cy="105875"/>
                </a:xfrm>
                <a:custGeom>
                  <a:avLst/>
                  <a:gdLst/>
                  <a:ahLst/>
                  <a:cxnLst/>
                  <a:rect l="l" t="t" r="r" b="b"/>
                  <a:pathLst>
                    <a:path w="6781" h="7643" extrusionOk="0">
                      <a:moveTo>
                        <a:pt x="6651" y="0"/>
                      </a:moveTo>
                      <a:cubicBezTo>
                        <a:pt x="6626" y="0"/>
                        <a:pt x="6600" y="9"/>
                        <a:pt x="6579" y="27"/>
                      </a:cubicBezTo>
                      <a:cubicBezTo>
                        <a:pt x="6366" y="207"/>
                        <a:pt x="1309" y="4460"/>
                        <a:pt x="26" y="7484"/>
                      </a:cubicBezTo>
                      <a:cubicBezTo>
                        <a:pt x="0" y="7540"/>
                        <a:pt x="26" y="7608"/>
                        <a:pt x="85" y="7634"/>
                      </a:cubicBezTo>
                      <a:cubicBezTo>
                        <a:pt x="99" y="7638"/>
                        <a:pt x="115" y="7642"/>
                        <a:pt x="129" y="7642"/>
                      </a:cubicBezTo>
                      <a:cubicBezTo>
                        <a:pt x="176" y="7642"/>
                        <a:pt x="218" y="7617"/>
                        <a:pt x="235" y="7573"/>
                      </a:cubicBezTo>
                      <a:cubicBezTo>
                        <a:pt x="1497" y="4596"/>
                        <a:pt x="6674" y="246"/>
                        <a:pt x="6725" y="203"/>
                      </a:cubicBezTo>
                      <a:cubicBezTo>
                        <a:pt x="6772" y="161"/>
                        <a:pt x="6781" y="92"/>
                        <a:pt x="6737" y="41"/>
                      </a:cubicBezTo>
                      <a:cubicBezTo>
                        <a:pt x="6716" y="14"/>
                        <a:pt x="6684" y="0"/>
                        <a:pt x="665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58" name="Google Shape;296;p26">
                  <a:extLst>
                    <a:ext uri="{FF2B5EF4-FFF2-40B4-BE49-F238E27FC236}">
                      <a16:creationId xmlns:a16="http://schemas.microsoft.com/office/drawing/2014/main" id="{A92456C6-BE75-46E8-8E06-D558CBEE32BF}"/>
                    </a:ext>
                  </a:extLst>
                </p:cNvPr>
                <p:cNvSpPr/>
                <p:nvPr/>
              </p:nvSpPr>
              <p:spPr>
                <a:xfrm>
                  <a:off x="7439527" y="4802596"/>
                  <a:ext cx="17440" cy="17482"/>
                </a:xfrm>
                <a:custGeom>
                  <a:avLst/>
                  <a:gdLst/>
                  <a:ahLst/>
                  <a:cxnLst/>
                  <a:rect l="l" t="t" r="r" b="b"/>
                  <a:pathLst>
                    <a:path w="1259" h="1262" extrusionOk="0">
                      <a:moveTo>
                        <a:pt x="630" y="0"/>
                      </a:moveTo>
                      <a:cubicBezTo>
                        <a:pt x="283" y="0"/>
                        <a:pt x="1" y="282"/>
                        <a:pt x="1" y="634"/>
                      </a:cubicBezTo>
                      <a:cubicBezTo>
                        <a:pt x="1" y="980"/>
                        <a:pt x="283" y="1262"/>
                        <a:pt x="630" y="1262"/>
                      </a:cubicBezTo>
                      <a:cubicBezTo>
                        <a:pt x="976" y="1262"/>
                        <a:pt x="1258" y="980"/>
                        <a:pt x="1258" y="634"/>
                      </a:cubicBezTo>
                      <a:cubicBezTo>
                        <a:pt x="1258" y="282"/>
                        <a:pt x="976" y="0"/>
                        <a:pt x="63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59" name="Google Shape;297;p26">
                  <a:extLst>
                    <a:ext uri="{FF2B5EF4-FFF2-40B4-BE49-F238E27FC236}">
                      <a16:creationId xmlns:a16="http://schemas.microsoft.com/office/drawing/2014/main" id="{35D88B3D-E70B-4610-B884-83217F07F820}"/>
                    </a:ext>
                  </a:extLst>
                </p:cNvPr>
                <p:cNvSpPr/>
                <p:nvPr/>
              </p:nvSpPr>
              <p:spPr>
                <a:xfrm rot="1219687">
                  <a:off x="7282727" y="3918734"/>
                  <a:ext cx="59394" cy="135882"/>
                </a:xfrm>
                <a:custGeom>
                  <a:avLst/>
                  <a:gdLst/>
                  <a:ahLst/>
                  <a:cxnLst/>
                  <a:rect l="l" t="t" r="r" b="b"/>
                  <a:pathLst>
                    <a:path w="1292" h="2956" extrusionOk="0">
                      <a:moveTo>
                        <a:pt x="80" y="0"/>
                      </a:moveTo>
                      <a:cubicBezTo>
                        <a:pt x="62" y="0"/>
                        <a:pt x="45" y="8"/>
                        <a:pt x="30" y="23"/>
                      </a:cubicBezTo>
                      <a:cubicBezTo>
                        <a:pt x="0" y="42"/>
                        <a:pt x="0" y="92"/>
                        <a:pt x="20" y="112"/>
                      </a:cubicBezTo>
                      <a:cubicBezTo>
                        <a:pt x="417" y="559"/>
                        <a:pt x="1013" y="1552"/>
                        <a:pt x="1123" y="1890"/>
                      </a:cubicBezTo>
                      <a:cubicBezTo>
                        <a:pt x="1143" y="1930"/>
                        <a:pt x="1133" y="1949"/>
                        <a:pt x="1133" y="1949"/>
                      </a:cubicBezTo>
                      <a:cubicBezTo>
                        <a:pt x="1123" y="1955"/>
                        <a:pt x="1090" y="1957"/>
                        <a:pt x="1053" y="1957"/>
                      </a:cubicBezTo>
                      <a:cubicBezTo>
                        <a:pt x="1016" y="1957"/>
                        <a:pt x="974" y="1955"/>
                        <a:pt x="944" y="1949"/>
                      </a:cubicBezTo>
                      <a:cubicBezTo>
                        <a:pt x="907" y="1948"/>
                        <a:pt x="866" y="1946"/>
                        <a:pt x="824" y="1946"/>
                      </a:cubicBezTo>
                      <a:cubicBezTo>
                        <a:pt x="641" y="1946"/>
                        <a:pt x="427" y="1980"/>
                        <a:pt x="338" y="2198"/>
                      </a:cubicBezTo>
                      <a:cubicBezTo>
                        <a:pt x="298" y="2287"/>
                        <a:pt x="298" y="2377"/>
                        <a:pt x="348" y="2466"/>
                      </a:cubicBezTo>
                      <a:cubicBezTo>
                        <a:pt x="448" y="2665"/>
                        <a:pt x="726" y="2794"/>
                        <a:pt x="944" y="2874"/>
                      </a:cubicBezTo>
                      <a:cubicBezTo>
                        <a:pt x="1083" y="2923"/>
                        <a:pt x="1192" y="2953"/>
                        <a:pt x="1203" y="2953"/>
                      </a:cubicBezTo>
                      <a:cubicBezTo>
                        <a:pt x="1209" y="2955"/>
                        <a:pt x="1215" y="2955"/>
                        <a:pt x="1221" y="2955"/>
                      </a:cubicBezTo>
                      <a:cubicBezTo>
                        <a:pt x="1252" y="2955"/>
                        <a:pt x="1273" y="2936"/>
                        <a:pt x="1282" y="2903"/>
                      </a:cubicBezTo>
                      <a:cubicBezTo>
                        <a:pt x="1292" y="2863"/>
                        <a:pt x="1272" y="2824"/>
                        <a:pt x="1232" y="2814"/>
                      </a:cubicBezTo>
                      <a:cubicBezTo>
                        <a:pt x="1053" y="2774"/>
                        <a:pt x="576" y="2615"/>
                        <a:pt x="468" y="2406"/>
                      </a:cubicBezTo>
                      <a:cubicBezTo>
                        <a:pt x="448" y="2357"/>
                        <a:pt x="437" y="2307"/>
                        <a:pt x="468" y="2247"/>
                      </a:cubicBezTo>
                      <a:cubicBezTo>
                        <a:pt x="523" y="2111"/>
                        <a:pt x="645" y="2085"/>
                        <a:pt x="809" y="2085"/>
                      </a:cubicBezTo>
                      <a:cubicBezTo>
                        <a:pt x="848" y="2085"/>
                        <a:pt x="890" y="2087"/>
                        <a:pt x="934" y="2088"/>
                      </a:cubicBezTo>
                      <a:cubicBezTo>
                        <a:pt x="977" y="2092"/>
                        <a:pt x="1019" y="2095"/>
                        <a:pt x="1058" y="2095"/>
                      </a:cubicBezTo>
                      <a:cubicBezTo>
                        <a:pt x="1136" y="2095"/>
                        <a:pt x="1203" y="2082"/>
                        <a:pt x="1242" y="2029"/>
                      </a:cubicBezTo>
                      <a:cubicBezTo>
                        <a:pt x="1292" y="1960"/>
                        <a:pt x="1262" y="1880"/>
                        <a:pt x="1262" y="1850"/>
                      </a:cubicBezTo>
                      <a:cubicBezTo>
                        <a:pt x="1133" y="1473"/>
                        <a:pt x="507" y="450"/>
                        <a:pt x="130" y="23"/>
                      </a:cubicBezTo>
                      <a:cubicBezTo>
                        <a:pt x="115" y="8"/>
                        <a:pt x="97" y="0"/>
                        <a:pt x="80"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60" name="Google Shape;298;p26">
                  <a:extLst>
                    <a:ext uri="{FF2B5EF4-FFF2-40B4-BE49-F238E27FC236}">
                      <a16:creationId xmlns:a16="http://schemas.microsoft.com/office/drawing/2014/main" id="{42961AD9-1CE2-4008-BFC8-04766C1A78D7}"/>
                    </a:ext>
                  </a:extLst>
                </p:cNvPr>
                <p:cNvSpPr/>
                <p:nvPr/>
              </p:nvSpPr>
              <p:spPr>
                <a:xfrm>
                  <a:off x="7228638" y="4394884"/>
                  <a:ext cx="524" cy="476"/>
                </a:xfrm>
                <a:custGeom>
                  <a:avLst/>
                  <a:gdLst/>
                  <a:ahLst/>
                  <a:cxnLst/>
                  <a:rect l="l" t="t" r="r" b="b"/>
                  <a:pathLst>
                    <a:path w="11" h="10" extrusionOk="0">
                      <a:moveTo>
                        <a:pt x="1" y="0"/>
                      </a:moveTo>
                      <a:lnTo>
                        <a:pt x="10" y="10"/>
                      </a:lnTo>
                      <a:cubicBezTo>
                        <a:pt x="10" y="10"/>
                        <a:pt x="10" y="0"/>
                        <a:pt x="1" y="0"/>
                      </a:cubicBezTo>
                      <a:close/>
                    </a:path>
                  </a:pathLst>
                </a:custGeom>
                <a:solidFill>
                  <a:srgbClr val="CBD1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61" name="Google Shape;299;p26">
                  <a:extLst>
                    <a:ext uri="{FF2B5EF4-FFF2-40B4-BE49-F238E27FC236}">
                      <a16:creationId xmlns:a16="http://schemas.microsoft.com/office/drawing/2014/main" id="{523D9592-E509-41D4-AA04-A66E244D144C}"/>
                    </a:ext>
                  </a:extLst>
                </p:cNvPr>
                <p:cNvSpPr/>
                <p:nvPr/>
              </p:nvSpPr>
              <p:spPr>
                <a:xfrm>
                  <a:off x="7263635" y="4709336"/>
                  <a:ext cx="1952" cy="4333"/>
                </a:xfrm>
                <a:custGeom>
                  <a:avLst/>
                  <a:gdLst/>
                  <a:ahLst/>
                  <a:cxnLst/>
                  <a:rect l="l" t="t" r="r" b="b"/>
                  <a:pathLst>
                    <a:path w="41" h="91" extrusionOk="0">
                      <a:moveTo>
                        <a:pt x="40" y="1"/>
                      </a:moveTo>
                      <a:cubicBezTo>
                        <a:pt x="21" y="31"/>
                        <a:pt x="10" y="61"/>
                        <a:pt x="1" y="91"/>
                      </a:cubicBezTo>
                      <a:lnTo>
                        <a:pt x="1" y="91"/>
                      </a:lnTo>
                      <a:cubicBezTo>
                        <a:pt x="10" y="61"/>
                        <a:pt x="21" y="31"/>
                        <a:pt x="40" y="1"/>
                      </a:cubicBezTo>
                      <a:close/>
                      <a:moveTo>
                        <a:pt x="40" y="1"/>
                      </a:moveTo>
                      <a:lnTo>
                        <a:pt x="4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62" name="Google Shape;300;p26">
                  <a:extLst>
                    <a:ext uri="{FF2B5EF4-FFF2-40B4-BE49-F238E27FC236}">
                      <a16:creationId xmlns:a16="http://schemas.microsoft.com/office/drawing/2014/main" id="{8AEF2F2D-94A1-40E6-B4C2-D25584D13648}"/>
                    </a:ext>
                  </a:extLst>
                </p:cNvPr>
                <p:cNvSpPr/>
                <p:nvPr/>
              </p:nvSpPr>
              <p:spPr>
                <a:xfrm>
                  <a:off x="7258445" y="4713622"/>
                  <a:ext cx="5238" cy="10904"/>
                </a:xfrm>
                <a:custGeom>
                  <a:avLst/>
                  <a:gdLst/>
                  <a:ahLst/>
                  <a:cxnLst/>
                  <a:rect l="l" t="t" r="r" b="b"/>
                  <a:pathLst>
                    <a:path w="110" h="229" extrusionOk="0">
                      <a:moveTo>
                        <a:pt x="110" y="1"/>
                      </a:moveTo>
                      <a:cubicBezTo>
                        <a:pt x="50" y="110"/>
                        <a:pt x="20" y="189"/>
                        <a:pt x="0" y="229"/>
                      </a:cubicBezTo>
                      <a:cubicBezTo>
                        <a:pt x="20" y="189"/>
                        <a:pt x="50" y="120"/>
                        <a:pt x="110" y="1"/>
                      </a:cubicBezTo>
                      <a:close/>
                    </a:path>
                  </a:pathLst>
                </a:custGeom>
                <a:solidFill>
                  <a:srgbClr val="7D8B7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63" name="Google Shape;301;p26">
                  <a:extLst>
                    <a:ext uri="{FF2B5EF4-FFF2-40B4-BE49-F238E27FC236}">
                      <a16:creationId xmlns:a16="http://schemas.microsoft.com/office/drawing/2014/main" id="{215A9779-8A95-4070-83A7-B36327780575}"/>
                    </a:ext>
                  </a:extLst>
                </p:cNvPr>
                <p:cNvSpPr/>
                <p:nvPr/>
              </p:nvSpPr>
              <p:spPr>
                <a:xfrm>
                  <a:off x="7337868" y="4216088"/>
                  <a:ext cx="13285" cy="23189"/>
                </a:xfrm>
                <a:custGeom>
                  <a:avLst/>
                  <a:gdLst/>
                  <a:ahLst/>
                  <a:cxnLst/>
                  <a:rect l="l" t="t" r="r" b="b"/>
                  <a:pathLst>
                    <a:path w="279" h="487" extrusionOk="0">
                      <a:moveTo>
                        <a:pt x="1" y="10"/>
                      </a:moveTo>
                      <a:cubicBezTo>
                        <a:pt x="100" y="169"/>
                        <a:pt x="190" y="328"/>
                        <a:pt x="279" y="487"/>
                      </a:cubicBezTo>
                      <a:lnTo>
                        <a:pt x="279" y="487"/>
                      </a:lnTo>
                      <a:cubicBezTo>
                        <a:pt x="190" y="328"/>
                        <a:pt x="100" y="169"/>
                        <a:pt x="1" y="10"/>
                      </a:cubicBezTo>
                      <a:close/>
                      <a:moveTo>
                        <a:pt x="1" y="1"/>
                      </a:moveTo>
                      <a:lnTo>
                        <a:pt x="1" y="1"/>
                      </a:lnTo>
                      <a:close/>
                    </a:path>
                  </a:pathLst>
                </a:custGeom>
                <a:solidFill>
                  <a:srgbClr val="8B6A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64" name="Google Shape;302;p26">
                  <a:extLst>
                    <a:ext uri="{FF2B5EF4-FFF2-40B4-BE49-F238E27FC236}">
                      <a16:creationId xmlns:a16="http://schemas.microsoft.com/office/drawing/2014/main" id="{793E7777-A8AC-4C14-AACC-29AD25C7C0EC}"/>
                    </a:ext>
                  </a:extLst>
                </p:cNvPr>
                <p:cNvSpPr/>
                <p:nvPr/>
              </p:nvSpPr>
              <p:spPr>
                <a:xfrm>
                  <a:off x="7391340" y="4381123"/>
                  <a:ext cx="576094" cy="19903"/>
                </a:xfrm>
                <a:custGeom>
                  <a:avLst/>
                  <a:gdLst/>
                  <a:ahLst/>
                  <a:cxnLst/>
                  <a:rect l="l" t="t" r="r" b="b"/>
                  <a:pathLst>
                    <a:path w="12099" h="418" extrusionOk="0">
                      <a:moveTo>
                        <a:pt x="12048" y="21"/>
                      </a:moveTo>
                      <a:lnTo>
                        <a:pt x="12048" y="21"/>
                      </a:lnTo>
                      <a:cubicBezTo>
                        <a:pt x="12059" y="150"/>
                        <a:pt x="12079" y="279"/>
                        <a:pt x="12098" y="418"/>
                      </a:cubicBezTo>
                      <a:lnTo>
                        <a:pt x="12098" y="418"/>
                      </a:lnTo>
                      <a:cubicBezTo>
                        <a:pt x="12079" y="279"/>
                        <a:pt x="12059" y="150"/>
                        <a:pt x="12048" y="21"/>
                      </a:cubicBezTo>
                      <a:close/>
                      <a:moveTo>
                        <a:pt x="50" y="1"/>
                      </a:moveTo>
                      <a:cubicBezTo>
                        <a:pt x="40" y="130"/>
                        <a:pt x="30" y="259"/>
                        <a:pt x="0" y="398"/>
                      </a:cubicBezTo>
                      <a:lnTo>
                        <a:pt x="0" y="398"/>
                      </a:lnTo>
                      <a:cubicBezTo>
                        <a:pt x="30" y="259"/>
                        <a:pt x="40" y="130"/>
                        <a:pt x="50" y="1"/>
                      </a:cubicBezTo>
                      <a:close/>
                    </a:path>
                  </a:pathLst>
                </a:custGeom>
                <a:solidFill>
                  <a:srgbClr val="9B8CA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65" name="Google Shape;303;p26">
                  <a:extLst>
                    <a:ext uri="{FF2B5EF4-FFF2-40B4-BE49-F238E27FC236}">
                      <a16:creationId xmlns:a16="http://schemas.microsoft.com/office/drawing/2014/main" id="{50837A46-BBEB-42EC-A5CA-8BAF077E8106}"/>
                    </a:ext>
                  </a:extLst>
                </p:cNvPr>
                <p:cNvSpPr/>
                <p:nvPr/>
              </p:nvSpPr>
              <p:spPr>
                <a:xfrm>
                  <a:off x="7258445" y="4713622"/>
                  <a:ext cx="5238" cy="10904"/>
                </a:xfrm>
                <a:custGeom>
                  <a:avLst/>
                  <a:gdLst/>
                  <a:ahLst/>
                  <a:cxnLst/>
                  <a:rect l="l" t="t" r="r" b="b"/>
                  <a:pathLst>
                    <a:path w="110" h="229" extrusionOk="0">
                      <a:moveTo>
                        <a:pt x="110" y="1"/>
                      </a:moveTo>
                      <a:cubicBezTo>
                        <a:pt x="50" y="110"/>
                        <a:pt x="20" y="189"/>
                        <a:pt x="0" y="229"/>
                      </a:cubicBezTo>
                      <a:lnTo>
                        <a:pt x="0" y="229"/>
                      </a:lnTo>
                      <a:cubicBezTo>
                        <a:pt x="20" y="189"/>
                        <a:pt x="50" y="110"/>
                        <a:pt x="110" y="1"/>
                      </a:cubicBezTo>
                      <a:close/>
                    </a:path>
                  </a:pathLst>
                </a:custGeom>
                <a:solidFill>
                  <a:srgbClr val="575D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324" name="Google Shape;304;p26">
                <a:extLst>
                  <a:ext uri="{FF2B5EF4-FFF2-40B4-BE49-F238E27FC236}">
                    <a16:creationId xmlns:a16="http://schemas.microsoft.com/office/drawing/2014/main" id="{5C40BD4E-8AAE-40DD-9D52-6171427FDA03}"/>
                  </a:ext>
                </a:extLst>
              </p:cNvPr>
              <p:cNvSpPr/>
              <p:nvPr/>
            </p:nvSpPr>
            <p:spPr>
              <a:xfrm flipH="1">
                <a:off x="4925957" y="4058289"/>
                <a:ext cx="28425" cy="45314"/>
              </a:xfrm>
              <a:custGeom>
                <a:avLst/>
                <a:gdLst/>
                <a:ahLst/>
                <a:cxnLst/>
                <a:rect l="l" t="t" r="r" b="b"/>
                <a:pathLst>
                  <a:path w="690" h="1100" extrusionOk="0">
                    <a:moveTo>
                      <a:pt x="172" y="0"/>
                    </a:moveTo>
                    <a:cubicBezTo>
                      <a:pt x="133" y="0"/>
                      <a:pt x="96" y="25"/>
                      <a:pt x="85" y="67"/>
                    </a:cubicBezTo>
                    <a:cubicBezTo>
                      <a:pt x="4" y="324"/>
                      <a:pt x="0" y="872"/>
                      <a:pt x="553" y="1090"/>
                    </a:cubicBezTo>
                    <a:cubicBezTo>
                      <a:pt x="565" y="1094"/>
                      <a:pt x="573" y="1099"/>
                      <a:pt x="586" y="1099"/>
                    </a:cubicBezTo>
                    <a:cubicBezTo>
                      <a:pt x="620" y="1099"/>
                      <a:pt x="655" y="1074"/>
                      <a:pt x="672" y="1039"/>
                    </a:cubicBezTo>
                    <a:cubicBezTo>
                      <a:pt x="689" y="991"/>
                      <a:pt x="668" y="940"/>
                      <a:pt x="620" y="920"/>
                    </a:cubicBezTo>
                    <a:cubicBezTo>
                      <a:pt x="85" y="709"/>
                      <a:pt x="253" y="144"/>
                      <a:pt x="257" y="119"/>
                    </a:cubicBezTo>
                    <a:cubicBezTo>
                      <a:pt x="274" y="73"/>
                      <a:pt x="245" y="21"/>
                      <a:pt x="197" y="4"/>
                    </a:cubicBezTo>
                    <a:cubicBezTo>
                      <a:pt x="189" y="1"/>
                      <a:pt x="181" y="0"/>
                      <a:pt x="172"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312" name="Google Shape;305;p26">
              <a:extLst>
                <a:ext uri="{FF2B5EF4-FFF2-40B4-BE49-F238E27FC236}">
                  <a16:creationId xmlns:a16="http://schemas.microsoft.com/office/drawing/2014/main" id="{31FC7482-3F27-4DB3-B744-5E82F18DCD8E}"/>
                </a:ext>
              </a:extLst>
            </p:cNvPr>
            <p:cNvSpPr/>
            <p:nvPr/>
          </p:nvSpPr>
          <p:spPr>
            <a:xfrm rot="6780584">
              <a:off x="6311494" y="2386358"/>
              <a:ext cx="250967" cy="250967"/>
            </a:xfrm>
            <a:prstGeom prst="chord">
              <a:avLst>
                <a:gd name="adj1" fmla="val 4586578"/>
                <a:gd name="adj2" fmla="val 14304342"/>
              </a:avLst>
            </a:prstGeom>
            <a:solidFill>
              <a:srgbClr val="CCCC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313" name="Google Shape;306;p26">
              <a:extLst>
                <a:ext uri="{FF2B5EF4-FFF2-40B4-BE49-F238E27FC236}">
                  <a16:creationId xmlns:a16="http://schemas.microsoft.com/office/drawing/2014/main" id="{E0CD2B62-16C7-4531-BD46-5C21B9566BF8}"/>
                </a:ext>
              </a:extLst>
            </p:cNvPr>
            <p:cNvGrpSpPr/>
            <p:nvPr/>
          </p:nvGrpSpPr>
          <p:grpSpPr>
            <a:xfrm>
              <a:off x="6025455" y="2451894"/>
              <a:ext cx="812120" cy="481451"/>
              <a:chOff x="6025455" y="2451894"/>
              <a:chExt cx="812120" cy="481451"/>
            </a:xfrm>
          </p:grpSpPr>
          <p:grpSp>
            <p:nvGrpSpPr>
              <p:cNvPr id="314" name="Google Shape;307;p26">
                <a:extLst>
                  <a:ext uri="{FF2B5EF4-FFF2-40B4-BE49-F238E27FC236}">
                    <a16:creationId xmlns:a16="http://schemas.microsoft.com/office/drawing/2014/main" id="{76ABA2AC-2E9F-4F5F-90EA-1B4DC442A808}"/>
                  </a:ext>
                </a:extLst>
              </p:cNvPr>
              <p:cNvGrpSpPr/>
              <p:nvPr/>
            </p:nvGrpSpPr>
            <p:grpSpPr>
              <a:xfrm>
                <a:off x="6101022" y="2491877"/>
                <a:ext cx="682353" cy="441469"/>
                <a:chOff x="5202151" y="2798775"/>
                <a:chExt cx="620546" cy="401481"/>
              </a:xfrm>
            </p:grpSpPr>
            <p:sp>
              <p:nvSpPr>
                <p:cNvPr id="321" name="Google Shape;308;p26">
                  <a:extLst>
                    <a:ext uri="{FF2B5EF4-FFF2-40B4-BE49-F238E27FC236}">
                      <a16:creationId xmlns:a16="http://schemas.microsoft.com/office/drawing/2014/main" id="{11E9D6D3-E42F-447F-9FE8-CFCA8DFA8451}"/>
                    </a:ext>
                  </a:extLst>
                </p:cNvPr>
                <p:cNvSpPr/>
                <p:nvPr/>
              </p:nvSpPr>
              <p:spPr>
                <a:xfrm flipH="1">
                  <a:off x="5202151" y="2798775"/>
                  <a:ext cx="457604" cy="341809"/>
                </a:xfrm>
                <a:custGeom>
                  <a:avLst/>
                  <a:gdLst/>
                  <a:ahLst/>
                  <a:cxnLst/>
                  <a:rect l="l" t="t" r="r" b="b"/>
                  <a:pathLst>
                    <a:path w="36689" h="27405" extrusionOk="0">
                      <a:moveTo>
                        <a:pt x="13769" y="0"/>
                      </a:moveTo>
                      <a:cubicBezTo>
                        <a:pt x="9873" y="0"/>
                        <a:pt x="5321" y="660"/>
                        <a:pt x="0" y="2174"/>
                      </a:cubicBezTo>
                      <a:cubicBezTo>
                        <a:pt x="0" y="2174"/>
                        <a:pt x="1040" y="22591"/>
                        <a:pt x="36688" y="27405"/>
                      </a:cubicBezTo>
                      <a:cubicBezTo>
                        <a:pt x="36688" y="19450"/>
                        <a:pt x="34916" y="0"/>
                        <a:pt x="13769" y="0"/>
                      </a:cubicBezTo>
                      <a:close/>
                    </a:path>
                  </a:pathLst>
                </a:custGeom>
                <a:solidFill>
                  <a:srgbClr val="1D21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2" name="Google Shape;309;p26">
                  <a:extLst>
                    <a:ext uri="{FF2B5EF4-FFF2-40B4-BE49-F238E27FC236}">
                      <a16:creationId xmlns:a16="http://schemas.microsoft.com/office/drawing/2014/main" id="{11A8D183-A2D8-49B8-AF9A-DC08685189FB}"/>
                    </a:ext>
                  </a:extLst>
                </p:cNvPr>
                <p:cNvSpPr/>
                <p:nvPr/>
              </p:nvSpPr>
              <p:spPr>
                <a:xfrm flipH="1">
                  <a:off x="5628285" y="2816425"/>
                  <a:ext cx="194412" cy="383832"/>
                </a:xfrm>
                <a:custGeom>
                  <a:avLst/>
                  <a:gdLst/>
                  <a:ahLst/>
                  <a:cxnLst/>
                  <a:rect l="l" t="t" r="r" b="b"/>
                  <a:pathLst>
                    <a:path w="12377" h="23859" extrusionOk="0">
                      <a:moveTo>
                        <a:pt x="12376" y="1"/>
                      </a:moveTo>
                      <a:lnTo>
                        <a:pt x="12376" y="1"/>
                      </a:lnTo>
                      <a:cubicBezTo>
                        <a:pt x="9865" y="189"/>
                        <a:pt x="1" y="5306"/>
                        <a:pt x="1365" y="23859"/>
                      </a:cubicBezTo>
                      <a:cubicBezTo>
                        <a:pt x="1365" y="23859"/>
                        <a:pt x="12376" y="13699"/>
                        <a:pt x="12376" y="1"/>
                      </a:cubicBezTo>
                      <a:close/>
                    </a:path>
                  </a:pathLst>
                </a:custGeom>
                <a:solidFill>
                  <a:srgbClr val="1D21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315" name="Google Shape;310;p26">
                <a:extLst>
                  <a:ext uri="{FF2B5EF4-FFF2-40B4-BE49-F238E27FC236}">
                    <a16:creationId xmlns:a16="http://schemas.microsoft.com/office/drawing/2014/main" id="{17CDCDEA-4AF2-45E5-9C83-B34DBD0686DE}"/>
                  </a:ext>
                </a:extLst>
              </p:cNvPr>
              <p:cNvSpPr/>
              <p:nvPr/>
            </p:nvSpPr>
            <p:spPr>
              <a:xfrm rot="-2700000">
                <a:off x="6105840" y="2535889"/>
                <a:ext cx="206192" cy="148068"/>
              </a:xfrm>
              <a:prstGeom prst="ellipse">
                <a:avLst/>
              </a:prstGeom>
              <a:solidFill>
                <a:srgbClr val="1D21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16" name="Google Shape;311;p26">
                <a:extLst>
                  <a:ext uri="{FF2B5EF4-FFF2-40B4-BE49-F238E27FC236}">
                    <a16:creationId xmlns:a16="http://schemas.microsoft.com/office/drawing/2014/main" id="{7342C139-4B59-4C66-84ED-733FBEDE8BC9}"/>
                  </a:ext>
                </a:extLst>
              </p:cNvPr>
              <p:cNvSpPr/>
              <p:nvPr/>
            </p:nvSpPr>
            <p:spPr>
              <a:xfrm rot="-537318">
                <a:off x="6240899" y="2470593"/>
                <a:ext cx="206214" cy="148211"/>
              </a:xfrm>
              <a:prstGeom prst="ellipse">
                <a:avLst/>
              </a:prstGeom>
              <a:solidFill>
                <a:srgbClr val="1D21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17" name="Google Shape;312;p26">
                <a:extLst>
                  <a:ext uri="{FF2B5EF4-FFF2-40B4-BE49-F238E27FC236}">
                    <a16:creationId xmlns:a16="http://schemas.microsoft.com/office/drawing/2014/main" id="{021BA3D9-38F4-44A5-8381-EADD8C732940}"/>
                  </a:ext>
                </a:extLst>
              </p:cNvPr>
              <p:cNvSpPr/>
              <p:nvPr/>
            </p:nvSpPr>
            <p:spPr>
              <a:xfrm rot="598161">
                <a:off x="6426528" y="2468640"/>
                <a:ext cx="206214" cy="148309"/>
              </a:xfrm>
              <a:prstGeom prst="ellipse">
                <a:avLst/>
              </a:prstGeom>
              <a:solidFill>
                <a:srgbClr val="1D21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18" name="Google Shape;313;p26">
                <a:extLst>
                  <a:ext uri="{FF2B5EF4-FFF2-40B4-BE49-F238E27FC236}">
                    <a16:creationId xmlns:a16="http://schemas.microsoft.com/office/drawing/2014/main" id="{65A022D6-0732-4796-AA9B-F5CBE3375528}"/>
                  </a:ext>
                </a:extLst>
              </p:cNvPr>
              <p:cNvSpPr/>
              <p:nvPr/>
            </p:nvSpPr>
            <p:spPr>
              <a:xfrm rot="3730063">
                <a:off x="6577889" y="2557669"/>
                <a:ext cx="206261" cy="148149"/>
              </a:xfrm>
              <a:prstGeom prst="ellipse">
                <a:avLst/>
              </a:prstGeom>
              <a:solidFill>
                <a:srgbClr val="1D21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19" name="Google Shape;314;p26">
                <a:extLst>
                  <a:ext uri="{FF2B5EF4-FFF2-40B4-BE49-F238E27FC236}">
                    <a16:creationId xmlns:a16="http://schemas.microsoft.com/office/drawing/2014/main" id="{1ABB1821-18D2-4B46-8B15-45538D341810}"/>
                  </a:ext>
                </a:extLst>
              </p:cNvPr>
              <p:cNvSpPr/>
              <p:nvPr/>
            </p:nvSpPr>
            <p:spPr>
              <a:xfrm rot="5144893">
                <a:off x="6652791" y="2698029"/>
                <a:ext cx="206368" cy="148294"/>
              </a:xfrm>
              <a:prstGeom prst="ellipse">
                <a:avLst/>
              </a:prstGeom>
              <a:solidFill>
                <a:srgbClr val="1D21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0" name="Google Shape;315;p26">
                <a:extLst>
                  <a:ext uri="{FF2B5EF4-FFF2-40B4-BE49-F238E27FC236}">
                    <a16:creationId xmlns:a16="http://schemas.microsoft.com/office/drawing/2014/main" id="{75C94848-6E0D-4608-9251-9FB605E1A38F}"/>
                  </a:ext>
                </a:extLst>
              </p:cNvPr>
              <p:cNvSpPr/>
              <p:nvPr/>
            </p:nvSpPr>
            <p:spPr>
              <a:xfrm rot="6314869">
                <a:off x="6020921" y="2695342"/>
                <a:ext cx="206468" cy="148398"/>
              </a:xfrm>
              <a:prstGeom prst="ellipse">
                <a:avLst/>
              </a:prstGeom>
              <a:solidFill>
                <a:srgbClr val="1D21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grpSp>
      <p:grpSp>
        <p:nvGrpSpPr>
          <p:cNvPr id="4" name="Nhóm 3">
            <a:extLst>
              <a:ext uri="{FF2B5EF4-FFF2-40B4-BE49-F238E27FC236}">
                <a16:creationId xmlns:a16="http://schemas.microsoft.com/office/drawing/2014/main" id="{33B4E2BB-BB3E-A1E9-297F-E2BB20C6DB75}"/>
              </a:ext>
            </a:extLst>
          </p:cNvPr>
          <p:cNvGrpSpPr/>
          <p:nvPr/>
        </p:nvGrpSpPr>
        <p:grpSpPr>
          <a:xfrm>
            <a:off x="2896763" y="1394748"/>
            <a:ext cx="1263683" cy="1263683"/>
            <a:chOff x="2172572" y="1046061"/>
            <a:chExt cx="947762" cy="947762"/>
          </a:xfrm>
          <a:scene3d>
            <a:camera prst="orthographicFront">
              <a:rot lat="0" lon="0" rev="0"/>
            </a:camera>
            <a:lightRig rig="glow" dir="t">
              <a:rot lat="0" lon="0" rev="14100000"/>
            </a:lightRig>
          </a:scene3d>
        </p:grpSpPr>
        <p:grpSp>
          <p:nvGrpSpPr>
            <p:cNvPr id="114" name="Group 113">
              <a:extLst>
                <a:ext uri="{FF2B5EF4-FFF2-40B4-BE49-F238E27FC236}">
                  <a16:creationId xmlns:a16="http://schemas.microsoft.com/office/drawing/2014/main" id="{54A22CC1-66F2-4FF7-9BF5-3AADB1988189}"/>
                </a:ext>
              </a:extLst>
            </p:cNvPr>
            <p:cNvGrpSpPr/>
            <p:nvPr/>
          </p:nvGrpSpPr>
          <p:grpSpPr>
            <a:xfrm>
              <a:off x="2172572" y="1046061"/>
              <a:ext cx="947762" cy="947762"/>
              <a:chOff x="6203920" y="6044646"/>
              <a:chExt cx="2527366" cy="2527366"/>
            </a:xfrm>
          </p:grpSpPr>
          <p:sp>
            <p:nvSpPr>
              <p:cNvPr id="115" name="Teardrop 114">
                <a:extLst>
                  <a:ext uri="{FF2B5EF4-FFF2-40B4-BE49-F238E27FC236}">
                    <a16:creationId xmlns:a16="http://schemas.microsoft.com/office/drawing/2014/main" id="{379E8197-6C37-46C5-B91F-83688B2B4668}"/>
                  </a:ext>
                </a:extLst>
              </p:cNvPr>
              <p:cNvSpPr/>
              <p:nvPr/>
            </p:nvSpPr>
            <p:spPr>
              <a:xfrm rot="8100000">
                <a:off x="6203920" y="6044646"/>
                <a:ext cx="2527366" cy="2527366"/>
              </a:xfrm>
              <a:prstGeom prst="teardrop">
                <a:avLst>
                  <a:gd name="adj" fmla="val 118365"/>
                </a:avLst>
              </a:prstGeom>
              <a:solidFill>
                <a:srgbClr val="FF6614"/>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defRPr/>
                </a:pPr>
                <a:endParaRPr lang="en-US" dirty="0">
                  <a:solidFill>
                    <a:srgbClr val="077773"/>
                  </a:solidFill>
                  <a:latin typeface="Times New Roman" panose="02020603050405020304" pitchFamily="18" charset="0"/>
                  <a:cs typeface="Times New Roman" panose="02020603050405020304" pitchFamily="18" charset="0"/>
                </a:endParaRPr>
              </a:p>
            </p:txBody>
          </p:sp>
          <p:sp useBgFill="1">
            <p:nvSpPr>
              <p:cNvPr id="116" name="Oval 115">
                <a:extLst>
                  <a:ext uri="{FF2B5EF4-FFF2-40B4-BE49-F238E27FC236}">
                    <a16:creationId xmlns:a16="http://schemas.microsoft.com/office/drawing/2014/main" id="{9A01F7B7-16B1-46F5-AB04-3C68594FFD26}"/>
                  </a:ext>
                </a:extLst>
              </p:cNvPr>
              <p:cNvSpPr/>
              <p:nvPr/>
            </p:nvSpPr>
            <p:spPr>
              <a:xfrm>
                <a:off x="6369481" y="6230072"/>
                <a:ext cx="2194970" cy="2194970"/>
              </a:xfrm>
              <a:prstGeom prst="ellipse">
                <a:avLst/>
              </a:prstGeom>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defRPr/>
                </a:pPr>
                <a:endParaRPr lang="en-US" dirty="0">
                  <a:solidFill>
                    <a:srgbClr val="077773"/>
                  </a:solidFill>
                  <a:latin typeface="Times New Roman" panose="02020603050405020304" pitchFamily="18" charset="0"/>
                  <a:cs typeface="Times New Roman" panose="02020603050405020304" pitchFamily="18" charset="0"/>
                </a:endParaRPr>
              </a:p>
            </p:txBody>
          </p:sp>
        </p:grpSp>
        <p:pic>
          <p:nvPicPr>
            <p:cNvPr id="465" name="Picture 4" descr="How to Communicate Benefits to a Culturally Diverse Population">
              <a:extLst>
                <a:ext uri="{FF2B5EF4-FFF2-40B4-BE49-F238E27FC236}">
                  <a16:creationId xmlns:a16="http://schemas.microsoft.com/office/drawing/2014/main" id="{69A0E3C6-5203-42AC-8B62-9C1BA21F45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3343" y="1313411"/>
              <a:ext cx="946219" cy="464953"/>
            </a:xfrm>
            <a:prstGeom prst="rect">
              <a:avLst/>
            </a:prstGeom>
            <a:noFill/>
            <a:ln>
              <a:noFill/>
            </a:ln>
            <a:effectLst/>
            <a:sp3d prstMaterial="softEdge">
              <a:bevelT w="127000" prst="artDeco"/>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64825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2400" y="223181"/>
            <a:ext cx="7592291" cy="577081"/>
          </a:xfrm>
          <a:prstGeom prst="rect">
            <a:avLst/>
          </a:prstGeom>
          <a:noFill/>
        </p:spPr>
        <p:txBody>
          <a:bodyPr wrap="square" rtlCol="0">
            <a:spAutoFit/>
          </a:bodyPr>
          <a:lstStyle/>
          <a:p>
            <a:pPr algn="ctr" defTabSz="685783">
              <a:lnSpc>
                <a:spcPct val="150000"/>
              </a:lnSpc>
            </a:pPr>
            <a:r>
              <a:rPr lang="en-US" sz="2100" dirty="0">
                <a:solidFill>
                  <a:prstClr val="black"/>
                </a:solidFill>
                <a:latin typeface="Times New Roman" pitchFamily="18" charset="0"/>
                <a:cs typeface="Times New Roman" pitchFamily="18" charset="0"/>
              </a:rPr>
              <a:t>     </a:t>
            </a:r>
          </a:p>
        </p:txBody>
      </p:sp>
      <p:sp>
        <p:nvSpPr>
          <p:cNvPr id="7" name="Rounded Rectangle 6"/>
          <p:cNvSpPr/>
          <p:nvPr/>
        </p:nvSpPr>
        <p:spPr>
          <a:xfrm>
            <a:off x="476211" y="4667259"/>
            <a:ext cx="5303520" cy="124942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400" b="1" dirty="0">
                <a:solidFill>
                  <a:srgbClr val="0070C0"/>
                </a:solidFill>
                <a:latin typeface="Times New Roman" pitchFamily="18" charset="0"/>
                <a:cs typeface="Times New Roman" pitchFamily="18" charset="0"/>
              </a:rPr>
              <a:t>AI LÀ VUA TÌM KIẾM?</a:t>
            </a:r>
            <a:endParaRPr lang="en-US" sz="4400" b="1" dirty="0">
              <a:solidFill>
                <a:srgbClr val="0070C0"/>
              </a:solidFill>
              <a:latin typeface="Times New Roman" pitchFamily="18" charset="0"/>
              <a:cs typeface="Times New Roman" pitchFamily="18" charset="0"/>
            </a:endParaRPr>
          </a:p>
        </p:txBody>
      </p:sp>
      <p:pic>
        <p:nvPicPr>
          <p:cNvPr id="1026" name="Picture 2" descr="Bút lông màu Thiên Long – Colokit FP-01 – FlexOffice - Thiên Long group"/>
          <p:cNvPicPr>
            <a:picLocks noChangeAspect="1" noChangeArrowheads="1"/>
          </p:cNvPicPr>
          <p:nvPr/>
        </p:nvPicPr>
        <p:blipFill rotWithShape="1">
          <a:blip r:embed="rId2">
            <a:extLst>
              <a:ext uri="{28A0092B-C50C-407E-A947-70E740481C1C}">
                <a14:useLocalDpi xmlns:a14="http://schemas.microsoft.com/office/drawing/2010/main" val="0"/>
              </a:ext>
            </a:extLst>
          </a:blip>
          <a:srcRect l="10791" r="5347"/>
          <a:stretch/>
        </p:blipFill>
        <p:spPr bwMode="auto">
          <a:xfrm>
            <a:off x="6660929" y="3032713"/>
            <a:ext cx="5076297" cy="33104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6281954-35DF-4D7F-8542-20DF9975B4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4" b="91353" l="7678" r="89888">
                        <a14:foregroundMark x1="7865" y1="27820" x2="7865" y2="27820"/>
                        <a14:foregroundMark x1="21910" y1="91353" x2="21910" y2="91353"/>
                        <a14:foregroundMark x1="82772" y1="77256" x2="82772" y2="77256"/>
                        <a14:foregroundMark x1="84457" y1="10150" x2="84457" y2="10150"/>
                        <a14:foregroundMark x1="89139" y1="22368" x2="89139" y2="22368"/>
                      </a14:backgroundRemoval>
                    </a14:imgEffect>
                  </a14:imgLayer>
                </a14:imgProps>
              </a:ext>
            </a:extLst>
          </a:blip>
          <a:stretch>
            <a:fillRect/>
          </a:stretch>
        </p:blipFill>
        <p:spPr>
          <a:xfrm>
            <a:off x="859581" y="31817"/>
            <a:ext cx="4673600" cy="4656096"/>
          </a:xfrm>
          <a:prstGeom prst="rect">
            <a:avLst/>
          </a:prstGeom>
        </p:spPr>
      </p:pic>
      <p:pic>
        <p:nvPicPr>
          <p:cNvPr id="9" name="Picture 8">
            <a:extLst>
              <a:ext uri="{FF2B5EF4-FFF2-40B4-BE49-F238E27FC236}">
                <a16:creationId xmlns:a16="http://schemas.microsoft.com/office/drawing/2014/main" id="{7F7E4A96-4087-4ACB-B67B-E3CD51310570}"/>
              </a:ext>
            </a:extLst>
          </p:cNvPr>
          <p:cNvPicPr>
            <a:picLocks noChangeAspect="1"/>
          </p:cNvPicPr>
          <p:nvPr/>
        </p:nvPicPr>
        <p:blipFill>
          <a:blip r:embed="rId5"/>
          <a:stretch>
            <a:fillRect/>
          </a:stretch>
        </p:blipFill>
        <p:spPr>
          <a:xfrm>
            <a:off x="5791200" y="498085"/>
            <a:ext cx="6120915" cy="2334575"/>
          </a:xfrm>
          <a:prstGeom prst="rect">
            <a:avLst/>
          </a:prstGeom>
        </p:spPr>
      </p:pic>
    </p:spTree>
    <p:extLst>
      <p:ext uri="{BB962C8B-B14F-4D97-AF65-F5344CB8AC3E}">
        <p14:creationId xmlns:p14="http://schemas.microsoft.com/office/powerpoint/2010/main" val="3456635273"/>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780964" y="273672"/>
          <a:ext cx="6209430" cy="6166880"/>
        </p:xfrm>
        <a:graphic>
          <a:graphicData uri="http://schemas.openxmlformats.org/drawingml/2006/table">
            <a:tbl>
              <a:tblPr firstRow="1" bandRow="1">
                <a:tableStyleId>{5940675A-B579-460E-94D1-54222C63F5DA}</a:tableStyleId>
              </a:tblPr>
              <a:tblGrid>
                <a:gridCol w="620943">
                  <a:extLst>
                    <a:ext uri="{9D8B030D-6E8A-4147-A177-3AD203B41FA5}">
                      <a16:colId xmlns:a16="http://schemas.microsoft.com/office/drawing/2014/main" val="1731208597"/>
                    </a:ext>
                  </a:extLst>
                </a:gridCol>
                <a:gridCol w="620943">
                  <a:extLst>
                    <a:ext uri="{9D8B030D-6E8A-4147-A177-3AD203B41FA5}">
                      <a16:colId xmlns:a16="http://schemas.microsoft.com/office/drawing/2014/main" val="2307640048"/>
                    </a:ext>
                  </a:extLst>
                </a:gridCol>
                <a:gridCol w="620943">
                  <a:extLst>
                    <a:ext uri="{9D8B030D-6E8A-4147-A177-3AD203B41FA5}">
                      <a16:colId xmlns:a16="http://schemas.microsoft.com/office/drawing/2014/main" val="68190387"/>
                    </a:ext>
                  </a:extLst>
                </a:gridCol>
                <a:gridCol w="620943">
                  <a:extLst>
                    <a:ext uri="{9D8B030D-6E8A-4147-A177-3AD203B41FA5}">
                      <a16:colId xmlns:a16="http://schemas.microsoft.com/office/drawing/2014/main" val="3306990814"/>
                    </a:ext>
                  </a:extLst>
                </a:gridCol>
                <a:gridCol w="620943">
                  <a:extLst>
                    <a:ext uri="{9D8B030D-6E8A-4147-A177-3AD203B41FA5}">
                      <a16:colId xmlns:a16="http://schemas.microsoft.com/office/drawing/2014/main" val="1993905538"/>
                    </a:ext>
                  </a:extLst>
                </a:gridCol>
                <a:gridCol w="620943">
                  <a:extLst>
                    <a:ext uri="{9D8B030D-6E8A-4147-A177-3AD203B41FA5}">
                      <a16:colId xmlns:a16="http://schemas.microsoft.com/office/drawing/2014/main" val="3313614559"/>
                    </a:ext>
                  </a:extLst>
                </a:gridCol>
                <a:gridCol w="620943">
                  <a:extLst>
                    <a:ext uri="{9D8B030D-6E8A-4147-A177-3AD203B41FA5}">
                      <a16:colId xmlns:a16="http://schemas.microsoft.com/office/drawing/2014/main" val="820986931"/>
                    </a:ext>
                  </a:extLst>
                </a:gridCol>
                <a:gridCol w="620943">
                  <a:extLst>
                    <a:ext uri="{9D8B030D-6E8A-4147-A177-3AD203B41FA5}">
                      <a16:colId xmlns:a16="http://schemas.microsoft.com/office/drawing/2014/main" val="1383100252"/>
                    </a:ext>
                  </a:extLst>
                </a:gridCol>
                <a:gridCol w="620943">
                  <a:extLst>
                    <a:ext uri="{9D8B030D-6E8A-4147-A177-3AD203B41FA5}">
                      <a16:colId xmlns:a16="http://schemas.microsoft.com/office/drawing/2014/main" val="3858490857"/>
                    </a:ext>
                  </a:extLst>
                </a:gridCol>
                <a:gridCol w="620943">
                  <a:extLst>
                    <a:ext uri="{9D8B030D-6E8A-4147-A177-3AD203B41FA5}">
                      <a16:colId xmlns:a16="http://schemas.microsoft.com/office/drawing/2014/main" val="27453688"/>
                    </a:ext>
                  </a:extLst>
                </a:gridCol>
              </a:tblGrid>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Đ</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Ô</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N</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G</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A</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T</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R</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U</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N</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G</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6656107"/>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T</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U</a:t>
                      </a: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M</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T</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R</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Ê</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Ô</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I</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T</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1674723"/>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T</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Ô</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K</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I</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R</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U</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R</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U</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N</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G</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594363"/>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R</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O</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K</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I</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Ô</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N</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M</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T</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4096073"/>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U</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M</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U</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I</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S</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G</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I</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N</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G</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4656389"/>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N</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A</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M</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Â</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Ô</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Q</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Ê</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Ô</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I</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T</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4680680"/>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G</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C</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H</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Â</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Â</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U</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R</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S</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U</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7279736"/>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Ơ</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R</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Ô</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P</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Ê</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Ô</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I</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T</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R</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4988521"/>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H</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Â</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Â</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U</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C</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R</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R</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1620048"/>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Đ</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Ô</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N</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G</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A</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N</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A</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M</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P</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E</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9658558"/>
                  </a:ext>
                </a:extLst>
              </a:tr>
            </a:tbl>
          </a:graphicData>
        </a:graphic>
      </p:graphicFrame>
      <p:sp>
        <p:nvSpPr>
          <p:cNvPr id="2" name="Rounded Rectangle 1"/>
          <p:cNvSpPr/>
          <p:nvPr/>
        </p:nvSpPr>
        <p:spPr>
          <a:xfrm>
            <a:off x="952464" y="285729"/>
            <a:ext cx="4300280" cy="65663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2667" b="1" dirty="0">
                <a:solidFill>
                  <a:prstClr val="white"/>
                </a:solidFill>
                <a:latin typeface="Times New Roman" pitchFamily="18" charset="0"/>
                <a:cs typeface="Times New Roman" pitchFamily="18" charset="0"/>
              </a:rPr>
              <a:t>AI LÀ VUA TÌM KIẾM?</a:t>
            </a:r>
            <a:endParaRPr lang="en-US" sz="2667" b="1" dirty="0">
              <a:solidFill>
                <a:prstClr val="white"/>
              </a:solidFill>
              <a:latin typeface="Times New Roman" pitchFamily="18" charset="0"/>
              <a:cs typeface="Times New Roman" pitchFamily="18" charset="0"/>
            </a:endParaRPr>
          </a:p>
        </p:txBody>
      </p:sp>
      <p:sp>
        <p:nvSpPr>
          <p:cNvPr id="3" name="TextBox 2"/>
          <p:cNvSpPr txBox="1"/>
          <p:nvPr/>
        </p:nvSpPr>
        <p:spPr>
          <a:xfrm>
            <a:off x="278296" y="1074005"/>
            <a:ext cx="5037984" cy="2308324"/>
          </a:xfrm>
          <a:prstGeom prst="rect">
            <a:avLst/>
          </a:prstGeom>
          <a:noFill/>
        </p:spPr>
        <p:txBody>
          <a:bodyPr wrap="square" rtlCol="0">
            <a:spAutoFit/>
          </a:bodyPr>
          <a:lstStyle/>
          <a:p>
            <a:pPr algn="just" defTabSz="914377"/>
            <a:r>
              <a:rPr lang="vi-VN" sz="2400" dirty="0">
                <a:solidFill>
                  <a:srgbClr val="0000FF"/>
                </a:solidFill>
                <a:latin typeface="Times New Roman" panose="02020603050405020304" pitchFamily="18" charset="0"/>
                <a:cs typeface="Times New Roman" panose="02020603050405020304" pitchFamily="18" charset="0"/>
              </a:rPr>
              <a:t>          Em hãy tìm các đáp án đúng trong bảng sau (hàng ngang, hàng dọc, hàng chéo), và lấy bút màu tô lên đáp án mình tìm được, bạn nào tìm được nhanh nhất sẽ trở thành</a:t>
            </a:r>
            <a:r>
              <a:rPr lang="vi-VN" sz="2400" dirty="0">
                <a:solidFill>
                  <a:srgbClr val="0070C0"/>
                </a:solidFill>
                <a:latin typeface="Times New Roman" pitchFamily="18" charset="0"/>
                <a:cs typeface="Times New Roman" pitchFamily="18" charset="0"/>
              </a:rPr>
              <a:t> </a:t>
            </a:r>
            <a:r>
              <a:rPr lang="vi-VN" sz="2400" dirty="0">
                <a:solidFill>
                  <a:srgbClr val="DAA404"/>
                </a:solidFill>
                <a:latin typeface="Times New Roman" pitchFamily="18" charset="0"/>
                <a:cs typeface="Times New Roman" pitchFamily="18" charset="0"/>
              </a:rPr>
              <a:t>“VUA TÌM KIẾM”</a:t>
            </a:r>
            <a:endParaRPr lang="en-US" sz="2000" dirty="0">
              <a:solidFill>
                <a:srgbClr val="DAA404"/>
              </a:solidFill>
              <a:latin typeface="Times New Roman" pitchFamily="18" charset="0"/>
              <a:cs typeface="Times New Roman" pitchFamily="18" charset="0"/>
            </a:endParaRPr>
          </a:p>
        </p:txBody>
      </p:sp>
      <p:sp>
        <p:nvSpPr>
          <p:cNvPr id="5" name="TextBox 4"/>
          <p:cNvSpPr txBox="1"/>
          <p:nvPr/>
        </p:nvSpPr>
        <p:spPr>
          <a:xfrm>
            <a:off x="406402" y="3280713"/>
            <a:ext cx="4994940" cy="3128613"/>
          </a:xfrm>
          <a:prstGeom prst="rect">
            <a:avLst/>
          </a:prstGeom>
          <a:noFill/>
          <a:ln w="28575">
            <a:solidFill>
              <a:srgbClr val="DAA404"/>
            </a:solidFill>
          </a:ln>
        </p:spPr>
        <p:txBody>
          <a:bodyPr wrap="square" rtlCol="0">
            <a:spAutoFit/>
          </a:bodyPr>
          <a:lstStyle/>
          <a:p>
            <a:pPr algn="just" defTabSz="914377"/>
            <a:r>
              <a:rPr lang="vi-VN" sz="2667" dirty="0">
                <a:solidFill>
                  <a:srgbClr val="FF0000"/>
                </a:solidFill>
                <a:latin typeface="Times New Roman" panose="02020603050405020304" pitchFamily="18" charset="0"/>
                <a:cs typeface="Times New Roman" panose="02020603050405020304" pitchFamily="18" charset="0"/>
              </a:rPr>
              <a:t>                      </a:t>
            </a:r>
            <a:r>
              <a:rPr lang="vi-VN" sz="2133" b="1" dirty="0">
                <a:solidFill>
                  <a:srgbClr val="0000FF"/>
                </a:solidFill>
                <a:latin typeface="Times New Roman" panose="02020603050405020304" pitchFamily="18" charset="0"/>
                <a:cs typeface="Times New Roman" panose="02020603050405020304" pitchFamily="18" charset="0"/>
              </a:rPr>
              <a:t>BỘ CÂU HỎI</a:t>
            </a:r>
          </a:p>
          <a:p>
            <a:pPr algn="just" defTabSz="914377"/>
            <a:r>
              <a:rPr lang="vi-VN" sz="2133" dirty="0">
                <a:solidFill>
                  <a:srgbClr val="FF3300"/>
                </a:solidFill>
                <a:latin typeface="Times New Roman" panose="02020603050405020304" pitchFamily="18" charset="0"/>
                <a:cs typeface="Times New Roman" panose="02020603050405020304" pitchFamily="18" charset="0"/>
              </a:rPr>
              <a:t>1.</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Quốc</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gia</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đông</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dân</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nhất</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thế</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giới</a:t>
            </a:r>
            <a:r>
              <a:rPr lang="en-US" sz="2133" dirty="0">
                <a:solidFill>
                  <a:srgbClr val="FF3300"/>
                </a:solidFill>
                <a:latin typeface="Times New Roman" panose="02020603050405020304" pitchFamily="18" charset="0"/>
                <a:cs typeface="Times New Roman" panose="02020603050405020304" pitchFamily="18" charset="0"/>
              </a:rPr>
              <a:t>?</a:t>
            </a:r>
          </a:p>
          <a:p>
            <a:pPr algn="just" defTabSz="914377"/>
            <a:r>
              <a:rPr lang="en-US" sz="2133" dirty="0">
                <a:solidFill>
                  <a:srgbClr val="FF3300"/>
                </a:solidFill>
                <a:latin typeface="Times New Roman" panose="02020603050405020304" pitchFamily="18" charset="0"/>
                <a:cs typeface="Times New Roman" panose="02020603050405020304" pitchFamily="18" charset="0"/>
              </a:rPr>
              <a:t>2. C</a:t>
            </a:r>
            <a:r>
              <a:rPr lang="vi-VN" sz="2133" dirty="0">
                <a:solidFill>
                  <a:srgbClr val="FF3300"/>
                </a:solidFill>
                <a:latin typeface="Times New Roman" panose="02020603050405020304" pitchFamily="18" charset="0"/>
                <a:cs typeface="Times New Roman" panose="02020603050405020304" pitchFamily="18" charset="0"/>
              </a:rPr>
              <a:t>ơ</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cấu</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dân</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số</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theo</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nhóm</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tuổi</a:t>
            </a:r>
            <a:r>
              <a:rPr lang="en-US" sz="2133" dirty="0">
                <a:solidFill>
                  <a:srgbClr val="FF3300"/>
                </a:solidFill>
                <a:latin typeface="Times New Roman" panose="02020603050405020304" pitchFamily="18" charset="0"/>
                <a:cs typeface="Times New Roman" panose="02020603050405020304" pitchFamily="18" charset="0"/>
              </a:rPr>
              <a:t> ở </a:t>
            </a:r>
            <a:r>
              <a:rPr lang="en-US" sz="2133" dirty="0" err="1">
                <a:solidFill>
                  <a:srgbClr val="FF3300"/>
                </a:solidFill>
                <a:latin typeface="Times New Roman" panose="02020603050405020304" pitchFamily="18" charset="0"/>
                <a:cs typeface="Times New Roman" panose="02020603050405020304" pitchFamily="18" charset="0"/>
              </a:rPr>
              <a:t>châu</a:t>
            </a:r>
            <a:r>
              <a:rPr lang="en-US" sz="2133" dirty="0">
                <a:solidFill>
                  <a:srgbClr val="FF3300"/>
                </a:solidFill>
                <a:latin typeface="Times New Roman" panose="02020603050405020304" pitchFamily="18" charset="0"/>
                <a:cs typeface="Times New Roman" panose="02020603050405020304" pitchFamily="18" charset="0"/>
              </a:rPr>
              <a:t> Á?</a:t>
            </a:r>
          </a:p>
          <a:p>
            <a:pPr algn="just" defTabSz="914377"/>
            <a:r>
              <a:rPr lang="en-US" sz="2133" dirty="0">
                <a:solidFill>
                  <a:srgbClr val="FF3300"/>
                </a:solidFill>
                <a:latin typeface="Times New Roman" panose="02020603050405020304" pitchFamily="18" charset="0"/>
                <a:cs typeface="Times New Roman" panose="02020603050405020304" pitchFamily="18" charset="0"/>
              </a:rPr>
              <a:t>3. </a:t>
            </a:r>
            <a:r>
              <a:rPr lang="en-US" sz="2133" dirty="0" err="1">
                <a:solidFill>
                  <a:srgbClr val="FF3300"/>
                </a:solidFill>
                <a:latin typeface="Times New Roman" panose="02020603050405020304" pitchFamily="18" charset="0"/>
                <a:cs typeface="Times New Roman" panose="02020603050405020304" pitchFamily="18" charset="0"/>
              </a:rPr>
              <a:t>Dân</a:t>
            </a:r>
            <a:r>
              <a:rPr lang="en-US" sz="2133" dirty="0">
                <a:solidFill>
                  <a:srgbClr val="FF3300"/>
                </a:solidFill>
                <a:latin typeface="Times New Roman" panose="02020603050405020304" pitchFamily="18" charset="0"/>
                <a:cs typeface="Times New Roman" panose="02020603050405020304" pitchFamily="18" charset="0"/>
              </a:rPr>
              <a:t> c</a:t>
            </a:r>
            <a:r>
              <a:rPr lang="vi-VN" sz="2133" dirty="0">
                <a:solidFill>
                  <a:srgbClr val="FF3300"/>
                </a:solidFill>
                <a:latin typeface="Times New Roman" panose="02020603050405020304" pitchFamily="18" charset="0"/>
                <a:cs typeface="Times New Roman" panose="02020603050405020304" pitchFamily="18" charset="0"/>
              </a:rPr>
              <a:t>ư</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châu</a:t>
            </a:r>
            <a:r>
              <a:rPr lang="en-US" sz="2133" dirty="0">
                <a:solidFill>
                  <a:srgbClr val="FF3300"/>
                </a:solidFill>
                <a:latin typeface="Times New Roman" panose="02020603050405020304" pitchFamily="18" charset="0"/>
                <a:cs typeface="Times New Roman" panose="02020603050405020304" pitchFamily="18" charset="0"/>
              </a:rPr>
              <a:t> Á </a:t>
            </a:r>
            <a:r>
              <a:rPr lang="en-US" sz="2133" dirty="0" err="1">
                <a:solidFill>
                  <a:srgbClr val="FF3300"/>
                </a:solidFill>
                <a:latin typeface="Times New Roman" panose="02020603050405020304" pitchFamily="18" charset="0"/>
                <a:cs typeface="Times New Roman" panose="02020603050405020304" pitchFamily="18" charset="0"/>
              </a:rPr>
              <a:t>chủ</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yếu</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thuộc</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chủng</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tộc</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nào</a:t>
            </a:r>
            <a:r>
              <a:rPr lang="en-US" sz="2133" dirty="0">
                <a:solidFill>
                  <a:srgbClr val="FF3300"/>
                </a:solidFill>
                <a:latin typeface="Times New Roman" panose="02020603050405020304" pitchFamily="18" charset="0"/>
                <a:cs typeface="Times New Roman" panose="02020603050405020304" pitchFamily="18" charset="0"/>
              </a:rPr>
              <a:t>?</a:t>
            </a:r>
          </a:p>
          <a:p>
            <a:pPr algn="just" defTabSz="914377"/>
            <a:r>
              <a:rPr lang="en-US" sz="2133" dirty="0">
                <a:solidFill>
                  <a:srgbClr val="FF3300"/>
                </a:solidFill>
                <a:latin typeface="Times New Roman" panose="02020603050405020304" pitchFamily="18" charset="0"/>
                <a:cs typeface="Times New Roman" panose="02020603050405020304" pitchFamily="18" charset="0"/>
              </a:rPr>
              <a:t>4. </a:t>
            </a:r>
            <a:r>
              <a:rPr lang="en-US" sz="2133" dirty="0" err="1">
                <a:solidFill>
                  <a:srgbClr val="FF3300"/>
                </a:solidFill>
                <a:latin typeface="Times New Roman" panose="02020603050405020304" pitchFamily="18" charset="0"/>
                <a:cs typeface="Times New Roman" panose="02020603050405020304" pitchFamily="18" charset="0"/>
              </a:rPr>
              <a:t>Khu</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vực</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có</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mật</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độ</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dân</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số</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cao</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nhất</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châu</a:t>
            </a:r>
            <a:r>
              <a:rPr lang="en-US" sz="2133" dirty="0">
                <a:solidFill>
                  <a:srgbClr val="FF3300"/>
                </a:solidFill>
                <a:latin typeface="Times New Roman" panose="02020603050405020304" pitchFamily="18" charset="0"/>
                <a:cs typeface="Times New Roman" panose="02020603050405020304" pitchFamily="18" charset="0"/>
              </a:rPr>
              <a:t> Á?</a:t>
            </a:r>
          </a:p>
          <a:p>
            <a:pPr algn="just" defTabSz="914377"/>
            <a:r>
              <a:rPr lang="en-US" sz="2133" dirty="0">
                <a:solidFill>
                  <a:srgbClr val="FF3300"/>
                </a:solidFill>
                <a:latin typeface="Times New Roman" panose="02020603050405020304" pitchFamily="18" charset="0"/>
                <a:cs typeface="Times New Roman" panose="02020603050405020304" pitchFamily="18" charset="0"/>
              </a:rPr>
              <a:t>5. </a:t>
            </a:r>
            <a:r>
              <a:rPr lang="en-US" sz="2133" dirty="0" err="1">
                <a:solidFill>
                  <a:srgbClr val="FF3300"/>
                </a:solidFill>
                <a:latin typeface="Times New Roman" panose="02020603050405020304" pitchFamily="18" charset="0"/>
                <a:cs typeface="Times New Roman" panose="02020603050405020304" pitchFamily="18" charset="0"/>
              </a:rPr>
              <a:t>Đô</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thị</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có</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số</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dân</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lớn</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nhất</a:t>
            </a:r>
            <a:r>
              <a:rPr lang="en-US" sz="2133" dirty="0">
                <a:solidFill>
                  <a:srgbClr val="FF3300"/>
                </a:solidFill>
                <a:latin typeface="Times New Roman" panose="02020603050405020304" pitchFamily="18" charset="0"/>
                <a:cs typeface="Times New Roman" panose="02020603050405020304" pitchFamily="18" charset="0"/>
              </a:rPr>
              <a:t> </a:t>
            </a:r>
            <a:r>
              <a:rPr lang="en-US" sz="2133" dirty="0" err="1">
                <a:solidFill>
                  <a:srgbClr val="FF3300"/>
                </a:solidFill>
                <a:latin typeface="Times New Roman" panose="02020603050405020304" pitchFamily="18" charset="0"/>
                <a:cs typeface="Times New Roman" panose="02020603050405020304" pitchFamily="18" charset="0"/>
              </a:rPr>
              <a:t>châu</a:t>
            </a:r>
            <a:r>
              <a:rPr lang="en-US" sz="2133" dirty="0">
                <a:solidFill>
                  <a:srgbClr val="FF3300"/>
                </a:solidFill>
                <a:latin typeface="Times New Roman" panose="02020603050405020304" pitchFamily="18" charset="0"/>
                <a:cs typeface="Times New Roman" panose="02020603050405020304" pitchFamily="18" charset="0"/>
              </a:rPr>
              <a:t> Á </a:t>
            </a:r>
            <a:r>
              <a:rPr lang="en-US" sz="2133" dirty="0" err="1">
                <a:solidFill>
                  <a:srgbClr val="FF3300"/>
                </a:solidFill>
                <a:latin typeface="Times New Roman" panose="02020603050405020304" pitchFamily="18" charset="0"/>
                <a:cs typeface="Times New Roman" panose="02020603050405020304" pitchFamily="18" charset="0"/>
              </a:rPr>
              <a:t>năm</a:t>
            </a:r>
            <a:r>
              <a:rPr lang="en-US" sz="2133" dirty="0">
                <a:solidFill>
                  <a:srgbClr val="FF3300"/>
                </a:solidFill>
                <a:latin typeface="Times New Roman" panose="02020603050405020304" pitchFamily="18" charset="0"/>
                <a:cs typeface="Times New Roman" panose="02020603050405020304" pitchFamily="18" charset="0"/>
              </a:rPr>
              <a:t> 2020?</a:t>
            </a:r>
          </a:p>
        </p:txBody>
      </p:sp>
      <p:pic>
        <p:nvPicPr>
          <p:cNvPr id="2050" name="Picture 2" descr="Search GIF | Gfycat">
            <a:extLst>
              <a:ext uri="{FF2B5EF4-FFF2-40B4-BE49-F238E27FC236}">
                <a16:creationId xmlns:a16="http://schemas.microsoft.com/office/drawing/2014/main" id="{D7E753A9-0B85-4D51-9835-609BA4625ED3}"/>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98293">
            <a:off x="165633" y="867231"/>
            <a:ext cx="879857" cy="633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784205"/>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BF3"/>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780964" y="273672"/>
          <a:ext cx="6209430" cy="6166880"/>
        </p:xfrm>
        <a:graphic>
          <a:graphicData uri="http://schemas.openxmlformats.org/drawingml/2006/table">
            <a:tbl>
              <a:tblPr firstRow="1" bandRow="1">
                <a:tableStyleId>{5940675A-B579-460E-94D1-54222C63F5DA}</a:tableStyleId>
              </a:tblPr>
              <a:tblGrid>
                <a:gridCol w="620943">
                  <a:extLst>
                    <a:ext uri="{9D8B030D-6E8A-4147-A177-3AD203B41FA5}">
                      <a16:colId xmlns:a16="http://schemas.microsoft.com/office/drawing/2014/main" val="1731208597"/>
                    </a:ext>
                  </a:extLst>
                </a:gridCol>
                <a:gridCol w="620943">
                  <a:extLst>
                    <a:ext uri="{9D8B030D-6E8A-4147-A177-3AD203B41FA5}">
                      <a16:colId xmlns:a16="http://schemas.microsoft.com/office/drawing/2014/main" val="2307640048"/>
                    </a:ext>
                  </a:extLst>
                </a:gridCol>
                <a:gridCol w="620943">
                  <a:extLst>
                    <a:ext uri="{9D8B030D-6E8A-4147-A177-3AD203B41FA5}">
                      <a16:colId xmlns:a16="http://schemas.microsoft.com/office/drawing/2014/main" val="68190387"/>
                    </a:ext>
                  </a:extLst>
                </a:gridCol>
                <a:gridCol w="620943">
                  <a:extLst>
                    <a:ext uri="{9D8B030D-6E8A-4147-A177-3AD203B41FA5}">
                      <a16:colId xmlns:a16="http://schemas.microsoft.com/office/drawing/2014/main" val="3306990814"/>
                    </a:ext>
                  </a:extLst>
                </a:gridCol>
                <a:gridCol w="620943">
                  <a:extLst>
                    <a:ext uri="{9D8B030D-6E8A-4147-A177-3AD203B41FA5}">
                      <a16:colId xmlns:a16="http://schemas.microsoft.com/office/drawing/2014/main" val="1993905538"/>
                    </a:ext>
                  </a:extLst>
                </a:gridCol>
                <a:gridCol w="620943">
                  <a:extLst>
                    <a:ext uri="{9D8B030D-6E8A-4147-A177-3AD203B41FA5}">
                      <a16:colId xmlns:a16="http://schemas.microsoft.com/office/drawing/2014/main" val="3313614559"/>
                    </a:ext>
                  </a:extLst>
                </a:gridCol>
                <a:gridCol w="620943">
                  <a:extLst>
                    <a:ext uri="{9D8B030D-6E8A-4147-A177-3AD203B41FA5}">
                      <a16:colId xmlns:a16="http://schemas.microsoft.com/office/drawing/2014/main" val="820986931"/>
                    </a:ext>
                  </a:extLst>
                </a:gridCol>
                <a:gridCol w="620943">
                  <a:extLst>
                    <a:ext uri="{9D8B030D-6E8A-4147-A177-3AD203B41FA5}">
                      <a16:colId xmlns:a16="http://schemas.microsoft.com/office/drawing/2014/main" val="1383100252"/>
                    </a:ext>
                  </a:extLst>
                </a:gridCol>
                <a:gridCol w="620943">
                  <a:extLst>
                    <a:ext uri="{9D8B030D-6E8A-4147-A177-3AD203B41FA5}">
                      <a16:colId xmlns:a16="http://schemas.microsoft.com/office/drawing/2014/main" val="3858490857"/>
                    </a:ext>
                  </a:extLst>
                </a:gridCol>
                <a:gridCol w="620943">
                  <a:extLst>
                    <a:ext uri="{9D8B030D-6E8A-4147-A177-3AD203B41FA5}">
                      <a16:colId xmlns:a16="http://schemas.microsoft.com/office/drawing/2014/main" val="27453688"/>
                    </a:ext>
                  </a:extLst>
                </a:gridCol>
              </a:tblGrid>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Đ</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Ô</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N</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G</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A</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T</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R</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U</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N</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G</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6656107"/>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T</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700" b="1">
                          <a:solidFill>
                            <a:schemeClr val="tx1">
                              <a:lumMod val="95000"/>
                              <a:lumOff val="5000"/>
                            </a:schemeClr>
                          </a:solidFill>
                          <a:latin typeface="SVN-Comic Sans MS" panose="02040603050506020204" pitchFamily="18" charset="0"/>
                        </a:rPr>
                        <a:t>U</a:t>
                      </a: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M</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T</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R</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2700" b="1">
                          <a:solidFill>
                            <a:schemeClr val="tx1">
                              <a:lumMod val="95000"/>
                              <a:lumOff val="5000"/>
                            </a:schemeClr>
                          </a:solidFill>
                          <a:latin typeface="SVN-Comic Sans MS" panose="02040603050506020204" pitchFamily="18" charset="0"/>
                        </a:rPr>
                        <a:t>Ê</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Ô</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I</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T</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1674723"/>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T</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Ô</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K</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I</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R</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U</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R</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U</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N</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G</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594363"/>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R</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O</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K</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I</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Ô</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N</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04BFAE"/>
                    </a:solidFill>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04BFAE"/>
                    </a:solidFill>
                  </a:tcPr>
                </a:tc>
                <a:tc>
                  <a:txBody>
                    <a:bodyPr/>
                    <a:lstStyle/>
                    <a:p>
                      <a:pPr algn="ctr"/>
                      <a:r>
                        <a:rPr lang="en-US" sz="2700" b="1">
                          <a:solidFill>
                            <a:schemeClr val="tx1">
                              <a:lumMod val="95000"/>
                              <a:lumOff val="5000"/>
                            </a:schemeClr>
                          </a:solidFill>
                          <a:latin typeface="SVN-Comic Sans MS" panose="02040603050506020204" pitchFamily="18" charset="0"/>
                        </a:rPr>
                        <a:t>M</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04BFAE"/>
                    </a:solidFill>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04BFAE"/>
                    </a:solidFill>
                  </a:tcPr>
                </a:tc>
                <a:tc>
                  <a:txBody>
                    <a:bodyPr/>
                    <a:lstStyle/>
                    <a:p>
                      <a:pPr algn="ctr"/>
                      <a:r>
                        <a:rPr lang="en-US" sz="2700" b="1">
                          <a:solidFill>
                            <a:schemeClr val="tx1">
                              <a:lumMod val="95000"/>
                              <a:lumOff val="5000"/>
                            </a:schemeClr>
                          </a:solidFill>
                          <a:latin typeface="SVN-Comic Sans MS" panose="02040603050506020204" pitchFamily="18" charset="0"/>
                        </a:rPr>
                        <a:t>T</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4096073"/>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U</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M</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U</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I</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S</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G</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2700" b="1">
                          <a:solidFill>
                            <a:schemeClr val="tx1">
                              <a:lumMod val="95000"/>
                              <a:lumOff val="5000"/>
                            </a:schemeClr>
                          </a:solidFill>
                          <a:latin typeface="SVN-Comic Sans MS" panose="02040603050506020204" pitchFamily="18" charset="0"/>
                        </a:rPr>
                        <a:t>I</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N</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G</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4656389"/>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N</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A</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M</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Â</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Ô</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Q</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2700" b="1">
                          <a:solidFill>
                            <a:schemeClr val="tx1">
                              <a:lumMod val="95000"/>
                              <a:lumOff val="5000"/>
                            </a:schemeClr>
                          </a:solidFill>
                          <a:latin typeface="SVN-Comic Sans MS" panose="02040603050506020204" pitchFamily="18" charset="0"/>
                        </a:rPr>
                        <a:t>Ê</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Ô</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I</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T</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4680680"/>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G</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C</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H</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Â</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Â</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U</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R</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S</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U</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7279736"/>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Ơ</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00FF"/>
                    </a:solidFill>
                  </a:tcPr>
                </a:tc>
                <a:tc>
                  <a:txBody>
                    <a:bodyPr/>
                    <a:lstStyle/>
                    <a:p>
                      <a:pPr algn="ctr"/>
                      <a:r>
                        <a:rPr lang="en-US" sz="2700" b="1">
                          <a:solidFill>
                            <a:schemeClr val="tx1">
                              <a:lumMod val="95000"/>
                              <a:lumOff val="5000"/>
                            </a:schemeClr>
                          </a:solidFill>
                          <a:latin typeface="SVN-Comic Sans MS" panose="02040603050506020204" pitchFamily="18" charset="0"/>
                        </a:rPr>
                        <a:t>R</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00FF"/>
                    </a:solidFill>
                  </a:tcPr>
                </a:tc>
                <a:tc>
                  <a:txBody>
                    <a:bodyPr/>
                    <a:lstStyle/>
                    <a:p>
                      <a:pPr algn="ctr"/>
                      <a:r>
                        <a:rPr lang="en-US" sz="2700" b="1">
                          <a:solidFill>
                            <a:schemeClr val="tx1">
                              <a:lumMod val="95000"/>
                              <a:lumOff val="5000"/>
                            </a:schemeClr>
                          </a:solidFill>
                          <a:latin typeface="SVN-Comic Sans MS" panose="02040603050506020204" pitchFamily="18" charset="0"/>
                        </a:rPr>
                        <a:t>Ô</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00FF"/>
                    </a:solidFill>
                  </a:tcPr>
                </a:tc>
                <a:tc>
                  <a:txBody>
                    <a:bodyPr/>
                    <a:lstStyle/>
                    <a:p>
                      <a:pPr algn="ctr"/>
                      <a:r>
                        <a:rPr lang="en-US" sz="2700" b="1">
                          <a:solidFill>
                            <a:schemeClr val="tx1">
                              <a:lumMod val="95000"/>
                              <a:lumOff val="5000"/>
                            </a:schemeClr>
                          </a:solidFill>
                          <a:latin typeface="SVN-Comic Sans MS" panose="02040603050506020204" pitchFamily="18" charset="0"/>
                        </a:rPr>
                        <a:t>P</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00FF"/>
                    </a:solidFill>
                  </a:tcPr>
                </a:tc>
                <a:tc>
                  <a:txBody>
                    <a:bodyPr/>
                    <a:lstStyle/>
                    <a:p>
                      <a:pPr algn="ctr"/>
                      <a:r>
                        <a:rPr lang="en-US" sz="2700" b="1">
                          <a:solidFill>
                            <a:schemeClr val="tx1">
                              <a:lumMod val="95000"/>
                              <a:lumOff val="5000"/>
                            </a:schemeClr>
                          </a:solidFill>
                          <a:latin typeface="SVN-Comic Sans MS" panose="02040603050506020204" pitchFamily="18" charset="0"/>
                        </a:rPr>
                        <a:t>Ê</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00FF"/>
                    </a:solidFill>
                  </a:tcPr>
                </a:tc>
                <a:tc>
                  <a:txBody>
                    <a:bodyPr/>
                    <a:lstStyle/>
                    <a:p>
                      <a:pPr algn="ctr"/>
                      <a:r>
                        <a:rPr lang="en-US" sz="2700" b="1">
                          <a:solidFill>
                            <a:schemeClr val="tx1">
                              <a:lumMod val="95000"/>
                              <a:lumOff val="5000"/>
                            </a:schemeClr>
                          </a:solidFill>
                          <a:latin typeface="SVN-Comic Sans MS" panose="02040603050506020204" pitchFamily="18" charset="0"/>
                        </a:rPr>
                        <a:t>Ô</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00FF"/>
                    </a:solidFill>
                  </a:tcPr>
                </a:tc>
                <a:tc>
                  <a:txBody>
                    <a:bodyPr/>
                    <a:lstStyle/>
                    <a:p>
                      <a:pPr algn="ctr"/>
                      <a:r>
                        <a:rPr lang="en-US" sz="2700" b="1">
                          <a:solidFill>
                            <a:schemeClr val="tx1">
                              <a:lumMod val="95000"/>
                              <a:lumOff val="5000"/>
                            </a:schemeClr>
                          </a:solidFill>
                          <a:latin typeface="SVN-Comic Sans MS" panose="02040603050506020204" pitchFamily="18" charset="0"/>
                        </a:rPr>
                        <a:t>I</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00FF"/>
                    </a:solidFill>
                  </a:tcPr>
                </a:tc>
                <a:tc>
                  <a:txBody>
                    <a:bodyPr/>
                    <a:lstStyle/>
                    <a:p>
                      <a:pPr algn="ctr"/>
                      <a:r>
                        <a:rPr lang="en-US" sz="2700" b="1">
                          <a:solidFill>
                            <a:schemeClr val="tx1">
                              <a:lumMod val="95000"/>
                              <a:lumOff val="5000"/>
                            </a:schemeClr>
                          </a:solidFill>
                          <a:latin typeface="SVN-Comic Sans MS" panose="02040603050506020204" pitchFamily="18" charset="0"/>
                        </a:rPr>
                        <a:t>T</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R</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4988521"/>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H</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Â</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Â</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U</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C</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R</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rPr>
                        <a:t>R</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700" b="1">
                          <a:solidFill>
                            <a:schemeClr val="tx1">
                              <a:lumMod val="95000"/>
                              <a:lumOff val="5000"/>
                            </a:schemeClr>
                          </a:solidFill>
                          <a:latin typeface="SVN-Comic Sans MS" panose="02040603050506020204" pitchFamily="18" charset="0"/>
                        </a:rPr>
                        <a:t>A</a:t>
                      </a:r>
                      <a:endParaRPr lang="en-US" sz="2700" b="1" dirty="0">
                        <a:solidFill>
                          <a:schemeClr val="tx1">
                            <a:lumMod val="95000"/>
                            <a:lumOff val="5000"/>
                          </a:schemeClr>
                        </a:solidFill>
                        <a:latin typeface="SVN-Comic Sans MS" panose="020406030505060202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1620048"/>
                  </a:ext>
                </a:extLst>
              </a:tr>
              <a:tr h="616688">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Đ</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Ô</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N</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G</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A</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N</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A</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M</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P</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1">
                          <a:solidFill>
                            <a:schemeClr val="tx1">
                              <a:lumMod val="95000"/>
                              <a:lumOff val="5000"/>
                            </a:schemeClr>
                          </a:solidFill>
                          <a:latin typeface="SVN-Comic Sans MS" panose="02040603050506020204" pitchFamily="18" charset="0"/>
                          <a:cs typeface="Times New Roman" panose="02020603050405020304" pitchFamily="18" charset="0"/>
                        </a:rPr>
                        <a:t>E</a:t>
                      </a:r>
                      <a:endParaRPr lang="en-US" sz="2700" b="1" dirty="0">
                        <a:solidFill>
                          <a:schemeClr val="tx1">
                            <a:lumMod val="95000"/>
                            <a:lumOff val="5000"/>
                          </a:schemeClr>
                        </a:solidFill>
                        <a:latin typeface="SVN-Comic Sans MS" panose="02040603050506020204" pitchFamily="18" charset="0"/>
                        <a:cs typeface="Times New Roman" panose="02020603050405020304" pitchFamily="18" charset="0"/>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59658558"/>
                  </a:ext>
                </a:extLst>
              </a:tr>
            </a:tbl>
          </a:graphicData>
        </a:graphic>
      </p:graphicFrame>
      <p:sp>
        <p:nvSpPr>
          <p:cNvPr id="6" name="Rounded Rectangle 2">
            <a:extLst>
              <a:ext uri="{FF2B5EF4-FFF2-40B4-BE49-F238E27FC236}">
                <a16:creationId xmlns:a16="http://schemas.microsoft.com/office/drawing/2014/main" id="{143339EE-7BE7-4AFD-9914-E221B051F0DD}"/>
              </a:ext>
            </a:extLst>
          </p:cNvPr>
          <p:cNvSpPr/>
          <p:nvPr/>
        </p:nvSpPr>
        <p:spPr>
          <a:xfrm>
            <a:off x="201609" y="1193800"/>
            <a:ext cx="5915771" cy="8755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733" b="1" dirty="0">
                <a:solidFill>
                  <a:srgbClr val="DAA404"/>
                </a:solidFill>
                <a:latin typeface="#9Slide07 IcielBaliho Script" pitchFamily="2" charset="0"/>
                <a:cs typeface="Times New Roman" panose="02020603050405020304" pitchFamily="18" charset="0"/>
              </a:rPr>
              <a:t>TÔI LÀ VUA TÌM KIẾM</a:t>
            </a:r>
            <a:endParaRPr lang="en-US" sz="3733" b="1" dirty="0">
              <a:solidFill>
                <a:srgbClr val="DAA404"/>
              </a:solidFill>
              <a:latin typeface="#9Slide07 IcielBaliho Script" pitchFamily="2" charset="0"/>
              <a:cs typeface="Times New Roman" panose="02020603050405020304" pitchFamily="18" charset="0"/>
            </a:endParaRPr>
          </a:p>
        </p:txBody>
      </p:sp>
      <p:pic>
        <p:nvPicPr>
          <p:cNvPr id="7" name="Picture 2" descr="medallion_burst_animation.gif -">
            <a:extLst>
              <a:ext uri="{FF2B5EF4-FFF2-40B4-BE49-F238E27FC236}">
                <a16:creationId xmlns:a16="http://schemas.microsoft.com/office/drawing/2014/main" id="{AD37E834-9D79-4CE1-8612-4636E7D9655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283" y="2209800"/>
            <a:ext cx="5699549" cy="427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965277"/>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8">
            <a:extLst>
              <a:ext uri="{FF2B5EF4-FFF2-40B4-BE49-F238E27FC236}">
                <a16:creationId xmlns:a16="http://schemas.microsoft.com/office/drawing/2014/main" id="{37265EBD-261D-48E8-846B-EC6BDAF48F7A}"/>
              </a:ext>
            </a:extLst>
          </p:cNvPr>
          <p:cNvGrpSpPr>
            <a:grpSpLocks/>
          </p:cNvGrpSpPr>
          <p:nvPr/>
        </p:nvGrpSpPr>
        <p:grpSpPr bwMode="auto">
          <a:xfrm>
            <a:off x="2352325" y="0"/>
            <a:ext cx="7487353" cy="1518044"/>
            <a:chOff x="630" y="986"/>
            <a:chExt cx="6049" cy="912"/>
          </a:xfrm>
        </p:grpSpPr>
        <p:grpSp>
          <p:nvGrpSpPr>
            <p:cNvPr id="3" name="圆角矩形 7">
              <a:extLst>
                <a:ext uri="{FF2B5EF4-FFF2-40B4-BE49-F238E27FC236}">
                  <a16:creationId xmlns:a16="http://schemas.microsoft.com/office/drawing/2014/main" id="{56C88B9D-785E-4346-AE39-914A09D0E084}"/>
                </a:ext>
              </a:extLst>
            </p:cNvPr>
            <p:cNvGrpSpPr>
              <a:grpSpLocks/>
            </p:cNvGrpSpPr>
            <p:nvPr/>
          </p:nvGrpSpPr>
          <p:grpSpPr bwMode="auto">
            <a:xfrm>
              <a:off x="630" y="986"/>
              <a:ext cx="6049" cy="540"/>
              <a:chOff x="457" y="737"/>
              <a:chExt cx="4800" cy="572"/>
            </a:xfrm>
          </p:grpSpPr>
          <p:pic>
            <p:nvPicPr>
              <p:cNvPr id="5" name="圆角矩形 7">
                <a:extLst>
                  <a:ext uri="{FF2B5EF4-FFF2-40B4-BE49-F238E27FC236}">
                    <a16:creationId xmlns:a16="http://schemas.microsoft.com/office/drawing/2014/main" id="{B57C1236-E332-4A56-B41B-A92A28DC7828}"/>
                  </a:ext>
                </a:extLst>
              </p:cNvPr>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 y="737"/>
                <a:ext cx="4800" cy="57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04">
                <a:extLst>
                  <a:ext uri="{FF2B5EF4-FFF2-40B4-BE49-F238E27FC236}">
                    <a16:creationId xmlns:a16="http://schemas.microsoft.com/office/drawing/2014/main" id="{246C9EDE-A5DF-40E2-998F-995CD41AA99D}"/>
                  </a:ext>
                </a:extLst>
              </p:cNvPr>
              <p:cNvSpPr txBox="1">
                <a:spLocks noChangeArrowheads="1"/>
              </p:cNvSpPr>
              <p:nvPr/>
            </p:nvSpPr>
            <p:spPr bwMode="auto">
              <a:xfrm>
                <a:off x="519" y="822"/>
                <a:ext cx="467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914377"/>
                <a:endParaRPr lang="zh-CN" altLang="en-US" sz="2399">
                  <a:solidFill>
                    <a:srgbClr val="FFFFFF"/>
                  </a:solidFill>
                  <a:latin typeface="Calibri" pitchFamily="34" charset="0"/>
                  <a:ea typeface="宋体" charset="-122"/>
                </a:endParaRPr>
              </a:p>
            </p:txBody>
          </p:sp>
        </p:grpSp>
        <p:sp>
          <p:nvSpPr>
            <p:cNvPr id="4" name="TextBox 19">
              <a:extLst>
                <a:ext uri="{FF2B5EF4-FFF2-40B4-BE49-F238E27FC236}">
                  <a16:creationId xmlns:a16="http://schemas.microsoft.com/office/drawing/2014/main" id="{A1B40044-F16B-4994-99CB-1DAFD88A889B}"/>
                </a:ext>
              </a:extLst>
            </p:cNvPr>
            <p:cNvSpPr txBox="1">
              <a:spLocks noChangeArrowheads="1"/>
            </p:cNvSpPr>
            <p:nvPr/>
          </p:nvSpPr>
          <p:spPr bwMode="auto">
            <a:xfrm>
              <a:off x="847" y="1029"/>
              <a:ext cx="5615" cy="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914377"/>
              <a:r>
                <a:rPr lang="en-US" altLang="zh-CN" sz="4400" b="1" dirty="0" err="1">
                  <a:solidFill>
                    <a:srgbClr val="FFFF00"/>
                  </a:solidFill>
                  <a:effectLst>
                    <a:outerShdw blurRad="38100" dist="38100" dir="2700000" algn="tl">
                      <a:srgbClr val="000000">
                        <a:alpha val="43137"/>
                      </a:srgbClr>
                    </a:outerShdw>
                  </a:effectLst>
                  <a:latin typeface="#9Slide03 Roboto Condensed"/>
                  <a:ea typeface="微软雅黑" pitchFamily="34" charset="-122"/>
                </a:rPr>
                <a:t>Xung</a:t>
              </a:r>
              <a:r>
                <a:rPr lang="en-US" altLang="zh-CN" sz="4400" b="1" dirty="0">
                  <a:solidFill>
                    <a:srgbClr val="FFFF00"/>
                  </a:solidFill>
                  <a:effectLst>
                    <a:outerShdw blurRad="38100" dist="38100" dir="2700000" algn="tl">
                      <a:srgbClr val="000000">
                        <a:alpha val="43137"/>
                      </a:srgbClr>
                    </a:outerShdw>
                  </a:effectLst>
                  <a:latin typeface="#9Slide03 Roboto Condensed"/>
                  <a:ea typeface="微软雅黑" pitchFamily="34" charset="-122"/>
                </a:rPr>
                <a:t> </a:t>
              </a:r>
              <a:r>
                <a:rPr lang="en-US" altLang="zh-CN" sz="4400" b="1" dirty="0" err="1">
                  <a:solidFill>
                    <a:srgbClr val="FFFF00"/>
                  </a:solidFill>
                  <a:effectLst>
                    <a:outerShdw blurRad="38100" dist="38100" dir="2700000" algn="tl">
                      <a:srgbClr val="000000">
                        <a:alpha val="43137"/>
                      </a:srgbClr>
                    </a:outerShdw>
                  </a:effectLst>
                  <a:latin typeface="#9Slide03 Roboto Condensed"/>
                  <a:ea typeface="微软雅黑" pitchFamily="34" charset="-122"/>
                </a:rPr>
                <a:t>đột</a:t>
              </a:r>
              <a:r>
                <a:rPr lang="en-US" altLang="zh-CN" sz="4400" b="1" dirty="0">
                  <a:solidFill>
                    <a:srgbClr val="FFFF00"/>
                  </a:solidFill>
                  <a:effectLst>
                    <a:outerShdw blurRad="38100" dist="38100" dir="2700000" algn="tl">
                      <a:srgbClr val="000000">
                        <a:alpha val="43137"/>
                      </a:srgbClr>
                    </a:outerShdw>
                  </a:effectLst>
                  <a:latin typeface="#9Slide03 Roboto Condensed"/>
                  <a:ea typeface="微软雅黑" pitchFamily="34" charset="-122"/>
                </a:rPr>
                <a:t> </a:t>
              </a:r>
              <a:r>
                <a:rPr lang="en-US" altLang="zh-CN" sz="4400" b="1" dirty="0" err="1">
                  <a:solidFill>
                    <a:srgbClr val="FFFF00"/>
                  </a:solidFill>
                  <a:effectLst>
                    <a:outerShdw blurRad="38100" dist="38100" dir="2700000" algn="tl">
                      <a:srgbClr val="000000">
                        <a:alpha val="43137"/>
                      </a:srgbClr>
                    </a:outerShdw>
                  </a:effectLst>
                  <a:latin typeface="#9Slide03 Roboto Condensed"/>
                  <a:ea typeface="微软雅黑" pitchFamily="34" charset="-122"/>
                </a:rPr>
                <a:t>tôn</a:t>
              </a:r>
              <a:r>
                <a:rPr lang="en-US" altLang="zh-CN" sz="4400" b="1" dirty="0">
                  <a:solidFill>
                    <a:srgbClr val="FFFF00"/>
                  </a:solidFill>
                  <a:effectLst>
                    <a:outerShdw blurRad="38100" dist="38100" dir="2700000" algn="tl">
                      <a:srgbClr val="000000">
                        <a:alpha val="43137"/>
                      </a:srgbClr>
                    </a:outerShdw>
                  </a:effectLst>
                  <a:latin typeface="#9Slide03 Roboto Condensed"/>
                  <a:ea typeface="微软雅黑" pitchFamily="34" charset="-122"/>
                </a:rPr>
                <a:t> </a:t>
              </a:r>
              <a:r>
                <a:rPr lang="en-US" altLang="zh-CN" sz="4400" b="1" dirty="0" err="1">
                  <a:solidFill>
                    <a:srgbClr val="FFFF00"/>
                  </a:solidFill>
                  <a:effectLst>
                    <a:outerShdw blurRad="38100" dist="38100" dir="2700000" algn="tl">
                      <a:srgbClr val="000000">
                        <a:alpha val="43137"/>
                      </a:srgbClr>
                    </a:outerShdw>
                  </a:effectLst>
                  <a:latin typeface="#9Slide03 Roboto Condensed"/>
                  <a:ea typeface="微软雅黑" pitchFamily="34" charset="-122"/>
                </a:rPr>
                <a:t>giáo</a:t>
              </a:r>
              <a:r>
                <a:rPr lang="en-US" altLang="zh-CN" sz="4400" b="1" dirty="0">
                  <a:solidFill>
                    <a:srgbClr val="FFFF00"/>
                  </a:solidFill>
                  <a:effectLst>
                    <a:outerShdw blurRad="38100" dist="38100" dir="2700000" algn="tl">
                      <a:srgbClr val="000000">
                        <a:alpha val="43137"/>
                      </a:srgbClr>
                    </a:outerShdw>
                  </a:effectLst>
                  <a:latin typeface="#9Slide03 Roboto Condensed"/>
                  <a:ea typeface="微软雅黑" pitchFamily="34" charset="-122"/>
                </a:rPr>
                <a:t> ở </a:t>
              </a:r>
              <a:r>
                <a:rPr lang="en-US" altLang="zh-CN" sz="4400" b="1" dirty="0" err="1">
                  <a:solidFill>
                    <a:srgbClr val="FFFF00"/>
                  </a:solidFill>
                  <a:effectLst>
                    <a:outerShdw blurRad="38100" dist="38100" dir="2700000" algn="tl">
                      <a:srgbClr val="000000">
                        <a:alpha val="43137"/>
                      </a:srgbClr>
                    </a:outerShdw>
                  </a:effectLst>
                  <a:latin typeface="#9Slide03 Roboto Condensed"/>
                  <a:ea typeface="微软雅黑" pitchFamily="34" charset="-122"/>
                </a:rPr>
                <a:t>châu</a:t>
              </a:r>
              <a:r>
                <a:rPr lang="en-US" altLang="zh-CN" sz="4400" b="1" dirty="0">
                  <a:solidFill>
                    <a:srgbClr val="FFFF00"/>
                  </a:solidFill>
                  <a:effectLst>
                    <a:outerShdw blurRad="38100" dist="38100" dir="2700000" algn="tl">
                      <a:srgbClr val="000000">
                        <a:alpha val="43137"/>
                      </a:srgbClr>
                    </a:outerShdw>
                  </a:effectLst>
                  <a:latin typeface="#9Slide03 Roboto Condensed"/>
                  <a:ea typeface="微软雅黑" pitchFamily="34" charset="-122"/>
                </a:rPr>
                <a:t> Á</a:t>
              </a:r>
            </a:p>
          </p:txBody>
        </p:sp>
      </p:grpSp>
      <p:pic>
        <p:nvPicPr>
          <p:cNvPr id="7" name="video xung dot ton giao">
            <a:hlinkClick r:id="" action="ppaction://media"/>
            <a:extLst>
              <a:ext uri="{FF2B5EF4-FFF2-40B4-BE49-F238E27FC236}">
                <a16:creationId xmlns:a16="http://schemas.microsoft.com/office/drawing/2014/main" id="{E6C9870D-D426-4ADF-8FA1-2FD1D81074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0232" y="993348"/>
            <a:ext cx="10074443" cy="5666875"/>
          </a:xfrm>
          <a:prstGeom prst="rect">
            <a:avLst/>
          </a:prstGeom>
        </p:spPr>
      </p:pic>
    </p:spTree>
    <p:extLst>
      <p:ext uri="{BB962C8B-B14F-4D97-AF65-F5344CB8AC3E}">
        <p14:creationId xmlns:p14="http://schemas.microsoft.com/office/powerpoint/2010/main" val="2446083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37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3E5B3EA1-AE2D-4797-A456-0792A43E6858}"/>
              </a:ext>
            </a:extLst>
          </p:cNvPr>
          <p:cNvSpPr txBox="1">
            <a:spLocks noChangeArrowheads="1"/>
          </p:cNvSpPr>
          <p:nvPr/>
        </p:nvSpPr>
        <p:spPr bwMode="auto">
          <a:xfrm>
            <a:off x="508001" y="371441"/>
            <a:ext cx="5407817" cy="1323439"/>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914377"/>
            <a:r>
              <a:rPr lang="en-US" altLang="zh-CN" sz="4000" b="1" dirty="0">
                <a:solidFill>
                  <a:srgbClr val="0000FF"/>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TỚ LÀM </a:t>
            </a:r>
          </a:p>
          <a:p>
            <a:pPr algn="ctr" defTabSz="914377"/>
            <a:r>
              <a:rPr lang="en-US" altLang="zh-CN" sz="4000" b="1" dirty="0">
                <a:solidFill>
                  <a:srgbClr val="0000FF"/>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SỨ GIẢ HOÀ BÌNH</a:t>
            </a:r>
          </a:p>
        </p:txBody>
      </p:sp>
      <p:sp>
        <p:nvSpPr>
          <p:cNvPr id="10" name="Rectangle 9">
            <a:extLst>
              <a:ext uri="{FF2B5EF4-FFF2-40B4-BE49-F238E27FC236}">
                <a16:creationId xmlns:a16="http://schemas.microsoft.com/office/drawing/2014/main" id="{2C27DC72-A995-41BF-AF47-D0E073874676}"/>
              </a:ext>
            </a:extLst>
          </p:cNvPr>
          <p:cNvSpPr/>
          <p:nvPr/>
        </p:nvSpPr>
        <p:spPr>
          <a:xfrm>
            <a:off x="436496" y="2501556"/>
            <a:ext cx="5550827" cy="4119641"/>
          </a:xfrm>
          <a:prstGeom prst="rect">
            <a:avLst/>
          </a:prstGeom>
          <a:solidFill>
            <a:srgbClr val="0000FF"/>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15" name="Picture 14">
            <a:extLst>
              <a:ext uri="{FF2B5EF4-FFF2-40B4-BE49-F238E27FC236}">
                <a16:creationId xmlns:a16="http://schemas.microsoft.com/office/drawing/2014/main" id="{0858AC3C-07E2-48A1-AA87-4197F4B7DA5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319729" y="359102"/>
            <a:ext cx="5587935" cy="353990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7" name="Picture 16">
            <a:extLst>
              <a:ext uri="{FF2B5EF4-FFF2-40B4-BE49-F238E27FC236}">
                <a16:creationId xmlns:a16="http://schemas.microsoft.com/office/drawing/2014/main" id="{086218DD-9A5A-4431-B171-9A44797E6C7E}"/>
              </a:ext>
            </a:extLst>
          </p:cNvPr>
          <p:cNvPicPr>
            <a:picLocks noChangeAspect="1"/>
          </p:cNvPicPr>
          <p:nvPr/>
        </p:nvPicPr>
        <p:blipFill>
          <a:blip r:embed="rId4" cstate="print"/>
          <a:stretch>
            <a:fillRect/>
          </a:stretch>
        </p:blipFill>
        <p:spPr>
          <a:xfrm>
            <a:off x="6371546" y="4574302"/>
            <a:ext cx="2633863" cy="19753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8" name="Picture 17">
            <a:extLst>
              <a:ext uri="{FF2B5EF4-FFF2-40B4-BE49-F238E27FC236}">
                <a16:creationId xmlns:a16="http://schemas.microsoft.com/office/drawing/2014/main" id="{39AE11F1-BA57-4CFD-AC95-EBC0FE49AF0F}"/>
              </a:ext>
            </a:extLst>
          </p:cNvPr>
          <p:cNvPicPr>
            <a:picLocks noChangeAspect="1"/>
          </p:cNvPicPr>
          <p:nvPr/>
        </p:nvPicPr>
        <p:blipFill>
          <a:blip r:embed="rId5" cstate="print"/>
          <a:stretch>
            <a:fillRect/>
          </a:stretch>
        </p:blipFill>
        <p:spPr>
          <a:xfrm>
            <a:off x="9239357" y="4574302"/>
            <a:ext cx="2633864" cy="19359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TextBox 7">
            <a:extLst>
              <a:ext uri="{FF2B5EF4-FFF2-40B4-BE49-F238E27FC236}">
                <a16:creationId xmlns:a16="http://schemas.microsoft.com/office/drawing/2014/main" id="{DFA6E670-BA84-4055-8101-B745581BB03A}"/>
              </a:ext>
            </a:extLst>
          </p:cNvPr>
          <p:cNvSpPr txBox="1"/>
          <p:nvPr/>
        </p:nvSpPr>
        <p:spPr>
          <a:xfrm>
            <a:off x="785305" y="2816347"/>
            <a:ext cx="4989276" cy="4031873"/>
          </a:xfrm>
          <a:prstGeom prst="rect">
            <a:avLst/>
          </a:prstGeom>
          <a:noFill/>
          <a:ln>
            <a:noFill/>
          </a:ln>
          <a:effectLst/>
        </p:spPr>
        <p:txBody>
          <a:bodyPr wrap="square" rtlCol="0">
            <a:spAutoFit/>
          </a:bodyPr>
          <a:lstStyle/>
          <a:p>
            <a:pPr algn="just" defTabSz="914377"/>
            <a:r>
              <a:rPr lang="en-US" sz="3200" dirty="0">
                <a:solidFill>
                  <a:prstClr val="white"/>
                </a:solidFill>
                <a:latin typeface="#9Slide07 IcielBaliho Script"/>
              </a:rPr>
              <a:t>     </a:t>
            </a:r>
            <a:r>
              <a:rPr lang="en-US" sz="3200" dirty="0" err="1">
                <a:solidFill>
                  <a:srgbClr val="FFFF00"/>
                </a:solidFill>
                <a:latin typeface="Times New Roman" pitchFamily="18" charset="0"/>
                <a:cs typeface="Times New Roman" pitchFamily="18" charset="0"/>
              </a:rPr>
              <a:t>Ngày</a:t>
            </a:r>
            <a:r>
              <a:rPr lang="en-US" sz="3200" dirty="0">
                <a:solidFill>
                  <a:srgbClr val="FFFF00"/>
                </a:solidFill>
                <a:latin typeface="Times New Roman" pitchFamily="18" charset="0"/>
                <a:cs typeface="Times New Roman" pitchFamily="18" charset="0"/>
              </a:rPr>
              <a:t> nay </a:t>
            </a:r>
            <a:r>
              <a:rPr lang="en-US" sz="3200" dirty="0" err="1">
                <a:solidFill>
                  <a:srgbClr val="FFFF00"/>
                </a:solidFill>
                <a:latin typeface="Times New Roman" pitchFamily="18" charset="0"/>
                <a:cs typeface="Times New Roman" pitchFamily="18" charset="0"/>
              </a:rPr>
              <a:t>trên</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thế</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giới</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vấn</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đề</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dân</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tộc</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và</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tôn</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giáo</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là</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những</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vấn</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đề</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rất</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nhạy</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cảm</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với</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đời</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sống</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chính</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trị</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nhiều</a:t>
            </a:r>
            <a:r>
              <a:rPr lang="en-US" sz="3200" dirty="0">
                <a:solidFill>
                  <a:srgbClr val="FFFF00"/>
                </a:solidFill>
                <a:latin typeface="Times New Roman" pitchFamily="18" charset="0"/>
                <a:cs typeface="Times New Roman" pitchFamily="18" charset="0"/>
              </a:rPr>
              <a:t> n</a:t>
            </a:r>
            <a:r>
              <a:rPr lang="vi-VN" sz="3200" dirty="0">
                <a:solidFill>
                  <a:srgbClr val="FFFF00"/>
                </a:solidFill>
                <a:latin typeface="Times New Roman" pitchFamily="18" charset="0"/>
                <a:cs typeface="Times New Roman" pitchFamily="18" charset="0"/>
              </a:rPr>
              <a:t>ư</a:t>
            </a:r>
            <a:r>
              <a:rPr lang="en-US" sz="3200" dirty="0" err="1">
                <a:solidFill>
                  <a:srgbClr val="FFFF00"/>
                </a:solidFill>
                <a:latin typeface="Times New Roman" pitchFamily="18" charset="0"/>
                <a:cs typeface="Times New Roman" pitchFamily="18" charset="0"/>
              </a:rPr>
              <a:t>ớc</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Em</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hãy</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vẽ</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một</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bức</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tranh</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thể</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hiện</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mong</a:t>
            </a:r>
            <a:r>
              <a:rPr lang="en-US" sz="3200" dirty="0">
                <a:solidFill>
                  <a:srgbClr val="FFFF00"/>
                </a:solidFill>
                <a:latin typeface="Times New Roman" pitchFamily="18" charset="0"/>
                <a:cs typeface="Times New Roman" pitchFamily="18" charset="0"/>
              </a:rPr>
              <a:t> </a:t>
            </a:r>
            <a:r>
              <a:rPr lang="vi-VN" sz="3200" dirty="0">
                <a:solidFill>
                  <a:srgbClr val="FFFF00"/>
                </a:solidFill>
                <a:latin typeface="Times New Roman" pitchFamily="18" charset="0"/>
                <a:cs typeface="Times New Roman" pitchFamily="18" charset="0"/>
              </a:rPr>
              <a:t>ư</a:t>
            </a:r>
            <a:r>
              <a:rPr lang="en-US" sz="3200" dirty="0" err="1">
                <a:solidFill>
                  <a:srgbClr val="FFFF00"/>
                </a:solidFill>
                <a:latin typeface="Times New Roman" pitchFamily="18" charset="0"/>
                <a:cs typeface="Times New Roman" pitchFamily="18" charset="0"/>
              </a:rPr>
              <a:t>ớc</a:t>
            </a:r>
            <a:r>
              <a:rPr lang="en-US" sz="3200" dirty="0">
                <a:solidFill>
                  <a:srgbClr val="FFFF00"/>
                </a:solidFill>
                <a:latin typeface="Times New Roman" pitchFamily="18" charset="0"/>
                <a:cs typeface="Times New Roman" pitchFamily="18" charset="0"/>
              </a:rPr>
              <a:t>:  </a:t>
            </a:r>
          </a:p>
          <a:p>
            <a:pPr algn="just" defTabSz="914377"/>
            <a:r>
              <a:rPr lang="en-US" sz="3200" dirty="0">
                <a:solidFill>
                  <a:prstClr val="white"/>
                </a:solidFill>
                <a:latin typeface="Times New Roman" pitchFamily="18" charset="0"/>
                <a:cs typeface="Times New Roman" pitchFamily="18" charset="0"/>
              </a:rPr>
              <a:t>"VÌ MỘT THẾ GIỚI HÒA BÌNH"</a:t>
            </a:r>
          </a:p>
        </p:txBody>
      </p:sp>
      <p:pic>
        <p:nvPicPr>
          <p:cNvPr id="7" name="Picture 6">
            <a:extLst>
              <a:ext uri="{FF2B5EF4-FFF2-40B4-BE49-F238E27FC236}">
                <a16:creationId xmlns:a16="http://schemas.microsoft.com/office/drawing/2014/main" id="{AF1B94A9-EE6C-4A54-8A1D-B0ECEBDC737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1214" y1="17412" x2="41214" y2="17412"/>
                        <a14:foregroundMark x1="40895" y1="18690" x2="40895" y2="18690"/>
                        <a14:foregroundMark x1="40895" y1="18530" x2="43131" y2="22045"/>
                        <a14:foregroundMark x1="43770" y1="23323" x2="43930" y2="26358"/>
                        <a14:foregroundMark x1="37380" y1="28594" x2="37380" y2="28594"/>
                        <a14:foregroundMark x1="37380" y1="28594" x2="37380" y2="28594"/>
                        <a14:foregroundMark x1="17732" y1="38179" x2="17732" y2="38179"/>
                        <a14:foregroundMark x1="17732" y1="38179" x2="17732" y2="38179"/>
                        <a14:foregroundMark x1="20927" y1="46486" x2="20927" y2="46486"/>
                        <a14:foregroundMark x1="20927" y1="46486" x2="21725" y2="47125"/>
                        <a14:foregroundMark x1="28275" y1="56070" x2="28275" y2="56070"/>
                        <a14:foregroundMark x1="24601" y1="52556" x2="31310" y2="58946"/>
                        <a14:foregroundMark x1="31310" y1="58946" x2="31789" y2="58946"/>
                        <a14:foregroundMark x1="21885" y1="46486" x2="21885" y2="46486"/>
                        <a14:foregroundMark x1="19968" y1="44569" x2="21246" y2="45847"/>
                        <a14:foregroundMark x1="19010" y1="36102" x2="19010" y2="36102"/>
                        <a14:foregroundMark x1="19010" y1="36102" x2="19010" y2="36102"/>
                        <a14:foregroundMark x1="17891" y1="35783" x2="17891" y2="35783"/>
                        <a14:foregroundMark x1="17572" y1="35304" x2="17891" y2="35783"/>
                        <a14:foregroundMark x1="16294" y1="35304" x2="20607" y2="40096"/>
                        <a14:foregroundMark x1="40415" y1="18690" x2="41054" y2="20288"/>
                        <a14:foregroundMark x1="40575" y1="17732" x2="41374" y2="19489"/>
                        <a14:foregroundMark x1="35623" y1="29872" x2="35623" y2="29872"/>
                        <a14:foregroundMark x1="37700" y1="26837" x2="37700" y2="26837"/>
                        <a14:foregroundMark x1="37700" y1="26358" x2="37700" y2="26358"/>
                        <a14:foregroundMark x1="36741" y1="23163" x2="36901" y2="25559"/>
                        <a14:foregroundMark x1="38179" y1="28914" x2="38179" y2="28914"/>
                        <a14:foregroundMark x1="33387" y1="34505" x2="33387" y2="34505"/>
                        <a14:foregroundMark x1="33227" y1="34505" x2="33227" y2="34505"/>
                        <a14:foregroundMark x1="34984" y1="38019" x2="34984" y2="38019"/>
                        <a14:foregroundMark x1="33866" y1="35623" x2="33866" y2="35623"/>
                        <a14:foregroundMark x1="82428" y1="35144" x2="82428" y2="35144"/>
                        <a14:foregroundMark x1="80831" y1="27796" x2="81150" y2="28275"/>
                        <a14:foregroundMark x1="81310" y1="41214" x2="81310" y2="41214"/>
                        <a14:foregroundMark x1="75240" y1="49681" x2="75240" y2="49681"/>
                        <a14:foregroundMark x1="37220" y1="78435" x2="37220" y2="78435"/>
                        <a14:foregroundMark x1="36741" y1="79553" x2="37061" y2="80511"/>
                        <a14:foregroundMark x1="42812" y1="85304" x2="42812" y2="85304"/>
                        <a14:foregroundMark x1="42812" y1="85304" x2="43291" y2="84505"/>
                        <a14:foregroundMark x1="45687" y1="82428" x2="45687" y2="82428"/>
                        <a14:foregroundMark x1="45847" y1="82428" x2="45847" y2="82428"/>
                        <a14:foregroundMark x1="51438" y1="82428" x2="51438" y2="82428"/>
                        <a14:foregroundMark x1="51597" y1="82428" x2="51597" y2="82428"/>
                      </a14:backgroundRemoval>
                    </a14:imgEffect>
                  </a14:imgLayer>
                </a14:imgProps>
              </a:ext>
            </a:extLst>
          </a:blip>
          <a:stretch>
            <a:fillRect/>
          </a:stretch>
        </p:blipFill>
        <p:spPr>
          <a:xfrm rot="801676">
            <a:off x="-563308" y="1295055"/>
            <a:ext cx="2413000" cy="24130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074672353"/>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00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A521C6-3C78-4CEC-9E72-E77A805D77FD}"/>
              </a:ext>
            </a:extLst>
          </p:cNvPr>
          <p:cNvPicPr>
            <a:picLocks noChangeAspect="1"/>
          </p:cNvPicPr>
          <p:nvPr/>
        </p:nvPicPr>
        <p:blipFill rotWithShape="1">
          <a:blip r:embed="rId2"/>
          <a:srcRect t="17020" b="22838"/>
          <a:stretch/>
        </p:blipFill>
        <p:spPr>
          <a:xfrm>
            <a:off x="6530008" y="2170914"/>
            <a:ext cx="5357192" cy="363377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Rectangle 8">
            <a:extLst>
              <a:ext uri="{FF2B5EF4-FFF2-40B4-BE49-F238E27FC236}">
                <a16:creationId xmlns:a16="http://schemas.microsoft.com/office/drawing/2014/main" id="{EFF7924A-7D43-43F5-ABB0-79ECA207BDD8}"/>
              </a:ext>
            </a:extLst>
          </p:cNvPr>
          <p:cNvSpPr/>
          <p:nvPr/>
        </p:nvSpPr>
        <p:spPr>
          <a:xfrm>
            <a:off x="304800" y="1959504"/>
            <a:ext cx="4724400" cy="523220"/>
          </a:xfrm>
          <a:prstGeom prst="rect">
            <a:avLst/>
          </a:prstGeom>
        </p:spPr>
        <p:txBody>
          <a:bodyPr wrap="square">
            <a:spAutoFit/>
          </a:bodyPr>
          <a:lstStyle/>
          <a:p>
            <a:pPr defTabSz="914377"/>
            <a:endParaRPr lang="en-US" sz="2800">
              <a:solidFill>
                <a:srgbClr val="0070C0"/>
              </a:solidFill>
              <a:latin typeface="#9Slide07 IcielBaliho Script" pitchFamily="2" charset="0"/>
            </a:endParaRPr>
          </a:p>
        </p:txBody>
      </p:sp>
      <p:sp>
        <p:nvSpPr>
          <p:cNvPr id="10" name="Rectangle: Rounded Corners 9">
            <a:extLst>
              <a:ext uri="{FF2B5EF4-FFF2-40B4-BE49-F238E27FC236}">
                <a16:creationId xmlns:a16="http://schemas.microsoft.com/office/drawing/2014/main" id="{D67F3DB0-7623-492E-9AB1-D549D53F0767}"/>
              </a:ext>
            </a:extLst>
          </p:cNvPr>
          <p:cNvSpPr/>
          <p:nvPr/>
        </p:nvSpPr>
        <p:spPr>
          <a:xfrm>
            <a:off x="285709" y="2190741"/>
            <a:ext cx="5791200" cy="3759200"/>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defTabSz="914377">
              <a:lnSpc>
                <a:spcPct val="150000"/>
              </a:lnSpc>
              <a:defRPr/>
            </a:pPr>
            <a:r>
              <a:rPr lang="en-US" sz="3733" kern="0" dirty="0">
                <a:solidFill>
                  <a:srgbClr val="0000FF"/>
                </a:solidFill>
                <a:latin typeface="Times New Roman" pitchFamily="18" charset="0"/>
                <a:cs typeface="Times New Roman" pitchFamily="18" charset="0"/>
              </a:rPr>
              <a:t>1. </a:t>
            </a:r>
            <a:r>
              <a:rPr lang="en-US" sz="3733" kern="0" dirty="0" err="1">
                <a:solidFill>
                  <a:srgbClr val="0000FF"/>
                </a:solidFill>
                <a:latin typeface="Times New Roman" pitchFamily="18" charset="0"/>
                <a:cs typeface="Times New Roman" pitchFamily="18" charset="0"/>
              </a:rPr>
              <a:t>Hoàn</a:t>
            </a:r>
            <a:r>
              <a:rPr lang="en-US" sz="3733" kern="0" dirty="0">
                <a:solidFill>
                  <a:srgbClr val="0000FF"/>
                </a:solidFill>
                <a:latin typeface="Times New Roman" pitchFamily="18" charset="0"/>
                <a:cs typeface="Times New Roman" pitchFamily="18" charset="0"/>
              </a:rPr>
              <a:t> </a:t>
            </a:r>
            <a:r>
              <a:rPr lang="en-US" sz="3733" kern="0" dirty="0" err="1">
                <a:solidFill>
                  <a:srgbClr val="0000FF"/>
                </a:solidFill>
                <a:latin typeface="Times New Roman" pitchFamily="18" charset="0"/>
                <a:cs typeface="Times New Roman" pitchFamily="18" charset="0"/>
              </a:rPr>
              <a:t>thiện</a:t>
            </a:r>
            <a:r>
              <a:rPr lang="en-US" sz="3733" kern="0" dirty="0">
                <a:solidFill>
                  <a:srgbClr val="0000FF"/>
                </a:solidFill>
                <a:latin typeface="Times New Roman" pitchFamily="18" charset="0"/>
                <a:cs typeface="Times New Roman" pitchFamily="18" charset="0"/>
              </a:rPr>
              <a:t> </a:t>
            </a:r>
            <a:r>
              <a:rPr lang="en-US" sz="3733" kern="0" dirty="0" err="1">
                <a:solidFill>
                  <a:srgbClr val="0000FF"/>
                </a:solidFill>
                <a:latin typeface="Times New Roman" pitchFamily="18" charset="0"/>
                <a:cs typeface="Times New Roman" pitchFamily="18" charset="0"/>
              </a:rPr>
              <a:t>bài</a:t>
            </a:r>
            <a:r>
              <a:rPr lang="en-US" sz="3733" kern="0" dirty="0">
                <a:solidFill>
                  <a:srgbClr val="0000FF"/>
                </a:solidFill>
                <a:latin typeface="Times New Roman" pitchFamily="18" charset="0"/>
                <a:cs typeface="Times New Roman" pitchFamily="18" charset="0"/>
              </a:rPr>
              <a:t> </a:t>
            </a:r>
            <a:r>
              <a:rPr lang="en-US" sz="3733" kern="0" dirty="0" err="1">
                <a:solidFill>
                  <a:srgbClr val="0000FF"/>
                </a:solidFill>
                <a:latin typeface="Times New Roman" pitchFamily="18" charset="0"/>
                <a:cs typeface="Times New Roman" pitchFamily="18" charset="0"/>
              </a:rPr>
              <a:t>tập</a:t>
            </a:r>
            <a:r>
              <a:rPr lang="en-US" sz="3733" kern="0" dirty="0">
                <a:solidFill>
                  <a:srgbClr val="0000FF"/>
                </a:solidFill>
                <a:latin typeface="Times New Roman" pitchFamily="18" charset="0"/>
                <a:cs typeface="Times New Roman" pitchFamily="18" charset="0"/>
              </a:rPr>
              <a:t> </a:t>
            </a:r>
            <a:r>
              <a:rPr lang="en-US" sz="3733" kern="0" dirty="0" err="1">
                <a:solidFill>
                  <a:srgbClr val="0000FF"/>
                </a:solidFill>
                <a:latin typeface="Times New Roman" pitchFamily="18" charset="0"/>
                <a:cs typeface="Times New Roman" pitchFamily="18" charset="0"/>
              </a:rPr>
              <a:t>trong</a:t>
            </a:r>
            <a:r>
              <a:rPr lang="en-US" sz="3733" kern="0" dirty="0">
                <a:solidFill>
                  <a:srgbClr val="0000FF"/>
                </a:solidFill>
                <a:latin typeface="Times New Roman" pitchFamily="18" charset="0"/>
                <a:cs typeface="Times New Roman" pitchFamily="18" charset="0"/>
              </a:rPr>
              <a:t> </a:t>
            </a:r>
            <a:r>
              <a:rPr lang="en-US" sz="3733" kern="0" dirty="0" err="1">
                <a:solidFill>
                  <a:srgbClr val="0000FF"/>
                </a:solidFill>
                <a:latin typeface="Times New Roman" pitchFamily="18" charset="0"/>
                <a:cs typeface="Times New Roman" pitchFamily="18" charset="0"/>
              </a:rPr>
              <a:t>vở</a:t>
            </a:r>
            <a:r>
              <a:rPr lang="en-US" sz="3733" kern="0" dirty="0">
                <a:solidFill>
                  <a:srgbClr val="0000FF"/>
                </a:solidFill>
                <a:latin typeface="Times New Roman" pitchFamily="18" charset="0"/>
                <a:cs typeface="Times New Roman" pitchFamily="18" charset="0"/>
              </a:rPr>
              <a:t> </a:t>
            </a:r>
            <a:r>
              <a:rPr lang="en-US" sz="3733" kern="0" dirty="0" err="1">
                <a:solidFill>
                  <a:srgbClr val="0000FF"/>
                </a:solidFill>
                <a:latin typeface="Times New Roman" pitchFamily="18" charset="0"/>
                <a:cs typeface="Times New Roman" pitchFamily="18" charset="0"/>
              </a:rPr>
              <a:t>bài</a:t>
            </a:r>
            <a:r>
              <a:rPr lang="en-US" sz="3733" kern="0" dirty="0">
                <a:solidFill>
                  <a:srgbClr val="0000FF"/>
                </a:solidFill>
                <a:latin typeface="Times New Roman" pitchFamily="18" charset="0"/>
                <a:cs typeface="Times New Roman" pitchFamily="18" charset="0"/>
              </a:rPr>
              <a:t> </a:t>
            </a:r>
            <a:r>
              <a:rPr lang="en-US" sz="3733" kern="0" dirty="0" err="1">
                <a:solidFill>
                  <a:srgbClr val="0000FF"/>
                </a:solidFill>
                <a:latin typeface="Times New Roman" pitchFamily="18" charset="0"/>
                <a:cs typeface="Times New Roman" pitchFamily="18" charset="0"/>
              </a:rPr>
              <a:t>tập</a:t>
            </a:r>
            <a:endParaRPr lang="en-US" sz="3733" kern="0" dirty="0">
              <a:solidFill>
                <a:srgbClr val="0000FF"/>
              </a:solidFill>
              <a:latin typeface="Times New Roman" pitchFamily="18" charset="0"/>
              <a:cs typeface="Times New Roman" pitchFamily="18" charset="0"/>
            </a:endParaRPr>
          </a:p>
          <a:p>
            <a:pPr defTabSz="914377">
              <a:lnSpc>
                <a:spcPct val="150000"/>
              </a:lnSpc>
              <a:defRPr/>
            </a:pPr>
            <a:r>
              <a:rPr lang="en-US" sz="3733" kern="0" dirty="0">
                <a:solidFill>
                  <a:srgbClr val="0000FF"/>
                </a:solidFill>
                <a:latin typeface="Times New Roman" pitchFamily="18" charset="0"/>
                <a:cs typeface="Times New Roman" pitchFamily="18" charset="0"/>
              </a:rPr>
              <a:t>2. </a:t>
            </a:r>
            <a:r>
              <a:rPr lang="en-US" sz="3733" kern="0" dirty="0" err="1">
                <a:solidFill>
                  <a:srgbClr val="0000FF"/>
                </a:solidFill>
                <a:latin typeface="Times New Roman" pitchFamily="18" charset="0"/>
                <a:cs typeface="Times New Roman" pitchFamily="18" charset="0"/>
              </a:rPr>
              <a:t>Nghiên</a:t>
            </a:r>
            <a:r>
              <a:rPr lang="en-US" sz="3733" kern="0" dirty="0">
                <a:solidFill>
                  <a:srgbClr val="0000FF"/>
                </a:solidFill>
                <a:latin typeface="Times New Roman" pitchFamily="18" charset="0"/>
                <a:cs typeface="Times New Roman" pitchFamily="18" charset="0"/>
              </a:rPr>
              <a:t> </a:t>
            </a:r>
            <a:r>
              <a:rPr lang="en-US" sz="3733" kern="0" dirty="0" err="1">
                <a:solidFill>
                  <a:srgbClr val="0000FF"/>
                </a:solidFill>
                <a:latin typeface="Times New Roman" pitchFamily="18" charset="0"/>
                <a:cs typeface="Times New Roman" pitchFamily="18" charset="0"/>
              </a:rPr>
              <a:t>cứu</a:t>
            </a:r>
            <a:r>
              <a:rPr lang="en-US" sz="3733" kern="0" dirty="0">
                <a:solidFill>
                  <a:srgbClr val="0000FF"/>
                </a:solidFill>
                <a:latin typeface="Times New Roman" pitchFamily="18" charset="0"/>
                <a:cs typeface="Times New Roman" pitchFamily="18" charset="0"/>
              </a:rPr>
              <a:t> </a:t>
            </a:r>
            <a:r>
              <a:rPr lang="en-US" sz="3733" kern="0" dirty="0" err="1">
                <a:solidFill>
                  <a:srgbClr val="0000FF"/>
                </a:solidFill>
                <a:latin typeface="Times New Roman" pitchFamily="18" charset="0"/>
                <a:cs typeface="Times New Roman" pitchFamily="18" charset="0"/>
              </a:rPr>
              <a:t>nội</a:t>
            </a:r>
            <a:r>
              <a:rPr lang="en-US" sz="3733" kern="0" dirty="0">
                <a:solidFill>
                  <a:srgbClr val="0000FF"/>
                </a:solidFill>
                <a:latin typeface="Times New Roman" pitchFamily="18" charset="0"/>
                <a:cs typeface="Times New Roman" pitchFamily="18" charset="0"/>
              </a:rPr>
              <a:t> dung </a:t>
            </a:r>
            <a:r>
              <a:rPr lang="en-US" sz="3733" kern="0" dirty="0" err="1">
                <a:solidFill>
                  <a:srgbClr val="0000FF"/>
                </a:solidFill>
                <a:latin typeface="Times New Roman" pitchFamily="18" charset="0"/>
                <a:cs typeface="Times New Roman" pitchFamily="18" charset="0"/>
              </a:rPr>
              <a:t>vài</a:t>
            </a:r>
            <a:r>
              <a:rPr lang="en-US" sz="3733" kern="0" dirty="0">
                <a:solidFill>
                  <a:srgbClr val="0000FF"/>
                </a:solidFill>
                <a:latin typeface="Times New Roman" pitchFamily="18" charset="0"/>
                <a:cs typeface="Times New Roman" pitchFamily="18" charset="0"/>
              </a:rPr>
              <a:t> </a:t>
            </a:r>
            <a:r>
              <a:rPr lang="en-US" sz="3733" kern="0" dirty="0" err="1">
                <a:solidFill>
                  <a:srgbClr val="0000FF"/>
                </a:solidFill>
                <a:latin typeface="Times New Roman" pitchFamily="18" charset="0"/>
                <a:cs typeface="Times New Roman" pitchFamily="18" charset="0"/>
              </a:rPr>
              <a:t>mới</a:t>
            </a:r>
            <a:endParaRPr lang="vi-VN" sz="3733" kern="0" dirty="0">
              <a:solidFill>
                <a:srgbClr val="0000FF"/>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AE16B568-A25F-4167-BFAC-0CE6E3CB6EAF}"/>
              </a:ext>
            </a:extLst>
          </p:cNvPr>
          <p:cNvSpPr/>
          <p:nvPr/>
        </p:nvSpPr>
        <p:spPr>
          <a:xfrm>
            <a:off x="304800" y="276859"/>
            <a:ext cx="11582400" cy="1120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6000" dirty="0">
                <a:solidFill>
                  <a:srgbClr val="7030A0"/>
                </a:solidFill>
                <a:latin typeface="Times New Roman" pitchFamily="18" charset="0"/>
                <a:cs typeface="Times New Roman" pitchFamily="18" charset="0"/>
              </a:rPr>
              <a:t>H</a:t>
            </a:r>
            <a:r>
              <a:rPr lang="vi-VN" sz="6000" dirty="0">
                <a:solidFill>
                  <a:srgbClr val="7030A0"/>
                </a:solidFill>
                <a:latin typeface="Times New Roman" pitchFamily="18" charset="0"/>
                <a:cs typeface="Times New Roman" pitchFamily="18" charset="0"/>
              </a:rPr>
              <a:t>ư</a:t>
            </a:r>
            <a:r>
              <a:rPr lang="en-US" sz="6000" dirty="0" err="1">
                <a:solidFill>
                  <a:srgbClr val="7030A0"/>
                </a:solidFill>
                <a:latin typeface="Times New Roman" pitchFamily="18" charset="0"/>
                <a:cs typeface="Times New Roman" pitchFamily="18" charset="0"/>
              </a:rPr>
              <a:t>ớng</a:t>
            </a:r>
            <a:r>
              <a:rPr lang="en-US" sz="6000" dirty="0">
                <a:solidFill>
                  <a:srgbClr val="7030A0"/>
                </a:solidFill>
                <a:latin typeface="Times New Roman" pitchFamily="18" charset="0"/>
                <a:cs typeface="Times New Roman" pitchFamily="18" charset="0"/>
              </a:rPr>
              <a:t> </a:t>
            </a:r>
            <a:r>
              <a:rPr lang="en-US" sz="6000" dirty="0" err="1">
                <a:solidFill>
                  <a:srgbClr val="7030A0"/>
                </a:solidFill>
                <a:latin typeface="Times New Roman" pitchFamily="18" charset="0"/>
                <a:cs typeface="Times New Roman" pitchFamily="18" charset="0"/>
              </a:rPr>
              <a:t>dẫn</a:t>
            </a:r>
            <a:r>
              <a:rPr lang="en-US" sz="6000" dirty="0">
                <a:solidFill>
                  <a:srgbClr val="7030A0"/>
                </a:solidFill>
                <a:latin typeface="Times New Roman" pitchFamily="18" charset="0"/>
                <a:cs typeface="Times New Roman" pitchFamily="18" charset="0"/>
              </a:rPr>
              <a:t> </a:t>
            </a:r>
            <a:r>
              <a:rPr lang="en-US" sz="6000" dirty="0" err="1">
                <a:solidFill>
                  <a:srgbClr val="7030A0"/>
                </a:solidFill>
                <a:latin typeface="Times New Roman" pitchFamily="18" charset="0"/>
                <a:cs typeface="Times New Roman" pitchFamily="18" charset="0"/>
              </a:rPr>
              <a:t>về</a:t>
            </a:r>
            <a:r>
              <a:rPr lang="en-US" sz="6000" dirty="0">
                <a:solidFill>
                  <a:srgbClr val="7030A0"/>
                </a:solidFill>
                <a:latin typeface="Times New Roman" pitchFamily="18" charset="0"/>
                <a:cs typeface="Times New Roman" pitchFamily="18" charset="0"/>
              </a:rPr>
              <a:t> </a:t>
            </a:r>
            <a:r>
              <a:rPr lang="en-US" sz="6000" dirty="0" err="1">
                <a:solidFill>
                  <a:srgbClr val="7030A0"/>
                </a:solidFill>
                <a:latin typeface="Times New Roman" pitchFamily="18" charset="0"/>
                <a:cs typeface="Times New Roman" pitchFamily="18" charset="0"/>
              </a:rPr>
              <a:t>nhà</a:t>
            </a:r>
            <a:endParaRPr lang="en-US" sz="6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410356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2309" y="249717"/>
            <a:ext cx="10649639" cy="666786"/>
          </a:xfrm>
          <a:prstGeom prst="rect">
            <a:avLst/>
          </a:prstGeom>
          <a:noFill/>
        </p:spPr>
        <p:txBody>
          <a:bodyPr wrap="square" rtlCol="0">
            <a:spAutoFit/>
          </a:bodyPr>
          <a:lstStyle/>
          <a:p>
            <a:pPr algn="ctr" defTabSz="1219170">
              <a:defRPr/>
            </a:pPr>
            <a:r>
              <a:rPr lang="en-US" sz="3733" b="1" kern="0">
                <a:solidFill>
                  <a:srgbClr val="FF0000"/>
                </a:solidFill>
                <a:latin typeface="Times New Roman" panose="02020603050405020304" pitchFamily="18" charset="0"/>
                <a:cs typeface="Times New Roman" panose="02020603050405020304" pitchFamily="18" charset="0"/>
              </a:rPr>
              <a:t>BÀI 6: ĐẶC ĐIỂM DÂN CƯ, XÃ HỘI CHÂU Á</a:t>
            </a:r>
            <a:endParaRPr lang="en-US" sz="3733" b="1" kern="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93214" y="1055992"/>
            <a:ext cx="6448540" cy="836126"/>
          </a:xfrm>
          <a:prstGeom prst="rect">
            <a:avLst/>
          </a:prstGeom>
          <a:noFill/>
        </p:spPr>
        <p:txBody>
          <a:bodyPr wrap="square" rtlCol="0">
            <a:spAutoFit/>
          </a:bodyPr>
          <a:lstStyle/>
          <a:p>
            <a:pPr defTabSz="609585">
              <a:lnSpc>
                <a:spcPts val="5760"/>
              </a:lnSpc>
            </a:pPr>
            <a:r>
              <a:rPr lang="en-US" sz="4267" b="1" dirty="0">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rPr>
              <a:t>1. </a:t>
            </a:r>
            <a:r>
              <a:rPr lang="en-US" sz="4267" b="1" dirty="0" err="1">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4267" b="1" dirty="0">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267" b="1" dirty="0" err="1">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rPr>
              <a:t>cư</a:t>
            </a:r>
            <a:r>
              <a:rPr lang="en-US" sz="4267" b="1" dirty="0">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267" b="1" dirty="0" err="1">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rPr>
              <a:t>tôn</a:t>
            </a:r>
            <a:r>
              <a:rPr lang="en-US" sz="4267" b="1" dirty="0">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267" b="1" dirty="0" err="1">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rPr>
              <a:t>giáo</a:t>
            </a:r>
            <a:endParaRPr lang="en-US" sz="4267" b="1" dirty="0">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8" name="Hình ảnh 6">
            <a:extLst>
              <a:ext uri="{FF2B5EF4-FFF2-40B4-BE49-F238E27FC236}">
                <a16:creationId xmlns:a16="http://schemas.microsoft.com/office/drawing/2014/main" id="{F99DF052-8006-D78B-8581-1851C869C749}"/>
              </a:ext>
            </a:extLst>
          </p:cNvPr>
          <p:cNvPicPr>
            <a:picLocks noChangeAspect="1"/>
          </p:cNvPicPr>
          <p:nvPr/>
        </p:nvPicPr>
        <p:blipFill>
          <a:blip r:embed="rId2"/>
          <a:stretch>
            <a:fillRect/>
          </a:stretch>
        </p:blipFill>
        <p:spPr>
          <a:xfrm>
            <a:off x="7227320" y="1937990"/>
            <a:ext cx="4828451" cy="4787807"/>
          </a:xfrm>
          <a:prstGeom prst="rect">
            <a:avLst/>
          </a:prstGeom>
        </p:spPr>
      </p:pic>
    </p:spTree>
    <p:extLst>
      <p:ext uri="{BB962C8B-B14F-4D97-AF65-F5344CB8AC3E}">
        <p14:creationId xmlns:p14="http://schemas.microsoft.com/office/powerpoint/2010/main" val="671830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5">
            <a:extLst>
              <a:ext uri="{FF2B5EF4-FFF2-40B4-BE49-F238E27FC236}">
                <a16:creationId xmlns:a16="http://schemas.microsoft.com/office/drawing/2014/main" id="{87871DDA-877F-0C8B-2E5F-355098A44CF5}"/>
              </a:ext>
            </a:extLst>
          </p:cNvPr>
          <p:cNvGraphicFramePr>
            <a:graphicFrameLocks noGrp="1"/>
          </p:cNvGraphicFramePr>
          <p:nvPr>
            <p:extLst>
              <p:ext uri="{D42A27DB-BD31-4B8C-83A1-F6EECF244321}">
                <p14:modId xmlns:p14="http://schemas.microsoft.com/office/powerpoint/2010/main" val="3430888964"/>
              </p:ext>
            </p:extLst>
          </p:nvPr>
        </p:nvGraphicFramePr>
        <p:xfrm>
          <a:off x="754506" y="1718616"/>
          <a:ext cx="10682989" cy="2641600"/>
        </p:xfrm>
        <a:graphic>
          <a:graphicData uri="http://schemas.openxmlformats.org/drawingml/2006/table">
            <a:tbl>
              <a:tblPr firstRow="1" bandRow="1">
                <a:tableStyleId>{5C22544A-7EE6-4342-B048-85BDC9FD1C3A}</a:tableStyleId>
              </a:tblPr>
              <a:tblGrid>
                <a:gridCol w="3581371">
                  <a:extLst>
                    <a:ext uri="{9D8B030D-6E8A-4147-A177-3AD203B41FA5}">
                      <a16:colId xmlns:a16="http://schemas.microsoft.com/office/drawing/2014/main" val="2508970397"/>
                    </a:ext>
                  </a:extLst>
                </a:gridCol>
                <a:gridCol w="3550809">
                  <a:extLst>
                    <a:ext uri="{9D8B030D-6E8A-4147-A177-3AD203B41FA5}">
                      <a16:colId xmlns:a16="http://schemas.microsoft.com/office/drawing/2014/main" val="2201802748"/>
                    </a:ext>
                  </a:extLst>
                </a:gridCol>
                <a:gridCol w="3550809">
                  <a:extLst>
                    <a:ext uri="{9D8B030D-6E8A-4147-A177-3AD203B41FA5}">
                      <a16:colId xmlns:a16="http://schemas.microsoft.com/office/drawing/2014/main" val="325839152"/>
                    </a:ext>
                  </a:extLst>
                </a:gridCol>
              </a:tblGrid>
              <a:tr h="1259840">
                <a:tc>
                  <a:txBody>
                    <a:bodyPr/>
                    <a:lstStyle/>
                    <a:p>
                      <a:pPr algn="ctr"/>
                      <a:r>
                        <a:rPr lang="en-US" sz="3700" dirty="0" err="1">
                          <a:latin typeface="Times New Roman" panose="02020603050405020304" pitchFamily="18" charset="0"/>
                          <a:cs typeface="Times New Roman" panose="02020603050405020304" pitchFamily="18" charset="0"/>
                        </a:rPr>
                        <a:t>Châu</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lục</a:t>
                      </a:r>
                      <a:endParaRPr lang="en-US" sz="3700" dirty="0">
                        <a:latin typeface="Times New Roman" panose="02020603050405020304" pitchFamily="18" charset="0"/>
                        <a:cs typeface="Times New Roman" panose="02020603050405020304" pitchFamily="18" charset="0"/>
                      </a:endParaRPr>
                    </a:p>
                  </a:txBody>
                  <a:tcPr marL="121920" marR="121920" marT="60960" marB="60960">
                    <a:solidFill>
                      <a:schemeClr val="accent5">
                        <a:lumMod val="50000"/>
                      </a:schemeClr>
                    </a:solidFill>
                  </a:tcPr>
                </a:tc>
                <a:tc>
                  <a:txBody>
                    <a:bodyPr/>
                    <a:lstStyle/>
                    <a:p>
                      <a:pPr algn="ctr"/>
                      <a:r>
                        <a:rPr lang="en-US" sz="3700" dirty="0" err="1">
                          <a:latin typeface="Times New Roman" panose="02020603050405020304" pitchFamily="18" charset="0"/>
                          <a:cs typeface="Times New Roman" panose="02020603050405020304" pitchFamily="18" charset="0"/>
                        </a:rPr>
                        <a:t>Dân</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số</a:t>
                      </a:r>
                      <a:r>
                        <a:rPr lang="en-US" sz="3700" dirty="0">
                          <a:latin typeface="Times New Roman" panose="02020603050405020304" pitchFamily="18" charset="0"/>
                          <a:cs typeface="Times New Roman" panose="02020603050405020304" pitchFamily="18" charset="0"/>
                        </a:rPr>
                        <a:t>  </a:t>
                      </a:r>
                    </a:p>
                    <a:p>
                      <a:pPr algn="ctr"/>
                      <a:r>
                        <a:rPr lang="en-US" sz="3700" dirty="0">
                          <a:latin typeface="Times New Roman" panose="02020603050405020304" pitchFamily="18" charset="0"/>
                          <a:cs typeface="Times New Roman" panose="02020603050405020304" pitchFamily="18" charset="0"/>
                        </a:rPr>
                        <a:t>(</a:t>
                      </a:r>
                      <a:r>
                        <a:rPr lang="en-US" sz="3700" dirty="0" err="1">
                          <a:latin typeface="Times New Roman" panose="02020603050405020304" pitchFamily="18" charset="0"/>
                          <a:cs typeface="Times New Roman" panose="02020603050405020304" pitchFamily="18" charset="0"/>
                        </a:rPr>
                        <a:t>triệu</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người</a:t>
                      </a:r>
                      <a:r>
                        <a:rPr lang="en-US" sz="3700" dirty="0">
                          <a:latin typeface="Times New Roman" panose="02020603050405020304" pitchFamily="18" charset="0"/>
                          <a:cs typeface="Times New Roman" panose="02020603050405020304" pitchFamily="18" charset="0"/>
                        </a:rPr>
                        <a:t>)</a:t>
                      </a:r>
                    </a:p>
                  </a:txBody>
                  <a:tcPr marL="121920" marR="121920" marT="60960" marB="60960">
                    <a:solidFill>
                      <a:schemeClr val="accent5">
                        <a:lumMod val="50000"/>
                      </a:schemeClr>
                    </a:solidFill>
                  </a:tcPr>
                </a:tc>
                <a:tc>
                  <a:txBody>
                    <a:bodyPr/>
                    <a:lstStyle/>
                    <a:p>
                      <a:pPr algn="ctr"/>
                      <a:r>
                        <a:rPr lang="en-US" sz="3700" dirty="0" err="1">
                          <a:latin typeface="Times New Roman" panose="02020603050405020304" pitchFamily="18" charset="0"/>
                          <a:cs typeface="Times New Roman" panose="02020603050405020304" pitchFamily="18" charset="0"/>
                        </a:rPr>
                        <a:t>Mật</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độ</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dân</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số</a:t>
                      </a:r>
                      <a:endParaRPr lang="en-US" sz="3700" dirty="0">
                        <a:latin typeface="Times New Roman" panose="02020603050405020304" pitchFamily="18" charset="0"/>
                        <a:cs typeface="Times New Roman" panose="02020603050405020304" pitchFamily="18" charset="0"/>
                      </a:endParaRPr>
                    </a:p>
                    <a:p>
                      <a:pPr algn="ctr"/>
                      <a:r>
                        <a:rPr lang="en-US" sz="3700" dirty="0">
                          <a:latin typeface="Times New Roman" panose="02020603050405020304" pitchFamily="18" charset="0"/>
                          <a:cs typeface="Times New Roman" panose="02020603050405020304" pitchFamily="18" charset="0"/>
                        </a:rPr>
                        <a:t>(</a:t>
                      </a:r>
                      <a:r>
                        <a:rPr lang="en-US" sz="3700" dirty="0" err="1">
                          <a:latin typeface="Times New Roman" panose="02020603050405020304" pitchFamily="18" charset="0"/>
                          <a:cs typeface="Times New Roman" panose="02020603050405020304" pitchFamily="18" charset="0"/>
                        </a:rPr>
                        <a:t>người</a:t>
                      </a:r>
                      <a:r>
                        <a:rPr lang="en-US" sz="3700" dirty="0">
                          <a:latin typeface="Times New Roman" panose="02020603050405020304" pitchFamily="18" charset="0"/>
                          <a:cs typeface="Times New Roman" panose="02020603050405020304" pitchFamily="18" charset="0"/>
                        </a:rPr>
                        <a:t>/km</a:t>
                      </a:r>
                      <a:r>
                        <a:rPr lang="en-US" sz="3700" baseline="30000" dirty="0">
                          <a:latin typeface="Times New Roman" panose="02020603050405020304" pitchFamily="18" charset="0"/>
                          <a:cs typeface="Times New Roman" panose="02020603050405020304" pitchFamily="18" charset="0"/>
                        </a:rPr>
                        <a:t>2</a:t>
                      </a:r>
                      <a:r>
                        <a:rPr lang="en-US" sz="3700" dirty="0">
                          <a:latin typeface="Times New Roman" panose="02020603050405020304" pitchFamily="18" charset="0"/>
                          <a:cs typeface="Times New Roman" panose="02020603050405020304" pitchFamily="18" charset="0"/>
                        </a:rPr>
                        <a:t>)</a:t>
                      </a:r>
                    </a:p>
                  </a:txBody>
                  <a:tcPr marL="121920" marR="121920" marT="60960" marB="60960">
                    <a:solidFill>
                      <a:schemeClr val="accent5">
                        <a:lumMod val="50000"/>
                      </a:schemeClr>
                    </a:solidFill>
                  </a:tcPr>
                </a:tc>
                <a:extLst>
                  <a:ext uri="{0D108BD9-81ED-4DB2-BD59-A6C34878D82A}">
                    <a16:rowId xmlns:a16="http://schemas.microsoft.com/office/drawing/2014/main" val="83584308"/>
                  </a:ext>
                </a:extLst>
              </a:tr>
              <a:tr h="690880">
                <a:tc>
                  <a:txBody>
                    <a:bodyPr/>
                    <a:lstStyle/>
                    <a:p>
                      <a:pPr algn="ctr"/>
                      <a:r>
                        <a:rPr lang="en-US" sz="3700" b="1" dirty="0" err="1">
                          <a:latin typeface="Times New Roman" panose="02020603050405020304" pitchFamily="18" charset="0"/>
                          <a:cs typeface="Times New Roman" panose="02020603050405020304" pitchFamily="18" charset="0"/>
                        </a:rPr>
                        <a:t>Châu</a:t>
                      </a:r>
                      <a:r>
                        <a:rPr lang="en-US" sz="3700" b="1" dirty="0">
                          <a:latin typeface="Times New Roman" panose="02020603050405020304" pitchFamily="18" charset="0"/>
                          <a:cs typeface="Times New Roman" panose="02020603050405020304" pitchFamily="18" charset="0"/>
                        </a:rPr>
                        <a:t> Á</a:t>
                      </a:r>
                    </a:p>
                  </a:txBody>
                  <a:tcPr marL="121920" marR="121920" marT="60960" marB="60960">
                    <a:solidFill>
                      <a:schemeClr val="accent3">
                        <a:lumMod val="40000"/>
                        <a:lumOff val="60000"/>
                      </a:schemeClr>
                    </a:solidFill>
                  </a:tcPr>
                </a:tc>
                <a:tc>
                  <a:txBody>
                    <a:bodyPr/>
                    <a:lstStyle/>
                    <a:p>
                      <a:pPr algn="ctr"/>
                      <a:r>
                        <a:rPr lang="en-US" sz="3700" b="1" dirty="0">
                          <a:latin typeface="Times New Roman" panose="02020603050405020304" pitchFamily="18" charset="0"/>
                          <a:cs typeface="Times New Roman" panose="02020603050405020304" pitchFamily="18" charset="0"/>
                        </a:rPr>
                        <a:t>4 641,1 *</a:t>
                      </a:r>
                    </a:p>
                  </a:txBody>
                  <a:tcPr marL="121920" marR="121920" marT="60960" marB="60960">
                    <a:solidFill>
                      <a:schemeClr val="accent3">
                        <a:lumMod val="40000"/>
                        <a:lumOff val="60000"/>
                      </a:schemeClr>
                    </a:solidFill>
                  </a:tcPr>
                </a:tc>
                <a:tc>
                  <a:txBody>
                    <a:bodyPr/>
                    <a:lstStyle/>
                    <a:p>
                      <a:pPr algn="ctr"/>
                      <a:r>
                        <a:rPr lang="en-US" sz="3700" b="1" dirty="0">
                          <a:latin typeface="Times New Roman" panose="02020603050405020304" pitchFamily="18" charset="0"/>
                          <a:cs typeface="Times New Roman" panose="02020603050405020304" pitchFamily="18" charset="0"/>
                        </a:rPr>
                        <a:t>150</a:t>
                      </a:r>
                    </a:p>
                  </a:txBody>
                  <a:tcPr marL="121920" marR="121920" marT="60960" marB="60960">
                    <a:solidFill>
                      <a:schemeClr val="accent3">
                        <a:lumMod val="40000"/>
                        <a:lumOff val="60000"/>
                      </a:schemeClr>
                    </a:solidFill>
                  </a:tcPr>
                </a:tc>
                <a:extLst>
                  <a:ext uri="{0D108BD9-81ED-4DB2-BD59-A6C34878D82A}">
                    <a16:rowId xmlns:a16="http://schemas.microsoft.com/office/drawing/2014/main" val="2859458823"/>
                  </a:ext>
                </a:extLst>
              </a:tr>
              <a:tr h="690880">
                <a:tc>
                  <a:txBody>
                    <a:bodyPr/>
                    <a:lstStyle/>
                    <a:p>
                      <a:pPr algn="ctr"/>
                      <a:r>
                        <a:rPr lang="en-US" sz="3700" b="1" dirty="0" err="1">
                          <a:latin typeface="Times New Roman" panose="02020603050405020304" pitchFamily="18" charset="0"/>
                          <a:cs typeface="Times New Roman" panose="02020603050405020304" pitchFamily="18" charset="0"/>
                        </a:rPr>
                        <a:t>Thế</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giới</a:t>
                      </a:r>
                      <a:endParaRPr lang="en-US" sz="3700" b="1" dirty="0">
                        <a:latin typeface="Times New Roman" panose="02020603050405020304" pitchFamily="18" charset="0"/>
                        <a:cs typeface="Times New Roman" panose="02020603050405020304" pitchFamily="18" charset="0"/>
                      </a:endParaRPr>
                    </a:p>
                  </a:txBody>
                  <a:tcPr marL="121920" marR="121920" marT="60960" marB="60960">
                    <a:solidFill>
                      <a:schemeClr val="accent3">
                        <a:lumMod val="40000"/>
                        <a:lumOff val="60000"/>
                      </a:schemeClr>
                    </a:solidFill>
                  </a:tcPr>
                </a:tc>
                <a:tc>
                  <a:txBody>
                    <a:bodyPr/>
                    <a:lstStyle/>
                    <a:p>
                      <a:pPr algn="ctr"/>
                      <a:r>
                        <a:rPr lang="en-US" sz="3700" b="1" dirty="0">
                          <a:latin typeface="Times New Roman" panose="02020603050405020304" pitchFamily="18" charset="0"/>
                          <a:cs typeface="Times New Roman" panose="02020603050405020304" pitchFamily="18" charset="0"/>
                        </a:rPr>
                        <a:t>7 794,8</a:t>
                      </a:r>
                    </a:p>
                  </a:txBody>
                  <a:tcPr marL="121920" marR="121920" marT="60960" marB="60960">
                    <a:solidFill>
                      <a:schemeClr val="accent3">
                        <a:lumMod val="40000"/>
                        <a:lumOff val="60000"/>
                      </a:schemeClr>
                    </a:solidFill>
                  </a:tcPr>
                </a:tc>
                <a:tc>
                  <a:txBody>
                    <a:bodyPr/>
                    <a:lstStyle/>
                    <a:p>
                      <a:pPr algn="ctr"/>
                      <a:r>
                        <a:rPr lang="en-US" sz="3700" b="1" dirty="0">
                          <a:latin typeface="Times New Roman" panose="02020603050405020304" pitchFamily="18" charset="0"/>
                          <a:cs typeface="Times New Roman" panose="02020603050405020304" pitchFamily="18" charset="0"/>
                        </a:rPr>
                        <a:t>60</a:t>
                      </a:r>
                    </a:p>
                  </a:txBody>
                  <a:tcPr marL="121920" marR="121920" marT="60960" marB="60960">
                    <a:solidFill>
                      <a:schemeClr val="accent3">
                        <a:lumMod val="40000"/>
                        <a:lumOff val="60000"/>
                      </a:schemeClr>
                    </a:solidFill>
                  </a:tcPr>
                </a:tc>
                <a:extLst>
                  <a:ext uri="{0D108BD9-81ED-4DB2-BD59-A6C34878D82A}">
                    <a16:rowId xmlns:a16="http://schemas.microsoft.com/office/drawing/2014/main" val="1352661228"/>
                  </a:ext>
                </a:extLst>
              </a:tr>
            </a:tbl>
          </a:graphicData>
        </a:graphic>
      </p:graphicFrame>
      <p:sp>
        <p:nvSpPr>
          <p:cNvPr id="6" name="TextBox 466">
            <a:extLst>
              <a:ext uri="{FF2B5EF4-FFF2-40B4-BE49-F238E27FC236}">
                <a16:creationId xmlns:a16="http://schemas.microsoft.com/office/drawing/2014/main" id="{1712B93A-B43D-924C-EB42-463E7724C873}"/>
              </a:ext>
            </a:extLst>
          </p:cNvPr>
          <p:cNvSpPr txBox="1"/>
          <p:nvPr/>
        </p:nvSpPr>
        <p:spPr>
          <a:xfrm>
            <a:off x="780983" y="4412468"/>
            <a:ext cx="10630035" cy="502766"/>
          </a:xfrm>
          <a:prstGeom prst="rect">
            <a:avLst/>
          </a:prstGeom>
          <a:noFill/>
        </p:spPr>
        <p:txBody>
          <a:bodyPr wrap="square">
            <a:spAutoFit/>
          </a:bodyPr>
          <a:lstStyle/>
          <a:p>
            <a:pPr algn="just" defTabSz="914377">
              <a:defRPr/>
            </a:pP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Không</a:t>
            </a: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tính</a:t>
            </a: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số</a:t>
            </a: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của</a:t>
            </a: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Liên</a:t>
            </a: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Bang Nga</a:t>
            </a:r>
          </a:p>
        </p:txBody>
      </p:sp>
      <p:sp>
        <p:nvSpPr>
          <p:cNvPr id="8" name="TextBox 466">
            <a:extLst>
              <a:ext uri="{FF2B5EF4-FFF2-40B4-BE49-F238E27FC236}">
                <a16:creationId xmlns:a16="http://schemas.microsoft.com/office/drawing/2014/main" id="{34EDA080-0FD8-95F9-B86D-4EC06472FE56}"/>
              </a:ext>
            </a:extLst>
          </p:cNvPr>
          <p:cNvSpPr txBox="1"/>
          <p:nvPr/>
        </p:nvSpPr>
        <p:spPr>
          <a:xfrm>
            <a:off x="459865" y="1005172"/>
            <a:ext cx="11411017" cy="584775"/>
          </a:xfrm>
          <a:prstGeom prst="rect">
            <a:avLst/>
          </a:prstGeom>
          <a:noFill/>
        </p:spPr>
        <p:txBody>
          <a:bodyPr wrap="square">
            <a:spAutoFit/>
          </a:bodyPr>
          <a:lstStyle/>
          <a:p>
            <a:pPr algn="just" defTabSz="914377">
              <a:defRPr/>
            </a:pPr>
            <a:r>
              <a:rPr lang="en-US" sz="3200"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Bảng</a:t>
            </a:r>
            <a:r>
              <a:rPr lang="en-US" sz="3200"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1. </a:t>
            </a:r>
            <a:r>
              <a:rPr lang="en-US" sz="3200"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3200"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số</a:t>
            </a:r>
            <a:r>
              <a:rPr lang="en-US" sz="3200"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mật</a:t>
            </a:r>
            <a:r>
              <a:rPr lang="en-US" sz="3200"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độ</a:t>
            </a:r>
            <a:r>
              <a:rPr lang="en-US" sz="3200"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3200"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số</a:t>
            </a:r>
            <a:r>
              <a:rPr lang="en-US" sz="3200"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của</a:t>
            </a:r>
            <a:r>
              <a:rPr lang="en-US" sz="3200"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châu</a:t>
            </a:r>
            <a:r>
              <a:rPr lang="en-US" sz="3200"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Á </a:t>
            </a:r>
            <a:r>
              <a:rPr lang="en-US" sz="3200"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và</a:t>
            </a:r>
            <a:r>
              <a:rPr lang="en-US" sz="3200"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thế</a:t>
            </a:r>
            <a:r>
              <a:rPr lang="en-US" sz="3200"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giới</a:t>
            </a:r>
            <a:r>
              <a:rPr lang="en-US" sz="3200"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năm</a:t>
            </a:r>
            <a:r>
              <a:rPr lang="en-US" sz="3200"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2020</a:t>
            </a:r>
          </a:p>
        </p:txBody>
      </p:sp>
      <p:sp>
        <p:nvSpPr>
          <p:cNvPr id="10" name="TextBox 466">
            <a:extLst>
              <a:ext uri="{FF2B5EF4-FFF2-40B4-BE49-F238E27FC236}">
                <a16:creationId xmlns:a16="http://schemas.microsoft.com/office/drawing/2014/main" id="{949D6D0B-6CD1-B065-379E-9D564DA64B94}"/>
              </a:ext>
            </a:extLst>
          </p:cNvPr>
          <p:cNvSpPr txBox="1"/>
          <p:nvPr/>
        </p:nvSpPr>
        <p:spPr>
          <a:xfrm>
            <a:off x="849861" y="5093583"/>
            <a:ext cx="10882275" cy="1241237"/>
          </a:xfrm>
          <a:prstGeom prst="rect">
            <a:avLst/>
          </a:prstGeom>
          <a:noFill/>
        </p:spPr>
        <p:txBody>
          <a:bodyPr wrap="square">
            <a:spAutoFit/>
          </a:bodyPr>
          <a:lstStyle/>
          <a:p>
            <a:pPr algn="ctr" defTabSz="914377">
              <a:defRPr/>
            </a:pP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Dựa</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vào</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bảng</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số</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liệu</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cho</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biết</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số</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mật</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độ</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số</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của</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châu</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Á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và</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thế</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giới</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năm</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2020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là</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bao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nhiêu</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a:t>
            </a:r>
          </a:p>
        </p:txBody>
      </p:sp>
      <p:sp>
        <p:nvSpPr>
          <p:cNvPr id="11" name="TextBox 466">
            <a:extLst>
              <a:ext uri="{FF2B5EF4-FFF2-40B4-BE49-F238E27FC236}">
                <a16:creationId xmlns:a16="http://schemas.microsoft.com/office/drawing/2014/main" id="{2D495219-8542-351C-DB72-513EF0BC64FF}"/>
              </a:ext>
            </a:extLst>
          </p:cNvPr>
          <p:cNvSpPr txBox="1"/>
          <p:nvPr/>
        </p:nvSpPr>
        <p:spPr>
          <a:xfrm>
            <a:off x="256254" y="5158200"/>
            <a:ext cx="11181240" cy="1241237"/>
          </a:xfrm>
          <a:prstGeom prst="rect">
            <a:avLst/>
          </a:prstGeom>
          <a:solidFill>
            <a:schemeClr val="bg1"/>
          </a:solidFill>
          <a:ln>
            <a:solidFill>
              <a:schemeClr val="bg1"/>
            </a:solidFill>
          </a:ln>
        </p:spPr>
        <p:txBody>
          <a:bodyPr wrap="square">
            <a:spAutoFit/>
          </a:bodyPr>
          <a:lstStyle/>
          <a:p>
            <a:pPr algn="ctr" defTabSz="914377">
              <a:defRPr/>
            </a:pP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Nhận</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xét</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về</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số</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và</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mật</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độ</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số</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của</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châu</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Á so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với</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thế</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i="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giới</a:t>
            </a:r>
            <a:r>
              <a:rPr lang="en-US" sz="3733"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2169140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94E23-2344-466A-8CB1-D72A0299C9EF}"/>
              </a:ext>
            </a:extLst>
          </p:cNvPr>
          <p:cNvSpPr/>
          <p:nvPr/>
        </p:nvSpPr>
        <p:spPr>
          <a:xfrm>
            <a:off x="0" y="0"/>
            <a:ext cx="12192000" cy="6858000"/>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351">
              <a:solidFill>
                <a:srgbClr val="FFF4E5"/>
              </a:solidFill>
              <a:latin typeface="Arial"/>
            </a:endParaRPr>
          </a:p>
        </p:txBody>
      </p:sp>
      <p:sp>
        <p:nvSpPr>
          <p:cNvPr id="466" name="TextBox 465">
            <a:extLst>
              <a:ext uri="{FF2B5EF4-FFF2-40B4-BE49-F238E27FC236}">
                <a16:creationId xmlns:a16="http://schemas.microsoft.com/office/drawing/2014/main" id="{BA901005-4FEC-41C1-88BC-1D2088AE94F3}"/>
              </a:ext>
            </a:extLst>
          </p:cNvPr>
          <p:cNvSpPr txBox="1"/>
          <p:nvPr/>
        </p:nvSpPr>
        <p:spPr>
          <a:xfrm>
            <a:off x="215075" y="-34262"/>
            <a:ext cx="4411851" cy="913199"/>
          </a:xfrm>
          <a:prstGeom prst="rect">
            <a:avLst/>
          </a:prstGeom>
          <a:noFill/>
        </p:spPr>
        <p:txBody>
          <a:bodyPr wrap="square">
            <a:spAutoFit/>
          </a:bodyPr>
          <a:lstStyle/>
          <a:p>
            <a:pPr algn="ctr" defTabSz="914377">
              <a:defRPr/>
            </a:pP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số</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các</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châu</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lục</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nửa</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đầu</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năm</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2021 (</a:t>
            </a: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triệu</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người</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p>
        </p:txBody>
      </p:sp>
      <p:graphicFrame>
        <p:nvGraphicFramePr>
          <p:cNvPr id="2" name="Table 1">
            <a:extLst>
              <a:ext uri="{FF2B5EF4-FFF2-40B4-BE49-F238E27FC236}">
                <a16:creationId xmlns:a16="http://schemas.microsoft.com/office/drawing/2014/main" id="{B3422B93-578B-450C-8C6C-88B78E3EED48}"/>
              </a:ext>
            </a:extLst>
          </p:cNvPr>
          <p:cNvGraphicFramePr>
            <a:graphicFrameLocks noGrp="1"/>
          </p:cNvGraphicFramePr>
          <p:nvPr/>
        </p:nvGraphicFramePr>
        <p:xfrm>
          <a:off x="143816" y="909587"/>
          <a:ext cx="4580325" cy="3470489"/>
        </p:xfrm>
        <a:graphic>
          <a:graphicData uri="http://schemas.openxmlformats.org/drawingml/2006/table">
            <a:tbl>
              <a:tblPr firstRow="1" firstCol="1" bandRow="1">
                <a:tableStyleId>{5940675A-B579-460E-94D1-54222C63F5DA}</a:tableStyleId>
              </a:tblPr>
              <a:tblGrid>
                <a:gridCol w="3022220">
                  <a:extLst>
                    <a:ext uri="{9D8B030D-6E8A-4147-A177-3AD203B41FA5}">
                      <a16:colId xmlns:a16="http://schemas.microsoft.com/office/drawing/2014/main" val="2151503720"/>
                    </a:ext>
                  </a:extLst>
                </a:gridCol>
                <a:gridCol w="1558105">
                  <a:extLst>
                    <a:ext uri="{9D8B030D-6E8A-4147-A177-3AD203B41FA5}">
                      <a16:colId xmlns:a16="http://schemas.microsoft.com/office/drawing/2014/main" val="4237216971"/>
                    </a:ext>
                  </a:extLst>
                </a:gridCol>
              </a:tblGrid>
              <a:tr h="600287">
                <a:tc>
                  <a:txBody>
                    <a:bodyPr/>
                    <a:lstStyle/>
                    <a:p>
                      <a:pPr marL="0" marR="0" algn="ctr">
                        <a:lnSpc>
                          <a:spcPct val="107000"/>
                        </a:lnSpc>
                        <a:spcBef>
                          <a:spcPts val="0"/>
                        </a:spcBef>
                        <a:spcAft>
                          <a:spcPts val="0"/>
                        </a:spcAft>
                      </a:pPr>
                      <a:r>
                        <a:rPr lang="en-US" sz="2900" b="1" dirty="0" err="1">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Châu</a:t>
                      </a:r>
                      <a:r>
                        <a:rPr lang="en-US" sz="2900" b="1" dirty="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00" b="1" dirty="0" err="1">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lục</a:t>
                      </a:r>
                      <a:endParaRPr lang="en-US" sz="2900" b="1" dirty="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T="0" marB="0" anchor="ctr">
                    <a:solidFill>
                      <a:srgbClr val="00B0F0"/>
                    </a:solidFill>
                  </a:tcPr>
                </a:tc>
                <a:tc>
                  <a:txBody>
                    <a:bodyPr/>
                    <a:lstStyle/>
                    <a:p>
                      <a:pPr marL="0" marR="0" algn="ctr">
                        <a:lnSpc>
                          <a:spcPct val="107000"/>
                        </a:lnSpc>
                        <a:spcBef>
                          <a:spcPts val="0"/>
                        </a:spcBef>
                        <a:spcAft>
                          <a:spcPts val="0"/>
                        </a:spcAft>
                      </a:pPr>
                      <a:r>
                        <a:rPr lang="en-US" sz="2900" b="1">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T6/2021</a:t>
                      </a:r>
                      <a:endParaRPr lang="en-US" sz="2900" b="1" dirty="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121920" marR="121920" marT="60960" marB="60960">
                    <a:solidFill>
                      <a:srgbClr val="00B0F0"/>
                    </a:solidFill>
                  </a:tcPr>
                </a:tc>
                <a:extLst>
                  <a:ext uri="{0D108BD9-81ED-4DB2-BD59-A6C34878D82A}">
                    <a16:rowId xmlns:a16="http://schemas.microsoft.com/office/drawing/2014/main" val="1205682756"/>
                  </a:ext>
                </a:extLst>
              </a:tr>
              <a:tr h="478367">
                <a:tc>
                  <a:txBody>
                    <a:bodyPr/>
                    <a:lstStyle/>
                    <a:p>
                      <a:pPr marL="0" marR="0" algn="ctr">
                        <a:lnSpc>
                          <a:spcPct val="107000"/>
                        </a:lnSpc>
                        <a:spcBef>
                          <a:spcPts val="0"/>
                        </a:spcBef>
                        <a:spcAft>
                          <a:spcPts val="0"/>
                        </a:spcAft>
                      </a:pPr>
                      <a:r>
                        <a:rPr lang="en-US" sz="2900" b="1" dirty="0" err="1">
                          <a:effectLst/>
                          <a:latin typeface="Times New Roman" panose="02020603050405020304" pitchFamily="18" charset="0"/>
                          <a:ea typeface="#9Slide03 Roboto Condensed" panose="02000000000000000000" pitchFamily="2" charset="0"/>
                          <a:cs typeface="Times New Roman" panose="02020603050405020304" pitchFamily="18" charset="0"/>
                        </a:rPr>
                        <a:t>Châu</a:t>
                      </a:r>
                      <a:r>
                        <a:rPr lang="en-US" sz="2900" b="1" dirty="0">
                          <a:effectLst/>
                          <a:latin typeface="Times New Roman" panose="02020603050405020304" pitchFamily="18" charset="0"/>
                          <a:ea typeface="#9Slide03 Roboto Condensed" panose="02000000000000000000" pitchFamily="2" charset="0"/>
                          <a:cs typeface="Times New Roman" panose="02020603050405020304" pitchFamily="18" charset="0"/>
                        </a:rPr>
                        <a:t> Á *</a:t>
                      </a:r>
                    </a:p>
                  </a:txBody>
                  <a:tcPr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900" b="1" spc="20" dirty="0">
                          <a:effectLst/>
                          <a:latin typeface="Times New Roman" panose="02020603050405020304" pitchFamily="18" charset="0"/>
                          <a:ea typeface="#9Slide03 Roboto Condensed" panose="02000000000000000000" pitchFamily="2" charset="0"/>
                          <a:cs typeface="Times New Roman" panose="02020603050405020304" pitchFamily="18" charset="0"/>
                        </a:rPr>
                        <a:t>4.680</a:t>
                      </a:r>
                      <a:endParaRPr lang="en-US" sz="2900" b="1" dirty="0">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T="0" marB="0" anchor="ctr">
                    <a:solidFill>
                      <a:schemeClr val="accent2">
                        <a:lumMod val="20000"/>
                        <a:lumOff val="80000"/>
                      </a:schemeClr>
                    </a:solidFill>
                  </a:tcPr>
                </a:tc>
                <a:extLst>
                  <a:ext uri="{0D108BD9-81ED-4DB2-BD59-A6C34878D82A}">
                    <a16:rowId xmlns:a16="http://schemas.microsoft.com/office/drawing/2014/main" val="2160156218"/>
                  </a:ext>
                </a:extLst>
              </a:tr>
              <a:tr h="478367">
                <a:tc>
                  <a:txBody>
                    <a:bodyPr/>
                    <a:lstStyle/>
                    <a:p>
                      <a:pPr marL="0" marR="0" algn="ctr">
                        <a:lnSpc>
                          <a:spcPct val="107000"/>
                        </a:lnSpc>
                        <a:spcBef>
                          <a:spcPts val="0"/>
                        </a:spcBef>
                        <a:spcAft>
                          <a:spcPts val="0"/>
                        </a:spcAft>
                      </a:pPr>
                      <a:r>
                        <a:rPr lang="en-US" sz="2900" dirty="0" err="1">
                          <a:effectLst/>
                          <a:latin typeface="Times New Roman" panose="02020603050405020304" pitchFamily="18" charset="0"/>
                          <a:ea typeface="#9Slide03 Roboto Condensed" panose="02000000000000000000" pitchFamily="2" charset="0"/>
                          <a:cs typeface="Times New Roman" panose="02020603050405020304" pitchFamily="18" charset="0"/>
                        </a:rPr>
                        <a:t>Châu</a:t>
                      </a:r>
                      <a:r>
                        <a:rPr lang="en-US" sz="2900" dirty="0">
                          <a:effectLst/>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00" dirty="0" err="1">
                          <a:effectLst/>
                          <a:latin typeface="Times New Roman" panose="02020603050405020304" pitchFamily="18" charset="0"/>
                          <a:ea typeface="#9Slide03 Roboto Condensed" panose="02000000000000000000" pitchFamily="2" charset="0"/>
                          <a:cs typeface="Times New Roman" panose="02020603050405020304" pitchFamily="18" charset="0"/>
                        </a:rPr>
                        <a:t>Âu</a:t>
                      </a:r>
                      <a:r>
                        <a:rPr lang="en-US" sz="2900" dirty="0">
                          <a:effectLst/>
                          <a:latin typeface="Times New Roman" panose="02020603050405020304" pitchFamily="18" charset="0"/>
                          <a:ea typeface="#9Slide03 Roboto Condensed" panose="02000000000000000000" pitchFamily="2" charset="0"/>
                          <a:cs typeface="Times New Roman" panose="02020603050405020304" pitchFamily="18" charset="0"/>
                        </a:rPr>
                        <a:t> **</a:t>
                      </a:r>
                    </a:p>
                  </a:txBody>
                  <a:tcPr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900">
                          <a:effectLst/>
                          <a:latin typeface="Times New Roman" panose="02020603050405020304" pitchFamily="18" charset="0"/>
                          <a:ea typeface="#9Slide03 Roboto Condensed" panose="02000000000000000000" pitchFamily="2" charset="0"/>
                          <a:cs typeface="Times New Roman" panose="02020603050405020304" pitchFamily="18" charset="0"/>
                        </a:rPr>
                        <a:t>747,7</a:t>
                      </a:r>
                    </a:p>
                  </a:txBody>
                  <a:tcPr marT="0" marB="0" anchor="ctr">
                    <a:solidFill>
                      <a:schemeClr val="accent2">
                        <a:lumMod val="20000"/>
                        <a:lumOff val="80000"/>
                      </a:schemeClr>
                    </a:solidFill>
                  </a:tcPr>
                </a:tc>
                <a:extLst>
                  <a:ext uri="{0D108BD9-81ED-4DB2-BD59-A6C34878D82A}">
                    <a16:rowId xmlns:a16="http://schemas.microsoft.com/office/drawing/2014/main" val="3633348018"/>
                  </a:ext>
                </a:extLst>
              </a:tr>
              <a:tr h="478367">
                <a:tc>
                  <a:txBody>
                    <a:bodyPr/>
                    <a:lstStyle/>
                    <a:p>
                      <a:pPr marL="0" marR="0" algn="ctr">
                        <a:lnSpc>
                          <a:spcPct val="107000"/>
                        </a:lnSpc>
                        <a:spcBef>
                          <a:spcPts val="0"/>
                        </a:spcBef>
                        <a:spcAft>
                          <a:spcPts val="0"/>
                        </a:spcAft>
                      </a:pPr>
                      <a:r>
                        <a:rPr lang="en-US" sz="2900" dirty="0" err="1">
                          <a:effectLst/>
                          <a:latin typeface="Times New Roman" panose="02020603050405020304" pitchFamily="18" charset="0"/>
                          <a:ea typeface="#9Slide03 Roboto Condensed" panose="02000000000000000000" pitchFamily="2" charset="0"/>
                          <a:cs typeface="Times New Roman" panose="02020603050405020304" pitchFamily="18" charset="0"/>
                        </a:rPr>
                        <a:t>Châu</a:t>
                      </a:r>
                      <a:r>
                        <a:rPr lang="en-US" sz="2900" dirty="0">
                          <a:effectLst/>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00" dirty="0" err="1">
                          <a:effectLst/>
                          <a:latin typeface="Times New Roman" panose="02020603050405020304" pitchFamily="18" charset="0"/>
                          <a:ea typeface="#9Slide03 Roboto Condensed" panose="02000000000000000000" pitchFamily="2" charset="0"/>
                          <a:cs typeface="Times New Roman" panose="02020603050405020304" pitchFamily="18" charset="0"/>
                        </a:rPr>
                        <a:t>Đại</a:t>
                      </a:r>
                      <a:r>
                        <a:rPr lang="en-US" sz="2900" dirty="0">
                          <a:effectLst/>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00" dirty="0" err="1">
                          <a:effectLst/>
                          <a:latin typeface="Times New Roman" panose="02020603050405020304" pitchFamily="18" charset="0"/>
                          <a:ea typeface="#9Slide03 Roboto Condensed" panose="02000000000000000000" pitchFamily="2" charset="0"/>
                          <a:cs typeface="Times New Roman" panose="02020603050405020304" pitchFamily="18" charset="0"/>
                        </a:rPr>
                        <a:t>Dương</a:t>
                      </a:r>
                      <a:endParaRPr lang="en-US" sz="2900" dirty="0">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900" dirty="0">
                          <a:effectLst/>
                          <a:latin typeface="Times New Roman" panose="02020603050405020304" pitchFamily="18" charset="0"/>
                          <a:ea typeface="#9Slide03 Roboto Condensed" panose="02000000000000000000" pitchFamily="2" charset="0"/>
                          <a:cs typeface="Times New Roman" panose="02020603050405020304" pitchFamily="18" charset="0"/>
                        </a:rPr>
                        <a:t>43,2</a:t>
                      </a:r>
                    </a:p>
                  </a:txBody>
                  <a:tcPr marT="0" marB="0" anchor="ctr">
                    <a:solidFill>
                      <a:schemeClr val="accent2">
                        <a:lumMod val="20000"/>
                        <a:lumOff val="80000"/>
                      </a:schemeClr>
                    </a:solidFill>
                  </a:tcPr>
                </a:tc>
                <a:extLst>
                  <a:ext uri="{0D108BD9-81ED-4DB2-BD59-A6C34878D82A}">
                    <a16:rowId xmlns:a16="http://schemas.microsoft.com/office/drawing/2014/main" val="23006967"/>
                  </a:ext>
                </a:extLst>
              </a:tr>
              <a:tr h="478367">
                <a:tc>
                  <a:txBody>
                    <a:bodyPr/>
                    <a:lstStyle/>
                    <a:p>
                      <a:pPr marL="0" marR="0" algn="ctr">
                        <a:lnSpc>
                          <a:spcPct val="107000"/>
                        </a:lnSpc>
                        <a:spcBef>
                          <a:spcPts val="0"/>
                        </a:spcBef>
                        <a:spcAft>
                          <a:spcPts val="0"/>
                        </a:spcAft>
                      </a:pPr>
                      <a:r>
                        <a:rPr lang="en-US" sz="2900" dirty="0" err="1">
                          <a:effectLst/>
                          <a:latin typeface="Times New Roman" panose="02020603050405020304" pitchFamily="18" charset="0"/>
                          <a:ea typeface="#9Slide03 Roboto Condensed" panose="02000000000000000000" pitchFamily="2" charset="0"/>
                          <a:cs typeface="Times New Roman" panose="02020603050405020304" pitchFamily="18" charset="0"/>
                        </a:rPr>
                        <a:t>Châu</a:t>
                      </a:r>
                      <a:r>
                        <a:rPr lang="en-US" sz="2900" dirty="0">
                          <a:effectLst/>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00" dirty="0" err="1">
                          <a:effectLst/>
                          <a:latin typeface="Times New Roman" panose="02020603050405020304" pitchFamily="18" charset="0"/>
                          <a:ea typeface="#9Slide03 Roboto Condensed" panose="02000000000000000000" pitchFamily="2" charset="0"/>
                          <a:cs typeface="Times New Roman" panose="02020603050405020304" pitchFamily="18" charset="0"/>
                        </a:rPr>
                        <a:t>Mỹ</a:t>
                      </a:r>
                      <a:endParaRPr lang="en-US" sz="2900" dirty="0">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900" dirty="0">
                          <a:effectLst/>
                          <a:latin typeface="Times New Roman" panose="02020603050405020304" pitchFamily="18" charset="0"/>
                          <a:ea typeface="#9Slide03 Roboto Condensed" panose="02000000000000000000" pitchFamily="2" charset="0"/>
                          <a:cs typeface="Times New Roman" panose="02020603050405020304" pitchFamily="18" charset="0"/>
                        </a:rPr>
                        <a:t>1.030,9</a:t>
                      </a:r>
                    </a:p>
                  </a:txBody>
                  <a:tcPr marT="0" marB="0" anchor="ctr">
                    <a:solidFill>
                      <a:schemeClr val="accent2">
                        <a:lumMod val="20000"/>
                        <a:lumOff val="80000"/>
                      </a:schemeClr>
                    </a:solidFill>
                  </a:tcPr>
                </a:tc>
                <a:extLst>
                  <a:ext uri="{0D108BD9-81ED-4DB2-BD59-A6C34878D82A}">
                    <a16:rowId xmlns:a16="http://schemas.microsoft.com/office/drawing/2014/main" val="3952342351"/>
                  </a:ext>
                </a:extLst>
              </a:tr>
              <a:tr h="478367">
                <a:tc>
                  <a:txBody>
                    <a:bodyPr/>
                    <a:lstStyle/>
                    <a:p>
                      <a:pPr marL="0" marR="0" algn="ctr">
                        <a:lnSpc>
                          <a:spcPct val="107000"/>
                        </a:lnSpc>
                        <a:spcBef>
                          <a:spcPts val="0"/>
                        </a:spcBef>
                        <a:spcAft>
                          <a:spcPts val="0"/>
                        </a:spcAft>
                      </a:pPr>
                      <a:r>
                        <a:rPr lang="en-US" sz="2900">
                          <a:effectLst/>
                          <a:latin typeface="Times New Roman" panose="02020603050405020304" pitchFamily="18" charset="0"/>
                          <a:ea typeface="#9Slide03 Roboto Condensed" panose="02000000000000000000" pitchFamily="2" charset="0"/>
                          <a:cs typeface="Times New Roman" panose="02020603050405020304" pitchFamily="18" charset="0"/>
                        </a:rPr>
                        <a:t>Châu Phi</a:t>
                      </a:r>
                    </a:p>
                  </a:txBody>
                  <a:tcPr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900" dirty="0">
                          <a:effectLst/>
                          <a:latin typeface="Times New Roman" panose="02020603050405020304" pitchFamily="18" charset="0"/>
                          <a:ea typeface="#9Slide03 Roboto Condensed" panose="02000000000000000000" pitchFamily="2" charset="0"/>
                          <a:cs typeface="Times New Roman" panose="02020603050405020304" pitchFamily="18" charset="0"/>
                        </a:rPr>
                        <a:t>1.373,9</a:t>
                      </a:r>
                    </a:p>
                  </a:txBody>
                  <a:tcPr marT="0" marB="0" anchor="ctr">
                    <a:solidFill>
                      <a:schemeClr val="accent2">
                        <a:lumMod val="20000"/>
                        <a:lumOff val="80000"/>
                      </a:schemeClr>
                    </a:solidFill>
                  </a:tcPr>
                </a:tc>
                <a:extLst>
                  <a:ext uri="{0D108BD9-81ED-4DB2-BD59-A6C34878D82A}">
                    <a16:rowId xmlns:a16="http://schemas.microsoft.com/office/drawing/2014/main" val="4278574711"/>
                  </a:ext>
                </a:extLst>
              </a:tr>
              <a:tr h="478367">
                <a:tc>
                  <a:txBody>
                    <a:bodyPr/>
                    <a:lstStyle/>
                    <a:p>
                      <a:pPr marL="0" marR="0" algn="ctr">
                        <a:lnSpc>
                          <a:spcPct val="107000"/>
                        </a:lnSpc>
                        <a:spcBef>
                          <a:spcPts val="0"/>
                        </a:spcBef>
                        <a:spcAft>
                          <a:spcPts val="0"/>
                        </a:spcAft>
                      </a:pPr>
                      <a:r>
                        <a:rPr lang="en-US" sz="2900" b="1" dirty="0" err="1">
                          <a:solidFill>
                            <a:srgbClr val="C00000"/>
                          </a:solidFill>
                          <a:effectLst/>
                          <a:latin typeface="Times New Roman" panose="02020603050405020304" pitchFamily="18" charset="0"/>
                          <a:ea typeface="#9Slide03 Roboto Condensed" panose="02000000000000000000" pitchFamily="2" charset="0"/>
                          <a:cs typeface="Times New Roman" panose="02020603050405020304" pitchFamily="18" charset="0"/>
                        </a:rPr>
                        <a:t>Toàn</a:t>
                      </a:r>
                      <a:r>
                        <a:rPr lang="en-US" sz="2900" b="1" dirty="0">
                          <a:solidFill>
                            <a:srgbClr val="C00000"/>
                          </a:solidFill>
                          <a:effectLst/>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00" b="1" dirty="0" err="1">
                          <a:solidFill>
                            <a:srgbClr val="C00000"/>
                          </a:solidFill>
                          <a:effectLst/>
                          <a:latin typeface="Times New Roman" panose="02020603050405020304" pitchFamily="18" charset="0"/>
                          <a:ea typeface="#9Slide03 Roboto Condensed" panose="02000000000000000000" pitchFamily="2" charset="0"/>
                          <a:cs typeface="Times New Roman" panose="02020603050405020304" pitchFamily="18" charset="0"/>
                        </a:rPr>
                        <a:t>thế</a:t>
                      </a:r>
                      <a:r>
                        <a:rPr lang="en-US" sz="2900" b="1" dirty="0">
                          <a:solidFill>
                            <a:srgbClr val="C00000"/>
                          </a:solidFill>
                          <a:effectLst/>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00" b="1" dirty="0" err="1">
                          <a:solidFill>
                            <a:srgbClr val="C00000"/>
                          </a:solidFill>
                          <a:effectLst/>
                          <a:latin typeface="Times New Roman" panose="02020603050405020304" pitchFamily="18" charset="0"/>
                          <a:ea typeface="#9Slide03 Roboto Condensed" panose="02000000000000000000" pitchFamily="2" charset="0"/>
                          <a:cs typeface="Times New Roman" panose="02020603050405020304" pitchFamily="18" charset="0"/>
                        </a:rPr>
                        <a:t>giới</a:t>
                      </a:r>
                      <a:endParaRPr lang="en-US" sz="2900" b="1" dirty="0">
                        <a:solidFill>
                          <a:srgbClr val="C00000"/>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2900" b="1" dirty="0">
                          <a:solidFill>
                            <a:srgbClr val="C00000"/>
                          </a:solidFill>
                          <a:effectLst/>
                          <a:latin typeface="Times New Roman" panose="02020603050405020304" pitchFamily="18" charset="0"/>
                          <a:ea typeface="#9Slide03 Roboto Condensed" panose="02000000000000000000" pitchFamily="2" charset="0"/>
                          <a:cs typeface="Times New Roman" panose="02020603050405020304" pitchFamily="18" charset="0"/>
                        </a:rPr>
                        <a:t>7.876,0</a:t>
                      </a:r>
                    </a:p>
                  </a:txBody>
                  <a:tcPr marT="0" marB="0" anchor="ctr">
                    <a:solidFill>
                      <a:schemeClr val="accent2">
                        <a:lumMod val="20000"/>
                        <a:lumOff val="80000"/>
                      </a:schemeClr>
                    </a:solidFill>
                  </a:tcPr>
                </a:tc>
                <a:extLst>
                  <a:ext uri="{0D108BD9-81ED-4DB2-BD59-A6C34878D82A}">
                    <a16:rowId xmlns:a16="http://schemas.microsoft.com/office/drawing/2014/main" val="2775724824"/>
                  </a:ext>
                </a:extLst>
              </a:tr>
            </a:tbl>
          </a:graphicData>
        </a:graphic>
      </p:graphicFrame>
      <p:sp>
        <p:nvSpPr>
          <p:cNvPr id="467" name="TextBox 466">
            <a:extLst>
              <a:ext uri="{FF2B5EF4-FFF2-40B4-BE49-F238E27FC236}">
                <a16:creationId xmlns:a16="http://schemas.microsoft.com/office/drawing/2014/main" id="{9DA2C5B1-A1F5-4D5B-88F8-F29346B2F5F0}"/>
              </a:ext>
            </a:extLst>
          </p:cNvPr>
          <p:cNvSpPr txBox="1"/>
          <p:nvPr/>
        </p:nvSpPr>
        <p:spPr>
          <a:xfrm>
            <a:off x="2337429" y="4562582"/>
            <a:ext cx="10630035" cy="913199"/>
          </a:xfrm>
          <a:prstGeom prst="rect">
            <a:avLst/>
          </a:prstGeom>
          <a:noFill/>
        </p:spPr>
        <p:txBody>
          <a:bodyPr wrap="square">
            <a:spAutoFit/>
          </a:bodyPr>
          <a:lstStyle/>
          <a:p>
            <a:pPr algn="just" defTabSz="914377">
              <a:defRPr/>
            </a:pP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Không</a:t>
            </a: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bao </a:t>
            </a:r>
            <a:r>
              <a:rPr lang="en-US" sz="2667"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gồm</a:t>
            </a: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số</a:t>
            </a: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của</a:t>
            </a: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Liên</a:t>
            </a: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Bang Nga</a:t>
            </a:r>
          </a:p>
          <a:p>
            <a:pPr defTabSz="914377">
              <a:defRPr/>
            </a:pP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Bao </a:t>
            </a:r>
            <a:r>
              <a:rPr lang="en-US" sz="2667"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gồm</a:t>
            </a: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số</a:t>
            </a: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của</a:t>
            </a: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i="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Liên</a:t>
            </a:r>
            <a:r>
              <a:rPr lang="en-US" sz="2667" i="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Bang Nga</a:t>
            </a:r>
          </a:p>
        </p:txBody>
      </p:sp>
      <p:sp>
        <p:nvSpPr>
          <p:cNvPr id="6" name="TextBox 466">
            <a:extLst>
              <a:ext uri="{FF2B5EF4-FFF2-40B4-BE49-F238E27FC236}">
                <a16:creationId xmlns:a16="http://schemas.microsoft.com/office/drawing/2014/main" id="{E99AE3A1-9637-F3B6-F5CD-046C98BF2E5D}"/>
              </a:ext>
            </a:extLst>
          </p:cNvPr>
          <p:cNvSpPr txBox="1"/>
          <p:nvPr/>
        </p:nvSpPr>
        <p:spPr>
          <a:xfrm>
            <a:off x="326571" y="5488749"/>
            <a:ext cx="11469189" cy="1077218"/>
          </a:xfrm>
          <a:prstGeom prst="rect">
            <a:avLst/>
          </a:prstGeom>
          <a:solidFill>
            <a:schemeClr val="accent6">
              <a:lumMod val="50000"/>
            </a:schemeClr>
          </a:solidFill>
        </p:spPr>
        <p:txBody>
          <a:bodyPr wrap="square">
            <a:spAutoFit/>
          </a:bodyPr>
          <a:lstStyle/>
          <a:p>
            <a:pPr algn="ctr" defTabSz="914377">
              <a:defRPr/>
            </a:pP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Từ</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bảng</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số</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liệu</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và</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biểu</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đồ</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trên</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hãy</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rút</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ra</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kết</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luận</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về</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đặc</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điểm</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cư</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i="1" dirty="0" err="1">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châu</a:t>
            </a:r>
            <a:r>
              <a:rPr lang="en-US" sz="3200" i="1" dirty="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rPr>
              <a:t> Á?</a:t>
            </a:r>
          </a:p>
        </p:txBody>
      </p:sp>
      <p:pic>
        <p:nvPicPr>
          <p:cNvPr id="7" name="Picture 4">
            <a:extLst>
              <a:ext uri="{FF2B5EF4-FFF2-40B4-BE49-F238E27FC236}">
                <a16:creationId xmlns:a16="http://schemas.microsoft.com/office/drawing/2014/main" id="{3AF7F4DE-CD70-9F31-AA33-F5B8DBBE7EBD}"/>
              </a:ext>
            </a:extLst>
          </p:cNvPr>
          <p:cNvPicPr>
            <a:picLocks noChangeAspect="1"/>
          </p:cNvPicPr>
          <p:nvPr/>
        </p:nvPicPr>
        <p:blipFill>
          <a:blip r:embed="rId3"/>
          <a:stretch>
            <a:fillRect/>
          </a:stretch>
        </p:blipFill>
        <p:spPr>
          <a:xfrm>
            <a:off x="5500997" y="713932"/>
            <a:ext cx="6449971" cy="3908819"/>
          </a:xfrm>
          <a:prstGeom prst="rect">
            <a:avLst/>
          </a:prstGeom>
        </p:spPr>
      </p:pic>
      <p:sp>
        <p:nvSpPr>
          <p:cNvPr id="8" name="TextBox 465">
            <a:extLst>
              <a:ext uri="{FF2B5EF4-FFF2-40B4-BE49-F238E27FC236}">
                <a16:creationId xmlns:a16="http://schemas.microsoft.com/office/drawing/2014/main" id="{6F4EB8AE-1ED1-922A-B915-EA2BA1361F0E}"/>
              </a:ext>
            </a:extLst>
          </p:cNvPr>
          <p:cNvSpPr txBox="1"/>
          <p:nvPr/>
        </p:nvSpPr>
        <p:spPr>
          <a:xfrm>
            <a:off x="4724142" y="97109"/>
            <a:ext cx="7955332" cy="502766"/>
          </a:xfrm>
          <a:prstGeom prst="rect">
            <a:avLst/>
          </a:prstGeom>
          <a:noFill/>
        </p:spPr>
        <p:txBody>
          <a:bodyPr wrap="square">
            <a:spAutoFit/>
          </a:bodyPr>
          <a:lstStyle/>
          <a:p>
            <a:pPr algn="ctr" defTabSz="914377">
              <a:defRPr/>
            </a:pP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Tỉ</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lệ</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số</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của</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các</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châu</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lục</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 </a:t>
            </a:r>
            <a:r>
              <a:rPr lang="en-US" sz="2667" b="1" dirty="0" err="1">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tháng</a:t>
            </a:r>
            <a:r>
              <a:rPr lang="en-US" sz="2667" b="1" dirty="0">
                <a:solidFill>
                  <a:srgbClr val="2B2823"/>
                </a:solidFill>
                <a:latin typeface="Times New Roman" panose="02020603050405020304" pitchFamily="18" charset="0"/>
                <a:ea typeface="#9Slide03 Roboto Condensed" panose="02000000000000000000" pitchFamily="2" charset="0"/>
                <a:cs typeface="Times New Roman" panose="02020603050405020304" pitchFamily="18" charset="0"/>
              </a:rPr>
              <a:t> 6/2021 (%)</a:t>
            </a:r>
          </a:p>
        </p:txBody>
      </p:sp>
    </p:spTree>
    <p:extLst>
      <p:ext uri="{BB962C8B-B14F-4D97-AF65-F5344CB8AC3E}">
        <p14:creationId xmlns:p14="http://schemas.microsoft.com/office/powerpoint/2010/main" val="62067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2309" y="249717"/>
            <a:ext cx="10649639" cy="666786"/>
          </a:xfrm>
          <a:prstGeom prst="rect">
            <a:avLst/>
          </a:prstGeom>
          <a:noFill/>
        </p:spPr>
        <p:txBody>
          <a:bodyPr wrap="square" rtlCol="0">
            <a:spAutoFit/>
          </a:bodyPr>
          <a:lstStyle/>
          <a:p>
            <a:pPr algn="ctr" defTabSz="1219170">
              <a:defRPr/>
            </a:pPr>
            <a:r>
              <a:rPr lang="en-US" sz="3733" b="1" kern="0">
                <a:solidFill>
                  <a:srgbClr val="FF0000"/>
                </a:solidFill>
                <a:latin typeface="Times New Roman" panose="02020603050405020304" pitchFamily="18" charset="0"/>
                <a:cs typeface="Times New Roman" panose="02020603050405020304" pitchFamily="18" charset="0"/>
              </a:rPr>
              <a:t>BÀI 6: ĐẶC ĐIỂM DÂN CƯ, XÃ HỘI CHÂU Á</a:t>
            </a:r>
            <a:endParaRPr lang="en-US" sz="3733" b="1" kern="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46321" y="827416"/>
            <a:ext cx="6448540" cy="836126"/>
          </a:xfrm>
          <a:prstGeom prst="rect">
            <a:avLst/>
          </a:prstGeom>
          <a:noFill/>
        </p:spPr>
        <p:txBody>
          <a:bodyPr wrap="square" rtlCol="0">
            <a:spAutoFit/>
          </a:bodyPr>
          <a:lstStyle/>
          <a:p>
            <a:pPr defTabSz="609585">
              <a:lnSpc>
                <a:spcPts val="5760"/>
              </a:lnSpc>
            </a:pPr>
            <a:r>
              <a:rPr lang="en-US" sz="3733" b="1" dirty="0">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rPr>
              <a:t>1. </a:t>
            </a:r>
            <a:r>
              <a:rPr lang="en-US" sz="3733" b="1" dirty="0" err="1">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3733" b="1" dirty="0">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b="1" dirty="0" err="1">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rPr>
              <a:t>cư</a:t>
            </a:r>
            <a:r>
              <a:rPr lang="en-US" sz="3733" b="1" dirty="0">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b="1" dirty="0" err="1">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rPr>
              <a:t>tôn</a:t>
            </a:r>
            <a:r>
              <a:rPr lang="en-US" sz="3733" b="1" dirty="0">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733" b="1" dirty="0" err="1">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rPr>
              <a:t>giáo</a:t>
            </a:r>
            <a:endParaRPr lang="en-US" sz="3733" b="1" dirty="0">
              <a:solidFill>
                <a:srgbClr val="7030A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2" name="Rectangle 1"/>
          <p:cNvSpPr/>
          <p:nvPr/>
        </p:nvSpPr>
        <p:spPr>
          <a:xfrm>
            <a:off x="440675" y="2232243"/>
            <a:ext cx="11545676" cy="1146211"/>
          </a:xfrm>
          <a:prstGeom prst="rect">
            <a:avLst/>
          </a:prstGeom>
        </p:spPr>
        <p:txBody>
          <a:bodyPr wrap="square">
            <a:spAutoFit/>
          </a:bodyPr>
          <a:lstStyle/>
          <a:p>
            <a:pPr algn="just" defTabSz="914377">
              <a:lnSpc>
                <a:spcPct val="107000"/>
              </a:lnSpc>
              <a:spcBef>
                <a:spcPts val="800"/>
              </a:spcBef>
              <a:spcAft>
                <a:spcPts val="800"/>
              </a:spcAft>
            </a:pP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 số dân đông nhất trong các châu lục trên thế giới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4.641,1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triệu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2020</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-&gt; </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chiếm hơn 1/2 dân số thế giới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778523" y="1594503"/>
            <a:ext cx="3496020" cy="619272"/>
          </a:xfrm>
          <a:prstGeom prst="rect">
            <a:avLst/>
          </a:prstGeom>
          <a:noFill/>
        </p:spPr>
        <p:txBody>
          <a:bodyPr wrap="square" rtlCol="0">
            <a:spAutoFit/>
          </a:bodyPr>
          <a:lstStyle/>
          <a:p>
            <a:pPr defTabSz="914377">
              <a:lnSpc>
                <a:spcPct val="107000"/>
              </a:lnSpc>
              <a:spcBef>
                <a:spcPts val="800"/>
              </a:spcBef>
              <a:spcAft>
                <a:spcPts val="800"/>
              </a:spcAft>
            </a:pPr>
            <a:r>
              <a:rPr lang="vi-VN"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 Dân cư</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9995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5" y="1135835"/>
            <a:ext cx="11926388" cy="3370852"/>
          </a:xfrm>
        </p:spPr>
        <p:txBody>
          <a:bodyPr>
            <a:normAutofit fontScale="90000"/>
          </a:bodyPr>
          <a:lstStyle/>
          <a:p>
            <a:pPr>
              <a:lnSpc>
                <a:spcPct val="107000"/>
              </a:lnSpc>
              <a:spcAft>
                <a:spcPts val="800"/>
              </a:spcAft>
            </a:pPr>
            <a:r>
              <a:rPr lang="vi-VN"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Á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36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br>
            <a:r>
              <a:rPr lang="vi-VN" sz="3600" i="1" dirty="0">
                <a:solidFill>
                  <a:srgbClr val="0000FF"/>
                </a:solidFill>
                <a:ea typeface="Times New Roman" panose="02020603050405020304" pitchFamily="18" charset="0"/>
                <a:cs typeface="Times New Roman" panose="02020603050405020304" pitchFamily="18" charset="0"/>
              </a:rPr>
              <a:t>2. NX về cơ cấu dân số theo độ tuổi của châu Á. </a:t>
            </a:r>
            <a:br>
              <a:rPr lang="en-US" sz="36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br>
            <a:r>
              <a:rPr lang="vi-VN"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khăn</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36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Á?</a:t>
            </a:r>
            <a:br>
              <a:rPr lang="en-US" sz="36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br>
            <a:r>
              <a:rPr lang="vi-VN" sz="3600" i="1" dirty="0">
                <a:solidFill>
                  <a:srgbClr val="0000FF"/>
                </a:solidFill>
                <a:ea typeface="Times New Roman" panose="02020603050405020304" pitchFamily="18" charset="0"/>
                <a:cs typeface="Times New Roman" panose="02020603050405020304" pitchFamily="18" charset="0"/>
              </a:rPr>
              <a:t>4. </a:t>
            </a:r>
            <a:r>
              <a:rPr lang="vi-VN" sz="3600" i="1" dirty="0">
                <a:solidFill>
                  <a:srgbClr val="0000FF"/>
                </a:solidFill>
                <a:ea typeface="Calibri" panose="020F0502020204030204" pitchFamily="34" charset="0"/>
                <a:cs typeface="Times New Roman" panose="02020603050405020304" pitchFamily="18" charset="0"/>
              </a:rPr>
              <a:t>Dân cư châu Á thuộc những chủng tộc nào? </a:t>
            </a:r>
            <a:endParaRPr lang="en-US" dirty="0">
              <a:solidFill>
                <a:srgbClr val="0000FF"/>
              </a:solidFill>
            </a:endParaRPr>
          </a:p>
        </p:txBody>
      </p:sp>
      <p:sp>
        <p:nvSpPr>
          <p:cNvPr id="4" name="TextBox 3"/>
          <p:cNvSpPr txBox="1"/>
          <p:nvPr/>
        </p:nvSpPr>
        <p:spPr>
          <a:xfrm>
            <a:off x="2286000" y="209006"/>
            <a:ext cx="8438606" cy="923330"/>
          </a:xfrm>
          <a:prstGeom prst="rect">
            <a:avLst/>
          </a:prstGeom>
          <a:noFill/>
        </p:spPr>
        <p:txBody>
          <a:bodyPr wrap="square" rtlCol="0">
            <a:spAutoFit/>
          </a:bodyPr>
          <a:lstStyle/>
          <a:p>
            <a:r>
              <a:rPr lang="vi-VN" sz="3600"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600"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3600"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đôi</a:t>
            </a: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5 phút</a:t>
            </a:r>
            <a:b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1985590340"/>
      </p:ext>
    </p:extLst>
  </p:cSld>
  <p:clrMapOvr>
    <a:masterClrMapping/>
  </p:clrMapOvr>
</p:sld>
</file>

<file path=ppt/theme/theme1.xml><?xml version="1.0" encoding="utf-8"?>
<a:theme xmlns:a="http://schemas.openxmlformats.org/drawingml/2006/main" name="Flight Attendant CV by Slidesgo">
  <a:themeElements>
    <a:clrScheme name="Simple Light">
      <a:dk1>
        <a:srgbClr val="3B3232"/>
      </a:dk1>
      <a:lt1>
        <a:srgbClr val="FFF6E9"/>
      </a:lt1>
      <a:dk2>
        <a:srgbClr val="3B3232"/>
      </a:dk2>
      <a:lt2>
        <a:srgbClr val="0EA9AF"/>
      </a:lt2>
      <a:accent1>
        <a:srgbClr val="F5A700"/>
      </a:accent1>
      <a:accent2>
        <a:srgbClr val="EB471A"/>
      </a:accent2>
      <a:accent3>
        <a:srgbClr val="FDE9BF"/>
      </a:accent3>
      <a:accent4>
        <a:srgbClr val="FF6B65"/>
      </a:accent4>
      <a:accent5>
        <a:srgbClr val="0EA9AF"/>
      </a:accent5>
      <a:accent6>
        <a:srgbClr val="F5A700"/>
      </a:accent6>
      <a:hlink>
        <a:srgbClr val="3B32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Office Theme">
  <a:themeElements>
    <a:clrScheme name="Custom 49">
      <a:dk1>
        <a:srgbClr val="000099"/>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9Slide03 Roboto Condensed"/>
        <a:ea typeface=""/>
        <a:cs typeface=""/>
      </a:majorFont>
      <a:minorFont>
        <a:latin typeface="#9Slide07 IcielBaliho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light Attendant CV by Slidesgo">
  <a:themeElements>
    <a:clrScheme name="Simple Light">
      <a:dk1>
        <a:srgbClr val="3B3232"/>
      </a:dk1>
      <a:lt1>
        <a:srgbClr val="FFF6E9"/>
      </a:lt1>
      <a:dk2>
        <a:srgbClr val="3B3232"/>
      </a:dk2>
      <a:lt2>
        <a:srgbClr val="0EA9AF"/>
      </a:lt2>
      <a:accent1>
        <a:srgbClr val="F5A700"/>
      </a:accent1>
      <a:accent2>
        <a:srgbClr val="EB471A"/>
      </a:accent2>
      <a:accent3>
        <a:srgbClr val="FDE9BF"/>
      </a:accent3>
      <a:accent4>
        <a:srgbClr val="FF6B65"/>
      </a:accent4>
      <a:accent5>
        <a:srgbClr val="0EA9AF"/>
      </a:accent5>
      <a:accent6>
        <a:srgbClr val="F5A700"/>
      </a:accent6>
      <a:hlink>
        <a:srgbClr val="3B32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Flight Attendant CV by Slidesgo">
  <a:themeElements>
    <a:clrScheme name="Simple Light">
      <a:dk1>
        <a:srgbClr val="3B3232"/>
      </a:dk1>
      <a:lt1>
        <a:srgbClr val="FFF6E9"/>
      </a:lt1>
      <a:dk2>
        <a:srgbClr val="3B3232"/>
      </a:dk2>
      <a:lt2>
        <a:srgbClr val="0EA9AF"/>
      </a:lt2>
      <a:accent1>
        <a:srgbClr val="F5A700"/>
      </a:accent1>
      <a:accent2>
        <a:srgbClr val="EB471A"/>
      </a:accent2>
      <a:accent3>
        <a:srgbClr val="FDE9BF"/>
      </a:accent3>
      <a:accent4>
        <a:srgbClr val="FF6B65"/>
      </a:accent4>
      <a:accent5>
        <a:srgbClr val="0EA9AF"/>
      </a:accent5>
      <a:accent6>
        <a:srgbClr val="F5A700"/>
      </a:accent6>
      <a:hlink>
        <a:srgbClr val="3B32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2179</Words>
  <Application>Microsoft Office PowerPoint</Application>
  <PresentationFormat>Widescreen</PresentationFormat>
  <Paragraphs>397</Paragraphs>
  <Slides>45</Slides>
  <Notes>8</Notes>
  <HiddenSlides>0</HiddenSlides>
  <MMClips>6</MMClips>
  <ScaleCrop>false</ScaleCrop>
  <HeadingPairs>
    <vt:vector size="6" baseType="variant">
      <vt:variant>
        <vt:lpstr>Fonts Used</vt:lpstr>
      </vt:variant>
      <vt:variant>
        <vt:i4>14</vt:i4>
      </vt:variant>
      <vt:variant>
        <vt:lpstr>Theme</vt:lpstr>
      </vt:variant>
      <vt:variant>
        <vt:i4>16</vt:i4>
      </vt:variant>
      <vt:variant>
        <vt:lpstr>Slide Titles</vt:lpstr>
      </vt:variant>
      <vt:variant>
        <vt:i4>45</vt:i4>
      </vt:variant>
    </vt:vector>
  </HeadingPairs>
  <TitlesOfParts>
    <vt:vector size="75" baseType="lpstr">
      <vt:lpstr>#9Slide03 IcielUni Sans Heavy</vt:lpstr>
      <vt:lpstr>#9Slide03 Roboto Condensed</vt:lpstr>
      <vt:lpstr>#9Slide03 Roboto Medium</vt:lpstr>
      <vt:lpstr>#9Slide07 IcielBaliho Script</vt:lpstr>
      <vt:lpstr>Arial</vt:lpstr>
      <vt:lpstr>Calibri</vt:lpstr>
      <vt:lpstr>Calibri Light</vt:lpstr>
      <vt:lpstr>Limelight</vt:lpstr>
      <vt:lpstr>Montserrat</vt:lpstr>
      <vt:lpstr>Muli</vt:lpstr>
      <vt:lpstr>Roboto</vt:lpstr>
      <vt:lpstr>SVN-Comic Sans MS</vt:lpstr>
      <vt:lpstr>Tahoma</vt:lpstr>
      <vt:lpstr>Times New Roman</vt:lpstr>
      <vt:lpstr>Flight Attendant CV by Slidesgo</vt:lpstr>
      <vt:lpstr>2_Office Theme</vt:lpstr>
      <vt:lpstr>1_Flight Attendant CV by Slidesgo</vt:lpstr>
      <vt:lpstr>2_Flight Attendant CV by Slidesgo</vt:lpstr>
      <vt:lpstr>3_Office Theme</vt:lpstr>
      <vt:lpstr>4_Office Theme</vt:lpstr>
      <vt:lpstr>5_Office Theme</vt:lpstr>
      <vt:lpstr>Office Theme</vt:lpstr>
      <vt:lpstr>9_Office Theme</vt:lpstr>
      <vt:lpstr>10_Office Theme</vt:lpstr>
      <vt:lpstr>1_Office Theme</vt:lpstr>
      <vt:lpstr>6_Office Theme</vt:lpstr>
      <vt:lpstr>7_Office Theme</vt:lpstr>
      <vt:lpstr>8_Office Theme</vt:lpstr>
      <vt:lpstr>11_Office Theme</vt:lpstr>
      <vt:lpstr>12_Office Theme</vt:lpstr>
      <vt:lpstr>PowerPoint Presentation</vt:lpstr>
      <vt:lpstr>TRUNG QUỐC</vt:lpstr>
      <vt:lpstr>PowerPoint Presentation</vt:lpstr>
      <vt:lpstr>PowerPoint Presentation</vt:lpstr>
      <vt:lpstr>PowerPoint Presentation</vt:lpstr>
      <vt:lpstr>PowerPoint Presentation</vt:lpstr>
      <vt:lpstr>PowerPoint Presentation</vt:lpstr>
      <vt:lpstr>PowerPoint Presentation</vt:lpstr>
      <vt:lpstr>1.  Các nước châu Á đã làm gì để hạn chế gia tăng nhanh dân số? 2. NX về cơ cấu dân số theo độ tuổi của châu Á.  3. Tỉ lệ người trong độ tuổi lao động cao sẽ tạo ra những thuận lợi và khó khăn gì cho phát triển kinh tế của các nước châu Á? 4. Dân cư châu Á thuộc những chủng tộc nào? </vt:lpstr>
      <vt:lpstr>PowerPoint Presentation</vt:lpstr>
      <vt:lpstr>PowerPoint Presentation</vt:lpstr>
      <vt:lpstr>PowerPoint Presentation</vt:lpstr>
      <vt:lpstr>PowerPoint Presentation</vt:lpstr>
      <vt:lpstr>PowerPoint Presentation</vt:lpstr>
      <vt:lpstr>                         * HĐ nhóm bàn. 1. Châu Á là nơi ra đời của mấy tôn giáo lớn trên thế giới? 2. Nêu thời gian và địa điểm ra đời của các tôn giáo này?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HĐ cặp đôi – Thời gian 5 phút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Vòng 2: Truy tìm mật mã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Stargearno1</cp:lastModifiedBy>
  <cp:revision>10</cp:revision>
  <dcterms:created xsi:type="dcterms:W3CDTF">2022-10-17T09:22:08Z</dcterms:created>
  <dcterms:modified xsi:type="dcterms:W3CDTF">2023-11-07T08:04:57Z</dcterms:modified>
</cp:coreProperties>
</file>