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5" r:id="rId1"/>
    <p:sldMasterId id="2147484841" r:id="rId2"/>
    <p:sldMasterId id="2147485355" r:id="rId3"/>
  </p:sldMasterIdLst>
  <p:notesMasterIdLst>
    <p:notesMasterId r:id="rId31"/>
  </p:notesMasterIdLst>
  <p:sldIdLst>
    <p:sldId id="260" r:id="rId4"/>
    <p:sldId id="6286" r:id="rId5"/>
    <p:sldId id="6287" r:id="rId6"/>
    <p:sldId id="6240" r:id="rId7"/>
    <p:sldId id="6289" r:id="rId8"/>
    <p:sldId id="383" r:id="rId9"/>
    <p:sldId id="6243" r:id="rId10"/>
    <p:sldId id="6244" r:id="rId11"/>
    <p:sldId id="6245" r:id="rId12"/>
    <p:sldId id="6296" r:id="rId13"/>
    <p:sldId id="6035" r:id="rId14"/>
    <p:sldId id="646" r:id="rId15"/>
    <p:sldId id="6300" r:id="rId16"/>
    <p:sldId id="6301" r:id="rId17"/>
    <p:sldId id="605" r:id="rId18"/>
    <p:sldId id="264" r:id="rId19"/>
    <p:sldId id="6298" r:id="rId20"/>
    <p:sldId id="6293" r:id="rId21"/>
    <p:sldId id="6302" r:id="rId22"/>
    <p:sldId id="509" r:id="rId23"/>
    <p:sldId id="607" r:id="rId24"/>
    <p:sldId id="6282" r:id="rId25"/>
    <p:sldId id="6283" r:id="rId26"/>
    <p:sldId id="6284" r:id="rId27"/>
    <p:sldId id="6299" r:id="rId28"/>
    <p:sldId id="341" r:id="rId29"/>
    <p:sldId id="6288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2BE"/>
    <a:srgbClr val="006600"/>
    <a:srgbClr val="008000"/>
    <a:srgbClr val="0033CC"/>
    <a:srgbClr val="9900FF"/>
    <a:srgbClr val="9966FF"/>
    <a:srgbClr val="660066"/>
    <a:srgbClr val="FF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88086" autoAdjust="0"/>
  </p:normalViewPr>
  <p:slideViewPr>
    <p:cSldViewPr>
      <p:cViewPr varScale="1">
        <p:scale>
          <a:sx n="65" d="100"/>
          <a:sy n="65" d="100"/>
        </p:scale>
        <p:origin x="105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D62DD8-5996-41D4-806F-BF99582625CD}" type="datetimeFigureOut">
              <a:rPr lang="en-US"/>
              <a:pPr>
                <a:defRPr/>
              </a:pPr>
              <a:t>19/9/2022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FB7F3FF-37A4-404B-BF1F-8D626CFED3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Google Shape;901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Google Shape;902;p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Google Shape;322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Google Shape;323;p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7F1672-A61B-4236-8565-4FBA4B694A7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CBB2CE-D47B-4176-811D-8451DEBC9931}" type="slidenum">
              <a:rPr lang="en-US" altLang="en-US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Google Shape;280;g35f391192_0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Google Shape;281;g35f391192_045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z="6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7F3FF-37A4-404B-BF1F-8D626CFED34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92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82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>
            <a:spLocks noChangeArrowheads="1"/>
          </p:cNvSpPr>
          <p:nvPr/>
        </p:nvSpPr>
        <p:spPr bwMode="auto">
          <a:xfrm>
            <a:off x="865718" y="882651"/>
            <a:ext cx="4811183" cy="481171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12;p2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6" name="Google Shape;13;p2"/>
          <p:cNvGrpSpPr>
            <a:grpSpLocks/>
          </p:cNvGrpSpPr>
          <p:nvPr/>
        </p:nvGrpSpPr>
        <p:grpSpPr bwMode="auto">
          <a:xfrm>
            <a:off x="895351" y="719138"/>
            <a:ext cx="10896600" cy="3884612"/>
            <a:chOff x="748270" y="539493"/>
            <a:chExt cx="8171502" cy="2913473"/>
          </a:xfrm>
        </p:grpSpPr>
        <p:sp>
          <p:nvSpPr>
            <p:cNvPr id="7" name="Google Shape;14;p2"/>
            <p:cNvSpPr>
              <a:spLocks/>
            </p:cNvSpPr>
            <p:nvPr/>
          </p:nvSpPr>
          <p:spPr bwMode="auto">
            <a:xfrm rot="-398654">
              <a:off x="758015" y="743465"/>
              <a:ext cx="285869" cy="185017"/>
            </a:xfrm>
            <a:custGeom>
              <a:avLst/>
              <a:gdLst>
                <a:gd name="T0" fmla="*/ 7058 w 5387"/>
                <a:gd name="T1" fmla="*/ 743 h 3487"/>
                <a:gd name="T2" fmla="*/ 284755 w 5387"/>
                <a:gd name="T3" fmla="*/ 180560 h 3487"/>
                <a:gd name="T4" fmla="*/ 99659 w 5387"/>
                <a:gd name="T5" fmla="*/ 11975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 rot="1694524">
              <a:off x="864159" y="596111"/>
              <a:ext cx="285858" cy="185032"/>
            </a:xfrm>
            <a:custGeom>
              <a:avLst/>
              <a:gdLst>
                <a:gd name="T0" fmla="*/ 7058 w 5387"/>
                <a:gd name="T1" fmla="*/ 743 h 3487"/>
                <a:gd name="T2" fmla="*/ 284744 w 5387"/>
                <a:gd name="T3" fmla="*/ 180575 h 3487"/>
                <a:gd name="T4" fmla="*/ 99655 w 5387"/>
                <a:gd name="T5" fmla="*/ 11976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 rot="20768863" flipH="1">
              <a:off x="8278682" y="950949"/>
              <a:ext cx="285866" cy="185036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79 h 3487"/>
                <a:gd name="T4" fmla="*/ 99658 w 5387"/>
                <a:gd name="T5" fmla="*/ 119767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Google Shape;17;p2"/>
            <p:cNvSpPr>
              <a:spLocks/>
            </p:cNvSpPr>
            <p:nvPr/>
          </p:nvSpPr>
          <p:spPr bwMode="auto">
            <a:xfrm rot="3971674" flipH="1">
              <a:off x="8452060" y="2549149"/>
              <a:ext cx="285845" cy="185046"/>
            </a:xfrm>
            <a:custGeom>
              <a:avLst/>
              <a:gdLst>
                <a:gd name="T0" fmla="*/ 7057 w 5387"/>
                <a:gd name="T1" fmla="*/ 743 h 3487"/>
                <a:gd name="T2" fmla="*/ 284731 w 5387"/>
                <a:gd name="T3" fmla="*/ 180588 h 3487"/>
                <a:gd name="T4" fmla="*/ 99650 w 5387"/>
                <a:gd name="T5" fmla="*/ 119773 h 3487"/>
                <a:gd name="T6" fmla="*/ 7057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18;p2"/>
            <p:cNvSpPr/>
            <p:nvPr/>
          </p:nvSpPr>
          <p:spPr>
            <a:xfrm rot="-586833">
              <a:off x="8348338" y="3195790"/>
              <a:ext cx="309526" cy="232173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14" name="Google Shape;19;p2"/>
            <p:cNvGrpSpPr>
              <a:grpSpLocks/>
            </p:cNvGrpSpPr>
            <p:nvPr/>
          </p:nvGrpSpPr>
          <p:grpSpPr bwMode="auto">
            <a:xfrm flipH="1">
              <a:off x="8574029" y="1678570"/>
              <a:ext cx="345743" cy="281058"/>
              <a:chOff x="3892879" y="950703"/>
              <a:chExt cx="345743" cy="281058"/>
            </a:xfrm>
          </p:grpSpPr>
          <p:sp>
            <p:nvSpPr>
              <p:cNvPr id="16" name="Google Shape;20;p2"/>
              <p:cNvSpPr>
                <a:spLocks/>
              </p:cNvSpPr>
              <p:nvPr/>
            </p:nvSpPr>
            <p:spPr bwMode="auto">
              <a:xfrm>
                <a:off x="3892879" y="950703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21;p2"/>
              <p:cNvSpPr>
                <a:spLocks/>
              </p:cNvSpPr>
              <p:nvPr/>
            </p:nvSpPr>
            <p:spPr bwMode="auto">
              <a:xfrm>
                <a:off x="4003118" y="1028656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5" name="Google Shape;22;p2"/>
            <p:cNvSpPr>
              <a:spLocks/>
            </p:cNvSpPr>
            <p:nvPr/>
          </p:nvSpPr>
          <p:spPr bwMode="auto">
            <a:xfrm rot="1122035">
              <a:off x="4285454" y="76760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24367" y="1763067"/>
            <a:ext cx="5168800" cy="251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499567" y="4565067"/>
            <a:ext cx="4218400" cy="97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47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59;p13"/>
          <p:cNvGrpSpPr>
            <a:grpSpLocks/>
          </p:cNvGrpSpPr>
          <p:nvPr/>
        </p:nvGrpSpPr>
        <p:grpSpPr bwMode="auto">
          <a:xfrm>
            <a:off x="7649634" y="203201"/>
            <a:ext cx="4171951" cy="1090613"/>
            <a:chOff x="5736664" y="152759"/>
            <a:chExt cx="3130190" cy="817484"/>
          </a:xfrm>
        </p:grpSpPr>
        <p:grpSp>
          <p:nvGrpSpPr>
            <p:cNvPr id="16" name="Google Shape;260;p13"/>
            <p:cNvGrpSpPr>
              <a:grpSpLocks/>
            </p:cNvGrpSpPr>
            <p:nvPr/>
          </p:nvGrpSpPr>
          <p:grpSpPr bwMode="auto">
            <a:xfrm>
              <a:off x="7727618" y="250511"/>
              <a:ext cx="742327" cy="656433"/>
              <a:chOff x="2340166" y="2044486"/>
              <a:chExt cx="742327" cy="656433"/>
            </a:xfrm>
          </p:grpSpPr>
          <p:sp>
            <p:nvSpPr>
              <p:cNvPr id="28" name="Google Shape;261;p13"/>
              <p:cNvSpPr>
                <a:spLocks/>
              </p:cNvSpPr>
              <p:nvPr/>
            </p:nvSpPr>
            <p:spPr bwMode="auto">
              <a:xfrm>
                <a:off x="2340166" y="2044486"/>
                <a:ext cx="742327" cy="656433"/>
              </a:xfrm>
              <a:custGeom>
                <a:avLst/>
                <a:gdLst>
                  <a:gd name="T0" fmla="*/ 208514 w 26074"/>
                  <a:gd name="T1" fmla="*/ 28 h 23057"/>
                  <a:gd name="T2" fmla="*/ 101752 w 26074"/>
                  <a:gd name="T3" fmla="*/ 47773 h 23057"/>
                  <a:gd name="T4" fmla="*/ 131133 w 26074"/>
                  <a:gd name="T5" fmla="*/ 263689 h 23057"/>
                  <a:gd name="T6" fmla="*/ 443563 w 26074"/>
                  <a:gd name="T7" fmla="*/ 595052 h 23057"/>
                  <a:gd name="T8" fmla="*/ 563934 w 26074"/>
                  <a:gd name="T9" fmla="*/ 656433 h 23057"/>
                  <a:gd name="T10" fmla="*/ 677074 w 26074"/>
                  <a:gd name="T11" fmla="*/ 598952 h 23057"/>
                  <a:gd name="T12" fmla="*/ 650995 w 26074"/>
                  <a:gd name="T13" fmla="*/ 408488 h 23057"/>
                  <a:gd name="T14" fmla="*/ 331362 w 26074"/>
                  <a:gd name="T15" fmla="*/ 73880 h 23057"/>
                  <a:gd name="T16" fmla="*/ 208514 w 26074"/>
                  <a:gd name="T17" fmla="*/ 28 h 230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074" h="23057" extrusionOk="0">
                    <a:moveTo>
                      <a:pt x="7324" y="1"/>
                    </a:moveTo>
                    <a:cubicBezTo>
                      <a:pt x="6259" y="1"/>
                      <a:pt x="5016" y="448"/>
                      <a:pt x="3574" y="1678"/>
                    </a:cubicBezTo>
                    <a:cubicBezTo>
                      <a:pt x="3574" y="1678"/>
                      <a:pt x="0" y="4771"/>
                      <a:pt x="4606" y="9262"/>
                    </a:cubicBezTo>
                    <a:cubicBezTo>
                      <a:pt x="4606" y="9262"/>
                      <a:pt x="12808" y="18129"/>
                      <a:pt x="15580" y="20901"/>
                    </a:cubicBezTo>
                    <a:cubicBezTo>
                      <a:pt x="16449" y="21756"/>
                      <a:pt x="17935" y="23057"/>
                      <a:pt x="19808" y="23057"/>
                    </a:cubicBezTo>
                    <a:cubicBezTo>
                      <a:pt x="20997" y="23057"/>
                      <a:pt x="22341" y="22533"/>
                      <a:pt x="23782" y="21038"/>
                    </a:cubicBezTo>
                    <a:cubicBezTo>
                      <a:pt x="23782" y="21038"/>
                      <a:pt x="26073" y="17968"/>
                      <a:pt x="22866" y="14348"/>
                    </a:cubicBezTo>
                    <a:cubicBezTo>
                      <a:pt x="20254" y="11370"/>
                      <a:pt x="14343" y="5481"/>
                      <a:pt x="11639" y="2595"/>
                    </a:cubicBezTo>
                    <a:cubicBezTo>
                      <a:pt x="10765" y="1660"/>
                      <a:pt x="9374" y="1"/>
                      <a:pt x="7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262;p13"/>
              <p:cNvSpPr/>
              <p:nvPr/>
            </p:nvSpPr>
            <p:spPr>
              <a:xfrm>
                <a:off x="2591641" y="2247787"/>
                <a:ext cx="274746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644" h="9176" extrusionOk="0">
                    <a:moveTo>
                      <a:pt x="4714" y="1"/>
                    </a:moveTo>
                    <a:cubicBezTo>
                      <a:pt x="4676" y="1"/>
                      <a:pt x="4640" y="4"/>
                      <a:pt x="4605" y="11"/>
                    </a:cubicBezTo>
                    <a:cubicBezTo>
                      <a:pt x="2566" y="423"/>
                      <a:pt x="0" y="3081"/>
                      <a:pt x="138" y="3998"/>
                    </a:cubicBezTo>
                    <a:cubicBezTo>
                      <a:pt x="344" y="5510"/>
                      <a:pt x="3987" y="9176"/>
                      <a:pt x="4674" y="9176"/>
                    </a:cubicBezTo>
                    <a:cubicBezTo>
                      <a:pt x="7813" y="9176"/>
                      <a:pt x="9531" y="5670"/>
                      <a:pt x="9577" y="5029"/>
                    </a:cubicBezTo>
                    <a:cubicBezTo>
                      <a:pt x="9644" y="4315"/>
                      <a:pt x="6088" y="1"/>
                      <a:pt x="4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0" name="Google Shape;263;p13"/>
              <p:cNvSpPr/>
              <p:nvPr/>
            </p:nvSpPr>
            <p:spPr>
              <a:xfrm>
                <a:off x="2523352" y="2181151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6" y="1420"/>
                      <a:pt x="1094" y="1420"/>
                    </a:cubicBezTo>
                    <a:cubicBezTo>
                      <a:pt x="1988" y="1420"/>
                      <a:pt x="2048" y="113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1" name="Google Shape;264;p13"/>
              <p:cNvSpPr/>
              <p:nvPr/>
            </p:nvSpPr>
            <p:spPr>
              <a:xfrm>
                <a:off x="2567819" y="2222798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8" y="1421"/>
                      <a:pt x="1070" y="1420"/>
                    </a:cubicBezTo>
                    <a:cubicBezTo>
                      <a:pt x="1941" y="1397"/>
                      <a:pt x="2010" y="137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2" name="Google Shape;265;p13"/>
              <p:cNvSpPr/>
              <p:nvPr/>
            </p:nvSpPr>
            <p:spPr>
              <a:xfrm>
                <a:off x="2536057" y="2080006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422" extrusionOk="0">
                    <a:moveTo>
                      <a:pt x="967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6" y="1421"/>
                      <a:pt x="1068" y="1421"/>
                      <a:pt x="1091" y="1419"/>
                    </a:cubicBezTo>
                    <a:cubicBezTo>
                      <a:pt x="1962" y="1396"/>
                      <a:pt x="2031" y="136"/>
                      <a:pt x="1160" y="22"/>
                    </a:cubicBezTo>
                    <a:cubicBezTo>
                      <a:pt x="1092" y="7"/>
                      <a:pt x="1027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3" name="Google Shape;266;p13"/>
              <p:cNvSpPr/>
              <p:nvPr/>
            </p:nvSpPr>
            <p:spPr>
              <a:xfrm>
                <a:off x="2431241" y="2168061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422" extrusionOk="0">
                    <a:moveTo>
                      <a:pt x="968" y="0"/>
                    </a:moveTo>
                    <a:cubicBezTo>
                      <a:pt x="89" y="0"/>
                      <a:pt x="0" y="1421"/>
                      <a:pt x="1003" y="1421"/>
                    </a:cubicBezTo>
                    <a:cubicBezTo>
                      <a:pt x="1025" y="1421"/>
                      <a:pt x="1047" y="1421"/>
                      <a:pt x="1070" y="1419"/>
                    </a:cubicBezTo>
                    <a:cubicBezTo>
                      <a:pt x="1986" y="1419"/>
                      <a:pt x="2055" y="90"/>
                      <a:pt x="1161" y="22"/>
                    </a:cubicBezTo>
                    <a:cubicBezTo>
                      <a:pt x="1093" y="7"/>
                      <a:pt x="1029" y="0"/>
                      <a:pt x="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4" name="Google Shape;267;p13"/>
              <p:cNvSpPr/>
              <p:nvPr/>
            </p:nvSpPr>
            <p:spPr>
              <a:xfrm>
                <a:off x="2632932" y="2184720"/>
                <a:ext cx="58761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422" extrusionOk="0">
                    <a:moveTo>
                      <a:pt x="966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5" y="1421"/>
                      <a:pt x="1068" y="1420"/>
                      <a:pt x="1091" y="1419"/>
                    </a:cubicBezTo>
                    <a:cubicBezTo>
                      <a:pt x="1099" y="1419"/>
                      <a:pt x="1106" y="1419"/>
                      <a:pt x="1114" y="1419"/>
                    </a:cubicBezTo>
                    <a:cubicBezTo>
                      <a:pt x="1986" y="1419"/>
                      <a:pt x="2046" y="90"/>
                      <a:pt x="1160" y="22"/>
                    </a:cubicBezTo>
                    <a:cubicBezTo>
                      <a:pt x="1092" y="7"/>
                      <a:pt x="1027" y="0"/>
                      <a:pt x="9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5" name="Google Shape;268;p13"/>
              <p:cNvSpPr/>
              <p:nvPr/>
            </p:nvSpPr>
            <p:spPr>
              <a:xfrm>
                <a:off x="2520176" y="2272775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422" extrusionOk="0">
                    <a:moveTo>
                      <a:pt x="967" y="0"/>
                    </a:moveTo>
                    <a:cubicBezTo>
                      <a:pt x="88" y="0"/>
                      <a:pt x="1" y="1421"/>
                      <a:pt x="1024" y="1421"/>
                    </a:cubicBezTo>
                    <a:cubicBezTo>
                      <a:pt x="1046" y="1421"/>
                      <a:pt x="1068" y="1421"/>
                      <a:pt x="1092" y="1419"/>
                    </a:cubicBezTo>
                    <a:cubicBezTo>
                      <a:pt x="1962" y="1396"/>
                      <a:pt x="2031" y="113"/>
                      <a:pt x="1160" y="22"/>
                    </a:cubicBezTo>
                    <a:cubicBezTo>
                      <a:pt x="1092" y="7"/>
                      <a:pt x="1028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6" name="Google Shape;269;p13"/>
              <p:cNvSpPr/>
              <p:nvPr/>
            </p:nvSpPr>
            <p:spPr>
              <a:xfrm>
                <a:off x="2482061" y="2120464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0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941" y="1397"/>
                      <a:pt x="2009" y="137"/>
                      <a:pt x="1162" y="22"/>
                    </a:cubicBezTo>
                    <a:cubicBezTo>
                      <a:pt x="1093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7" name="Google Shape;270;p13"/>
              <p:cNvSpPr/>
              <p:nvPr/>
            </p:nvSpPr>
            <p:spPr>
              <a:xfrm>
                <a:off x="2578936" y="2134743"/>
                <a:ext cx="58761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422" extrusionOk="0">
                    <a:moveTo>
                      <a:pt x="970" y="1"/>
                    </a:moveTo>
                    <a:cubicBezTo>
                      <a:pt x="107" y="1"/>
                      <a:pt x="1" y="1422"/>
                      <a:pt x="1023" y="1422"/>
                    </a:cubicBezTo>
                    <a:cubicBezTo>
                      <a:pt x="1045" y="1422"/>
                      <a:pt x="1068" y="1421"/>
                      <a:pt x="1091" y="1420"/>
                    </a:cubicBezTo>
                    <a:cubicBezTo>
                      <a:pt x="1099" y="1420"/>
                      <a:pt x="1106" y="1420"/>
                      <a:pt x="1114" y="1420"/>
                    </a:cubicBezTo>
                    <a:cubicBezTo>
                      <a:pt x="2008" y="1420"/>
                      <a:pt x="2068" y="113"/>
                      <a:pt x="1160" y="22"/>
                    </a:cubicBezTo>
                    <a:cubicBezTo>
                      <a:pt x="1093" y="8"/>
                      <a:pt x="1029" y="1"/>
                      <a:pt x="9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8" name="Google Shape;271;p13"/>
              <p:cNvSpPr/>
              <p:nvPr/>
            </p:nvSpPr>
            <p:spPr>
              <a:xfrm>
                <a:off x="2472532" y="2222798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5" y="1420"/>
                      <a:pt x="1093" y="1420"/>
                    </a:cubicBezTo>
                    <a:cubicBezTo>
                      <a:pt x="1988" y="1420"/>
                      <a:pt x="2048" y="90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9" name="Google Shape;272;p13"/>
              <p:cNvSpPr/>
              <p:nvPr/>
            </p:nvSpPr>
            <p:spPr>
              <a:xfrm>
                <a:off x="2866386" y="2526232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4" y="0"/>
                    </a:moveTo>
                    <a:cubicBezTo>
                      <a:pt x="42" y="0"/>
                      <a:pt x="1" y="1417"/>
                      <a:pt x="970" y="1417"/>
                    </a:cubicBezTo>
                    <a:cubicBezTo>
                      <a:pt x="1018" y="1417"/>
                      <a:pt x="1069" y="1413"/>
                      <a:pt x="1121" y="1406"/>
                    </a:cubicBezTo>
                    <a:cubicBezTo>
                      <a:pt x="1969" y="1314"/>
                      <a:pt x="1923" y="77"/>
                      <a:pt x="1076" y="8"/>
                    </a:cubicBezTo>
                    <a:cubicBezTo>
                      <a:pt x="1034" y="3"/>
                      <a:pt x="993" y="0"/>
                      <a:pt x="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0" name="Google Shape;273;p13"/>
              <p:cNvSpPr/>
              <p:nvPr/>
            </p:nvSpPr>
            <p:spPr>
              <a:xfrm>
                <a:off x="2914030" y="2565499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17" extrusionOk="0">
                    <a:moveTo>
                      <a:pt x="930" y="0"/>
                    </a:moveTo>
                    <a:cubicBezTo>
                      <a:pt x="30" y="0"/>
                      <a:pt x="0" y="1416"/>
                      <a:pt x="964" y="1416"/>
                    </a:cubicBezTo>
                    <a:cubicBezTo>
                      <a:pt x="1006" y="1416"/>
                      <a:pt x="1048" y="1414"/>
                      <a:pt x="1093" y="1408"/>
                    </a:cubicBezTo>
                    <a:cubicBezTo>
                      <a:pt x="1987" y="1317"/>
                      <a:pt x="1941" y="34"/>
                      <a:pt x="1070" y="11"/>
                    </a:cubicBezTo>
                    <a:cubicBezTo>
                      <a:pt x="1021" y="4"/>
                      <a:pt x="975" y="0"/>
                      <a:pt x="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1" name="Google Shape;274;p13"/>
              <p:cNvSpPr/>
              <p:nvPr/>
            </p:nvSpPr>
            <p:spPr>
              <a:xfrm>
                <a:off x="2871150" y="2425087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17" extrusionOk="0">
                    <a:moveTo>
                      <a:pt x="955" y="0"/>
                    </a:moveTo>
                    <a:cubicBezTo>
                      <a:pt x="42" y="0"/>
                      <a:pt x="0" y="1416"/>
                      <a:pt x="951" y="1416"/>
                    </a:cubicBezTo>
                    <a:cubicBezTo>
                      <a:pt x="998" y="1416"/>
                      <a:pt x="1047" y="1413"/>
                      <a:pt x="1099" y="1406"/>
                    </a:cubicBezTo>
                    <a:cubicBezTo>
                      <a:pt x="1947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2" name="Google Shape;275;p13"/>
              <p:cNvSpPr/>
              <p:nvPr/>
            </p:nvSpPr>
            <p:spPr>
              <a:xfrm>
                <a:off x="2774275" y="2520282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20" extrusionOk="0">
                    <a:moveTo>
                      <a:pt x="932" y="0"/>
                    </a:moveTo>
                    <a:cubicBezTo>
                      <a:pt x="36" y="0"/>
                      <a:pt x="0" y="1419"/>
                      <a:pt x="947" y="1419"/>
                    </a:cubicBezTo>
                    <a:cubicBezTo>
                      <a:pt x="993" y="1419"/>
                      <a:pt x="1042" y="1416"/>
                      <a:pt x="1093" y="1409"/>
                    </a:cubicBezTo>
                    <a:cubicBezTo>
                      <a:pt x="1987" y="1340"/>
                      <a:pt x="1941" y="34"/>
                      <a:pt x="1070" y="11"/>
                    </a:cubicBezTo>
                    <a:cubicBezTo>
                      <a:pt x="1022" y="4"/>
                      <a:pt x="976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3" name="Google Shape;276;p13"/>
              <p:cNvSpPr/>
              <p:nvPr/>
            </p:nvSpPr>
            <p:spPr>
              <a:xfrm>
                <a:off x="2975966" y="2521472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418" extrusionOk="0">
                    <a:moveTo>
                      <a:pt x="935" y="1"/>
                    </a:moveTo>
                    <a:cubicBezTo>
                      <a:pt x="24" y="1"/>
                      <a:pt x="1" y="1417"/>
                      <a:pt x="953" y="1417"/>
                    </a:cubicBezTo>
                    <a:cubicBezTo>
                      <a:pt x="1000" y="1417"/>
                      <a:pt x="1050" y="1414"/>
                      <a:pt x="1102" y="1406"/>
                    </a:cubicBezTo>
                    <a:cubicBezTo>
                      <a:pt x="1972" y="1338"/>
                      <a:pt x="1949" y="32"/>
                      <a:pt x="1056" y="9"/>
                    </a:cubicBezTo>
                    <a:cubicBezTo>
                      <a:pt x="1014" y="3"/>
                      <a:pt x="973" y="1"/>
                      <a:pt x="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4" name="Google Shape;277;p13"/>
              <p:cNvSpPr/>
              <p:nvPr/>
            </p:nvSpPr>
            <p:spPr>
              <a:xfrm>
                <a:off x="2869563" y="2617856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419" extrusionOk="0">
                    <a:moveTo>
                      <a:pt x="931" y="0"/>
                    </a:moveTo>
                    <a:cubicBezTo>
                      <a:pt x="35" y="0"/>
                      <a:pt x="0" y="1419"/>
                      <a:pt x="966" y="1419"/>
                    </a:cubicBezTo>
                    <a:cubicBezTo>
                      <a:pt x="1013" y="1419"/>
                      <a:pt x="1063" y="1415"/>
                      <a:pt x="1115" y="1408"/>
                    </a:cubicBezTo>
                    <a:cubicBezTo>
                      <a:pt x="1986" y="1340"/>
                      <a:pt x="1963" y="34"/>
                      <a:pt x="1069" y="11"/>
                    </a:cubicBezTo>
                    <a:cubicBezTo>
                      <a:pt x="1021" y="4"/>
                      <a:pt x="975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5" name="Google Shape;278;p13"/>
              <p:cNvSpPr/>
              <p:nvPr/>
            </p:nvSpPr>
            <p:spPr>
              <a:xfrm>
                <a:off x="2820330" y="2469115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5" y="0"/>
                    </a:moveTo>
                    <a:cubicBezTo>
                      <a:pt x="42" y="0"/>
                      <a:pt x="1" y="1416"/>
                      <a:pt x="971" y="1416"/>
                    </a:cubicBezTo>
                    <a:cubicBezTo>
                      <a:pt x="1018" y="1416"/>
                      <a:pt x="1069" y="1413"/>
                      <a:pt x="1122" y="1406"/>
                    </a:cubicBezTo>
                    <a:cubicBezTo>
                      <a:pt x="1969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6" name="Google Shape;279;p13"/>
              <p:cNvSpPr/>
              <p:nvPr/>
            </p:nvSpPr>
            <p:spPr>
              <a:xfrm>
                <a:off x="2926735" y="2476254"/>
                <a:ext cx="4764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415" extrusionOk="0">
                    <a:moveTo>
                      <a:pt x="689" y="0"/>
                    </a:moveTo>
                    <a:cubicBezTo>
                      <a:pt x="0" y="0"/>
                      <a:pt x="11" y="1414"/>
                      <a:pt x="703" y="1414"/>
                    </a:cubicBezTo>
                    <a:cubicBezTo>
                      <a:pt x="738" y="1414"/>
                      <a:pt x="774" y="1411"/>
                      <a:pt x="812" y="1404"/>
                    </a:cubicBezTo>
                    <a:cubicBezTo>
                      <a:pt x="1682" y="1335"/>
                      <a:pt x="1659" y="29"/>
                      <a:pt x="766" y="6"/>
                    </a:cubicBezTo>
                    <a:cubicBezTo>
                      <a:pt x="739" y="2"/>
                      <a:pt x="713" y="0"/>
                      <a:pt x="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7" name="Google Shape;280;p13"/>
              <p:cNvSpPr/>
              <p:nvPr/>
            </p:nvSpPr>
            <p:spPr>
              <a:xfrm>
                <a:off x="2826683" y="2572639"/>
                <a:ext cx="4923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18" extrusionOk="0">
                    <a:moveTo>
                      <a:pt x="693" y="1"/>
                    </a:moveTo>
                    <a:cubicBezTo>
                      <a:pt x="0" y="1"/>
                      <a:pt x="34" y="1417"/>
                      <a:pt x="725" y="1417"/>
                    </a:cubicBezTo>
                    <a:cubicBezTo>
                      <a:pt x="759" y="1417"/>
                      <a:pt x="795" y="1414"/>
                      <a:pt x="832" y="1407"/>
                    </a:cubicBezTo>
                    <a:cubicBezTo>
                      <a:pt x="1703" y="1338"/>
                      <a:pt x="1680" y="32"/>
                      <a:pt x="786" y="9"/>
                    </a:cubicBezTo>
                    <a:cubicBezTo>
                      <a:pt x="754" y="4"/>
                      <a:pt x="723" y="1"/>
                      <a:pt x="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17" name="Google Shape;281;p13"/>
            <p:cNvGrpSpPr>
              <a:grpSpLocks/>
            </p:cNvGrpSpPr>
            <p:nvPr/>
          </p:nvGrpSpPr>
          <p:grpSpPr bwMode="auto">
            <a:xfrm>
              <a:off x="5736664" y="747457"/>
              <a:ext cx="238125" cy="210251"/>
              <a:chOff x="2571064" y="1734582"/>
              <a:chExt cx="238125" cy="210251"/>
            </a:xfrm>
          </p:grpSpPr>
          <p:sp>
            <p:nvSpPr>
              <p:cNvPr id="25" name="Google Shape;282;p13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283;p13"/>
              <p:cNvSpPr>
                <a:spLocks/>
              </p:cNvSpPr>
              <p:nvPr/>
            </p:nvSpPr>
            <p:spPr bwMode="auto">
              <a:xfrm>
                <a:off x="2616076" y="1740020"/>
                <a:ext cx="125923" cy="198977"/>
              </a:xfrm>
              <a:custGeom>
                <a:avLst/>
                <a:gdLst>
                  <a:gd name="T0" fmla="*/ 95916 w 4423"/>
                  <a:gd name="T1" fmla="*/ 0 h 6989"/>
                  <a:gd name="T2" fmla="*/ 28 w 4423"/>
                  <a:gd name="T3" fmla="*/ 183290 h 6989"/>
                  <a:gd name="T4" fmla="*/ 29381 w 4423"/>
                  <a:gd name="T5" fmla="*/ 198949 h 6989"/>
                  <a:gd name="T6" fmla="*/ 125923 w 4423"/>
                  <a:gd name="T7" fmla="*/ 14349 h 6989"/>
                  <a:gd name="T8" fmla="*/ 114165 w 4423"/>
                  <a:gd name="T9" fmla="*/ 7174 h 6989"/>
                  <a:gd name="T10" fmla="*/ 95916 w 4423"/>
                  <a:gd name="T11" fmla="*/ 0 h 69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284;p13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8" name="Google Shape;285;p13"/>
            <p:cNvGrpSpPr>
              <a:grpSpLocks/>
            </p:cNvGrpSpPr>
            <p:nvPr/>
          </p:nvGrpSpPr>
          <p:grpSpPr bwMode="auto">
            <a:xfrm flipH="1">
              <a:off x="6070313" y="258451"/>
              <a:ext cx="345743" cy="281058"/>
              <a:chOff x="4045279" y="974526"/>
              <a:chExt cx="345743" cy="281058"/>
            </a:xfrm>
          </p:grpSpPr>
          <p:sp>
            <p:nvSpPr>
              <p:cNvPr id="23" name="Google Shape;286;p13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287;p13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" name="Google Shape;288;p13"/>
            <p:cNvSpPr>
              <a:spLocks/>
            </p:cNvSpPr>
            <p:nvPr/>
          </p:nvSpPr>
          <p:spPr bwMode="auto">
            <a:xfrm rot="1122035">
              <a:off x="7293732" y="681142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89;p13"/>
            <p:cNvSpPr>
              <a:spLocks/>
            </p:cNvSpPr>
            <p:nvPr/>
          </p:nvSpPr>
          <p:spPr bwMode="auto">
            <a:xfrm rot="298681" flipH="1">
              <a:off x="6518548" y="786638"/>
              <a:ext cx="266328" cy="172375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23 h 3487"/>
                <a:gd name="T4" fmla="*/ 92846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Google Shape;290;p13"/>
            <p:cNvSpPr>
              <a:spLocks/>
            </p:cNvSpPr>
            <p:nvPr/>
          </p:nvSpPr>
          <p:spPr bwMode="auto">
            <a:xfrm rot="20717855" flipH="1">
              <a:off x="8582998" y="183730"/>
              <a:ext cx="266327" cy="172391"/>
            </a:xfrm>
            <a:custGeom>
              <a:avLst/>
              <a:gdLst>
                <a:gd name="T0" fmla="*/ 6575 w 5387"/>
                <a:gd name="T1" fmla="*/ 692 h 3487"/>
                <a:gd name="T2" fmla="*/ 265289 w 5387"/>
                <a:gd name="T3" fmla="*/ 168238 h 3487"/>
                <a:gd name="T4" fmla="*/ 92846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Google Shape;291;p13"/>
            <p:cNvSpPr>
              <a:spLocks/>
            </p:cNvSpPr>
            <p:nvPr/>
          </p:nvSpPr>
          <p:spPr bwMode="auto">
            <a:xfrm rot="14419792" flipH="1">
              <a:off x="6895030" y="312775"/>
              <a:ext cx="266300" cy="172403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50 h 3487"/>
                <a:gd name="T4" fmla="*/ 92837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title" idx="2"/>
          </p:nvPr>
        </p:nvSpPr>
        <p:spPr>
          <a:xfrm flipH="1">
            <a:off x="2290489" y="176607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56289" y="2601711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"/>
          </p:nvPr>
        </p:nvSpPr>
        <p:spPr>
          <a:xfrm>
            <a:off x="956300" y="3074841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4"/>
          </p:nvPr>
        </p:nvSpPr>
        <p:spPr>
          <a:xfrm>
            <a:off x="2290489" y="412342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5"/>
          </p:nvPr>
        </p:nvSpPr>
        <p:spPr>
          <a:xfrm>
            <a:off x="956289" y="4959072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6"/>
          </p:nvPr>
        </p:nvSpPr>
        <p:spPr>
          <a:xfrm>
            <a:off x="956300" y="5432115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7"/>
          </p:nvPr>
        </p:nvSpPr>
        <p:spPr>
          <a:xfrm>
            <a:off x="9084711" y="176607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8"/>
          </p:nvPr>
        </p:nvSpPr>
        <p:spPr>
          <a:xfrm>
            <a:off x="7750511" y="2601711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9"/>
          </p:nvPr>
        </p:nvSpPr>
        <p:spPr>
          <a:xfrm>
            <a:off x="7750500" y="3074841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3"/>
          </p:nvPr>
        </p:nvSpPr>
        <p:spPr>
          <a:xfrm>
            <a:off x="9084711" y="412342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4"/>
          </p:nvPr>
        </p:nvSpPr>
        <p:spPr>
          <a:xfrm>
            <a:off x="7743633" y="4959072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5"/>
          </p:nvPr>
        </p:nvSpPr>
        <p:spPr>
          <a:xfrm>
            <a:off x="7743633" y="5432115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22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02;p14"/>
          <p:cNvGrpSpPr>
            <a:grpSpLocks/>
          </p:cNvGrpSpPr>
          <p:nvPr/>
        </p:nvGrpSpPr>
        <p:grpSpPr bwMode="auto">
          <a:xfrm>
            <a:off x="9167284" y="414338"/>
            <a:ext cx="2421467" cy="1712912"/>
            <a:chOff x="6875790" y="310413"/>
            <a:chExt cx="1816306" cy="1285614"/>
          </a:xfrm>
        </p:grpSpPr>
        <p:grpSp>
          <p:nvGrpSpPr>
            <p:cNvPr id="12" name="Google Shape;303;p14"/>
            <p:cNvGrpSpPr>
              <a:grpSpLocks/>
            </p:cNvGrpSpPr>
            <p:nvPr/>
          </p:nvGrpSpPr>
          <p:grpSpPr bwMode="auto">
            <a:xfrm flipH="1">
              <a:off x="7245828" y="310413"/>
              <a:ext cx="1132401" cy="1124818"/>
              <a:chOff x="2399528" y="668550"/>
              <a:chExt cx="1132401" cy="1124818"/>
            </a:xfrm>
          </p:grpSpPr>
          <p:sp>
            <p:nvSpPr>
              <p:cNvPr id="20" name="Google Shape;304;p14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05;p14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06;p14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07;p14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08;p14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09;p14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10;p14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311;p14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3" name="Google Shape;312;p14"/>
            <p:cNvGrpSpPr>
              <a:grpSpLocks/>
            </p:cNvGrpSpPr>
            <p:nvPr/>
          </p:nvGrpSpPr>
          <p:grpSpPr bwMode="auto">
            <a:xfrm>
              <a:off x="7069629" y="398976"/>
              <a:ext cx="345743" cy="281058"/>
              <a:chOff x="4045279" y="974526"/>
              <a:chExt cx="345743" cy="281058"/>
            </a:xfrm>
          </p:grpSpPr>
          <p:sp>
            <p:nvSpPr>
              <p:cNvPr id="18" name="Google Shape;313;p14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14;p14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4" name="Google Shape;315;p14"/>
            <p:cNvSpPr>
              <a:spLocks/>
            </p:cNvSpPr>
            <p:nvPr/>
          </p:nvSpPr>
          <p:spPr bwMode="auto">
            <a:xfrm rot="1122035">
              <a:off x="8267046" y="1233617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16;p14"/>
            <p:cNvSpPr>
              <a:spLocks/>
            </p:cNvSpPr>
            <p:nvPr/>
          </p:nvSpPr>
          <p:spPr bwMode="auto">
            <a:xfrm rot="13157597" flipH="1">
              <a:off x="6900259" y="923012"/>
              <a:ext cx="266334" cy="172375"/>
            </a:xfrm>
            <a:custGeom>
              <a:avLst/>
              <a:gdLst>
                <a:gd name="T0" fmla="*/ 6576 w 5387"/>
                <a:gd name="T1" fmla="*/ 692 h 3487"/>
                <a:gd name="T2" fmla="*/ 265296 w 5387"/>
                <a:gd name="T3" fmla="*/ 168223 h 3487"/>
                <a:gd name="T4" fmla="*/ 92849 w 5387"/>
                <a:gd name="T5" fmla="*/ 111572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Google Shape;317;p14"/>
            <p:cNvSpPr>
              <a:spLocks/>
            </p:cNvSpPr>
            <p:nvPr/>
          </p:nvSpPr>
          <p:spPr bwMode="auto">
            <a:xfrm rot="20128802" flipH="1">
              <a:off x="8401998" y="786631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Google Shape;318;p14"/>
            <p:cNvSpPr>
              <a:spLocks/>
            </p:cNvSpPr>
            <p:nvPr/>
          </p:nvSpPr>
          <p:spPr bwMode="auto">
            <a:xfrm rot="6640383" flipH="1">
              <a:off x="7932732" y="1354817"/>
              <a:ext cx="266310" cy="172398"/>
            </a:xfrm>
            <a:custGeom>
              <a:avLst/>
              <a:gdLst>
                <a:gd name="T0" fmla="*/ 6575 w 5387"/>
                <a:gd name="T1" fmla="*/ 692 h 3487"/>
                <a:gd name="T2" fmla="*/ 265272 w 5387"/>
                <a:gd name="T3" fmla="*/ 168245 h 3487"/>
                <a:gd name="T4" fmla="*/ 92840 w 5387"/>
                <a:gd name="T5" fmla="*/ 111587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oogle Shape;319;p14"/>
          <p:cNvGrpSpPr>
            <a:grpSpLocks/>
          </p:cNvGrpSpPr>
          <p:nvPr/>
        </p:nvGrpSpPr>
        <p:grpSpPr bwMode="auto">
          <a:xfrm rot="926644">
            <a:off x="31751" y="5465764"/>
            <a:ext cx="3069167" cy="1265237"/>
            <a:chOff x="3418436" y="852860"/>
            <a:chExt cx="2302145" cy="949319"/>
          </a:xfrm>
        </p:grpSpPr>
        <p:grpSp>
          <p:nvGrpSpPr>
            <p:cNvPr id="29" name="Google Shape;320;p14"/>
            <p:cNvGrpSpPr>
              <a:grpSpLocks/>
            </p:cNvGrpSpPr>
            <p:nvPr/>
          </p:nvGrpSpPr>
          <p:grpSpPr bwMode="auto">
            <a:xfrm>
              <a:off x="3612882" y="1331126"/>
              <a:ext cx="238125" cy="210251"/>
              <a:chOff x="2571064" y="1734582"/>
              <a:chExt cx="238125" cy="210251"/>
            </a:xfrm>
          </p:grpSpPr>
          <p:sp>
            <p:nvSpPr>
              <p:cNvPr id="37" name="Google Shape;321;p14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" name="Google Shape;322;p14"/>
              <p:cNvSpPr/>
              <p:nvPr/>
            </p:nvSpPr>
            <p:spPr>
              <a:xfrm>
                <a:off x="2611264" y="1740311"/>
                <a:ext cx="12701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9" name="Google Shape;323;p14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0" name="Google Shape;324;p14"/>
            <p:cNvGrpSpPr>
              <a:grpSpLocks/>
            </p:cNvGrpSpPr>
            <p:nvPr/>
          </p:nvGrpSpPr>
          <p:grpSpPr bwMode="auto">
            <a:xfrm rot="5111584" flipH="1">
              <a:off x="4339839" y="1295723"/>
              <a:ext cx="345749" cy="281063"/>
              <a:chOff x="4045279" y="974526"/>
              <a:chExt cx="345743" cy="281058"/>
            </a:xfrm>
          </p:grpSpPr>
          <p:sp>
            <p:nvSpPr>
              <p:cNvPr id="35" name="Google Shape;325;p14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" name="Google Shape;326;p14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31" name="Google Shape;327;p14"/>
            <p:cNvSpPr/>
            <p:nvPr/>
          </p:nvSpPr>
          <p:spPr>
            <a:xfrm rot="-927224">
              <a:off x="5382796" y="1278911"/>
              <a:ext cx="309598" cy="233459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2" name="Google Shape;328;p14"/>
            <p:cNvSpPr>
              <a:spLocks/>
            </p:cNvSpPr>
            <p:nvPr/>
          </p:nvSpPr>
          <p:spPr bwMode="auto">
            <a:xfrm rot="17302689" flipH="1">
              <a:off x="3409053" y="920207"/>
              <a:ext cx="266328" cy="172378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26 h 3487"/>
                <a:gd name="T4" fmla="*/ 92846 w 5387"/>
                <a:gd name="T5" fmla="*/ 11157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Google Shape;329;p14"/>
            <p:cNvSpPr>
              <a:spLocks/>
            </p:cNvSpPr>
            <p:nvPr/>
          </p:nvSpPr>
          <p:spPr bwMode="auto">
            <a:xfrm rot="11092604" flipH="1">
              <a:off x="3983674" y="1618759"/>
              <a:ext cx="266301" cy="172412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9 h 3487"/>
                <a:gd name="T4" fmla="*/ 92837 w 5387"/>
                <a:gd name="T5" fmla="*/ 111596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Google Shape;330;p14"/>
            <p:cNvSpPr>
              <a:spLocks/>
            </p:cNvSpPr>
            <p:nvPr/>
          </p:nvSpPr>
          <p:spPr bwMode="auto">
            <a:xfrm rot="3523184" flipH="1">
              <a:off x="4866195" y="1180517"/>
              <a:ext cx="266328" cy="172393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40 h 3487"/>
                <a:gd name="T4" fmla="*/ 92846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3" name="Google Shape;293;p1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title" idx="2"/>
          </p:nvPr>
        </p:nvSpPr>
        <p:spPr>
          <a:xfrm>
            <a:off x="2391400" y="238336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4"/>
          <p:cNvSpPr txBox="1">
            <a:spLocks noGrp="1"/>
          </p:cNvSpPr>
          <p:nvPr>
            <p:ph type="subTitle" idx="1"/>
          </p:nvPr>
        </p:nvSpPr>
        <p:spPr>
          <a:xfrm>
            <a:off x="2391400" y="2777329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title" idx="3"/>
          </p:nvPr>
        </p:nvSpPr>
        <p:spPr>
          <a:xfrm>
            <a:off x="2391400" y="400955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4"/>
          <p:cNvSpPr txBox="1">
            <a:spLocks noGrp="1"/>
          </p:cNvSpPr>
          <p:nvPr>
            <p:ph type="subTitle" idx="4"/>
          </p:nvPr>
        </p:nvSpPr>
        <p:spPr>
          <a:xfrm>
            <a:off x="2391400" y="4403520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title" idx="5"/>
          </p:nvPr>
        </p:nvSpPr>
        <p:spPr>
          <a:xfrm>
            <a:off x="7485600" y="238336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4"/>
          <p:cNvSpPr txBox="1">
            <a:spLocks noGrp="1"/>
          </p:cNvSpPr>
          <p:nvPr>
            <p:ph type="subTitle" idx="6"/>
          </p:nvPr>
        </p:nvSpPr>
        <p:spPr>
          <a:xfrm>
            <a:off x="7485600" y="2777329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7"/>
          </p:nvPr>
        </p:nvSpPr>
        <p:spPr>
          <a:xfrm>
            <a:off x="7485600" y="400955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8"/>
          </p:nvPr>
        </p:nvSpPr>
        <p:spPr>
          <a:xfrm>
            <a:off x="7485600" y="4403520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05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9;p15"/>
          <p:cNvGrpSpPr>
            <a:grpSpLocks/>
          </p:cNvGrpSpPr>
          <p:nvPr/>
        </p:nvGrpSpPr>
        <p:grpSpPr bwMode="auto">
          <a:xfrm>
            <a:off x="8790518" y="246064"/>
            <a:ext cx="2990849" cy="1666875"/>
            <a:chOff x="6744520" y="184015"/>
            <a:chExt cx="2243308" cy="1251215"/>
          </a:xfrm>
        </p:grpSpPr>
        <p:grpSp>
          <p:nvGrpSpPr>
            <p:cNvPr id="10" name="Google Shape;340;p15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5" name="Google Shape;341;p15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342;p15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43;p15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44;p15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45;p15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46;p15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47;p15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48;p15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1" name="Google Shape;349;p15"/>
            <p:cNvSpPr>
              <a:spLocks/>
            </p:cNvSpPr>
            <p:nvPr/>
          </p:nvSpPr>
          <p:spPr bwMode="auto">
            <a:xfrm rot="-530268">
              <a:off x="7250089" y="422895"/>
              <a:ext cx="309105" cy="233129"/>
            </a:xfrm>
            <a:custGeom>
              <a:avLst/>
              <a:gdLst>
                <a:gd name="T0" fmla="*/ 232062 w 39411"/>
                <a:gd name="T1" fmla="*/ 8 h 29724"/>
                <a:gd name="T2" fmla="*/ 161568 w 39411"/>
                <a:gd name="T3" fmla="*/ 46243 h 29724"/>
                <a:gd name="T4" fmla="*/ 100000 w 39411"/>
                <a:gd name="T5" fmla="*/ 9098 h 29724"/>
                <a:gd name="T6" fmla="*/ 33984 w 39411"/>
                <a:gd name="T7" fmla="*/ 122431 h 29724"/>
                <a:gd name="T8" fmla="*/ 161388 w 39411"/>
                <a:gd name="T9" fmla="*/ 233129 h 29724"/>
                <a:gd name="T10" fmla="*/ 303168 w 39411"/>
                <a:gd name="T11" fmla="*/ 59537 h 29724"/>
                <a:gd name="T12" fmla="*/ 232062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0;p15"/>
            <p:cNvSpPr/>
            <p:nvPr/>
          </p:nvSpPr>
          <p:spPr>
            <a:xfrm rot="621898" flipH="1">
              <a:off x="7427197" y="895420"/>
              <a:ext cx="266720" cy="172787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" name="Google Shape;351;p15"/>
            <p:cNvSpPr/>
            <p:nvPr/>
          </p:nvSpPr>
          <p:spPr>
            <a:xfrm rot="-1471198" flipH="1">
              <a:off x="8617913" y="528397"/>
              <a:ext cx="266720" cy="172787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" name="Google Shape;352;p15"/>
            <p:cNvSpPr/>
            <p:nvPr/>
          </p:nvSpPr>
          <p:spPr>
            <a:xfrm rot="-7304935" flipH="1">
              <a:off x="6754737" y="255976"/>
              <a:ext cx="266926" cy="173050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332" name="Google Shape;332;p15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title" idx="2"/>
          </p:nvPr>
        </p:nvSpPr>
        <p:spPr>
          <a:xfrm>
            <a:off x="6211867" y="17793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1"/>
          </p:nvPr>
        </p:nvSpPr>
        <p:spPr>
          <a:xfrm>
            <a:off x="6211867" y="21998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 idx="3"/>
          </p:nvPr>
        </p:nvSpPr>
        <p:spPr>
          <a:xfrm>
            <a:off x="6211867" y="49257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4"/>
          </p:nvPr>
        </p:nvSpPr>
        <p:spPr>
          <a:xfrm>
            <a:off x="6211867" y="53404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 idx="5"/>
          </p:nvPr>
        </p:nvSpPr>
        <p:spPr>
          <a:xfrm>
            <a:off x="6211867" y="33525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5"/>
          <p:cNvSpPr txBox="1">
            <a:spLocks noGrp="1"/>
          </p:cNvSpPr>
          <p:nvPr>
            <p:ph type="subTitle" idx="6"/>
          </p:nvPr>
        </p:nvSpPr>
        <p:spPr>
          <a:xfrm>
            <a:off x="6211867" y="37701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80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61;p16"/>
          <p:cNvGrpSpPr>
            <a:grpSpLocks/>
          </p:cNvGrpSpPr>
          <p:nvPr/>
        </p:nvGrpSpPr>
        <p:grpSpPr bwMode="auto">
          <a:xfrm>
            <a:off x="9671051" y="282575"/>
            <a:ext cx="2021416" cy="2332038"/>
            <a:chOff x="7253408" y="211539"/>
            <a:chExt cx="1515439" cy="1748904"/>
          </a:xfrm>
        </p:grpSpPr>
        <p:sp>
          <p:nvSpPr>
            <p:cNvPr id="10" name="Google Shape;362;p16"/>
            <p:cNvSpPr>
              <a:spLocks/>
            </p:cNvSpPr>
            <p:nvPr/>
          </p:nvSpPr>
          <p:spPr bwMode="auto">
            <a:xfrm rot="1122035">
              <a:off x="8267046" y="168388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63;p16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Google Shape;364;p16"/>
            <p:cNvSpPr>
              <a:spLocks/>
            </p:cNvSpPr>
            <p:nvPr/>
          </p:nvSpPr>
          <p:spPr bwMode="auto">
            <a:xfrm rot="4740224" flipH="1">
              <a:off x="8525674" y="408795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365;p16"/>
            <p:cNvSpPr>
              <a:spLocks/>
            </p:cNvSpPr>
            <p:nvPr/>
          </p:nvSpPr>
          <p:spPr bwMode="auto">
            <a:xfrm rot="10029471" flipH="1">
              <a:off x="8446557" y="1081466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oogle Shape;366;p16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9" name="Google Shape;367;p16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68;p16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69;p16"/>
              <p:cNvSpPr/>
              <p:nvPr/>
            </p:nvSpPr>
            <p:spPr>
              <a:xfrm>
                <a:off x="7213320" y="2184080"/>
                <a:ext cx="263417" cy="10834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2" name="Google Shape;370;p16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71;p16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72;p16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73;p16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74;p16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7" name="Google Shape;375;p16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8" name="Google Shape;376;p16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377;p16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378;p16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379;p16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380;p16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381;p16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382;p16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383;p16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384;p16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385;p16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386;p16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9" name="Google Shape;387;p16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388;p16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1" name="Google Shape;389;p16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2" name="Google Shape;390;p16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3" name="Google Shape;391;p16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oogle Shape;392;p16"/>
            <p:cNvGrpSpPr>
              <a:grpSpLocks/>
            </p:cNvGrpSpPr>
            <p:nvPr/>
          </p:nvGrpSpPr>
          <p:grpSpPr bwMode="auto">
            <a:xfrm>
              <a:off x="7253408" y="403294"/>
              <a:ext cx="309215" cy="272430"/>
              <a:chOff x="3890683" y="1390057"/>
              <a:chExt cx="309215" cy="272430"/>
            </a:xfrm>
          </p:grpSpPr>
          <p:sp>
            <p:nvSpPr>
              <p:cNvPr id="16" name="Google Shape;393;p16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94;p16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95;p16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title" idx="2"/>
          </p:nvPr>
        </p:nvSpPr>
        <p:spPr>
          <a:xfrm>
            <a:off x="950967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subTitle" idx="1"/>
          </p:nvPr>
        </p:nvSpPr>
        <p:spPr>
          <a:xfrm>
            <a:off x="950967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title" idx="3"/>
          </p:nvPr>
        </p:nvSpPr>
        <p:spPr>
          <a:xfrm>
            <a:off x="4597049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4"/>
          </p:nvPr>
        </p:nvSpPr>
        <p:spPr>
          <a:xfrm>
            <a:off x="4597049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title" idx="5"/>
          </p:nvPr>
        </p:nvSpPr>
        <p:spPr>
          <a:xfrm>
            <a:off x="8243132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6"/>
          </p:nvPr>
        </p:nvSpPr>
        <p:spPr>
          <a:xfrm>
            <a:off x="8243132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27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404;p17"/>
          <p:cNvGrpSpPr>
            <a:grpSpLocks/>
          </p:cNvGrpSpPr>
          <p:nvPr/>
        </p:nvGrpSpPr>
        <p:grpSpPr bwMode="auto">
          <a:xfrm rot="20705377" flipH="1">
            <a:off x="9599085" y="296863"/>
            <a:ext cx="2078567" cy="2062162"/>
            <a:chOff x="7253204" y="211539"/>
            <a:chExt cx="1558982" cy="1546658"/>
          </a:xfrm>
        </p:grpSpPr>
        <p:sp>
          <p:nvSpPr>
            <p:cNvPr id="10" name="Google Shape;405;p17"/>
            <p:cNvSpPr>
              <a:spLocks/>
            </p:cNvSpPr>
            <p:nvPr/>
          </p:nvSpPr>
          <p:spPr bwMode="auto">
            <a:xfrm rot="-1110602">
              <a:off x="7282215" y="1482028"/>
              <a:ext cx="309110" cy="233133"/>
            </a:xfrm>
            <a:custGeom>
              <a:avLst/>
              <a:gdLst>
                <a:gd name="T0" fmla="*/ 232066 w 39411"/>
                <a:gd name="T1" fmla="*/ 8 h 29724"/>
                <a:gd name="T2" fmla="*/ 161571 w 39411"/>
                <a:gd name="T3" fmla="*/ 46244 h 29724"/>
                <a:gd name="T4" fmla="*/ 100001 w 39411"/>
                <a:gd name="T5" fmla="*/ 9098 h 29724"/>
                <a:gd name="T6" fmla="*/ 33985 w 39411"/>
                <a:gd name="T7" fmla="*/ 122433 h 29724"/>
                <a:gd name="T8" fmla="*/ 161390 w 39411"/>
                <a:gd name="T9" fmla="*/ 233133 h 29724"/>
                <a:gd name="T10" fmla="*/ 303173 w 39411"/>
                <a:gd name="T11" fmla="*/ 59538 h 29724"/>
                <a:gd name="T12" fmla="*/ 232066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406;p17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Google Shape;407;p17"/>
            <p:cNvSpPr>
              <a:spLocks/>
            </p:cNvSpPr>
            <p:nvPr/>
          </p:nvSpPr>
          <p:spPr bwMode="auto">
            <a:xfrm rot="2863310" flipH="1">
              <a:off x="8525681" y="408798"/>
              <a:ext cx="266315" cy="172391"/>
            </a:xfrm>
            <a:custGeom>
              <a:avLst/>
              <a:gdLst>
                <a:gd name="T0" fmla="*/ 6575 w 5387"/>
                <a:gd name="T1" fmla="*/ 692 h 3487"/>
                <a:gd name="T2" fmla="*/ 265277 w 5387"/>
                <a:gd name="T3" fmla="*/ 168238 h 3487"/>
                <a:gd name="T4" fmla="*/ 92842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oogle Shape;408;p17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8" name="Google Shape;409;p17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410;p17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411;p17"/>
              <p:cNvSpPr/>
              <p:nvPr/>
            </p:nvSpPr>
            <p:spPr>
              <a:xfrm>
                <a:off x="7212640" y="2181951"/>
                <a:ext cx="263535" cy="10835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1" name="Google Shape;412;p17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413;p17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414;p17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415;p17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416;p17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6" name="Google Shape;417;p17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7" name="Google Shape;418;p17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8" name="Google Shape;419;p17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420;p17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421;p17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422;p17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423;p17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424;p17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425;p17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426;p17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427;p17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428;p17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429;p17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9" name="Google Shape;430;p17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431;p17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1" name="Google Shape;432;p17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2" name="Google Shape;433;p17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oogle Shape;434;p17"/>
            <p:cNvGrpSpPr>
              <a:grpSpLocks/>
            </p:cNvGrpSpPr>
            <p:nvPr/>
          </p:nvGrpSpPr>
          <p:grpSpPr bwMode="auto">
            <a:xfrm>
              <a:off x="7482008" y="403294"/>
              <a:ext cx="309215" cy="272430"/>
              <a:chOff x="4119283" y="1390057"/>
              <a:chExt cx="309215" cy="272430"/>
            </a:xfrm>
          </p:grpSpPr>
          <p:sp>
            <p:nvSpPr>
              <p:cNvPr id="15" name="Google Shape;435;p17"/>
              <p:cNvSpPr>
                <a:spLocks/>
              </p:cNvSpPr>
              <p:nvPr/>
            </p:nvSpPr>
            <p:spPr bwMode="auto">
              <a:xfrm>
                <a:off x="42158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436;p17"/>
              <p:cNvSpPr>
                <a:spLocks/>
              </p:cNvSpPr>
              <p:nvPr/>
            </p:nvSpPr>
            <p:spPr bwMode="auto">
              <a:xfrm>
                <a:off x="41779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437;p17"/>
              <p:cNvSpPr>
                <a:spLocks/>
              </p:cNvSpPr>
              <p:nvPr/>
            </p:nvSpPr>
            <p:spPr bwMode="auto">
              <a:xfrm>
                <a:off x="41192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97" name="Google Shape;397;p17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title" idx="2"/>
          </p:nvPr>
        </p:nvSpPr>
        <p:spPr>
          <a:xfrm>
            <a:off x="950967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1"/>
          </p:nvPr>
        </p:nvSpPr>
        <p:spPr>
          <a:xfrm>
            <a:off x="950967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title" idx="3"/>
          </p:nvPr>
        </p:nvSpPr>
        <p:spPr>
          <a:xfrm>
            <a:off x="4597049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4"/>
          </p:nvPr>
        </p:nvSpPr>
        <p:spPr>
          <a:xfrm>
            <a:off x="4597049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title" idx="5"/>
          </p:nvPr>
        </p:nvSpPr>
        <p:spPr>
          <a:xfrm>
            <a:off x="8243132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subTitle" idx="6"/>
          </p:nvPr>
        </p:nvSpPr>
        <p:spPr>
          <a:xfrm>
            <a:off x="8243132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458;p18"/>
          <p:cNvGrpSpPr>
            <a:grpSpLocks/>
          </p:cNvGrpSpPr>
          <p:nvPr/>
        </p:nvGrpSpPr>
        <p:grpSpPr bwMode="auto">
          <a:xfrm>
            <a:off x="9884834" y="263526"/>
            <a:ext cx="1917700" cy="1611313"/>
            <a:chOff x="7109429" y="197964"/>
            <a:chExt cx="1437619" cy="1207774"/>
          </a:xfrm>
        </p:grpSpPr>
        <p:sp>
          <p:nvSpPr>
            <p:cNvPr id="22" name="Google Shape;459;p18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460;p18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oogle Shape;461;p18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32" name="Google Shape;462;p18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" name="Google Shape;463;p18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" name="Google Shape;464;p18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5" name="Google Shape;465;p18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26" name="Google Shape;466;p18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467;p18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468;p18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469;p18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470;p18"/>
              <p:cNvSpPr/>
              <p:nvPr/>
            </p:nvSpPr>
            <p:spPr>
              <a:xfrm>
                <a:off x="1821410" y="2324940"/>
                <a:ext cx="236429" cy="146361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1" name="Google Shape;471;p18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439" name="Google Shape;439;p18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8"/>
          <p:cNvSpPr txBox="1">
            <a:spLocks noGrp="1"/>
          </p:cNvSpPr>
          <p:nvPr>
            <p:ph type="title" idx="2"/>
          </p:nvPr>
        </p:nvSpPr>
        <p:spPr>
          <a:xfrm flipH="1">
            <a:off x="2044237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title" idx="3"/>
          </p:nvPr>
        </p:nvSpPr>
        <p:spPr>
          <a:xfrm>
            <a:off x="953637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8"/>
          <p:cNvSpPr txBox="1">
            <a:spLocks noGrp="1"/>
          </p:cNvSpPr>
          <p:nvPr>
            <p:ph type="subTitle" idx="1"/>
          </p:nvPr>
        </p:nvSpPr>
        <p:spPr>
          <a:xfrm>
            <a:off x="953637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3" name="Google Shape;443;p18"/>
          <p:cNvSpPr txBox="1">
            <a:spLocks noGrp="1"/>
          </p:cNvSpPr>
          <p:nvPr>
            <p:ph type="title" idx="4"/>
          </p:nvPr>
        </p:nvSpPr>
        <p:spPr>
          <a:xfrm>
            <a:off x="2044237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4" name="Google Shape;444;p18"/>
          <p:cNvSpPr txBox="1">
            <a:spLocks noGrp="1"/>
          </p:cNvSpPr>
          <p:nvPr>
            <p:ph type="title" idx="5"/>
          </p:nvPr>
        </p:nvSpPr>
        <p:spPr>
          <a:xfrm>
            <a:off x="953637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8"/>
          <p:cNvSpPr txBox="1">
            <a:spLocks noGrp="1"/>
          </p:cNvSpPr>
          <p:nvPr>
            <p:ph type="subTitle" idx="6"/>
          </p:nvPr>
        </p:nvSpPr>
        <p:spPr>
          <a:xfrm>
            <a:off x="953637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title" idx="7"/>
          </p:nvPr>
        </p:nvSpPr>
        <p:spPr>
          <a:xfrm flipH="1">
            <a:off x="5687571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title" idx="8"/>
          </p:nvPr>
        </p:nvSpPr>
        <p:spPr>
          <a:xfrm>
            <a:off x="4596971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18"/>
          <p:cNvSpPr txBox="1">
            <a:spLocks noGrp="1"/>
          </p:cNvSpPr>
          <p:nvPr>
            <p:ph type="subTitle" idx="9"/>
          </p:nvPr>
        </p:nvSpPr>
        <p:spPr>
          <a:xfrm>
            <a:off x="4596971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9" name="Google Shape;449;p18"/>
          <p:cNvSpPr txBox="1">
            <a:spLocks noGrp="1"/>
          </p:cNvSpPr>
          <p:nvPr>
            <p:ph type="title" idx="13"/>
          </p:nvPr>
        </p:nvSpPr>
        <p:spPr>
          <a:xfrm>
            <a:off x="5687571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0" name="Google Shape;450;p18"/>
          <p:cNvSpPr txBox="1">
            <a:spLocks noGrp="1"/>
          </p:cNvSpPr>
          <p:nvPr>
            <p:ph type="title" idx="14"/>
          </p:nvPr>
        </p:nvSpPr>
        <p:spPr>
          <a:xfrm>
            <a:off x="4596971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18"/>
          <p:cNvSpPr txBox="1">
            <a:spLocks noGrp="1"/>
          </p:cNvSpPr>
          <p:nvPr>
            <p:ph type="subTitle" idx="15"/>
          </p:nvPr>
        </p:nvSpPr>
        <p:spPr>
          <a:xfrm>
            <a:off x="4596971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52" name="Google Shape;452;p18"/>
          <p:cNvSpPr txBox="1">
            <a:spLocks noGrp="1"/>
          </p:cNvSpPr>
          <p:nvPr>
            <p:ph type="title" idx="16"/>
          </p:nvPr>
        </p:nvSpPr>
        <p:spPr>
          <a:xfrm flipH="1">
            <a:off x="9330904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3" name="Google Shape;453;p18"/>
          <p:cNvSpPr txBox="1">
            <a:spLocks noGrp="1"/>
          </p:cNvSpPr>
          <p:nvPr>
            <p:ph type="title" idx="17"/>
          </p:nvPr>
        </p:nvSpPr>
        <p:spPr>
          <a:xfrm>
            <a:off x="8240304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18"/>
          <p:cNvSpPr txBox="1">
            <a:spLocks noGrp="1"/>
          </p:cNvSpPr>
          <p:nvPr>
            <p:ph type="subTitle" idx="18"/>
          </p:nvPr>
        </p:nvSpPr>
        <p:spPr>
          <a:xfrm>
            <a:off x="8240304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55" name="Google Shape;455;p18"/>
          <p:cNvSpPr txBox="1">
            <a:spLocks noGrp="1"/>
          </p:cNvSpPr>
          <p:nvPr>
            <p:ph type="title" idx="19"/>
          </p:nvPr>
        </p:nvSpPr>
        <p:spPr>
          <a:xfrm>
            <a:off x="9330904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18"/>
          <p:cNvSpPr txBox="1">
            <a:spLocks noGrp="1"/>
          </p:cNvSpPr>
          <p:nvPr>
            <p:ph type="title" idx="20"/>
          </p:nvPr>
        </p:nvSpPr>
        <p:spPr>
          <a:xfrm>
            <a:off x="8240304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18"/>
          <p:cNvSpPr txBox="1">
            <a:spLocks noGrp="1"/>
          </p:cNvSpPr>
          <p:nvPr>
            <p:ph type="subTitle" idx="21"/>
          </p:nvPr>
        </p:nvSpPr>
        <p:spPr>
          <a:xfrm>
            <a:off x="8240304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00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75;p19"/>
          <p:cNvGrpSpPr>
            <a:grpSpLocks/>
          </p:cNvGrpSpPr>
          <p:nvPr/>
        </p:nvGrpSpPr>
        <p:grpSpPr bwMode="auto">
          <a:xfrm>
            <a:off x="7247467" y="298451"/>
            <a:ext cx="4902200" cy="2557463"/>
            <a:chOff x="5435672" y="223880"/>
            <a:chExt cx="3676063" cy="1917838"/>
          </a:xfrm>
        </p:grpSpPr>
        <p:grpSp>
          <p:nvGrpSpPr>
            <p:cNvPr id="5" name="Google Shape;476;p19"/>
            <p:cNvGrpSpPr>
              <a:grpSpLocks/>
            </p:cNvGrpSpPr>
            <p:nvPr/>
          </p:nvGrpSpPr>
          <p:grpSpPr bwMode="auto">
            <a:xfrm>
              <a:off x="5435672" y="1266157"/>
              <a:ext cx="913277" cy="875561"/>
              <a:chOff x="5435672" y="1266157"/>
              <a:chExt cx="913277" cy="875561"/>
            </a:xfrm>
          </p:grpSpPr>
          <p:sp>
            <p:nvSpPr>
              <p:cNvPr id="36" name="Google Shape;477;p19"/>
              <p:cNvSpPr>
                <a:spLocks/>
              </p:cNvSpPr>
              <p:nvPr/>
            </p:nvSpPr>
            <p:spPr bwMode="auto">
              <a:xfrm rot="659822">
                <a:off x="5813686" y="1459147"/>
                <a:ext cx="378598" cy="285541"/>
              </a:xfrm>
              <a:custGeom>
                <a:avLst/>
                <a:gdLst>
                  <a:gd name="T0" fmla="*/ 284234 w 39411"/>
                  <a:gd name="T1" fmla="*/ 10 h 29724"/>
                  <a:gd name="T2" fmla="*/ 197892 w 39411"/>
                  <a:gd name="T3" fmla="*/ 56639 h 29724"/>
                  <a:gd name="T4" fmla="*/ 122482 w 39411"/>
                  <a:gd name="T5" fmla="*/ 11143 h 29724"/>
                  <a:gd name="T6" fmla="*/ 41625 w 39411"/>
                  <a:gd name="T7" fmla="*/ 149956 h 29724"/>
                  <a:gd name="T8" fmla="*/ 197671 w 39411"/>
                  <a:gd name="T9" fmla="*/ 285541 h 29724"/>
                  <a:gd name="T10" fmla="*/ 371326 w 39411"/>
                  <a:gd name="T11" fmla="*/ 72922 h 29724"/>
                  <a:gd name="T12" fmla="*/ 284234 w 39411"/>
                  <a:gd name="T13" fmla="*/ 10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37" name="Google Shape;478;p19"/>
              <p:cNvGrpSpPr>
                <a:grpSpLocks/>
              </p:cNvGrpSpPr>
              <p:nvPr/>
            </p:nvGrpSpPr>
            <p:grpSpPr bwMode="auto">
              <a:xfrm rot="2552886">
                <a:off x="5419945" y="1543274"/>
                <a:ext cx="944732" cy="321326"/>
                <a:chOff x="5455325" y="-198554"/>
                <a:chExt cx="944745" cy="321331"/>
              </a:xfrm>
            </p:grpSpPr>
            <p:sp>
              <p:nvSpPr>
                <p:cNvPr id="38" name="Google Shape;479;p19"/>
                <p:cNvSpPr>
                  <a:spLocks/>
                </p:cNvSpPr>
                <p:nvPr/>
              </p:nvSpPr>
              <p:spPr bwMode="auto">
                <a:xfrm rot="3852901" flipH="1">
                  <a:off x="5457706" y="-120816"/>
                  <a:ext cx="266319" cy="172396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43 h 3487"/>
                    <a:gd name="T4" fmla="*/ 92843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Google Shape;480;p19"/>
                <p:cNvSpPr>
                  <a:spLocks/>
                </p:cNvSpPr>
                <p:nvPr/>
              </p:nvSpPr>
              <p:spPr bwMode="auto">
                <a:xfrm rot="10690808" flipH="1">
                  <a:off x="6131080" y="-194369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oogle Shape;481;p19"/>
            <p:cNvGrpSpPr>
              <a:grpSpLocks/>
            </p:cNvGrpSpPr>
            <p:nvPr/>
          </p:nvGrpSpPr>
          <p:grpSpPr bwMode="auto">
            <a:xfrm rot="1394609">
              <a:off x="7853749" y="370487"/>
              <a:ext cx="908159" cy="803077"/>
              <a:chOff x="2340166" y="2044486"/>
              <a:chExt cx="742327" cy="656433"/>
            </a:xfrm>
          </p:grpSpPr>
          <p:sp>
            <p:nvSpPr>
              <p:cNvPr id="16" name="Google Shape;482;p19"/>
              <p:cNvSpPr>
                <a:spLocks/>
              </p:cNvSpPr>
              <p:nvPr/>
            </p:nvSpPr>
            <p:spPr bwMode="auto">
              <a:xfrm>
                <a:off x="2340166" y="2044486"/>
                <a:ext cx="742327" cy="656433"/>
              </a:xfrm>
              <a:custGeom>
                <a:avLst/>
                <a:gdLst>
                  <a:gd name="T0" fmla="*/ 208514 w 26074"/>
                  <a:gd name="T1" fmla="*/ 28 h 23057"/>
                  <a:gd name="T2" fmla="*/ 101752 w 26074"/>
                  <a:gd name="T3" fmla="*/ 47773 h 23057"/>
                  <a:gd name="T4" fmla="*/ 131133 w 26074"/>
                  <a:gd name="T5" fmla="*/ 263689 h 23057"/>
                  <a:gd name="T6" fmla="*/ 443563 w 26074"/>
                  <a:gd name="T7" fmla="*/ 595052 h 23057"/>
                  <a:gd name="T8" fmla="*/ 563934 w 26074"/>
                  <a:gd name="T9" fmla="*/ 656433 h 23057"/>
                  <a:gd name="T10" fmla="*/ 677074 w 26074"/>
                  <a:gd name="T11" fmla="*/ 598952 h 23057"/>
                  <a:gd name="T12" fmla="*/ 650995 w 26074"/>
                  <a:gd name="T13" fmla="*/ 408488 h 23057"/>
                  <a:gd name="T14" fmla="*/ 331362 w 26074"/>
                  <a:gd name="T15" fmla="*/ 73880 h 23057"/>
                  <a:gd name="T16" fmla="*/ 208514 w 26074"/>
                  <a:gd name="T17" fmla="*/ 28 h 230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074" h="23057" extrusionOk="0">
                    <a:moveTo>
                      <a:pt x="7324" y="1"/>
                    </a:moveTo>
                    <a:cubicBezTo>
                      <a:pt x="6259" y="1"/>
                      <a:pt x="5016" y="448"/>
                      <a:pt x="3574" y="1678"/>
                    </a:cubicBezTo>
                    <a:cubicBezTo>
                      <a:pt x="3574" y="1678"/>
                      <a:pt x="0" y="4771"/>
                      <a:pt x="4606" y="9262"/>
                    </a:cubicBezTo>
                    <a:cubicBezTo>
                      <a:pt x="4606" y="9262"/>
                      <a:pt x="12808" y="18129"/>
                      <a:pt x="15580" y="20901"/>
                    </a:cubicBezTo>
                    <a:cubicBezTo>
                      <a:pt x="16449" y="21756"/>
                      <a:pt x="17935" y="23057"/>
                      <a:pt x="19808" y="23057"/>
                    </a:cubicBezTo>
                    <a:cubicBezTo>
                      <a:pt x="20997" y="23057"/>
                      <a:pt x="22341" y="22533"/>
                      <a:pt x="23782" y="21038"/>
                    </a:cubicBezTo>
                    <a:cubicBezTo>
                      <a:pt x="23782" y="21038"/>
                      <a:pt x="26073" y="17968"/>
                      <a:pt x="22866" y="14348"/>
                    </a:cubicBezTo>
                    <a:cubicBezTo>
                      <a:pt x="20254" y="11370"/>
                      <a:pt x="14343" y="5481"/>
                      <a:pt x="11639" y="2595"/>
                    </a:cubicBezTo>
                    <a:cubicBezTo>
                      <a:pt x="10765" y="1660"/>
                      <a:pt x="9374" y="1"/>
                      <a:pt x="7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483;p19"/>
              <p:cNvSpPr/>
              <p:nvPr/>
            </p:nvSpPr>
            <p:spPr>
              <a:xfrm>
                <a:off x="2589996" y="2246238"/>
                <a:ext cx="275051" cy="262732"/>
              </a:xfrm>
              <a:custGeom>
                <a:avLst/>
                <a:gdLst/>
                <a:ahLst/>
                <a:cxnLst/>
                <a:rect l="l" t="t" r="r" b="b"/>
                <a:pathLst>
                  <a:path w="9644" h="9176" extrusionOk="0">
                    <a:moveTo>
                      <a:pt x="4714" y="1"/>
                    </a:moveTo>
                    <a:cubicBezTo>
                      <a:pt x="4676" y="1"/>
                      <a:pt x="4640" y="4"/>
                      <a:pt x="4605" y="11"/>
                    </a:cubicBezTo>
                    <a:cubicBezTo>
                      <a:pt x="2566" y="423"/>
                      <a:pt x="0" y="3081"/>
                      <a:pt x="138" y="3998"/>
                    </a:cubicBezTo>
                    <a:cubicBezTo>
                      <a:pt x="344" y="5510"/>
                      <a:pt x="3987" y="9176"/>
                      <a:pt x="4674" y="9176"/>
                    </a:cubicBezTo>
                    <a:cubicBezTo>
                      <a:pt x="7813" y="9176"/>
                      <a:pt x="9531" y="5670"/>
                      <a:pt x="9577" y="5029"/>
                    </a:cubicBezTo>
                    <a:cubicBezTo>
                      <a:pt x="9644" y="4315"/>
                      <a:pt x="6088" y="1"/>
                      <a:pt x="4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8" name="Google Shape;484;p19"/>
              <p:cNvSpPr/>
              <p:nvPr/>
            </p:nvSpPr>
            <p:spPr>
              <a:xfrm>
                <a:off x="2521397" y="2180118"/>
                <a:ext cx="58383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6" y="1420"/>
                      <a:pt x="1094" y="1420"/>
                    </a:cubicBezTo>
                    <a:cubicBezTo>
                      <a:pt x="1988" y="1420"/>
                      <a:pt x="2048" y="113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9" name="Google Shape;485;p19"/>
              <p:cNvSpPr/>
              <p:nvPr/>
            </p:nvSpPr>
            <p:spPr>
              <a:xfrm>
                <a:off x="2564543" y="2223407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8" y="1421"/>
                      <a:pt x="1070" y="1420"/>
                    </a:cubicBezTo>
                    <a:cubicBezTo>
                      <a:pt x="1941" y="1397"/>
                      <a:pt x="2010" y="137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0" name="Google Shape;486;p19"/>
              <p:cNvSpPr/>
              <p:nvPr/>
            </p:nvSpPr>
            <p:spPr>
              <a:xfrm>
                <a:off x="2533217" y="2079938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422" extrusionOk="0">
                    <a:moveTo>
                      <a:pt x="967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6" y="1421"/>
                      <a:pt x="1068" y="1421"/>
                      <a:pt x="1091" y="1419"/>
                    </a:cubicBezTo>
                    <a:cubicBezTo>
                      <a:pt x="1962" y="1396"/>
                      <a:pt x="2031" y="136"/>
                      <a:pt x="1160" y="22"/>
                    </a:cubicBezTo>
                    <a:cubicBezTo>
                      <a:pt x="1092" y="7"/>
                      <a:pt x="1027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1" name="Google Shape;487;p19"/>
              <p:cNvSpPr/>
              <p:nvPr/>
            </p:nvSpPr>
            <p:spPr>
              <a:xfrm>
                <a:off x="2427942" y="2167818"/>
                <a:ext cx="5838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422" extrusionOk="0">
                    <a:moveTo>
                      <a:pt x="968" y="0"/>
                    </a:moveTo>
                    <a:cubicBezTo>
                      <a:pt x="89" y="0"/>
                      <a:pt x="0" y="1421"/>
                      <a:pt x="1003" y="1421"/>
                    </a:cubicBezTo>
                    <a:cubicBezTo>
                      <a:pt x="1025" y="1421"/>
                      <a:pt x="1047" y="1421"/>
                      <a:pt x="1070" y="1419"/>
                    </a:cubicBezTo>
                    <a:cubicBezTo>
                      <a:pt x="1986" y="1419"/>
                      <a:pt x="2055" y="90"/>
                      <a:pt x="1161" y="22"/>
                    </a:cubicBezTo>
                    <a:cubicBezTo>
                      <a:pt x="1093" y="7"/>
                      <a:pt x="1029" y="0"/>
                      <a:pt x="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2" name="Google Shape;488;p19"/>
              <p:cNvSpPr/>
              <p:nvPr/>
            </p:nvSpPr>
            <p:spPr>
              <a:xfrm>
                <a:off x="2632646" y="2184524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422" extrusionOk="0">
                    <a:moveTo>
                      <a:pt x="966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5" y="1421"/>
                      <a:pt x="1068" y="1420"/>
                      <a:pt x="1091" y="1419"/>
                    </a:cubicBezTo>
                    <a:cubicBezTo>
                      <a:pt x="1099" y="1419"/>
                      <a:pt x="1106" y="1419"/>
                      <a:pt x="1114" y="1419"/>
                    </a:cubicBezTo>
                    <a:cubicBezTo>
                      <a:pt x="1986" y="1419"/>
                      <a:pt x="2046" y="90"/>
                      <a:pt x="1160" y="22"/>
                    </a:cubicBezTo>
                    <a:cubicBezTo>
                      <a:pt x="1092" y="7"/>
                      <a:pt x="1027" y="0"/>
                      <a:pt x="9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3" name="Google Shape;489;p19"/>
              <p:cNvSpPr/>
              <p:nvPr/>
            </p:nvSpPr>
            <p:spPr>
              <a:xfrm>
                <a:off x="2518478" y="2271285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422" extrusionOk="0">
                    <a:moveTo>
                      <a:pt x="967" y="0"/>
                    </a:moveTo>
                    <a:cubicBezTo>
                      <a:pt x="88" y="0"/>
                      <a:pt x="1" y="1421"/>
                      <a:pt x="1024" y="1421"/>
                    </a:cubicBezTo>
                    <a:cubicBezTo>
                      <a:pt x="1046" y="1421"/>
                      <a:pt x="1068" y="1421"/>
                      <a:pt x="1092" y="1419"/>
                    </a:cubicBezTo>
                    <a:cubicBezTo>
                      <a:pt x="1962" y="1396"/>
                      <a:pt x="2031" y="113"/>
                      <a:pt x="1160" y="22"/>
                    </a:cubicBezTo>
                    <a:cubicBezTo>
                      <a:pt x="1092" y="7"/>
                      <a:pt x="1028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4" name="Google Shape;490;p19"/>
              <p:cNvSpPr/>
              <p:nvPr/>
            </p:nvSpPr>
            <p:spPr>
              <a:xfrm>
                <a:off x="2478660" y="2120768"/>
                <a:ext cx="58383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0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941" y="1397"/>
                      <a:pt x="2009" y="137"/>
                      <a:pt x="1162" y="22"/>
                    </a:cubicBezTo>
                    <a:cubicBezTo>
                      <a:pt x="1093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5" name="Google Shape;491;p19"/>
              <p:cNvSpPr/>
              <p:nvPr/>
            </p:nvSpPr>
            <p:spPr>
              <a:xfrm>
                <a:off x="2575470" y="2133896"/>
                <a:ext cx="59681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422" extrusionOk="0">
                    <a:moveTo>
                      <a:pt x="970" y="1"/>
                    </a:moveTo>
                    <a:cubicBezTo>
                      <a:pt x="107" y="1"/>
                      <a:pt x="1" y="1422"/>
                      <a:pt x="1023" y="1422"/>
                    </a:cubicBezTo>
                    <a:cubicBezTo>
                      <a:pt x="1045" y="1422"/>
                      <a:pt x="1068" y="1421"/>
                      <a:pt x="1091" y="1420"/>
                    </a:cubicBezTo>
                    <a:cubicBezTo>
                      <a:pt x="1099" y="1420"/>
                      <a:pt x="1106" y="1420"/>
                      <a:pt x="1114" y="1420"/>
                    </a:cubicBezTo>
                    <a:cubicBezTo>
                      <a:pt x="2008" y="1420"/>
                      <a:pt x="2068" y="113"/>
                      <a:pt x="1160" y="22"/>
                    </a:cubicBezTo>
                    <a:cubicBezTo>
                      <a:pt x="1093" y="8"/>
                      <a:pt x="1029" y="1"/>
                      <a:pt x="9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6" name="Google Shape;492;p19"/>
              <p:cNvSpPr/>
              <p:nvPr/>
            </p:nvSpPr>
            <p:spPr>
              <a:xfrm>
                <a:off x="2470503" y="2221929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5" y="1420"/>
                      <a:pt x="1093" y="1420"/>
                    </a:cubicBezTo>
                    <a:cubicBezTo>
                      <a:pt x="1988" y="1420"/>
                      <a:pt x="2048" y="90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7" name="Google Shape;493;p19"/>
              <p:cNvSpPr/>
              <p:nvPr/>
            </p:nvSpPr>
            <p:spPr>
              <a:xfrm>
                <a:off x="2865849" y="2525770"/>
                <a:ext cx="57086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4" y="0"/>
                    </a:moveTo>
                    <a:cubicBezTo>
                      <a:pt x="42" y="0"/>
                      <a:pt x="1" y="1417"/>
                      <a:pt x="970" y="1417"/>
                    </a:cubicBezTo>
                    <a:cubicBezTo>
                      <a:pt x="1018" y="1417"/>
                      <a:pt x="1069" y="1413"/>
                      <a:pt x="1121" y="1406"/>
                    </a:cubicBezTo>
                    <a:cubicBezTo>
                      <a:pt x="1969" y="1314"/>
                      <a:pt x="1923" y="77"/>
                      <a:pt x="1076" y="8"/>
                    </a:cubicBezTo>
                    <a:cubicBezTo>
                      <a:pt x="1034" y="3"/>
                      <a:pt x="993" y="0"/>
                      <a:pt x="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8" name="Google Shape;494;p19"/>
              <p:cNvSpPr/>
              <p:nvPr/>
            </p:nvSpPr>
            <p:spPr>
              <a:xfrm>
                <a:off x="2913729" y="2564609"/>
                <a:ext cx="55788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17" extrusionOk="0">
                    <a:moveTo>
                      <a:pt x="930" y="0"/>
                    </a:moveTo>
                    <a:cubicBezTo>
                      <a:pt x="30" y="0"/>
                      <a:pt x="0" y="1416"/>
                      <a:pt x="964" y="1416"/>
                    </a:cubicBezTo>
                    <a:cubicBezTo>
                      <a:pt x="1006" y="1416"/>
                      <a:pt x="1048" y="1414"/>
                      <a:pt x="1093" y="1408"/>
                    </a:cubicBezTo>
                    <a:cubicBezTo>
                      <a:pt x="1987" y="1317"/>
                      <a:pt x="1941" y="34"/>
                      <a:pt x="1070" y="11"/>
                    </a:cubicBezTo>
                    <a:cubicBezTo>
                      <a:pt x="1021" y="4"/>
                      <a:pt x="975" y="0"/>
                      <a:pt x="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9" name="Google Shape;495;p19"/>
              <p:cNvSpPr/>
              <p:nvPr/>
            </p:nvSpPr>
            <p:spPr>
              <a:xfrm>
                <a:off x="2871418" y="2424636"/>
                <a:ext cx="55789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17" extrusionOk="0">
                    <a:moveTo>
                      <a:pt x="955" y="0"/>
                    </a:moveTo>
                    <a:cubicBezTo>
                      <a:pt x="42" y="0"/>
                      <a:pt x="0" y="1416"/>
                      <a:pt x="951" y="1416"/>
                    </a:cubicBezTo>
                    <a:cubicBezTo>
                      <a:pt x="998" y="1416"/>
                      <a:pt x="1047" y="1413"/>
                      <a:pt x="1099" y="1406"/>
                    </a:cubicBezTo>
                    <a:cubicBezTo>
                      <a:pt x="1947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0" name="Google Shape;496;p19"/>
              <p:cNvSpPr/>
              <p:nvPr/>
            </p:nvSpPr>
            <p:spPr>
              <a:xfrm>
                <a:off x="2772402" y="2519908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20" extrusionOk="0">
                    <a:moveTo>
                      <a:pt x="932" y="0"/>
                    </a:moveTo>
                    <a:cubicBezTo>
                      <a:pt x="36" y="0"/>
                      <a:pt x="0" y="1419"/>
                      <a:pt x="947" y="1419"/>
                    </a:cubicBezTo>
                    <a:cubicBezTo>
                      <a:pt x="993" y="1419"/>
                      <a:pt x="1042" y="1416"/>
                      <a:pt x="1093" y="1409"/>
                    </a:cubicBezTo>
                    <a:cubicBezTo>
                      <a:pt x="1987" y="1340"/>
                      <a:pt x="1941" y="34"/>
                      <a:pt x="1070" y="11"/>
                    </a:cubicBezTo>
                    <a:cubicBezTo>
                      <a:pt x="1022" y="4"/>
                      <a:pt x="976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1" name="Google Shape;497;p19"/>
              <p:cNvSpPr/>
              <p:nvPr/>
            </p:nvSpPr>
            <p:spPr>
              <a:xfrm>
                <a:off x="2976375" y="2521130"/>
                <a:ext cx="55788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418" extrusionOk="0">
                    <a:moveTo>
                      <a:pt x="935" y="1"/>
                    </a:moveTo>
                    <a:cubicBezTo>
                      <a:pt x="24" y="1"/>
                      <a:pt x="1" y="1417"/>
                      <a:pt x="953" y="1417"/>
                    </a:cubicBezTo>
                    <a:cubicBezTo>
                      <a:pt x="1000" y="1417"/>
                      <a:pt x="1050" y="1414"/>
                      <a:pt x="1102" y="1406"/>
                    </a:cubicBezTo>
                    <a:cubicBezTo>
                      <a:pt x="1972" y="1338"/>
                      <a:pt x="1949" y="32"/>
                      <a:pt x="1056" y="9"/>
                    </a:cubicBezTo>
                    <a:cubicBezTo>
                      <a:pt x="1014" y="3"/>
                      <a:pt x="973" y="1"/>
                      <a:pt x="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2" name="Google Shape;498;p19"/>
              <p:cNvSpPr/>
              <p:nvPr/>
            </p:nvSpPr>
            <p:spPr>
              <a:xfrm>
                <a:off x="2868926" y="2616958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419" extrusionOk="0">
                    <a:moveTo>
                      <a:pt x="931" y="0"/>
                    </a:moveTo>
                    <a:cubicBezTo>
                      <a:pt x="35" y="0"/>
                      <a:pt x="0" y="1419"/>
                      <a:pt x="966" y="1419"/>
                    </a:cubicBezTo>
                    <a:cubicBezTo>
                      <a:pt x="1013" y="1419"/>
                      <a:pt x="1063" y="1415"/>
                      <a:pt x="1115" y="1408"/>
                    </a:cubicBezTo>
                    <a:cubicBezTo>
                      <a:pt x="1986" y="1340"/>
                      <a:pt x="1963" y="34"/>
                      <a:pt x="1069" y="11"/>
                    </a:cubicBezTo>
                    <a:cubicBezTo>
                      <a:pt x="1021" y="4"/>
                      <a:pt x="975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3" name="Google Shape;499;p19"/>
              <p:cNvSpPr/>
              <p:nvPr/>
            </p:nvSpPr>
            <p:spPr>
              <a:xfrm>
                <a:off x="2820868" y="2469513"/>
                <a:ext cx="55789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5" y="0"/>
                    </a:moveTo>
                    <a:cubicBezTo>
                      <a:pt x="42" y="0"/>
                      <a:pt x="1" y="1416"/>
                      <a:pt x="971" y="1416"/>
                    </a:cubicBezTo>
                    <a:cubicBezTo>
                      <a:pt x="1018" y="1416"/>
                      <a:pt x="1069" y="1413"/>
                      <a:pt x="1122" y="1406"/>
                    </a:cubicBezTo>
                    <a:cubicBezTo>
                      <a:pt x="1969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4" name="Google Shape;500;p19"/>
              <p:cNvSpPr/>
              <p:nvPr/>
            </p:nvSpPr>
            <p:spPr>
              <a:xfrm>
                <a:off x="2924256" y="2475588"/>
                <a:ext cx="4800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415" extrusionOk="0">
                    <a:moveTo>
                      <a:pt x="689" y="0"/>
                    </a:moveTo>
                    <a:cubicBezTo>
                      <a:pt x="0" y="0"/>
                      <a:pt x="11" y="1414"/>
                      <a:pt x="703" y="1414"/>
                    </a:cubicBezTo>
                    <a:cubicBezTo>
                      <a:pt x="738" y="1414"/>
                      <a:pt x="774" y="1411"/>
                      <a:pt x="812" y="1404"/>
                    </a:cubicBezTo>
                    <a:cubicBezTo>
                      <a:pt x="1682" y="1335"/>
                      <a:pt x="1659" y="29"/>
                      <a:pt x="766" y="6"/>
                    </a:cubicBezTo>
                    <a:cubicBezTo>
                      <a:pt x="739" y="2"/>
                      <a:pt x="713" y="0"/>
                      <a:pt x="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5" name="Google Shape;501;p19"/>
              <p:cNvSpPr/>
              <p:nvPr/>
            </p:nvSpPr>
            <p:spPr>
              <a:xfrm>
                <a:off x="2827253" y="2572496"/>
                <a:ext cx="4800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18" extrusionOk="0">
                    <a:moveTo>
                      <a:pt x="693" y="1"/>
                    </a:moveTo>
                    <a:cubicBezTo>
                      <a:pt x="0" y="1"/>
                      <a:pt x="34" y="1417"/>
                      <a:pt x="725" y="1417"/>
                    </a:cubicBezTo>
                    <a:cubicBezTo>
                      <a:pt x="759" y="1417"/>
                      <a:pt x="795" y="1414"/>
                      <a:pt x="832" y="1407"/>
                    </a:cubicBezTo>
                    <a:cubicBezTo>
                      <a:pt x="1703" y="1338"/>
                      <a:pt x="1680" y="32"/>
                      <a:pt x="786" y="9"/>
                    </a:cubicBezTo>
                    <a:cubicBezTo>
                      <a:pt x="754" y="4"/>
                      <a:pt x="723" y="1"/>
                      <a:pt x="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7" name="Google Shape;502;p19"/>
            <p:cNvGrpSpPr>
              <a:grpSpLocks/>
            </p:cNvGrpSpPr>
            <p:nvPr/>
          </p:nvGrpSpPr>
          <p:grpSpPr bwMode="auto">
            <a:xfrm rot="-2700000">
              <a:off x="7593604" y="359037"/>
              <a:ext cx="577542" cy="982198"/>
              <a:chOff x="2369929" y="512616"/>
              <a:chExt cx="577548" cy="982207"/>
            </a:xfrm>
          </p:grpSpPr>
          <p:sp>
            <p:nvSpPr>
              <p:cNvPr id="14" name="Google Shape;503;p19"/>
              <p:cNvSpPr>
                <a:spLocks/>
              </p:cNvSpPr>
              <p:nvPr/>
            </p:nvSpPr>
            <p:spPr bwMode="auto">
              <a:xfrm rot="6432593" flipH="1">
                <a:off x="2692578" y="579126"/>
                <a:ext cx="266325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42 h 3487"/>
                  <a:gd name="T4" fmla="*/ 92845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Google Shape;504;p19"/>
              <p:cNvSpPr>
                <a:spLocks/>
              </p:cNvSpPr>
              <p:nvPr/>
            </p:nvSpPr>
            <p:spPr bwMode="auto">
              <a:xfrm rot="1448552" flipH="1">
                <a:off x="2393539" y="1275512"/>
                <a:ext cx="266315" cy="172389"/>
              </a:xfrm>
              <a:custGeom>
                <a:avLst/>
                <a:gdLst>
                  <a:gd name="T0" fmla="*/ 6575 w 5387"/>
                  <a:gd name="T1" fmla="*/ 692 h 3487"/>
                  <a:gd name="T2" fmla="*/ 265277 w 5387"/>
                  <a:gd name="T3" fmla="*/ 168236 h 3487"/>
                  <a:gd name="T4" fmla="*/ 92842 w 5387"/>
                  <a:gd name="T5" fmla="*/ 111581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oogle Shape;505;p19"/>
            <p:cNvGrpSpPr>
              <a:grpSpLocks/>
            </p:cNvGrpSpPr>
            <p:nvPr/>
          </p:nvGrpSpPr>
          <p:grpSpPr bwMode="auto">
            <a:xfrm rot="2700000" flipH="1">
              <a:off x="8495741" y="351900"/>
              <a:ext cx="541878" cy="434085"/>
              <a:chOff x="3766050" y="1621086"/>
              <a:chExt cx="541884" cy="434089"/>
            </a:xfrm>
          </p:grpSpPr>
          <p:sp>
            <p:nvSpPr>
              <p:cNvPr id="12" name="Google Shape;506;p19"/>
              <p:cNvSpPr>
                <a:spLocks/>
              </p:cNvSpPr>
              <p:nvPr/>
            </p:nvSpPr>
            <p:spPr bwMode="auto">
              <a:xfrm rot="3234919" flipH="1">
                <a:off x="3780980" y="1810599"/>
                <a:ext cx="266318" cy="172394"/>
              </a:xfrm>
              <a:custGeom>
                <a:avLst/>
                <a:gdLst>
                  <a:gd name="T0" fmla="*/ 6575 w 5387"/>
                  <a:gd name="T1" fmla="*/ 692 h 3487"/>
                  <a:gd name="T2" fmla="*/ 265280 w 5387"/>
                  <a:gd name="T3" fmla="*/ 168241 h 3487"/>
                  <a:gd name="T4" fmla="*/ 92843 w 5387"/>
                  <a:gd name="T5" fmla="*/ 111584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Google Shape;507;p19"/>
              <p:cNvSpPr>
                <a:spLocks/>
              </p:cNvSpPr>
              <p:nvPr/>
            </p:nvSpPr>
            <p:spPr bwMode="auto">
              <a:xfrm rot="7574398" flipH="1">
                <a:off x="4026538" y="1693241"/>
                <a:ext cx="266312" cy="172390"/>
              </a:xfrm>
              <a:custGeom>
                <a:avLst/>
                <a:gdLst>
                  <a:gd name="T0" fmla="*/ 6575 w 5387"/>
                  <a:gd name="T1" fmla="*/ 692 h 3487"/>
                  <a:gd name="T2" fmla="*/ 265274 w 5387"/>
                  <a:gd name="T3" fmla="*/ 168237 h 3487"/>
                  <a:gd name="T4" fmla="*/ 92841 w 5387"/>
                  <a:gd name="T5" fmla="*/ 111581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oogle Shape;508;p19"/>
            <p:cNvGrpSpPr>
              <a:grpSpLocks/>
            </p:cNvGrpSpPr>
            <p:nvPr/>
          </p:nvGrpSpPr>
          <p:grpSpPr bwMode="auto">
            <a:xfrm rot="-948507">
              <a:off x="7536490" y="732303"/>
              <a:ext cx="345715" cy="281035"/>
              <a:chOff x="4045279" y="974526"/>
              <a:chExt cx="345743" cy="281058"/>
            </a:xfrm>
          </p:grpSpPr>
          <p:sp>
            <p:nvSpPr>
              <p:cNvPr id="10" name="Google Shape;509;p19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1" name="Google Shape;510;p19"/>
              <p:cNvSpPr/>
              <p:nvPr/>
            </p:nvSpPr>
            <p:spPr>
              <a:xfrm>
                <a:off x="4155338" y="1049922"/>
                <a:ext cx="233345" cy="203586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9"/>
          <p:cNvSpPr txBox="1">
            <a:spLocks noGrp="1"/>
          </p:cNvSpPr>
          <p:nvPr>
            <p:ph type="subTitle" idx="1"/>
          </p:nvPr>
        </p:nvSpPr>
        <p:spPr>
          <a:xfrm>
            <a:off x="8040957" y="3056367"/>
            <a:ext cx="3188000" cy="18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553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13;p20"/>
          <p:cNvGrpSpPr>
            <a:grpSpLocks/>
          </p:cNvGrpSpPr>
          <p:nvPr/>
        </p:nvGrpSpPr>
        <p:grpSpPr bwMode="auto">
          <a:xfrm>
            <a:off x="9425518" y="414339"/>
            <a:ext cx="2355849" cy="2217737"/>
            <a:chOff x="7220866" y="310413"/>
            <a:chExt cx="1766962" cy="1663821"/>
          </a:xfrm>
        </p:grpSpPr>
        <p:grpSp>
          <p:nvGrpSpPr>
            <p:cNvPr id="4" name="Google Shape;514;p20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2" name="Google Shape;515;p20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516;p20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517;p20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518;p20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519;p20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520;p20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521;p20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522;p20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" name="Google Shape;523;p20"/>
            <p:cNvGrpSpPr>
              <a:grpSpLocks/>
            </p:cNvGrpSpPr>
            <p:nvPr/>
          </p:nvGrpSpPr>
          <p:grpSpPr bwMode="auto">
            <a:xfrm>
              <a:off x="8248754" y="1693176"/>
              <a:ext cx="345743" cy="281058"/>
              <a:chOff x="4045279" y="974526"/>
              <a:chExt cx="345743" cy="281058"/>
            </a:xfrm>
          </p:grpSpPr>
          <p:sp>
            <p:nvSpPr>
              <p:cNvPr id="10" name="Google Shape;524;p20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1" name="Google Shape;525;p20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6" name="Google Shape;526;p20"/>
            <p:cNvSpPr>
              <a:spLocks/>
            </p:cNvSpPr>
            <p:nvPr/>
          </p:nvSpPr>
          <p:spPr bwMode="auto">
            <a:xfrm rot="1122035">
              <a:off x="7250084" y="42290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527;p20"/>
            <p:cNvSpPr>
              <a:spLocks/>
            </p:cNvSpPr>
            <p:nvPr/>
          </p:nvSpPr>
          <p:spPr bwMode="auto">
            <a:xfrm rot="621898" flipH="1">
              <a:off x="7427251" y="895386"/>
              <a:ext cx="266329" cy="172376"/>
            </a:xfrm>
            <a:custGeom>
              <a:avLst/>
              <a:gdLst>
                <a:gd name="T0" fmla="*/ 6575 w 5387"/>
                <a:gd name="T1" fmla="*/ 692 h 3487"/>
                <a:gd name="T2" fmla="*/ 265291 w 5387"/>
                <a:gd name="T3" fmla="*/ 168224 h 3487"/>
                <a:gd name="T4" fmla="*/ 92847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Google Shape;528;p20"/>
            <p:cNvSpPr>
              <a:spLocks/>
            </p:cNvSpPr>
            <p:nvPr/>
          </p:nvSpPr>
          <p:spPr bwMode="auto">
            <a:xfrm rot="20128802" flipH="1">
              <a:off x="8618273" y="528419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529;p20"/>
            <p:cNvSpPr>
              <a:spLocks/>
            </p:cNvSpPr>
            <p:nvPr/>
          </p:nvSpPr>
          <p:spPr bwMode="auto">
            <a:xfrm rot="14295065" flipH="1">
              <a:off x="8085133" y="1354816"/>
              <a:ext cx="266305" cy="172403"/>
            </a:xfrm>
            <a:custGeom>
              <a:avLst/>
              <a:gdLst>
                <a:gd name="T0" fmla="*/ 6575 w 5387"/>
                <a:gd name="T1" fmla="*/ 692 h 3487"/>
                <a:gd name="T2" fmla="*/ 265267 w 5387"/>
                <a:gd name="T3" fmla="*/ 168250 h 3487"/>
                <a:gd name="T4" fmla="*/ 92838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" name="Google Shape;512;p20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030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32;p21"/>
          <p:cNvGrpSpPr>
            <a:grpSpLocks/>
          </p:cNvGrpSpPr>
          <p:nvPr/>
        </p:nvGrpSpPr>
        <p:grpSpPr bwMode="auto">
          <a:xfrm flipH="1">
            <a:off x="9681634" y="161925"/>
            <a:ext cx="2290233" cy="1693863"/>
            <a:chOff x="7109429" y="197964"/>
            <a:chExt cx="1717123" cy="1270538"/>
          </a:xfrm>
        </p:grpSpPr>
        <p:sp>
          <p:nvSpPr>
            <p:cNvPr id="4" name="Google Shape;533;p21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534;p21"/>
            <p:cNvSpPr>
              <a:spLocks/>
            </p:cNvSpPr>
            <p:nvPr/>
          </p:nvSpPr>
          <p:spPr bwMode="auto">
            <a:xfrm rot="10604852" flipH="1">
              <a:off x="7563923" y="1288715"/>
              <a:ext cx="266331" cy="172370"/>
            </a:xfrm>
            <a:custGeom>
              <a:avLst/>
              <a:gdLst>
                <a:gd name="T0" fmla="*/ 6575 w 5387"/>
                <a:gd name="T1" fmla="*/ 692 h 3487"/>
                <a:gd name="T2" fmla="*/ 265293 w 5387"/>
                <a:gd name="T3" fmla="*/ 168218 h 3487"/>
                <a:gd name="T4" fmla="*/ 92848 w 5387"/>
                <a:gd name="T5" fmla="*/ 11156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535;p21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536;p21"/>
            <p:cNvSpPr>
              <a:spLocks/>
            </p:cNvSpPr>
            <p:nvPr/>
          </p:nvSpPr>
          <p:spPr bwMode="auto">
            <a:xfrm rot="13500246" flipH="1">
              <a:off x="8538305" y="973408"/>
              <a:ext cx="266300" cy="172400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47 h 3487"/>
                <a:gd name="T4" fmla="*/ 92837 w 5387"/>
                <a:gd name="T5" fmla="*/ 11158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oogle Shape;537;p21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16" name="Google Shape;538;p21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539;p21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540;p21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9" name="Google Shape;541;p21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10" name="Google Shape;542;p21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1" name="Google Shape;543;p21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544;p21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545;p21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546;p21"/>
              <p:cNvSpPr/>
              <p:nvPr/>
            </p:nvSpPr>
            <p:spPr>
              <a:xfrm>
                <a:off x="1821271" y="2325407"/>
                <a:ext cx="236462" cy="145272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5" name="Google Shape;547;p21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19" name="Google Shape;548;p21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31" name="Google Shape;531;p21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018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51;p22"/>
          <p:cNvGrpSpPr>
            <a:grpSpLocks/>
          </p:cNvGrpSpPr>
          <p:nvPr/>
        </p:nvGrpSpPr>
        <p:grpSpPr bwMode="auto">
          <a:xfrm>
            <a:off x="9884834" y="263526"/>
            <a:ext cx="1917700" cy="2320925"/>
            <a:chOff x="7414229" y="197964"/>
            <a:chExt cx="1437619" cy="1739812"/>
          </a:xfrm>
        </p:grpSpPr>
        <p:grpSp>
          <p:nvGrpSpPr>
            <p:cNvPr id="4" name="Google Shape;552;p22"/>
            <p:cNvGrpSpPr>
              <a:grpSpLocks/>
            </p:cNvGrpSpPr>
            <p:nvPr/>
          </p:nvGrpSpPr>
          <p:grpSpPr bwMode="auto">
            <a:xfrm>
              <a:off x="7414229" y="197964"/>
              <a:ext cx="1437619" cy="1207774"/>
              <a:chOff x="7109429" y="197964"/>
              <a:chExt cx="1437619" cy="1207774"/>
            </a:xfrm>
          </p:grpSpPr>
          <p:sp>
            <p:nvSpPr>
              <p:cNvPr id="8" name="Google Shape;553;p22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9" name="Google Shape;554;p22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oogle Shape;555;p22"/>
              <p:cNvGrpSpPr>
                <a:grpSpLocks/>
              </p:cNvGrpSpPr>
              <p:nvPr/>
            </p:nvGrpSpPr>
            <p:grpSpPr bwMode="auto">
              <a:xfrm>
                <a:off x="8237833" y="339919"/>
                <a:ext cx="309215" cy="272430"/>
                <a:chOff x="3890683" y="1390057"/>
                <a:chExt cx="309215" cy="272430"/>
              </a:xfrm>
            </p:grpSpPr>
            <p:sp>
              <p:nvSpPr>
                <p:cNvPr id="18" name="Google Shape;556;p22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9" name="Google Shape;557;p22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" name="Google Shape;558;p22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oogle Shape;559;p22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2" name="Google Shape;560;p22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561;p22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562;p22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5" name="Google Shape;563;p22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6" name="Google Shape;564;p22"/>
                <p:cNvSpPr/>
                <p:nvPr/>
              </p:nvSpPr>
              <p:spPr>
                <a:xfrm>
                  <a:off x="1821410" y="2324994"/>
                  <a:ext cx="236429" cy="14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7" name="Google Shape;565;p22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oogle Shape;566;p22"/>
            <p:cNvGrpSpPr>
              <a:grpSpLocks/>
            </p:cNvGrpSpPr>
            <p:nvPr/>
          </p:nvGrpSpPr>
          <p:grpSpPr bwMode="auto">
            <a:xfrm>
              <a:off x="8200989" y="1617732"/>
              <a:ext cx="489286" cy="320044"/>
              <a:chOff x="8191021" y="1677540"/>
              <a:chExt cx="489286" cy="320044"/>
            </a:xfrm>
          </p:grpSpPr>
          <p:sp>
            <p:nvSpPr>
              <p:cNvPr id="6" name="Google Shape;567;p22"/>
              <p:cNvSpPr>
                <a:spLocks/>
              </p:cNvSpPr>
              <p:nvPr/>
            </p:nvSpPr>
            <p:spPr bwMode="auto">
              <a:xfrm rot="9899513" flipH="1">
                <a:off x="8208799" y="1709083"/>
                <a:ext cx="266327" cy="172368"/>
              </a:xfrm>
              <a:custGeom>
                <a:avLst/>
                <a:gdLst>
                  <a:gd name="T0" fmla="*/ 6575 w 5387"/>
                  <a:gd name="T1" fmla="*/ 692 h 3487"/>
                  <a:gd name="T2" fmla="*/ 265289 w 5387"/>
                  <a:gd name="T3" fmla="*/ 168216 h 3487"/>
                  <a:gd name="T4" fmla="*/ 92846 w 5387"/>
                  <a:gd name="T5" fmla="*/ 111567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Google Shape;568;p22"/>
              <p:cNvSpPr>
                <a:spLocks/>
              </p:cNvSpPr>
              <p:nvPr/>
            </p:nvSpPr>
            <p:spPr bwMode="auto">
              <a:xfrm rot="6985429" flipH="1">
                <a:off x="8410709" y="1753799"/>
                <a:ext cx="266319" cy="172369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17 h 3487"/>
                  <a:gd name="T4" fmla="*/ 92843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oogle Shape;569;p22"/>
          <p:cNvGrpSpPr>
            <a:grpSpLocks/>
          </p:cNvGrpSpPr>
          <p:nvPr/>
        </p:nvGrpSpPr>
        <p:grpSpPr bwMode="auto">
          <a:xfrm>
            <a:off x="554567" y="5435600"/>
            <a:ext cx="1077384" cy="927100"/>
            <a:chOff x="493212" y="4076596"/>
            <a:chExt cx="808005" cy="694792"/>
          </a:xfrm>
        </p:grpSpPr>
        <p:grpSp>
          <p:nvGrpSpPr>
            <p:cNvPr id="22" name="Google Shape;570;p22"/>
            <p:cNvGrpSpPr>
              <a:grpSpLocks/>
            </p:cNvGrpSpPr>
            <p:nvPr/>
          </p:nvGrpSpPr>
          <p:grpSpPr bwMode="auto">
            <a:xfrm rot="-8247114">
              <a:off x="656865" y="4252618"/>
              <a:ext cx="631326" cy="284341"/>
              <a:chOff x="3929266" y="1226038"/>
              <a:chExt cx="631334" cy="284344"/>
            </a:xfrm>
          </p:grpSpPr>
          <p:sp>
            <p:nvSpPr>
              <p:cNvPr id="26" name="Google Shape;571;p22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Google Shape;572;p22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oogle Shape;573;p22"/>
            <p:cNvGrpSpPr>
              <a:grpSpLocks/>
            </p:cNvGrpSpPr>
            <p:nvPr/>
          </p:nvGrpSpPr>
          <p:grpSpPr bwMode="auto">
            <a:xfrm rot="-2429664">
              <a:off x="543062" y="4411718"/>
              <a:ext cx="345756" cy="281069"/>
              <a:chOff x="4045279" y="974526"/>
              <a:chExt cx="345743" cy="281058"/>
            </a:xfrm>
          </p:grpSpPr>
          <p:sp>
            <p:nvSpPr>
              <p:cNvPr id="24" name="Google Shape;574;p22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575;p22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550" name="Google Shape;550;p22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13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499256" y="3189071"/>
            <a:ext cx="4134400" cy="162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6499256" y="4948552"/>
            <a:ext cx="4134400" cy="99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/>
          </p:nvPr>
        </p:nvSpPr>
        <p:spPr>
          <a:xfrm>
            <a:off x="7735256" y="1552760"/>
            <a:ext cx="1662400" cy="9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7833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78;p23"/>
          <p:cNvGrpSpPr>
            <a:grpSpLocks/>
          </p:cNvGrpSpPr>
          <p:nvPr/>
        </p:nvGrpSpPr>
        <p:grpSpPr bwMode="auto">
          <a:xfrm>
            <a:off x="59267" y="271463"/>
            <a:ext cx="11870267" cy="6711950"/>
            <a:chOff x="12954" y="203588"/>
            <a:chExt cx="8903283" cy="5033925"/>
          </a:xfrm>
        </p:grpSpPr>
        <p:grpSp>
          <p:nvGrpSpPr>
            <p:cNvPr id="4" name="Google Shape;579;p23"/>
            <p:cNvGrpSpPr>
              <a:grpSpLocks/>
            </p:cNvGrpSpPr>
            <p:nvPr/>
          </p:nvGrpSpPr>
          <p:grpSpPr bwMode="auto">
            <a:xfrm>
              <a:off x="7206429" y="203588"/>
              <a:ext cx="1709807" cy="1208322"/>
              <a:chOff x="7206429" y="203588"/>
              <a:chExt cx="1709807" cy="1208322"/>
            </a:xfrm>
          </p:grpSpPr>
          <p:sp>
            <p:nvSpPr>
              <p:cNvPr id="32" name="Google Shape;580;p23"/>
              <p:cNvSpPr>
                <a:spLocks/>
              </p:cNvSpPr>
              <p:nvPr/>
            </p:nvSpPr>
            <p:spPr bwMode="auto">
              <a:xfrm rot="1576023" flipH="1">
                <a:off x="7230813" y="587247"/>
                <a:ext cx="266334" cy="172394"/>
              </a:xfrm>
              <a:custGeom>
                <a:avLst/>
                <a:gdLst>
                  <a:gd name="T0" fmla="*/ 6576 w 5387"/>
                  <a:gd name="T1" fmla="*/ 692 h 3487"/>
                  <a:gd name="T2" fmla="*/ 265296 w 5387"/>
                  <a:gd name="T3" fmla="*/ 168241 h 3487"/>
                  <a:gd name="T4" fmla="*/ 92849 w 5387"/>
                  <a:gd name="T5" fmla="*/ 111584 h 3487"/>
                  <a:gd name="T6" fmla="*/ 6576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Google Shape;581;p23"/>
              <p:cNvSpPr>
                <a:spLocks/>
              </p:cNvSpPr>
              <p:nvPr/>
            </p:nvSpPr>
            <p:spPr bwMode="auto">
              <a:xfrm rot="20422045" flipH="1">
                <a:off x="8576659" y="243314"/>
                <a:ext cx="266314" cy="172415"/>
              </a:xfrm>
              <a:custGeom>
                <a:avLst/>
                <a:gdLst>
                  <a:gd name="T0" fmla="*/ 6575 w 5387"/>
                  <a:gd name="T1" fmla="*/ 692 h 3487"/>
                  <a:gd name="T2" fmla="*/ 265276 w 5387"/>
                  <a:gd name="T3" fmla="*/ 168262 h 3487"/>
                  <a:gd name="T4" fmla="*/ 92842 w 5387"/>
                  <a:gd name="T5" fmla="*/ 11159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" name="Google Shape;582;p23"/>
              <p:cNvGrpSpPr>
                <a:grpSpLocks/>
              </p:cNvGrpSpPr>
              <p:nvPr/>
            </p:nvGrpSpPr>
            <p:grpSpPr bwMode="auto">
              <a:xfrm rot="-4814516">
                <a:off x="7877277" y="54845"/>
                <a:ext cx="662158" cy="1322670"/>
                <a:chOff x="6933061" y="1619764"/>
                <a:chExt cx="662112" cy="1322579"/>
              </a:xfrm>
            </p:grpSpPr>
            <p:sp>
              <p:nvSpPr>
                <p:cNvPr id="39" name="Google Shape;583;p23"/>
                <p:cNvSpPr>
                  <a:spLocks/>
                </p:cNvSpPr>
                <p:nvPr/>
              </p:nvSpPr>
              <p:spPr bwMode="auto">
                <a:xfrm>
                  <a:off x="7047855" y="1924771"/>
                  <a:ext cx="533585" cy="803253"/>
                </a:xfrm>
                <a:custGeom>
                  <a:avLst/>
                  <a:gdLst>
                    <a:gd name="T0" fmla="*/ 319177 w 18742"/>
                    <a:gd name="T1" fmla="*/ 28 h 28214"/>
                    <a:gd name="T2" fmla="*/ 254408 w 18742"/>
                    <a:gd name="T3" fmla="*/ 36812 h 28214"/>
                    <a:gd name="T4" fmla="*/ 6548 w 18742"/>
                    <a:gd name="T5" fmla="*/ 676049 h 28214"/>
                    <a:gd name="T6" fmla="*/ 0 w 18742"/>
                    <a:gd name="T7" fmla="*/ 692989 h 28214"/>
                    <a:gd name="T8" fmla="*/ 255632 w 18742"/>
                    <a:gd name="T9" fmla="*/ 803225 h 28214"/>
                    <a:gd name="T10" fmla="*/ 255718 w 18742"/>
                    <a:gd name="T11" fmla="*/ 803225 h 28214"/>
                    <a:gd name="T12" fmla="*/ 263547 w 18742"/>
                    <a:gd name="T13" fmla="*/ 783666 h 28214"/>
                    <a:gd name="T14" fmla="*/ 519236 w 18742"/>
                    <a:gd name="T15" fmla="*/ 136599 h 28214"/>
                    <a:gd name="T16" fmla="*/ 472915 w 18742"/>
                    <a:gd name="T17" fmla="*/ 52442 h 28214"/>
                    <a:gd name="T18" fmla="*/ 409655 w 18742"/>
                    <a:gd name="T19" fmla="*/ 20498 h 28214"/>
                    <a:gd name="T20" fmla="*/ 348985 w 18742"/>
                    <a:gd name="T21" fmla="*/ 2875 h 28214"/>
                    <a:gd name="T22" fmla="*/ 319177 w 18742"/>
                    <a:gd name="T23" fmla="*/ 28 h 282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742" h="28214" extrusionOk="0">
                      <a:moveTo>
                        <a:pt x="11211" y="1"/>
                      </a:moveTo>
                      <a:cubicBezTo>
                        <a:pt x="9211" y="1"/>
                        <a:pt x="8936" y="1293"/>
                        <a:pt x="8936" y="1293"/>
                      </a:cubicBezTo>
                      <a:lnTo>
                        <a:pt x="230" y="23746"/>
                      </a:lnTo>
                      <a:lnTo>
                        <a:pt x="0" y="24341"/>
                      </a:lnTo>
                      <a:cubicBezTo>
                        <a:pt x="3556" y="28191"/>
                        <a:pt x="8857" y="28213"/>
                        <a:pt x="8979" y="28213"/>
                      </a:cubicBezTo>
                      <a:cubicBezTo>
                        <a:pt x="8981" y="28213"/>
                        <a:pt x="8982" y="28213"/>
                        <a:pt x="8982" y="28213"/>
                      </a:cubicBezTo>
                      <a:lnTo>
                        <a:pt x="9257" y="27526"/>
                      </a:lnTo>
                      <a:lnTo>
                        <a:pt x="18238" y="4798"/>
                      </a:lnTo>
                      <a:cubicBezTo>
                        <a:pt x="18238" y="4798"/>
                        <a:pt x="18742" y="3332"/>
                        <a:pt x="16611" y="1842"/>
                      </a:cubicBezTo>
                      <a:cubicBezTo>
                        <a:pt x="15901" y="1384"/>
                        <a:pt x="15168" y="995"/>
                        <a:pt x="14389" y="720"/>
                      </a:cubicBezTo>
                      <a:cubicBezTo>
                        <a:pt x="13701" y="445"/>
                        <a:pt x="12991" y="239"/>
                        <a:pt x="12258" y="101"/>
                      </a:cubicBezTo>
                      <a:cubicBezTo>
                        <a:pt x="11865" y="31"/>
                        <a:pt x="11518" y="1"/>
                        <a:pt x="11211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584;p23"/>
                <p:cNvSpPr>
                  <a:spLocks/>
                </p:cNvSpPr>
                <p:nvPr/>
              </p:nvSpPr>
              <p:spPr bwMode="auto">
                <a:xfrm>
                  <a:off x="6933061" y="2589507"/>
                  <a:ext cx="463150" cy="205496"/>
                </a:xfrm>
                <a:custGeom>
                  <a:avLst/>
                  <a:gdLst>
                    <a:gd name="T0" fmla="*/ 45040 w 16268"/>
                    <a:gd name="T1" fmla="*/ 0 h 7218"/>
                    <a:gd name="T2" fmla="*/ 6520 w 16268"/>
                    <a:gd name="T3" fmla="*/ 20441 h 7218"/>
                    <a:gd name="T4" fmla="*/ 140243 w 16268"/>
                    <a:gd name="T5" fmla="*/ 113083 h 7218"/>
                    <a:gd name="T6" fmla="*/ 258963 w 16268"/>
                    <a:gd name="T7" fmla="*/ 166578 h 7218"/>
                    <a:gd name="T8" fmla="*/ 300700 w 16268"/>
                    <a:gd name="T9" fmla="*/ 180926 h 7218"/>
                    <a:gd name="T10" fmla="*/ 424118 w 16268"/>
                    <a:gd name="T11" fmla="*/ 205468 h 7218"/>
                    <a:gd name="T12" fmla="*/ 456602 w 16268"/>
                    <a:gd name="T13" fmla="*/ 193311 h 7218"/>
                    <a:gd name="T14" fmla="*/ 378338 w 16268"/>
                    <a:gd name="T15" fmla="*/ 118947 h 7218"/>
                    <a:gd name="T16" fmla="*/ 370509 w 16268"/>
                    <a:gd name="T17" fmla="*/ 138506 h 7218"/>
                    <a:gd name="T18" fmla="*/ 370423 w 16268"/>
                    <a:gd name="T19" fmla="*/ 138506 h 7218"/>
                    <a:gd name="T20" fmla="*/ 114791 w 16268"/>
                    <a:gd name="T21" fmla="*/ 28271 h 7218"/>
                    <a:gd name="T22" fmla="*/ 121339 w 16268"/>
                    <a:gd name="T23" fmla="*/ 11331 h 7218"/>
                    <a:gd name="T24" fmla="*/ 45040 w 16268"/>
                    <a:gd name="T25" fmla="*/ 0 h 72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268" h="7218" extrusionOk="0">
                      <a:moveTo>
                        <a:pt x="1582" y="0"/>
                      </a:moveTo>
                      <a:cubicBezTo>
                        <a:pt x="818" y="0"/>
                        <a:pt x="209" y="171"/>
                        <a:pt x="229" y="718"/>
                      </a:cubicBezTo>
                      <a:cubicBezTo>
                        <a:pt x="229" y="718"/>
                        <a:pt x="0" y="1543"/>
                        <a:pt x="4926" y="3972"/>
                      </a:cubicBezTo>
                      <a:cubicBezTo>
                        <a:pt x="6049" y="4499"/>
                        <a:pt x="7400" y="5117"/>
                        <a:pt x="9096" y="5851"/>
                      </a:cubicBezTo>
                      <a:cubicBezTo>
                        <a:pt x="9439" y="5988"/>
                        <a:pt x="9966" y="6171"/>
                        <a:pt x="10562" y="6355"/>
                      </a:cubicBezTo>
                      <a:cubicBezTo>
                        <a:pt x="11932" y="6776"/>
                        <a:pt x="13736" y="7217"/>
                        <a:pt x="14897" y="7217"/>
                      </a:cubicBezTo>
                      <a:cubicBezTo>
                        <a:pt x="15504" y="7217"/>
                        <a:pt x="15936" y="7097"/>
                        <a:pt x="16038" y="6790"/>
                      </a:cubicBezTo>
                      <a:cubicBezTo>
                        <a:pt x="16038" y="6790"/>
                        <a:pt x="16267" y="5599"/>
                        <a:pt x="13289" y="4178"/>
                      </a:cubicBezTo>
                      <a:lnTo>
                        <a:pt x="13014" y="4865"/>
                      </a:lnTo>
                      <a:cubicBezTo>
                        <a:pt x="13014" y="4865"/>
                        <a:pt x="13013" y="4865"/>
                        <a:pt x="13011" y="4865"/>
                      </a:cubicBezTo>
                      <a:cubicBezTo>
                        <a:pt x="12889" y="4865"/>
                        <a:pt x="7588" y="4843"/>
                        <a:pt x="4032" y="993"/>
                      </a:cubicBezTo>
                      <a:lnTo>
                        <a:pt x="4262" y="398"/>
                      </a:lnTo>
                      <a:cubicBezTo>
                        <a:pt x="3751" y="270"/>
                        <a:pt x="2543" y="0"/>
                        <a:pt x="158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1" name="Google Shape;585;p23"/>
                <p:cNvSpPr/>
                <p:nvPr/>
              </p:nvSpPr>
              <p:spPr>
                <a:xfrm>
                  <a:off x="7211557" y="2182737"/>
                  <a:ext cx="265489" cy="109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" h="3812" extrusionOk="0">
                      <a:moveTo>
                        <a:pt x="468" y="0"/>
                      </a:moveTo>
                      <a:cubicBezTo>
                        <a:pt x="257" y="0"/>
                        <a:pt x="120" y="27"/>
                        <a:pt x="70" y="77"/>
                      </a:cubicBezTo>
                      <a:lnTo>
                        <a:pt x="1" y="283"/>
                      </a:lnTo>
                      <a:cubicBezTo>
                        <a:pt x="688" y="833"/>
                        <a:pt x="1948" y="1612"/>
                        <a:pt x="4240" y="2552"/>
                      </a:cubicBezTo>
                      <a:cubicBezTo>
                        <a:pt x="5843" y="3170"/>
                        <a:pt x="7516" y="3583"/>
                        <a:pt x="9234" y="3812"/>
                      </a:cubicBezTo>
                      <a:lnTo>
                        <a:pt x="9257" y="3697"/>
                      </a:lnTo>
                      <a:cubicBezTo>
                        <a:pt x="9005" y="3056"/>
                        <a:pt x="7539" y="2231"/>
                        <a:pt x="4217" y="925"/>
                      </a:cubicBezTo>
                      <a:cubicBezTo>
                        <a:pt x="2515" y="265"/>
                        <a:pt x="1130" y="0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42" name="Google Shape;586;p23"/>
                <p:cNvSpPr>
                  <a:spLocks/>
                </p:cNvSpPr>
                <p:nvPr/>
              </p:nvSpPr>
              <p:spPr bwMode="auto">
                <a:xfrm>
                  <a:off x="7047855" y="2191827"/>
                  <a:ext cx="427278" cy="536204"/>
                </a:xfrm>
                <a:custGeom>
                  <a:avLst/>
                  <a:gdLst>
                    <a:gd name="T0" fmla="*/ 165041 w 15008"/>
                    <a:gd name="T1" fmla="*/ 0 h 18834"/>
                    <a:gd name="T2" fmla="*/ 0 w 15008"/>
                    <a:gd name="T3" fmla="*/ 425940 h 18834"/>
                    <a:gd name="T4" fmla="*/ 255632 w 15008"/>
                    <a:gd name="T5" fmla="*/ 536176 h 18834"/>
                    <a:gd name="T6" fmla="*/ 255718 w 15008"/>
                    <a:gd name="T7" fmla="*/ 536176 h 18834"/>
                    <a:gd name="T8" fmla="*/ 427250 w 15008"/>
                    <a:gd name="T9" fmla="*/ 100471 h 18834"/>
                    <a:gd name="T10" fmla="*/ 285725 w 15008"/>
                    <a:gd name="T11" fmla="*/ 64598 h 18834"/>
                    <a:gd name="T12" fmla="*/ 165041 w 15008"/>
                    <a:gd name="T13" fmla="*/ 0 h 188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008" h="18834" extrusionOk="0">
                      <a:moveTo>
                        <a:pt x="5797" y="0"/>
                      </a:moveTo>
                      <a:lnTo>
                        <a:pt x="0" y="14961"/>
                      </a:lnTo>
                      <a:cubicBezTo>
                        <a:pt x="3556" y="18811"/>
                        <a:pt x="8857" y="18833"/>
                        <a:pt x="8979" y="18833"/>
                      </a:cubicBezTo>
                      <a:cubicBezTo>
                        <a:pt x="8981" y="18833"/>
                        <a:pt x="8982" y="18833"/>
                        <a:pt x="8982" y="18833"/>
                      </a:cubicBezTo>
                      <a:lnTo>
                        <a:pt x="15007" y="3529"/>
                      </a:lnTo>
                      <a:cubicBezTo>
                        <a:pt x="13312" y="3300"/>
                        <a:pt x="11639" y="2887"/>
                        <a:pt x="10036" y="2269"/>
                      </a:cubicBezTo>
                      <a:cubicBezTo>
                        <a:pt x="7744" y="1329"/>
                        <a:pt x="6484" y="573"/>
                        <a:pt x="579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3" name="Google Shape;587;p23"/>
                <p:cNvSpPr>
                  <a:spLocks/>
                </p:cNvSpPr>
                <p:nvPr/>
              </p:nvSpPr>
              <p:spPr bwMode="auto">
                <a:xfrm>
                  <a:off x="7396821" y="1870705"/>
                  <a:ext cx="140272" cy="106535"/>
                </a:xfrm>
                <a:custGeom>
                  <a:avLst/>
                  <a:gdLst>
                    <a:gd name="T0" fmla="*/ 47858 w 4927"/>
                    <a:gd name="T1" fmla="*/ 28 h 3742"/>
                    <a:gd name="T2" fmla="*/ 24826 w 4927"/>
                    <a:gd name="T3" fmla="*/ 6719 h 3742"/>
                    <a:gd name="T4" fmla="*/ 28 w 4927"/>
                    <a:gd name="T5" fmla="*/ 56940 h 3742"/>
                    <a:gd name="T6" fmla="*/ 60698 w 4927"/>
                    <a:gd name="T7" fmla="*/ 74563 h 3742"/>
                    <a:gd name="T8" fmla="*/ 123304 w 4927"/>
                    <a:gd name="T9" fmla="*/ 106507 h 3742"/>
                    <a:gd name="T10" fmla="*/ 138962 w 4927"/>
                    <a:gd name="T11" fmla="*/ 51075 h 3742"/>
                    <a:gd name="T12" fmla="*/ 101780 w 4927"/>
                    <a:gd name="T13" fmla="*/ 13239 h 3742"/>
                    <a:gd name="T14" fmla="*/ 77638 w 4927"/>
                    <a:gd name="T15" fmla="*/ 4100 h 3742"/>
                    <a:gd name="T16" fmla="*/ 47858 w 4927"/>
                    <a:gd name="T17" fmla="*/ 28 h 37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927" h="3742" extrusionOk="0">
                      <a:moveTo>
                        <a:pt x="1681" y="1"/>
                      </a:moveTo>
                      <a:cubicBezTo>
                        <a:pt x="1338" y="1"/>
                        <a:pt x="1051" y="68"/>
                        <a:pt x="872" y="236"/>
                      </a:cubicBezTo>
                      <a:cubicBezTo>
                        <a:pt x="528" y="557"/>
                        <a:pt x="161" y="1473"/>
                        <a:pt x="1" y="2000"/>
                      </a:cubicBezTo>
                      <a:cubicBezTo>
                        <a:pt x="711" y="2138"/>
                        <a:pt x="1444" y="2344"/>
                        <a:pt x="2132" y="2619"/>
                      </a:cubicBezTo>
                      <a:cubicBezTo>
                        <a:pt x="2911" y="2894"/>
                        <a:pt x="3644" y="3283"/>
                        <a:pt x="4331" y="3741"/>
                      </a:cubicBezTo>
                      <a:cubicBezTo>
                        <a:pt x="4583" y="3169"/>
                        <a:pt x="4927" y="2298"/>
                        <a:pt x="4881" y="1794"/>
                      </a:cubicBezTo>
                      <a:cubicBezTo>
                        <a:pt x="4812" y="1267"/>
                        <a:pt x="4262" y="786"/>
                        <a:pt x="3575" y="465"/>
                      </a:cubicBezTo>
                      <a:cubicBezTo>
                        <a:pt x="3300" y="328"/>
                        <a:pt x="3025" y="236"/>
                        <a:pt x="2727" y="144"/>
                      </a:cubicBezTo>
                      <a:cubicBezTo>
                        <a:pt x="2356" y="57"/>
                        <a:pt x="1995" y="1"/>
                        <a:pt x="1681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4" name="Google Shape;588;p23"/>
                <p:cNvSpPr>
                  <a:spLocks/>
                </p:cNvSpPr>
                <p:nvPr/>
              </p:nvSpPr>
              <p:spPr bwMode="auto">
                <a:xfrm>
                  <a:off x="7049819" y="2702565"/>
                  <a:ext cx="183973" cy="193140"/>
                </a:xfrm>
                <a:custGeom>
                  <a:avLst/>
                  <a:gdLst>
                    <a:gd name="T0" fmla="*/ 24143 w 6462"/>
                    <a:gd name="T1" fmla="*/ 28 h 6784"/>
                    <a:gd name="T2" fmla="*/ 3274 w 6462"/>
                    <a:gd name="T3" fmla="*/ 129168 h 6784"/>
                    <a:gd name="T4" fmla="*/ 0 w 6462"/>
                    <a:gd name="T5" fmla="*/ 150037 h 6784"/>
                    <a:gd name="T6" fmla="*/ 116755 w 6462"/>
                    <a:gd name="T7" fmla="*/ 193112 h 6784"/>
                    <a:gd name="T8" fmla="*/ 119375 w 6462"/>
                    <a:gd name="T9" fmla="*/ 193112 h 6784"/>
                    <a:gd name="T10" fmla="*/ 125894 w 6462"/>
                    <a:gd name="T11" fmla="*/ 179389 h 6784"/>
                    <a:gd name="T12" fmla="*/ 183945 w 6462"/>
                    <a:gd name="T13" fmla="*/ 67872 h 6784"/>
                    <a:gd name="T14" fmla="*/ 142862 w 6462"/>
                    <a:gd name="T15" fmla="*/ 53523 h 6784"/>
                    <a:gd name="T16" fmla="*/ 24143 w 6462"/>
                    <a:gd name="T17" fmla="*/ 28 h 678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62" h="6784" extrusionOk="0">
                      <a:moveTo>
                        <a:pt x="848" y="1"/>
                      </a:moveTo>
                      <a:lnTo>
                        <a:pt x="115" y="4537"/>
                      </a:lnTo>
                      <a:lnTo>
                        <a:pt x="0" y="5270"/>
                      </a:lnTo>
                      <a:cubicBezTo>
                        <a:pt x="1145" y="6236"/>
                        <a:pt x="2598" y="6783"/>
                        <a:pt x="4101" y="6783"/>
                      </a:cubicBezTo>
                      <a:cubicBezTo>
                        <a:pt x="4131" y="6783"/>
                        <a:pt x="4162" y="6783"/>
                        <a:pt x="4193" y="6783"/>
                      </a:cubicBezTo>
                      <a:lnTo>
                        <a:pt x="4422" y="6301"/>
                      </a:lnTo>
                      <a:lnTo>
                        <a:pt x="6461" y="2384"/>
                      </a:lnTo>
                      <a:cubicBezTo>
                        <a:pt x="5865" y="2200"/>
                        <a:pt x="5338" y="2017"/>
                        <a:pt x="5018" y="1880"/>
                      </a:cubicBezTo>
                      <a:cubicBezTo>
                        <a:pt x="3322" y="1146"/>
                        <a:pt x="1948" y="528"/>
                        <a:pt x="848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5" name="Google Shape;589;p23"/>
                <p:cNvSpPr>
                  <a:spLocks/>
                </p:cNvSpPr>
                <p:nvPr/>
              </p:nvSpPr>
              <p:spPr bwMode="auto">
                <a:xfrm>
                  <a:off x="6973461" y="2819836"/>
                  <a:ext cx="267504" cy="122506"/>
                </a:xfrm>
                <a:custGeom>
                  <a:avLst/>
                  <a:gdLst>
                    <a:gd name="T0" fmla="*/ 20043 w 9396"/>
                    <a:gd name="T1" fmla="*/ 28 h 4303"/>
                    <a:gd name="T2" fmla="*/ 1338 w 9396"/>
                    <a:gd name="T3" fmla="*/ 12555 h 4303"/>
                    <a:gd name="T4" fmla="*/ 126578 w 9396"/>
                    <a:gd name="T5" fmla="*/ 90847 h 4303"/>
                    <a:gd name="T6" fmla="*/ 241283 w 9396"/>
                    <a:gd name="T7" fmla="*/ 122506 h 4303"/>
                    <a:gd name="T8" fmla="*/ 264230 w 9396"/>
                    <a:gd name="T9" fmla="*/ 111061 h 4303"/>
                    <a:gd name="T10" fmla="*/ 202251 w 9396"/>
                    <a:gd name="T11" fmla="*/ 62121 h 4303"/>
                    <a:gd name="T12" fmla="*/ 195731 w 9396"/>
                    <a:gd name="T13" fmla="*/ 75189 h 4303"/>
                    <a:gd name="T14" fmla="*/ 190664 w 9396"/>
                    <a:gd name="T15" fmla="*/ 75246 h 4303"/>
                    <a:gd name="T16" fmla="*/ 76357 w 9396"/>
                    <a:gd name="T17" fmla="*/ 32769 h 4303"/>
                    <a:gd name="T18" fmla="*/ 79631 w 9396"/>
                    <a:gd name="T19" fmla="*/ 11900 h 4303"/>
                    <a:gd name="T20" fmla="*/ 20043 w 9396"/>
                    <a:gd name="T21" fmla="*/ 28 h 43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396" h="4303" extrusionOk="0">
                      <a:moveTo>
                        <a:pt x="704" y="1"/>
                      </a:moveTo>
                      <a:cubicBezTo>
                        <a:pt x="285" y="1"/>
                        <a:pt x="1" y="115"/>
                        <a:pt x="47" y="441"/>
                      </a:cubicBezTo>
                      <a:cubicBezTo>
                        <a:pt x="185" y="1472"/>
                        <a:pt x="3415" y="2916"/>
                        <a:pt x="4446" y="3191"/>
                      </a:cubicBezTo>
                      <a:cubicBezTo>
                        <a:pt x="4446" y="3191"/>
                        <a:pt x="7094" y="4303"/>
                        <a:pt x="8475" y="4303"/>
                      </a:cubicBezTo>
                      <a:cubicBezTo>
                        <a:pt x="8911" y="4303"/>
                        <a:pt x="9220" y="4192"/>
                        <a:pt x="9281" y="3901"/>
                      </a:cubicBezTo>
                      <a:cubicBezTo>
                        <a:pt x="9395" y="3351"/>
                        <a:pt x="8204" y="2664"/>
                        <a:pt x="7104" y="2182"/>
                      </a:cubicBezTo>
                      <a:lnTo>
                        <a:pt x="6875" y="2641"/>
                      </a:lnTo>
                      <a:cubicBezTo>
                        <a:pt x="6816" y="2642"/>
                        <a:pt x="6756" y="2643"/>
                        <a:pt x="6697" y="2643"/>
                      </a:cubicBezTo>
                      <a:cubicBezTo>
                        <a:pt x="5225" y="2643"/>
                        <a:pt x="3805" y="2099"/>
                        <a:pt x="2682" y="1151"/>
                      </a:cubicBezTo>
                      <a:lnTo>
                        <a:pt x="2797" y="418"/>
                      </a:lnTo>
                      <a:cubicBezTo>
                        <a:pt x="2213" y="242"/>
                        <a:pt x="1315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6" name="Google Shape;590;p23"/>
                <p:cNvSpPr>
                  <a:spLocks/>
                </p:cNvSpPr>
                <p:nvPr/>
              </p:nvSpPr>
              <p:spPr bwMode="auto">
                <a:xfrm>
                  <a:off x="7474460" y="1619764"/>
                  <a:ext cx="120713" cy="264202"/>
                </a:xfrm>
                <a:custGeom>
                  <a:avLst/>
                  <a:gdLst>
                    <a:gd name="T0" fmla="*/ 120685 w 4240"/>
                    <a:gd name="T1" fmla="*/ 0 h 9280"/>
                    <a:gd name="T2" fmla="*/ 0 w 4240"/>
                    <a:gd name="T3" fmla="*/ 255689 h 9280"/>
                    <a:gd name="T4" fmla="*/ 24143 w 4240"/>
                    <a:gd name="T5" fmla="*/ 264174 h 9280"/>
                    <a:gd name="T6" fmla="*/ 120685 w 4240"/>
                    <a:gd name="T7" fmla="*/ 0 h 92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40" h="9280" extrusionOk="0">
                      <a:moveTo>
                        <a:pt x="4239" y="0"/>
                      </a:moveTo>
                      <a:cubicBezTo>
                        <a:pt x="2841" y="2108"/>
                        <a:pt x="779" y="7057"/>
                        <a:pt x="0" y="8981"/>
                      </a:cubicBezTo>
                      <a:cubicBezTo>
                        <a:pt x="298" y="9050"/>
                        <a:pt x="573" y="9142"/>
                        <a:pt x="848" y="9279"/>
                      </a:cubicBezTo>
                      <a:cubicBezTo>
                        <a:pt x="2612" y="5041"/>
                        <a:pt x="4239" y="0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grpSp>
              <p:nvGrpSpPr>
                <p:cNvPr id="47" name="Google Shape;591;p23"/>
                <p:cNvGrpSpPr>
                  <a:grpSpLocks/>
                </p:cNvGrpSpPr>
                <p:nvPr/>
              </p:nvGrpSpPr>
              <p:grpSpPr bwMode="auto">
                <a:xfrm>
                  <a:off x="7258538" y="2052890"/>
                  <a:ext cx="294869" cy="580974"/>
                  <a:chOff x="3454938" y="1923315"/>
                  <a:chExt cx="294869" cy="580974"/>
                </a:xfrm>
              </p:grpSpPr>
              <p:sp>
                <p:nvSpPr>
                  <p:cNvPr id="48" name="Google Shape;592;p23"/>
                  <p:cNvSpPr>
                    <a:spLocks/>
                  </p:cNvSpPr>
                  <p:nvPr/>
                </p:nvSpPr>
                <p:spPr bwMode="auto">
                  <a:xfrm>
                    <a:off x="3649991" y="1923315"/>
                    <a:ext cx="99816" cy="47089"/>
                  </a:xfrm>
                  <a:custGeom>
                    <a:avLst/>
                    <a:gdLst>
                      <a:gd name="T0" fmla="*/ 2705 w 3506"/>
                      <a:gd name="T1" fmla="*/ 0 h 1654"/>
                      <a:gd name="T2" fmla="*/ 655 w 3506"/>
                      <a:gd name="T3" fmla="*/ 655 h 1654"/>
                      <a:gd name="T4" fmla="*/ 15004 w 3506"/>
                      <a:gd name="T5" fmla="*/ 7829 h 1654"/>
                      <a:gd name="T6" fmla="*/ 50221 w 3506"/>
                      <a:gd name="T7" fmla="*/ 23488 h 1654"/>
                      <a:gd name="T8" fmla="*/ 84812 w 3506"/>
                      <a:gd name="T9" fmla="*/ 40456 h 1654"/>
                      <a:gd name="T10" fmla="*/ 99275 w 3506"/>
                      <a:gd name="T11" fmla="*/ 47061 h 1654"/>
                      <a:gd name="T12" fmla="*/ 99816 w 3506"/>
                      <a:gd name="T13" fmla="*/ 46975 h 1654"/>
                      <a:gd name="T14" fmla="*/ 87403 w 3506"/>
                      <a:gd name="T15" fmla="*/ 35217 h 1654"/>
                      <a:gd name="T16" fmla="*/ 16968 w 3506"/>
                      <a:gd name="T17" fmla="*/ 2619 h 1654"/>
                      <a:gd name="T18" fmla="*/ 2705 w 3506"/>
                      <a:gd name="T19" fmla="*/ 0 h 16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6" h="1654" extrusionOk="0">
                        <a:moveTo>
                          <a:pt x="95" y="0"/>
                        </a:moveTo>
                        <a:cubicBezTo>
                          <a:pt x="49" y="0"/>
                          <a:pt x="23" y="8"/>
                          <a:pt x="23" y="23"/>
                        </a:cubicBezTo>
                        <a:cubicBezTo>
                          <a:pt x="0" y="69"/>
                          <a:pt x="206" y="138"/>
                          <a:pt x="527" y="275"/>
                        </a:cubicBezTo>
                        <a:cubicBezTo>
                          <a:pt x="848" y="413"/>
                          <a:pt x="1283" y="596"/>
                          <a:pt x="1764" y="825"/>
                        </a:cubicBezTo>
                        <a:cubicBezTo>
                          <a:pt x="2246" y="1054"/>
                          <a:pt x="2658" y="1260"/>
                          <a:pt x="2979" y="1421"/>
                        </a:cubicBezTo>
                        <a:cubicBezTo>
                          <a:pt x="3246" y="1565"/>
                          <a:pt x="3421" y="1653"/>
                          <a:pt x="3487" y="1653"/>
                        </a:cubicBezTo>
                        <a:cubicBezTo>
                          <a:pt x="3495" y="1653"/>
                          <a:pt x="3501" y="1652"/>
                          <a:pt x="3506" y="1650"/>
                        </a:cubicBezTo>
                        <a:cubicBezTo>
                          <a:pt x="3506" y="1627"/>
                          <a:pt x="3368" y="1467"/>
                          <a:pt x="3070" y="1237"/>
                        </a:cubicBezTo>
                        <a:cubicBezTo>
                          <a:pt x="2314" y="733"/>
                          <a:pt x="1467" y="344"/>
                          <a:pt x="596" y="92"/>
                        </a:cubicBezTo>
                        <a:cubicBezTo>
                          <a:pt x="367" y="31"/>
                          <a:pt x="189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Google Shape;593;p23"/>
                  <p:cNvSpPr>
                    <a:spLocks/>
                  </p:cNvSpPr>
                  <p:nvPr/>
                </p:nvSpPr>
                <p:spPr bwMode="auto">
                  <a:xfrm>
                    <a:off x="3668241" y="1973338"/>
                    <a:ext cx="67218" cy="31943"/>
                  </a:xfrm>
                  <a:custGeom>
                    <a:avLst/>
                    <a:gdLst>
                      <a:gd name="T0" fmla="*/ 1509 w 2361"/>
                      <a:gd name="T1" fmla="*/ 0 h 1122"/>
                      <a:gd name="T2" fmla="*/ 683 w 2361"/>
                      <a:gd name="T3" fmla="*/ 199 h 1122"/>
                      <a:gd name="T4" fmla="*/ 31972 w 2361"/>
                      <a:gd name="T5" fmla="*/ 19132 h 1122"/>
                      <a:gd name="T6" fmla="*/ 64570 w 2361"/>
                      <a:gd name="T7" fmla="*/ 31915 h 1122"/>
                      <a:gd name="T8" fmla="*/ 65908 w 2361"/>
                      <a:gd name="T9" fmla="*/ 31516 h 1122"/>
                      <a:gd name="T10" fmla="*/ 35246 w 2361"/>
                      <a:gd name="T11" fmla="*/ 12612 h 1122"/>
                      <a:gd name="T12" fmla="*/ 1509 w 2361"/>
                      <a:gd name="T13" fmla="*/ 0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53" y="0"/>
                        </a:moveTo>
                        <a:cubicBezTo>
                          <a:pt x="38" y="0"/>
                          <a:pt x="28" y="3"/>
                          <a:pt x="24" y="7"/>
                        </a:cubicBezTo>
                        <a:cubicBezTo>
                          <a:pt x="1" y="76"/>
                          <a:pt x="505" y="374"/>
                          <a:pt x="1123" y="672"/>
                        </a:cubicBezTo>
                        <a:cubicBezTo>
                          <a:pt x="1655" y="947"/>
                          <a:pt x="2119" y="1121"/>
                          <a:pt x="2268" y="1121"/>
                        </a:cubicBezTo>
                        <a:cubicBezTo>
                          <a:pt x="2292" y="1121"/>
                          <a:pt x="2308" y="1117"/>
                          <a:pt x="2315" y="1107"/>
                        </a:cubicBezTo>
                        <a:cubicBezTo>
                          <a:pt x="2361" y="1061"/>
                          <a:pt x="1857" y="741"/>
                          <a:pt x="1238" y="443"/>
                        </a:cubicBezTo>
                        <a:cubicBezTo>
                          <a:pt x="662" y="175"/>
                          <a:pt x="179" y="0"/>
                          <a:pt x="5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Google Shape;594;p23"/>
                  <p:cNvSpPr>
                    <a:spLocks/>
                  </p:cNvSpPr>
                  <p:nvPr/>
                </p:nvSpPr>
                <p:spPr bwMode="auto">
                  <a:xfrm>
                    <a:off x="3620638" y="1995061"/>
                    <a:ext cx="99816" cy="47061"/>
                  </a:xfrm>
                  <a:custGeom>
                    <a:avLst/>
                    <a:gdLst>
                      <a:gd name="T0" fmla="*/ 2050 w 3506"/>
                      <a:gd name="T1" fmla="*/ 0 h 1653"/>
                      <a:gd name="T2" fmla="*/ 0 w 3506"/>
                      <a:gd name="T3" fmla="*/ 655 h 1653"/>
                      <a:gd name="T4" fmla="*/ 14349 w 3506"/>
                      <a:gd name="T5" fmla="*/ 7829 h 1653"/>
                      <a:gd name="T6" fmla="*/ 49595 w 3506"/>
                      <a:gd name="T7" fmla="*/ 23488 h 1653"/>
                      <a:gd name="T8" fmla="*/ 84157 w 3506"/>
                      <a:gd name="T9" fmla="*/ 40456 h 1653"/>
                      <a:gd name="T10" fmla="*/ 98876 w 3506"/>
                      <a:gd name="T11" fmla="*/ 47061 h 1653"/>
                      <a:gd name="T12" fmla="*/ 99161 w 3506"/>
                      <a:gd name="T13" fmla="*/ 46976 h 1653"/>
                      <a:gd name="T14" fmla="*/ 87403 w 3506"/>
                      <a:gd name="T15" fmla="*/ 35246 h 1653"/>
                      <a:gd name="T16" fmla="*/ 52840 w 3506"/>
                      <a:gd name="T17" fmla="*/ 16313 h 1653"/>
                      <a:gd name="T18" fmla="*/ 16313 w 3506"/>
                      <a:gd name="T19" fmla="*/ 2619 h 1653"/>
                      <a:gd name="T20" fmla="*/ 2050 w 3506"/>
                      <a:gd name="T21" fmla="*/ 0 h 165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6" h="1653" extrusionOk="0">
                        <a:moveTo>
                          <a:pt x="72" y="0"/>
                        </a:moveTo>
                        <a:cubicBezTo>
                          <a:pt x="26" y="0"/>
                          <a:pt x="0" y="8"/>
                          <a:pt x="0" y="23"/>
                        </a:cubicBezTo>
                        <a:cubicBezTo>
                          <a:pt x="0" y="46"/>
                          <a:pt x="184" y="138"/>
                          <a:pt x="504" y="275"/>
                        </a:cubicBezTo>
                        <a:cubicBezTo>
                          <a:pt x="825" y="413"/>
                          <a:pt x="1260" y="596"/>
                          <a:pt x="1742" y="825"/>
                        </a:cubicBezTo>
                        <a:cubicBezTo>
                          <a:pt x="2223" y="1054"/>
                          <a:pt x="2658" y="1261"/>
                          <a:pt x="2956" y="1421"/>
                        </a:cubicBezTo>
                        <a:cubicBezTo>
                          <a:pt x="3249" y="1547"/>
                          <a:pt x="3427" y="1653"/>
                          <a:pt x="3473" y="1653"/>
                        </a:cubicBezTo>
                        <a:cubicBezTo>
                          <a:pt x="3478" y="1653"/>
                          <a:pt x="3481" y="1652"/>
                          <a:pt x="3483" y="1650"/>
                        </a:cubicBezTo>
                        <a:cubicBezTo>
                          <a:pt x="3506" y="1627"/>
                          <a:pt x="3345" y="1444"/>
                          <a:pt x="3070" y="1238"/>
                        </a:cubicBezTo>
                        <a:cubicBezTo>
                          <a:pt x="2681" y="986"/>
                          <a:pt x="2291" y="756"/>
                          <a:pt x="1856" y="573"/>
                        </a:cubicBezTo>
                        <a:cubicBezTo>
                          <a:pt x="1444" y="390"/>
                          <a:pt x="1008" y="207"/>
                          <a:pt x="573" y="92"/>
                        </a:cubicBezTo>
                        <a:cubicBezTo>
                          <a:pt x="344" y="31"/>
                          <a:pt x="166" y="0"/>
                          <a:pt x="7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Google Shape;595;p23"/>
                  <p:cNvSpPr>
                    <a:spLocks/>
                  </p:cNvSpPr>
                  <p:nvPr/>
                </p:nvSpPr>
                <p:spPr bwMode="auto">
                  <a:xfrm>
                    <a:off x="3638233" y="2044885"/>
                    <a:ext cx="67218" cy="32114"/>
                  </a:xfrm>
                  <a:custGeom>
                    <a:avLst/>
                    <a:gdLst>
                      <a:gd name="T0" fmla="*/ 2448 w 2361"/>
                      <a:gd name="T1" fmla="*/ 0 h 1128"/>
                      <a:gd name="T2" fmla="*/ 1338 w 2361"/>
                      <a:gd name="T3" fmla="*/ 427 h 1128"/>
                      <a:gd name="T4" fmla="*/ 32000 w 2361"/>
                      <a:gd name="T5" fmla="*/ 19331 h 1128"/>
                      <a:gd name="T6" fmla="*/ 65367 w 2361"/>
                      <a:gd name="T7" fmla="*/ 32114 h 1128"/>
                      <a:gd name="T8" fmla="*/ 66563 w 2361"/>
                      <a:gd name="T9" fmla="*/ 31715 h 1128"/>
                      <a:gd name="T10" fmla="*/ 35246 w 2361"/>
                      <a:gd name="T11" fmla="*/ 12811 h 1128"/>
                      <a:gd name="T12" fmla="*/ 2448 w 2361"/>
                      <a:gd name="T13" fmla="*/ 0 h 11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8" extrusionOk="0">
                        <a:moveTo>
                          <a:pt x="86" y="0"/>
                        </a:moveTo>
                        <a:cubicBezTo>
                          <a:pt x="64" y="0"/>
                          <a:pt x="50" y="5"/>
                          <a:pt x="47" y="15"/>
                        </a:cubicBezTo>
                        <a:cubicBezTo>
                          <a:pt x="1" y="83"/>
                          <a:pt x="505" y="381"/>
                          <a:pt x="1124" y="679"/>
                        </a:cubicBezTo>
                        <a:cubicBezTo>
                          <a:pt x="1681" y="938"/>
                          <a:pt x="2152" y="1128"/>
                          <a:pt x="2296" y="1128"/>
                        </a:cubicBezTo>
                        <a:cubicBezTo>
                          <a:pt x="2318" y="1128"/>
                          <a:pt x="2332" y="1123"/>
                          <a:pt x="2338" y="1114"/>
                        </a:cubicBezTo>
                        <a:cubicBezTo>
                          <a:pt x="2361" y="1046"/>
                          <a:pt x="1880" y="748"/>
                          <a:pt x="1238" y="450"/>
                        </a:cubicBezTo>
                        <a:cubicBezTo>
                          <a:pt x="707" y="174"/>
                          <a:pt x="226" y="0"/>
                          <a:pt x="8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Google Shape;596;p23"/>
                  <p:cNvSpPr>
                    <a:spLocks/>
                  </p:cNvSpPr>
                  <p:nvPr/>
                </p:nvSpPr>
                <p:spPr bwMode="auto">
                  <a:xfrm>
                    <a:off x="3592594" y="2068772"/>
                    <a:ext cx="99816" cy="47289"/>
                  </a:xfrm>
                  <a:custGeom>
                    <a:avLst/>
                    <a:gdLst>
                      <a:gd name="T0" fmla="*/ 2705 w 3506"/>
                      <a:gd name="T1" fmla="*/ 0 h 1661"/>
                      <a:gd name="T2" fmla="*/ 655 w 3506"/>
                      <a:gd name="T3" fmla="*/ 655 h 1661"/>
                      <a:gd name="T4" fmla="*/ 15004 w 3506"/>
                      <a:gd name="T5" fmla="*/ 7829 h 1661"/>
                      <a:gd name="T6" fmla="*/ 50221 w 3506"/>
                      <a:gd name="T7" fmla="*/ 23488 h 1661"/>
                      <a:gd name="T8" fmla="*/ 84812 w 3506"/>
                      <a:gd name="T9" fmla="*/ 40456 h 1661"/>
                      <a:gd name="T10" fmla="*/ 98535 w 3506"/>
                      <a:gd name="T11" fmla="*/ 47261 h 1661"/>
                      <a:gd name="T12" fmla="*/ 99161 w 3506"/>
                      <a:gd name="T13" fmla="*/ 46976 h 1661"/>
                      <a:gd name="T14" fmla="*/ 87403 w 3506"/>
                      <a:gd name="T15" fmla="*/ 35901 h 1661"/>
                      <a:gd name="T16" fmla="*/ 53495 w 3506"/>
                      <a:gd name="T17" fmla="*/ 16968 h 1661"/>
                      <a:gd name="T18" fmla="*/ 16968 w 3506"/>
                      <a:gd name="T19" fmla="*/ 2619 h 1661"/>
                      <a:gd name="T20" fmla="*/ 2705 w 3506"/>
                      <a:gd name="T21" fmla="*/ 0 h 16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6" h="1661" extrusionOk="0">
                        <a:moveTo>
                          <a:pt x="95" y="0"/>
                        </a:moveTo>
                        <a:cubicBezTo>
                          <a:pt x="48" y="0"/>
                          <a:pt x="23" y="8"/>
                          <a:pt x="23" y="23"/>
                        </a:cubicBezTo>
                        <a:cubicBezTo>
                          <a:pt x="0" y="69"/>
                          <a:pt x="206" y="161"/>
                          <a:pt x="527" y="275"/>
                        </a:cubicBezTo>
                        <a:cubicBezTo>
                          <a:pt x="848" y="413"/>
                          <a:pt x="1283" y="596"/>
                          <a:pt x="1764" y="825"/>
                        </a:cubicBezTo>
                        <a:cubicBezTo>
                          <a:pt x="2245" y="1054"/>
                          <a:pt x="2658" y="1261"/>
                          <a:pt x="2979" y="1421"/>
                        </a:cubicBezTo>
                        <a:cubicBezTo>
                          <a:pt x="3231" y="1557"/>
                          <a:pt x="3402" y="1660"/>
                          <a:pt x="3461" y="1660"/>
                        </a:cubicBezTo>
                        <a:cubicBezTo>
                          <a:pt x="3472" y="1660"/>
                          <a:pt x="3479" y="1657"/>
                          <a:pt x="3483" y="1650"/>
                        </a:cubicBezTo>
                        <a:cubicBezTo>
                          <a:pt x="3505" y="1627"/>
                          <a:pt x="3368" y="1467"/>
                          <a:pt x="3070" y="1261"/>
                        </a:cubicBezTo>
                        <a:cubicBezTo>
                          <a:pt x="2681" y="1009"/>
                          <a:pt x="2291" y="779"/>
                          <a:pt x="1879" y="596"/>
                        </a:cubicBezTo>
                        <a:cubicBezTo>
                          <a:pt x="1466" y="390"/>
                          <a:pt x="1031" y="230"/>
                          <a:pt x="596" y="92"/>
                        </a:cubicBezTo>
                        <a:cubicBezTo>
                          <a:pt x="367" y="31"/>
                          <a:pt x="188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Google Shape;597;p23"/>
                  <p:cNvSpPr>
                    <a:spLocks/>
                  </p:cNvSpPr>
                  <p:nvPr/>
                </p:nvSpPr>
                <p:spPr bwMode="auto">
                  <a:xfrm>
                    <a:off x="3610844" y="2119251"/>
                    <a:ext cx="67218" cy="31943"/>
                  </a:xfrm>
                  <a:custGeom>
                    <a:avLst/>
                    <a:gdLst>
                      <a:gd name="T0" fmla="*/ 2021 w 2361"/>
                      <a:gd name="T1" fmla="*/ 0 h 1122"/>
                      <a:gd name="T2" fmla="*/ 655 w 2361"/>
                      <a:gd name="T3" fmla="*/ 399 h 1122"/>
                      <a:gd name="T4" fmla="*/ 31972 w 2361"/>
                      <a:gd name="T5" fmla="*/ 19331 h 1122"/>
                      <a:gd name="T6" fmla="*/ 65083 w 2361"/>
                      <a:gd name="T7" fmla="*/ 31915 h 1122"/>
                      <a:gd name="T8" fmla="*/ 65908 w 2361"/>
                      <a:gd name="T9" fmla="*/ 31715 h 1122"/>
                      <a:gd name="T10" fmla="*/ 35246 w 2361"/>
                      <a:gd name="T11" fmla="*/ 12157 h 1122"/>
                      <a:gd name="T12" fmla="*/ 2021 w 2361"/>
                      <a:gd name="T13" fmla="*/ 0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71" y="0"/>
                        </a:moveTo>
                        <a:cubicBezTo>
                          <a:pt x="46" y="0"/>
                          <a:pt x="30" y="5"/>
                          <a:pt x="23" y="14"/>
                        </a:cubicBezTo>
                        <a:cubicBezTo>
                          <a:pt x="1" y="83"/>
                          <a:pt x="505" y="358"/>
                          <a:pt x="1123" y="679"/>
                        </a:cubicBezTo>
                        <a:cubicBezTo>
                          <a:pt x="1678" y="946"/>
                          <a:pt x="2160" y="1121"/>
                          <a:pt x="2286" y="1121"/>
                        </a:cubicBezTo>
                        <a:cubicBezTo>
                          <a:pt x="2300" y="1121"/>
                          <a:pt x="2310" y="1119"/>
                          <a:pt x="2315" y="1114"/>
                        </a:cubicBezTo>
                        <a:cubicBezTo>
                          <a:pt x="2360" y="1045"/>
                          <a:pt x="1856" y="725"/>
                          <a:pt x="1238" y="427"/>
                        </a:cubicBezTo>
                        <a:cubicBezTo>
                          <a:pt x="687" y="171"/>
                          <a:pt x="221" y="0"/>
                          <a:pt x="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Google Shape;598;p23"/>
                  <p:cNvSpPr>
                    <a:spLocks/>
                  </p:cNvSpPr>
                  <p:nvPr/>
                </p:nvSpPr>
                <p:spPr bwMode="auto">
                  <a:xfrm>
                    <a:off x="3563241" y="2140945"/>
                    <a:ext cx="99816" cy="47317"/>
                  </a:xfrm>
                  <a:custGeom>
                    <a:avLst/>
                    <a:gdLst>
                      <a:gd name="T0" fmla="*/ 1053 w 3506"/>
                      <a:gd name="T1" fmla="*/ 0 h 1662"/>
                      <a:gd name="T2" fmla="*/ 0 w 3506"/>
                      <a:gd name="T3" fmla="*/ 256 h 1662"/>
                      <a:gd name="T4" fmla="*/ 14349 w 3506"/>
                      <a:gd name="T5" fmla="*/ 8057 h 1662"/>
                      <a:gd name="T6" fmla="*/ 49566 w 3506"/>
                      <a:gd name="T7" fmla="*/ 23715 h 1662"/>
                      <a:gd name="T8" fmla="*/ 84157 w 3506"/>
                      <a:gd name="T9" fmla="*/ 40684 h 1662"/>
                      <a:gd name="T10" fmla="*/ 98876 w 3506"/>
                      <a:gd name="T11" fmla="*/ 47289 h 1662"/>
                      <a:gd name="T12" fmla="*/ 99161 w 3506"/>
                      <a:gd name="T13" fmla="*/ 47203 h 1662"/>
                      <a:gd name="T14" fmla="*/ 87403 w 3506"/>
                      <a:gd name="T15" fmla="*/ 35474 h 1662"/>
                      <a:gd name="T16" fmla="*/ 16313 w 3506"/>
                      <a:gd name="T17" fmla="*/ 2847 h 1662"/>
                      <a:gd name="T18" fmla="*/ 1053 w 3506"/>
                      <a:gd name="T19" fmla="*/ 0 h 166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6" h="1662" extrusionOk="0">
                        <a:moveTo>
                          <a:pt x="37" y="0"/>
                        </a:moveTo>
                        <a:cubicBezTo>
                          <a:pt x="13" y="0"/>
                          <a:pt x="0" y="3"/>
                          <a:pt x="0" y="9"/>
                        </a:cubicBezTo>
                        <a:cubicBezTo>
                          <a:pt x="0" y="54"/>
                          <a:pt x="183" y="146"/>
                          <a:pt x="504" y="283"/>
                        </a:cubicBezTo>
                        <a:cubicBezTo>
                          <a:pt x="825" y="421"/>
                          <a:pt x="1260" y="604"/>
                          <a:pt x="1741" y="833"/>
                        </a:cubicBezTo>
                        <a:cubicBezTo>
                          <a:pt x="2222" y="1062"/>
                          <a:pt x="2635" y="1269"/>
                          <a:pt x="2956" y="1429"/>
                        </a:cubicBezTo>
                        <a:cubicBezTo>
                          <a:pt x="3249" y="1555"/>
                          <a:pt x="3427" y="1661"/>
                          <a:pt x="3473" y="1661"/>
                        </a:cubicBezTo>
                        <a:cubicBezTo>
                          <a:pt x="3477" y="1661"/>
                          <a:pt x="3481" y="1660"/>
                          <a:pt x="3483" y="1658"/>
                        </a:cubicBezTo>
                        <a:cubicBezTo>
                          <a:pt x="3505" y="1612"/>
                          <a:pt x="3345" y="1452"/>
                          <a:pt x="3070" y="1246"/>
                        </a:cubicBezTo>
                        <a:cubicBezTo>
                          <a:pt x="2291" y="742"/>
                          <a:pt x="1443" y="352"/>
                          <a:pt x="573" y="100"/>
                        </a:cubicBezTo>
                        <a:cubicBezTo>
                          <a:pt x="310" y="30"/>
                          <a:pt x="115" y="0"/>
                          <a:pt x="3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Google Shape;599;p23"/>
                  <p:cNvSpPr>
                    <a:spLocks/>
                  </p:cNvSpPr>
                  <p:nvPr/>
                </p:nvSpPr>
                <p:spPr bwMode="auto">
                  <a:xfrm>
                    <a:off x="3580836" y="2190371"/>
                    <a:ext cx="67218" cy="32114"/>
                  </a:xfrm>
                  <a:custGeom>
                    <a:avLst/>
                    <a:gdLst>
                      <a:gd name="T0" fmla="*/ 2306 w 2361"/>
                      <a:gd name="T1" fmla="*/ 28 h 1128"/>
                      <a:gd name="T2" fmla="*/ 1310 w 2361"/>
                      <a:gd name="T3" fmla="*/ 399 h 1128"/>
                      <a:gd name="T4" fmla="*/ 31972 w 2361"/>
                      <a:gd name="T5" fmla="*/ 19303 h 1128"/>
                      <a:gd name="T6" fmla="*/ 64770 w 2361"/>
                      <a:gd name="T7" fmla="*/ 32114 h 1128"/>
                      <a:gd name="T8" fmla="*/ 65908 w 2361"/>
                      <a:gd name="T9" fmla="*/ 31715 h 1128"/>
                      <a:gd name="T10" fmla="*/ 35246 w 2361"/>
                      <a:gd name="T11" fmla="*/ 12783 h 1128"/>
                      <a:gd name="T12" fmla="*/ 2306 w 2361"/>
                      <a:gd name="T13" fmla="*/ 28 h 11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8" extrusionOk="0">
                        <a:moveTo>
                          <a:pt x="81" y="1"/>
                        </a:moveTo>
                        <a:cubicBezTo>
                          <a:pt x="61" y="1"/>
                          <a:pt x="49" y="5"/>
                          <a:pt x="46" y="14"/>
                        </a:cubicBezTo>
                        <a:cubicBezTo>
                          <a:pt x="1" y="83"/>
                          <a:pt x="505" y="380"/>
                          <a:pt x="1123" y="678"/>
                        </a:cubicBezTo>
                        <a:cubicBezTo>
                          <a:pt x="1655" y="954"/>
                          <a:pt x="2136" y="1128"/>
                          <a:pt x="2275" y="1128"/>
                        </a:cubicBezTo>
                        <a:cubicBezTo>
                          <a:pt x="2298" y="1128"/>
                          <a:pt x="2311" y="1123"/>
                          <a:pt x="2315" y="1114"/>
                        </a:cubicBezTo>
                        <a:cubicBezTo>
                          <a:pt x="2361" y="1068"/>
                          <a:pt x="1879" y="747"/>
                          <a:pt x="1238" y="449"/>
                        </a:cubicBezTo>
                        <a:cubicBezTo>
                          <a:pt x="700" y="190"/>
                          <a:pt x="214" y="1"/>
                          <a:pt x="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Google Shape;600;p23"/>
                  <p:cNvSpPr>
                    <a:spLocks/>
                  </p:cNvSpPr>
                  <p:nvPr/>
                </p:nvSpPr>
                <p:spPr bwMode="auto">
                  <a:xfrm>
                    <a:off x="3542343" y="2205090"/>
                    <a:ext cx="99844" cy="47089"/>
                  </a:xfrm>
                  <a:custGeom>
                    <a:avLst/>
                    <a:gdLst>
                      <a:gd name="T0" fmla="*/ 2363 w 3507"/>
                      <a:gd name="T1" fmla="*/ 28 h 1654"/>
                      <a:gd name="T2" fmla="*/ 28 w 3507"/>
                      <a:gd name="T3" fmla="*/ 683 h 1654"/>
                      <a:gd name="T4" fmla="*/ 14377 w 3507"/>
                      <a:gd name="T5" fmla="*/ 7858 h 1654"/>
                      <a:gd name="T6" fmla="*/ 49595 w 3507"/>
                      <a:gd name="T7" fmla="*/ 23516 h 1654"/>
                      <a:gd name="T8" fmla="*/ 84157 w 3507"/>
                      <a:gd name="T9" fmla="*/ 40456 h 1654"/>
                      <a:gd name="T10" fmla="*/ 98819 w 3507"/>
                      <a:gd name="T11" fmla="*/ 47089 h 1654"/>
                      <a:gd name="T12" fmla="*/ 99161 w 3507"/>
                      <a:gd name="T13" fmla="*/ 46975 h 1654"/>
                      <a:gd name="T14" fmla="*/ 87431 w 3507"/>
                      <a:gd name="T15" fmla="*/ 35900 h 1654"/>
                      <a:gd name="T16" fmla="*/ 53523 w 3507"/>
                      <a:gd name="T17" fmla="*/ 16342 h 1654"/>
                      <a:gd name="T18" fmla="*/ 16342 w 3507"/>
                      <a:gd name="T19" fmla="*/ 2648 h 1654"/>
                      <a:gd name="T20" fmla="*/ 2363 w 3507"/>
                      <a:gd name="T21" fmla="*/ 28 h 165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7" h="1654" extrusionOk="0">
                        <a:moveTo>
                          <a:pt x="83" y="1"/>
                        </a:moveTo>
                        <a:cubicBezTo>
                          <a:pt x="37" y="1"/>
                          <a:pt x="9" y="9"/>
                          <a:pt x="1" y="24"/>
                        </a:cubicBezTo>
                        <a:cubicBezTo>
                          <a:pt x="1" y="70"/>
                          <a:pt x="184" y="138"/>
                          <a:pt x="505" y="276"/>
                        </a:cubicBezTo>
                        <a:cubicBezTo>
                          <a:pt x="826" y="413"/>
                          <a:pt x="1284" y="597"/>
                          <a:pt x="1742" y="826"/>
                        </a:cubicBezTo>
                        <a:cubicBezTo>
                          <a:pt x="2223" y="1055"/>
                          <a:pt x="2659" y="1261"/>
                          <a:pt x="2956" y="1421"/>
                        </a:cubicBezTo>
                        <a:cubicBezTo>
                          <a:pt x="3244" y="1565"/>
                          <a:pt x="3422" y="1654"/>
                          <a:pt x="3471" y="1654"/>
                        </a:cubicBezTo>
                        <a:cubicBezTo>
                          <a:pt x="3477" y="1654"/>
                          <a:pt x="3481" y="1653"/>
                          <a:pt x="3483" y="1650"/>
                        </a:cubicBezTo>
                        <a:cubicBezTo>
                          <a:pt x="3506" y="1628"/>
                          <a:pt x="3369" y="1444"/>
                          <a:pt x="3071" y="1261"/>
                        </a:cubicBezTo>
                        <a:cubicBezTo>
                          <a:pt x="2682" y="986"/>
                          <a:pt x="2292" y="780"/>
                          <a:pt x="1880" y="574"/>
                        </a:cubicBezTo>
                        <a:cubicBezTo>
                          <a:pt x="1444" y="390"/>
                          <a:pt x="1032" y="230"/>
                          <a:pt x="574" y="93"/>
                        </a:cubicBezTo>
                        <a:cubicBezTo>
                          <a:pt x="345" y="31"/>
                          <a:pt x="177" y="1"/>
                          <a:pt x="8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Google Shape;601;p23"/>
                  <p:cNvSpPr>
                    <a:spLocks/>
                  </p:cNvSpPr>
                  <p:nvPr/>
                </p:nvSpPr>
                <p:spPr bwMode="auto">
                  <a:xfrm>
                    <a:off x="3559967" y="2254942"/>
                    <a:ext cx="67218" cy="32143"/>
                  </a:xfrm>
                  <a:custGeom>
                    <a:avLst/>
                    <a:gdLst>
                      <a:gd name="T0" fmla="*/ 2306 w 2361"/>
                      <a:gd name="T1" fmla="*/ 28 h 1129"/>
                      <a:gd name="T2" fmla="*/ 1310 w 2361"/>
                      <a:gd name="T3" fmla="*/ 399 h 1129"/>
                      <a:gd name="T4" fmla="*/ 32627 w 2361"/>
                      <a:gd name="T5" fmla="*/ 19303 h 1129"/>
                      <a:gd name="T6" fmla="*/ 65225 w 2361"/>
                      <a:gd name="T7" fmla="*/ 32115 h 1129"/>
                      <a:gd name="T8" fmla="*/ 66535 w 2361"/>
                      <a:gd name="T9" fmla="*/ 31716 h 1129"/>
                      <a:gd name="T10" fmla="*/ 35246 w 2361"/>
                      <a:gd name="T11" fmla="*/ 12783 h 1129"/>
                      <a:gd name="T12" fmla="*/ 2306 w 2361"/>
                      <a:gd name="T13" fmla="*/ 28 h 11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9" extrusionOk="0">
                        <a:moveTo>
                          <a:pt x="81" y="1"/>
                        </a:moveTo>
                        <a:cubicBezTo>
                          <a:pt x="61" y="1"/>
                          <a:pt x="49" y="5"/>
                          <a:pt x="46" y="14"/>
                        </a:cubicBezTo>
                        <a:cubicBezTo>
                          <a:pt x="1" y="83"/>
                          <a:pt x="505" y="381"/>
                          <a:pt x="1146" y="678"/>
                        </a:cubicBezTo>
                        <a:cubicBezTo>
                          <a:pt x="1678" y="954"/>
                          <a:pt x="2141" y="1128"/>
                          <a:pt x="2291" y="1128"/>
                        </a:cubicBezTo>
                        <a:cubicBezTo>
                          <a:pt x="2315" y="1128"/>
                          <a:pt x="2331" y="1123"/>
                          <a:pt x="2337" y="1114"/>
                        </a:cubicBezTo>
                        <a:cubicBezTo>
                          <a:pt x="2360" y="1068"/>
                          <a:pt x="1879" y="747"/>
                          <a:pt x="1238" y="449"/>
                        </a:cubicBezTo>
                        <a:cubicBezTo>
                          <a:pt x="700" y="190"/>
                          <a:pt x="214" y="1"/>
                          <a:pt x="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Google Shape;602;p23"/>
                  <p:cNvSpPr>
                    <a:spLocks/>
                  </p:cNvSpPr>
                  <p:nvPr/>
                </p:nvSpPr>
                <p:spPr bwMode="auto">
                  <a:xfrm>
                    <a:off x="3512335" y="2276609"/>
                    <a:ext cx="100499" cy="47317"/>
                  </a:xfrm>
                  <a:custGeom>
                    <a:avLst/>
                    <a:gdLst>
                      <a:gd name="T0" fmla="*/ 1737 w 3530"/>
                      <a:gd name="T1" fmla="*/ 28 h 1662"/>
                      <a:gd name="T2" fmla="*/ 683 w 3530"/>
                      <a:gd name="T3" fmla="*/ 256 h 1662"/>
                      <a:gd name="T4" fmla="*/ 15032 w 3530"/>
                      <a:gd name="T5" fmla="*/ 8085 h 1662"/>
                      <a:gd name="T6" fmla="*/ 50250 w 3530"/>
                      <a:gd name="T7" fmla="*/ 23744 h 1662"/>
                      <a:gd name="T8" fmla="*/ 84812 w 3530"/>
                      <a:gd name="T9" fmla="*/ 40712 h 1662"/>
                      <a:gd name="T10" fmla="*/ 99389 w 3530"/>
                      <a:gd name="T11" fmla="*/ 47317 h 1662"/>
                      <a:gd name="T12" fmla="*/ 99816 w 3530"/>
                      <a:gd name="T13" fmla="*/ 47232 h 1662"/>
                      <a:gd name="T14" fmla="*/ 87431 w 3530"/>
                      <a:gd name="T15" fmla="*/ 35474 h 1662"/>
                      <a:gd name="T16" fmla="*/ 53524 w 3530"/>
                      <a:gd name="T17" fmla="*/ 16569 h 1662"/>
                      <a:gd name="T18" fmla="*/ 16997 w 3530"/>
                      <a:gd name="T19" fmla="*/ 2875 h 1662"/>
                      <a:gd name="T20" fmla="*/ 1737 w 3530"/>
                      <a:gd name="T21" fmla="*/ 28 h 166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30" h="1662" extrusionOk="0">
                        <a:moveTo>
                          <a:pt x="61" y="1"/>
                        </a:moveTo>
                        <a:cubicBezTo>
                          <a:pt x="37" y="1"/>
                          <a:pt x="24" y="4"/>
                          <a:pt x="24" y="9"/>
                        </a:cubicBezTo>
                        <a:cubicBezTo>
                          <a:pt x="1" y="55"/>
                          <a:pt x="207" y="147"/>
                          <a:pt x="528" y="284"/>
                        </a:cubicBezTo>
                        <a:cubicBezTo>
                          <a:pt x="849" y="422"/>
                          <a:pt x="1284" y="605"/>
                          <a:pt x="1765" y="834"/>
                        </a:cubicBezTo>
                        <a:cubicBezTo>
                          <a:pt x="2246" y="1063"/>
                          <a:pt x="2659" y="1269"/>
                          <a:pt x="2979" y="1430"/>
                        </a:cubicBezTo>
                        <a:cubicBezTo>
                          <a:pt x="3252" y="1555"/>
                          <a:pt x="3428" y="1662"/>
                          <a:pt x="3491" y="1662"/>
                        </a:cubicBezTo>
                        <a:cubicBezTo>
                          <a:pt x="3497" y="1662"/>
                          <a:pt x="3502" y="1661"/>
                          <a:pt x="3506" y="1659"/>
                        </a:cubicBezTo>
                        <a:cubicBezTo>
                          <a:pt x="3529" y="1636"/>
                          <a:pt x="3369" y="1475"/>
                          <a:pt x="3071" y="1246"/>
                        </a:cubicBezTo>
                        <a:cubicBezTo>
                          <a:pt x="2705" y="994"/>
                          <a:pt x="2292" y="765"/>
                          <a:pt x="1880" y="582"/>
                        </a:cubicBezTo>
                        <a:cubicBezTo>
                          <a:pt x="1467" y="399"/>
                          <a:pt x="1032" y="215"/>
                          <a:pt x="597" y="101"/>
                        </a:cubicBezTo>
                        <a:cubicBezTo>
                          <a:pt x="334" y="31"/>
                          <a:pt x="138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Google Shape;603;p23"/>
                  <p:cNvSpPr>
                    <a:spLocks/>
                  </p:cNvSpPr>
                  <p:nvPr/>
                </p:nvSpPr>
                <p:spPr bwMode="auto">
                  <a:xfrm>
                    <a:off x="3530613" y="2326660"/>
                    <a:ext cx="67218" cy="32143"/>
                  </a:xfrm>
                  <a:custGeom>
                    <a:avLst/>
                    <a:gdLst>
                      <a:gd name="T0" fmla="*/ 2021 w 2361"/>
                      <a:gd name="T1" fmla="*/ 28 h 1129"/>
                      <a:gd name="T2" fmla="*/ 655 w 2361"/>
                      <a:gd name="T3" fmla="*/ 427 h 1129"/>
                      <a:gd name="T4" fmla="*/ 31972 w 2361"/>
                      <a:gd name="T5" fmla="*/ 19360 h 1129"/>
                      <a:gd name="T6" fmla="*/ 64713 w 2361"/>
                      <a:gd name="T7" fmla="*/ 32115 h 1129"/>
                      <a:gd name="T8" fmla="*/ 65908 w 2361"/>
                      <a:gd name="T9" fmla="*/ 31744 h 1129"/>
                      <a:gd name="T10" fmla="*/ 35246 w 2361"/>
                      <a:gd name="T11" fmla="*/ 12185 h 1129"/>
                      <a:gd name="T12" fmla="*/ 2021 w 2361"/>
                      <a:gd name="T13" fmla="*/ 28 h 11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9" extrusionOk="0">
                        <a:moveTo>
                          <a:pt x="71" y="1"/>
                        </a:moveTo>
                        <a:cubicBezTo>
                          <a:pt x="46" y="1"/>
                          <a:pt x="30" y="6"/>
                          <a:pt x="23" y="15"/>
                        </a:cubicBezTo>
                        <a:cubicBezTo>
                          <a:pt x="0" y="84"/>
                          <a:pt x="505" y="382"/>
                          <a:pt x="1123" y="680"/>
                        </a:cubicBezTo>
                        <a:cubicBezTo>
                          <a:pt x="1661" y="939"/>
                          <a:pt x="2129" y="1128"/>
                          <a:pt x="2273" y="1128"/>
                        </a:cubicBezTo>
                        <a:cubicBezTo>
                          <a:pt x="2294" y="1128"/>
                          <a:pt x="2309" y="1124"/>
                          <a:pt x="2315" y="1115"/>
                        </a:cubicBezTo>
                        <a:cubicBezTo>
                          <a:pt x="2360" y="1046"/>
                          <a:pt x="1856" y="726"/>
                          <a:pt x="1238" y="428"/>
                        </a:cubicBezTo>
                        <a:cubicBezTo>
                          <a:pt x="687" y="172"/>
                          <a:pt x="221" y="1"/>
                          <a:pt x="7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Google Shape;604;p23"/>
                  <p:cNvSpPr>
                    <a:spLocks/>
                  </p:cNvSpPr>
                  <p:nvPr/>
                </p:nvSpPr>
                <p:spPr bwMode="auto">
                  <a:xfrm>
                    <a:off x="3484946" y="2350576"/>
                    <a:ext cx="99844" cy="47260"/>
                  </a:xfrm>
                  <a:custGeom>
                    <a:avLst/>
                    <a:gdLst>
                      <a:gd name="T0" fmla="*/ 2164 w 3507"/>
                      <a:gd name="T1" fmla="*/ 28 h 1660"/>
                      <a:gd name="T2" fmla="*/ 28 w 3507"/>
                      <a:gd name="T3" fmla="*/ 655 h 1660"/>
                      <a:gd name="T4" fmla="*/ 14377 w 3507"/>
                      <a:gd name="T5" fmla="*/ 7829 h 1660"/>
                      <a:gd name="T6" fmla="*/ 49595 w 3507"/>
                      <a:gd name="T7" fmla="*/ 23488 h 1660"/>
                      <a:gd name="T8" fmla="*/ 84157 w 3507"/>
                      <a:gd name="T9" fmla="*/ 40456 h 1660"/>
                      <a:gd name="T10" fmla="*/ 98563 w 3507"/>
                      <a:gd name="T11" fmla="*/ 47260 h 1660"/>
                      <a:gd name="T12" fmla="*/ 99161 w 3507"/>
                      <a:gd name="T13" fmla="*/ 46975 h 1660"/>
                      <a:gd name="T14" fmla="*/ 87431 w 3507"/>
                      <a:gd name="T15" fmla="*/ 35872 h 1660"/>
                      <a:gd name="T16" fmla="*/ 52869 w 3507"/>
                      <a:gd name="T17" fmla="*/ 16968 h 1660"/>
                      <a:gd name="T18" fmla="*/ 16313 w 3507"/>
                      <a:gd name="T19" fmla="*/ 3274 h 1660"/>
                      <a:gd name="T20" fmla="*/ 2164 w 3507"/>
                      <a:gd name="T21" fmla="*/ 28 h 166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7" h="1660" extrusionOk="0">
                        <a:moveTo>
                          <a:pt x="76" y="1"/>
                        </a:moveTo>
                        <a:cubicBezTo>
                          <a:pt x="34" y="1"/>
                          <a:pt x="8" y="8"/>
                          <a:pt x="1" y="23"/>
                        </a:cubicBezTo>
                        <a:cubicBezTo>
                          <a:pt x="1" y="69"/>
                          <a:pt x="184" y="138"/>
                          <a:pt x="505" y="275"/>
                        </a:cubicBezTo>
                        <a:cubicBezTo>
                          <a:pt x="826" y="412"/>
                          <a:pt x="1261" y="596"/>
                          <a:pt x="1742" y="825"/>
                        </a:cubicBezTo>
                        <a:cubicBezTo>
                          <a:pt x="2223" y="1054"/>
                          <a:pt x="2658" y="1283"/>
                          <a:pt x="2956" y="1421"/>
                        </a:cubicBezTo>
                        <a:cubicBezTo>
                          <a:pt x="3229" y="1557"/>
                          <a:pt x="3402" y="1660"/>
                          <a:pt x="3462" y="1660"/>
                        </a:cubicBezTo>
                        <a:cubicBezTo>
                          <a:pt x="3473" y="1660"/>
                          <a:pt x="3480" y="1657"/>
                          <a:pt x="3483" y="1650"/>
                        </a:cubicBezTo>
                        <a:cubicBezTo>
                          <a:pt x="3506" y="1627"/>
                          <a:pt x="3346" y="1466"/>
                          <a:pt x="3071" y="1260"/>
                        </a:cubicBezTo>
                        <a:cubicBezTo>
                          <a:pt x="2681" y="1008"/>
                          <a:pt x="2292" y="779"/>
                          <a:pt x="1857" y="596"/>
                        </a:cubicBezTo>
                        <a:cubicBezTo>
                          <a:pt x="1444" y="390"/>
                          <a:pt x="1009" y="229"/>
                          <a:pt x="573" y="115"/>
                        </a:cubicBezTo>
                        <a:cubicBezTo>
                          <a:pt x="339" y="36"/>
                          <a:pt x="168" y="1"/>
                          <a:pt x="7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Google Shape;605;p23"/>
                  <p:cNvSpPr>
                    <a:spLocks/>
                  </p:cNvSpPr>
                  <p:nvPr/>
                </p:nvSpPr>
                <p:spPr bwMode="auto">
                  <a:xfrm>
                    <a:off x="3502570" y="2401026"/>
                    <a:ext cx="67218" cy="31943"/>
                  </a:xfrm>
                  <a:custGeom>
                    <a:avLst/>
                    <a:gdLst>
                      <a:gd name="T0" fmla="*/ 2448 w 2361"/>
                      <a:gd name="T1" fmla="*/ 28 h 1122"/>
                      <a:gd name="T2" fmla="*/ 1310 w 2361"/>
                      <a:gd name="T3" fmla="*/ 427 h 1122"/>
                      <a:gd name="T4" fmla="*/ 31972 w 2361"/>
                      <a:gd name="T5" fmla="*/ 19359 h 1122"/>
                      <a:gd name="T6" fmla="*/ 65709 w 2361"/>
                      <a:gd name="T7" fmla="*/ 31943 h 1122"/>
                      <a:gd name="T8" fmla="*/ 66535 w 2361"/>
                      <a:gd name="T9" fmla="*/ 31744 h 1122"/>
                      <a:gd name="T10" fmla="*/ 35246 w 2361"/>
                      <a:gd name="T11" fmla="*/ 12185 h 1122"/>
                      <a:gd name="T12" fmla="*/ 2448 w 2361"/>
                      <a:gd name="T13" fmla="*/ 28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86" y="1"/>
                        </a:moveTo>
                        <a:cubicBezTo>
                          <a:pt x="63" y="1"/>
                          <a:pt x="49" y="5"/>
                          <a:pt x="46" y="15"/>
                        </a:cubicBezTo>
                        <a:cubicBezTo>
                          <a:pt x="0" y="61"/>
                          <a:pt x="504" y="359"/>
                          <a:pt x="1123" y="680"/>
                        </a:cubicBezTo>
                        <a:cubicBezTo>
                          <a:pt x="1699" y="947"/>
                          <a:pt x="2182" y="1122"/>
                          <a:pt x="2308" y="1122"/>
                        </a:cubicBezTo>
                        <a:cubicBezTo>
                          <a:pt x="2323" y="1122"/>
                          <a:pt x="2333" y="1120"/>
                          <a:pt x="2337" y="1115"/>
                        </a:cubicBezTo>
                        <a:cubicBezTo>
                          <a:pt x="2360" y="1046"/>
                          <a:pt x="1879" y="725"/>
                          <a:pt x="1238" y="428"/>
                        </a:cubicBezTo>
                        <a:cubicBezTo>
                          <a:pt x="707" y="172"/>
                          <a:pt x="226" y="1"/>
                          <a:pt x="8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Google Shape;606;p23"/>
                  <p:cNvSpPr>
                    <a:spLocks/>
                  </p:cNvSpPr>
                  <p:nvPr/>
                </p:nvSpPr>
                <p:spPr bwMode="auto">
                  <a:xfrm>
                    <a:off x="3454938" y="2422322"/>
                    <a:ext cx="99844" cy="47089"/>
                  </a:xfrm>
                  <a:custGeom>
                    <a:avLst/>
                    <a:gdLst>
                      <a:gd name="T0" fmla="*/ 2733 w 3507"/>
                      <a:gd name="T1" fmla="*/ 0 h 1654"/>
                      <a:gd name="T2" fmla="*/ 683 w 3507"/>
                      <a:gd name="T3" fmla="*/ 655 h 1654"/>
                      <a:gd name="T4" fmla="*/ 15032 w 3507"/>
                      <a:gd name="T5" fmla="*/ 7829 h 1654"/>
                      <a:gd name="T6" fmla="*/ 50249 w 3507"/>
                      <a:gd name="T7" fmla="*/ 23488 h 1654"/>
                      <a:gd name="T8" fmla="*/ 84812 w 3507"/>
                      <a:gd name="T9" fmla="*/ 40456 h 1654"/>
                      <a:gd name="T10" fmla="*/ 98819 w 3507"/>
                      <a:gd name="T11" fmla="*/ 47061 h 1654"/>
                      <a:gd name="T12" fmla="*/ 99161 w 3507"/>
                      <a:gd name="T13" fmla="*/ 46975 h 1654"/>
                      <a:gd name="T14" fmla="*/ 87431 w 3507"/>
                      <a:gd name="T15" fmla="*/ 35246 h 1654"/>
                      <a:gd name="T16" fmla="*/ 16968 w 3507"/>
                      <a:gd name="T17" fmla="*/ 2619 h 1654"/>
                      <a:gd name="T18" fmla="*/ 2733 w 3507"/>
                      <a:gd name="T19" fmla="*/ 0 h 16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7" h="1654" extrusionOk="0">
                        <a:moveTo>
                          <a:pt x="96" y="0"/>
                        </a:moveTo>
                        <a:cubicBezTo>
                          <a:pt x="49" y="0"/>
                          <a:pt x="24" y="8"/>
                          <a:pt x="24" y="23"/>
                        </a:cubicBezTo>
                        <a:cubicBezTo>
                          <a:pt x="1" y="69"/>
                          <a:pt x="207" y="138"/>
                          <a:pt x="528" y="275"/>
                        </a:cubicBezTo>
                        <a:cubicBezTo>
                          <a:pt x="848" y="413"/>
                          <a:pt x="1284" y="596"/>
                          <a:pt x="1765" y="825"/>
                        </a:cubicBezTo>
                        <a:cubicBezTo>
                          <a:pt x="2246" y="1054"/>
                          <a:pt x="2658" y="1260"/>
                          <a:pt x="2979" y="1421"/>
                        </a:cubicBezTo>
                        <a:cubicBezTo>
                          <a:pt x="3247" y="1565"/>
                          <a:pt x="3422" y="1653"/>
                          <a:pt x="3471" y="1653"/>
                        </a:cubicBezTo>
                        <a:cubicBezTo>
                          <a:pt x="3477" y="1653"/>
                          <a:pt x="3481" y="1652"/>
                          <a:pt x="3483" y="1650"/>
                        </a:cubicBezTo>
                        <a:cubicBezTo>
                          <a:pt x="3506" y="1627"/>
                          <a:pt x="3369" y="1467"/>
                          <a:pt x="3071" y="1238"/>
                        </a:cubicBezTo>
                        <a:cubicBezTo>
                          <a:pt x="2315" y="733"/>
                          <a:pt x="1467" y="344"/>
                          <a:pt x="596" y="92"/>
                        </a:cubicBezTo>
                        <a:cubicBezTo>
                          <a:pt x="367" y="31"/>
                          <a:pt x="189" y="0"/>
                          <a:pt x="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Google Shape;607;p23"/>
                  <p:cNvSpPr>
                    <a:spLocks/>
                  </p:cNvSpPr>
                  <p:nvPr/>
                </p:nvSpPr>
                <p:spPr bwMode="auto">
                  <a:xfrm>
                    <a:off x="3473216" y="2472345"/>
                    <a:ext cx="67218" cy="31943"/>
                  </a:xfrm>
                  <a:custGeom>
                    <a:avLst/>
                    <a:gdLst>
                      <a:gd name="T0" fmla="*/ 1964 w 2361"/>
                      <a:gd name="T1" fmla="*/ 28 h 1122"/>
                      <a:gd name="T2" fmla="*/ 1310 w 2361"/>
                      <a:gd name="T3" fmla="*/ 199 h 1122"/>
                      <a:gd name="T4" fmla="*/ 31972 w 2361"/>
                      <a:gd name="T5" fmla="*/ 19132 h 1122"/>
                      <a:gd name="T6" fmla="*/ 65197 w 2361"/>
                      <a:gd name="T7" fmla="*/ 31943 h 1122"/>
                      <a:gd name="T8" fmla="*/ 66535 w 2361"/>
                      <a:gd name="T9" fmla="*/ 31516 h 1122"/>
                      <a:gd name="T10" fmla="*/ 35246 w 2361"/>
                      <a:gd name="T11" fmla="*/ 12612 h 1122"/>
                      <a:gd name="T12" fmla="*/ 1964 w 2361"/>
                      <a:gd name="T13" fmla="*/ 28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69" y="1"/>
                        </a:moveTo>
                        <a:cubicBezTo>
                          <a:pt x="56" y="1"/>
                          <a:pt x="48" y="3"/>
                          <a:pt x="46" y="7"/>
                        </a:cubicBezTo>
                        <a:cubicBezTo>
                          <a:pt x="0" y="76"/>
                          <a:pt x="504" y="374"/>
                          <a:pt x="1123" y="672"/>
                        </a:cubicBezTo>
                        <a:cubicBezTo>
                          <a:pt x="1674" y="947"/>
                          <a:pt x="2141" y="1122"/>
                          <a:pt x="2290" y="1122"/>
                        </a:cubicBezTo>
                        <a:cubicBezTo>
                          <a:pt x="2315" y="1122"/>
                          <a:pt x="2331" y="1117"/>
                          <a:pt x="2337" y="1107"/>
                        </a:cubicBezTo>
                        <a:cubicBezTo>
                          <a:pt x="2360" y="1061"/>
                          <a:pt x="1879" y="741"/>
                          <a:pt x="1238" y="443"/>
                        </a:cubicBezTo>
                        <a:cubicBezTo>
                          <a:pt x="682" y="176"/>
                          <a:pt x="183" y="1"/>
                          <a:pt x="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5" name="Google Shape;608;p23"/>
              <p:cNvGrpSpPr>
                <a:grpSpLocks/>
              </p:cNvGrpSpPr>
              <p:nvPr/>
            </p:nvGrpSpPr>
            <p:grpSpPr bwMode="auto">
              <a:xfrm rot="-6101652">
                <a:off x="7883645" y="1096669"/>
                <a:ext cx="309233" cy="272446"/>
                <a:chOff x="3890683" y="1390057"/>
                <a:chExt cx="309215" cy="272430"/>
              </a:xfrm>
            </p:grpSpPr>
            <p:sp>
              <p:nvSpPr>
                <p:cNvPr id="36" name="Google Shape;609;p23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610;p23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611;p23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oogle Shape;612;p23"/>
            <p:cNvGrpSpPr>
              <a:grpSpLocks/>
            </p:cNvGrpSpPr>
            <p:nvPr/>
          </p:nvGrpSpPr>
          <p:grpSpPr bwMode="auto">
            <a:xfrm>
              <a:off x="12954" y="3650034"/>
              <a:ext cx="1580570" cy="1587478"/>
              <a:chOff x="12954" y="3650034"/>
              <a:chExt cx="1580570" cy="1587478"/>
            </a:xfrm>
          </p:grpSpPr>
          <p:sp>
            <p:nvSpPr>
              <p:cNvPr id="6" name="Google Shape;613;p23"/>
              <p:cNvSpPr>
                <a:spLocks/>
              </p:cNvSpPr>
              <p:nvPr/>
            </p:nvSpPr>
            <p:spPr bwMode="auto">
              <a:xfrm rot="566062">
                <a:off x="326421" y="4762032"/>
                <a:ext cx="298736" cy="225309"/>
              </a:xfrm>
              <a:custGeom>
                <a:avLst/>
                <a:gdLst>
                  <a:gd name="T0" fmla="*/ 224278 w 39411"/>
                  <a:gd name="T1" fmla="*/ 8 h 29724"/>
                  <a:gd name="T2" fmla="*/ 156148 w 39411"/>
                  <a:gd name="T3" fmla="*/ 44692 h 29724"/>
                  <a:gd name="T4" fmla="*/ 96645 w 39411"/>
                  <a:gd name="T5" fmla="*/ 8793 h 29724"/>
                  <a:gd name="T6" fmla="*/ 32844 w 39411"/>
                  <a:gd name="T7" fmla="*/ 118324 h 29724"/>
                  <a:gd name="T8" fmla="*/ 155974 w 39411"/>
                  <a:gd name="T9" fmla="*/ 225309 h 29724"/>
                  <a:gd name="T10" fmla="*/ 292998 w 39411"/>
                  <a:gd name="T11" fmla="*/ 57540 h 29724"/>
                  <a:gd name="T12" fmla="*/ 224278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7" name="Google Shape;614;p23"/>
              <p:cNvGrpSpPr>
                <a:grpSpLocks/>
              </p:cNvGrpSpPr>
              <p:nvPr/>
            </p:nvGrpSpPr>
            <p:grpSpPr bwMode="auto">
              <a:xfrm rot="-956677">
                <a:off x="165089" y="3800595"/>
                <a:ext cx="1276299" cy="1286358"/>
                <a:chOff x="119418" y="3221570"/>
                <a:chExt cx="1276336" cy="1286395"/>
              </a:xfrm>
            </p:grpSpPr>
            <p:grpSp>
              <p:nvGrpSpPr>
                <p:cNvPr id="8" name="Google Shape;615;p23"/>
                <p:cNvGrpSpPr>
                  <a:grpSpLocks/>
                </p:cNvGrpSpPr>
                <p:nvPr/>
              </p:nvGrpSpPr>
              <p:grpSpPr bwMode="auto">
                <a:xfrm>
                  <a:off x="487592" y="3704885"/>
                  <a:ext cx="908163" cy="803080"/>
                  <a:chOff x="2340166" y="2044486"/>
                  <a:chExt cx="742327" cy="656433"/>
                </a:xfrm>
              </p:grpSpPr>
              <p:sp>
                <p:nvSpPr>
                  <p:cNvPr id="12" name="Google Shape;616;p23"/>
                  <p:cNvSpPr>
                    <a:spLocks/>
                  </p:cNvSpPr>
                  <p:nvPr/>
                </p:nvSpPr>
                <p:spPr bwMode="auto">
                  <a:xfrm>
                    <a:off x="2340166" y="2044486"/>
                    <a:ext cx="742327" cy="656433"/>
                  </a:xfrm>
                  <a:custGeom>
                    <a:avLst/>
                    <a:gdLst>
                      <a:gd name="T0" fmla="*/ 208514 w 26074"/>
                      <a:gd name="T1" fmla="*/ 28 h 23057"/>
                      <a:gd name="T2" fmla="*/ 101752 w 26074"/>
                      <a:gd name="T3" fmla="*/ 47773 h 23057"/>
                      <a:gd name="T4" fmla="*/ 131133 w 26074"/>
                      <a:gd name="T5" fmla="*/ 263689 h 23057"/>
                      <a:gd name="T6" fmla="*/ 443563 w 26074"/>
                      <a:gd name="T7" fmla="*/ 595052 h 23057"/>
                      <a:gd name="T8" fmla="*/ 563934 w 26074"/>
                      <a:gd name="T9" fmla="*/ 656433 h 23057"/>
                      <a:gd name="T10" fmla="*/ 677074 w 26074"/>
                      <a:gd name="T11" fmla="*/ 598952 h 23057"/>
                      <a:gd name="T12" fmla="*/ 650995 w 26074"/>
                      <a:gd name="T13" fmla="*/ 408488 h 23057"/>
                      <a:gd name="T14" fmla="*/ 331362 w 26074"/>
                      <a:gd name="T15" fmla="*/ 73880 h 23057"/>
                      <a:gd name="T16" fmla="*/ 208514 w 26074"/>
                      <a:gd name="T17" fmla="*/ 28 h 2305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074" h="23057" extrusionOk="0">
                        <a:moveTo>
                          <a:pt x="7324" y="1"/>
                        </a:moveTo>
                        <a:cubicBezTo>
                          <a:pt x="6259" y="1"/>
                          <a:pt x="5016" y="448"/>
                          <a:pt x="3574" y="1678"/>
                        </a:cubicBezTo>
                        <a:cubicBezTo>
                          <a:pt x="3574" y="1678"/>
                          <a:pt x="0" y="4771"/>
                          <a:pt x="4606" y="9262"/>
                        </a:cubicBezTo>
                        <a:cubicBezTo>
                          <a:pt x="4606" y="9262"/>
                          <a:pt x="12808" y="18129"/>
                          <a:pt x="15580" y="20901"/>
                        </a:cubicBezTo>
                        <a:cubicBezTo>
                          <a:pt x="16449" y="21756"/>
                          <a:pt x="17935" y="23057"/>
                          <a:pt x="19808" y="23057"/>
                        </a:cubicBezTo>
                        <a:cubicBezTo>
                          <a:pt x="20997" y="23057"/>
                          <a:pt x="22341" y="22533"/>
                          <a:pt x="23782" y="21038"/>
                        </a:cubicBezTo>
                        <a:cubicBezTo>
                          <a:pt x="23782" y="21038"/>
                          <a:pt x="26073" y="17968"/>
                          <a:pt x="22866" y="14348"/>
                        </a:cubicBezTo>
                        <a:cubicBezTo>
                          <a:pt x="20254" y="11370"/>
                          <a:pt x="14343" y="5481"/>
                          <a:pt x="11639" y="2595"/>
                        </a:cubicBezTo>
                        <a:cubicBezTo>
                          <a:pt x="10765" y="1660"/>
                          <a:pt x="9374" y="1"/>
                          <a:pt x="732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13" name="Google Shape;617;p23"/>
                  <p:cNvSpPr/>
                  <p:nvPr/>
                </p:nvSpPr>
                <p:spPr>
                  <a:xfrm>
                    <a:off x="2591278" y="2245274"/>
                    <a:ext cx="273822" cy="261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44" h="9176" extrusionOk="0">
                        <a:moveTo>
                          <a:pt x="4714" y="1"/>
                        </a:moveTo>
                        <a:cubicBezTo>
                          <a:pt x="4676" y="1"/>
                          <a:pt x="4640" y="4"/>
                          <a:pt x="4605" y="11"/>
                        </a:cubicBezTo>
                        <a:cubicBezTo>
                          <a:pt x="2566" y="423"/>
                          <a:pt x="0" y="3081"/>
                          <a:pt x="138" y="3998"/>
                        </a:cubicBezTo>
                        <a:cubicBezTo>
                          <a:pt x="344" y="5510"/>
                          <a:pt x="3987" y="9176"/>
                          <a:pt x="4674" y="9176"/>
                        </a:cubicBezTo>
                        <a:cubicBezTo>
                          <a:pt x="7813" y="9176"/>
                          <a:pt x="9531" y="5670"/>
                          <a:pt x="9577" y="5029"/>
                        </a:cubicBezTo>
                        <a:cubicBezTo>
                          <a:pt x="9644" y="4315"/>
                          <a:pt x="6088" y="1"/>
                          <a:pt x="471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4" name="Google Shape;618;p23"/>
                  <p:cNvSpPr/>
                  <p:nvPr/>
                </p:nvSpPr>
                <p:spPr>
                  <a:xfrm>
                    <a:off x="2522155" y="2178673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078" y="1420"/>
                          <a:pt x="1086" y="1420"/>
                          <a:pt x="1094" y="1420"/>
                        </a:cubicBezTo>
                        <a:cubicBezTo>
                          <a:pt x="1988" y="1420"/>
                          <a:pt x="2048" y="113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5" name="Google Shape;619;p23"/>
                  <p:cNvSpPr/>
                  <p:nvPr/>
                </p:nvSpPr>
                <p:spPr>
                  <a:xfrm>
                    <a:off x="2565319" y="2221184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8" y="1421"/>
                          <a:pt x="1070" y="1420"/>
                        </a:cubicBezTo>
                        <a:cubicBezTo>
                          <a:pt x="1941" y="1397"/>
                          <a:pt x="2010" y="137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6" name="Google Shape;620;p23"/>
                  <p:cNvSpPr/>
                  <p:nvPr/>
                </p:nvSpPr>
                <p:spPr>
                  <a:xfrm>
                    <a:off x="2536057" y="2078411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1" h="1422" extrusionOk="0">
                        <a:moveTo>
                          <a:pt x="967" y="0"/>
                        </a:moveTo>
                        <a:cubicBezTo>
                          <a:pt x="87" y="0"/>
                          <a:pt x="0" y="1421"/>
                          <a:pt x="1023" y="1421"/>
                        </a:cubicBezTo>
                        <a:cubicBezTo>
                          <a:pt x="1046" y="1421"/>
                          <a:pt x="1068" y="1421"/>
                          <a:pt x="1091" y="1419"/>
                        </a:cubicBezTo>
                        <a:cubicBezTo>
                          <a:pt x="1962" y="1396"/>
                          <a:pt x="2031" y="136"/>
                          <a:pt x="1160" y="22"/>
                        </a:cubicBezTo>
                        <a:cubicBezTo>
                          <a:pt x="1092" y="7"/>
                          <a:pt x="1027" y="0"/>
                          <a:pt x="9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7" name="Google Shape;621;p23"/>
                  <p:cNvSpPr/>
                  <p:nvPr/>
                </p:nvSpPr>
                <p:spPr>
                  <a:xfrm>
                    <a:off x="2430886" y="2167196"/>
                    <a:ext cx="58398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6" h="1422" extrusionOk="0">
                        <a:moveTo>
                          <a:pt x="968" y="0"/>
                        </a:moveTo>
                        <a:cubicBezTo>
                          <a:pt x="89" y="0"/>
                          <a:pt x="0" y="1421"/>
                          <a:pt x="1003" y="1421"/>
                        </a:cubicBezTo>
                        <a:cubicBezTo>
                          <a:pt x="1025" y="1421"/>
                          <a:pt x="1047" y="1421"/>
                          <a:pt x="1070" y="1419"/>
                        </a:cubicBezTo>
                        <a:cubicBezTo>
                          <a:pt x="1986" y="1419"/>
                          <a:pt x="2055" y="90"/>
                          <a:pt x="1161" y="22"/>
                        </a:cubicBezTo>
                        <a:cubicBezTo>
                          <a:pt x="1093" y="7"/>
                          <a:pt x="1029" y="0"/>
                          <a:pt x="9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8" name="Google Shape;622;p23"/>
                  <p:cNvSpPr/>
                  <p:nvPr/>
                </p:nvSpPr>
                <p:spPr>
                  <a:xfrm>
                    <a:off x="2630000" y="2182549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" h="1422" extrusionOk="0">
                        <a:moveTo>
                          <a:pt x="966" y="0"/>
                        </a:moveTo>
                        <a:cubicBezTo>
                          <a:pt x="87" y="0"/>
                          <a:pt x="0" y="1421"/>
                          <a:pt x="1023" y="1421"/>
                        </a:cubicBezTo>
                        <a:cubicBezTo>
                          <a:pt x="1045" y="1421"/>
                          <a:pt x="1068" y="1420"/>
                          <a:pt x="1091" y="1419"/>
                        </a:cubicBezTo>
                        <a:cubicBezTo>
                          <a:pt x="1099" y="1419"/>
                          <a:pt x="1106" y="1419"/>
                          <a:pt x="1114" y="1419"/>
                        </a:cubicBezTo>
                        <a:cubicBezTo>
                          <a:pt x="1986" y="1419"/>
                          <a:pt x="2046" y="90"/>
                          <a:pt x="1160" y="22"/>
                        </a:cubicBezTo>
                        <a:cubicBezTo>
                          <a:pt x="1092" y="7"/>
                          <a:pt x="1027" y="0"/>
                          <a:pt x="96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19" name="Google Shape;623;p23"/>
                  <p:cNvSpPr/>
                  <p:nvPr/>
                </p:nvSpPr>
                <p:spPr>
                  <a:xfrm>
                    <a:off x="2519304" y="2271182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2" h="1422" extrusionOk="0">
                        <a:moveTo>
                          <a:pt x="967" y="0"/>
                        </a:moveTo>
                        <a:cubicBezTo>
                          <a:pt x="88" y="0"/>
                          <a:pt x="1" y="1421"/>
                          <a:pt x="1024" y="1421"/>
                        </a:cubicBezTo>
                        <a:cubicBezTo>
                          <a:pt x="1046" y="1421"/>
                          <a:pt x="1068" y="1421"/>
                          <a:pt x="1092" y="1419"/>
                        </a:cubicBezTo>
                        <a:cubicBezTo>
                          <a:pt x="1962" y="1396"/>
                          <a:pt x="2031" y="113"/>
                          <a:pt x="1160" y="22"/>
                        </a:cubicBezTo>
                        <a:cubicBezTo>
                          <a:pt x="1092" y="7"/>
                          <a:pt x="1028" y="0"/>
                          <a:pt x="9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0" name="Google Shape;624;p23"/>
                  <p:cNvSpPr/>
                  <p:nvPr/>
                </p:nvSpPr>
                <p:spPr>
                  <a:xfrm>
                    <a:off x="2481536" y="2119203"/>
                    <a:ext cx="57100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422" extrusionOk="0">
                        <a:moveTo>
                          <a:pt x="968" y="1"/>
                        </a:moveTo>
                        <a:cubicBezTo>
                          <a:pt x="89" y="1"/>
                          <a:pt x="0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941" y="1397"/>
                          <a:pt x="2009" y="137"/>
                          <a:pt x="1162" y="22"/>
                        </a:cubicBezTo>
                        <a:cubicBezTo>
                          <a:pt x="1093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1" name="Google Shape;625;p23"/>
                  <p:cNvSpPr/>
                  <p:nvPr/>
                </p:nvSpPr>
                <p:spPr>
                  <a:xfrm>
                    <a:off x="2577389" y="2132953"/>
                    <a:ext cx="59696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9" h="1422" extrusionOk="0">
                        <a:moveTo>
                          <a:pt x="970" y="1"/>
                        </a:moveTo>
                        <a:cubicBezTo>
                          <a:pt x="107" y="1"/>
                          <a:pt x="1" y="1422"/>
                          <a:pt x="1023" y="1422"/>
                        </a:cubicBezTo>
                        <a:cubicBezTo>
                          <a:pt x="1045" y="1422"/>
                          <a:pt x="1068" y="1421"/>
                          <a:pt x="1091" y="1420"/>
                        </a:cubicBezTo>
                        <a:cubicBezTo>
                          <a:pt x="1099" y="1420"/>
                          <a:pt x="1106" y="1420"/>
                          <a:pt x="1114" y="1420"/>
                        </a:cubicBezTo>
                        <a:cubicBezTo>
                          <a:pt x="2008" y="1420"/>
                          <a:pt x="2068" y="113"/>
                          <a:pt x="1160" y="22"/>
                        </a:cubicBezTo>
                        <a:cubicBezTo>
                          <a:pt x="1093" y="8"/>
                          <a:pt x="1029" y="1"/>
                          <a:pt x="97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2" name="Google Shape;626;p23"/>
                  <p:cNvSpPr/>
                  <p:nvPr/>
                </p:nvSpPr>
                <p:spPr>
                  <a:xfrm>
                    <a:off x="2470818" y="2221319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078" y="1420"/>
                          <a:pt x="1085" y="1420"/>
                          <a:pt x="1093" y="1420"/>
                        </a:cubicBezTo>
                        <a:cubicBezTo>
                          <a:pt x="1988" y="1420"/>
                          <a:pt x="2048" y="90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3" name="Google Shape;627;p23"/>
                  <p:cNvSpPr/>
                  <p:nvPr/>
                </p:nvSpPr>
                <p:spPr>
                  <a:xfrm>
                    <a:off x="2866604" y="2525464"/>
                    <a:ext cx="55803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" h="1417" extrusionOk="0">
                        <a:moveTo>
                          <a:pt x="954" y="0"/>
                        </a:moveTo>
                        <a:cubicBezTo>
                          <a:pt x="42" y="0"/>
                          <a:pt x="1" y="1417"/>
                          <a:pt x="970" y="1417"/>
                        </a:cubicBezTo>
                        <a:cubicBezTo>
                          <a:pt x="1018" y="1417"/>
                          <a:pt x="1069" y="1413"/>
                          <a:pt x="1121" y="1406"/>
                        </a:cubicBezTo>
                        <a:cubicBezTo>
                          <a:pt x="1969" y="1314"/>
                          <a:pt x="1923" y="77"/>
                          <a:pt x="1076" y="8"/>
                        </a:cubicBezTo>
                        <a:cubicBezTo>
                          <a:pt x="1034" y="3"/>
                          <a:pt x="993" y="0"/>
                          <a:pt x="95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4" name="Google Shape;628;p23"/>
                  <p:cNvSpPr/>
                  <p:nvPr/>
                </p:nvSpPr>
                <p:spPr>
                  <a:xfrm>
                    <a:off x="2912927" y="2562876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7" h="1417" extrusionOk="0">
                        <a:moveTo>
                          <a:pt x="930" y="0"/>
                        </a:moveTo>
                        <a:cubicBezTo>
                          <a:pt x="30" y="0"/>
                          <a:pt x="0" y="1416"/>
                          <a:pt x="964" y="1416"/>
                        </a:cubicBezTo>
                        <a:cubicBezTo>
                          <a:pt x="1006" y="1416"/>
                          <a:pt x="1048" y="1414"/>
                          <a:pt x="1093" y="1408"/>
                        </a:cubicBezTo>
                        <a:cubicBezTo>
                          <a:pt x="1987" y="1317"/>
                          <a:pt x="1941" y="34"/>
                          <a:pt x="1070" y="11"/>
                        </a:cubicBezTo>
                        <a:cubicBezTo>
                          <a:pt x="1021" y="4"/>
                          <a:pt x="975" y="0"/>
                          <a:pt x="93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5" name="Google Shape;629;p23"/>
                  <p:cNvSpPr/>
                  <p:nvPr/>
                </p:nvSpPr>
                <p:spPr>
                  <a:xfrm>
                    <a:off x="2870549" y="2422928"/>
                    <a:ext cx="54505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" h="1417" extrusionOk="0">
                        <a:moveTo>
                          <a:pt x="955" y="0"/>
                        </a:moveTo>
                        <a:cubicBezTo>
                          <a:pt x="42" y="0"/>
                          <a:pt x="0" y="1416"/>
                          <a:pt x="951" y="1416"/>
                        </a:cubicBezTo>
                        <a:cubicBezTo>
                          <a:pt x="998" y="1416"/>
                          <a:pt x="1047" y="1413"/>
                          <a:pt x="1099" y="1406"/>
                        </a:cubicBezTo>
                        <a:cubicBezTo>
                          <a:pt x="1947" y="1314"/>
                          <a:pt x="1924" y="54"/>
                          <a:pt x="1076" y="8"/>
                        </a:cubicBezTo>
                        <a:cubicBezTo>
                          <a:pt x="1034" y="3"/>
                          <a:pt x="993" y="0"/>
                          <a:pt x="95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6" name="Google Shape;630;p23"/>
                  <p:cNvSpPr/>
                  <p:nvPr/>
                </p:nvSpPr>
                <p:spPr>
                  <a:xfrm>
                    <a:off x="2771593" y="2519296"/>
                    <a:ext cx="55803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7" h="1420" extrusionOk="0">
                        <a:moveTo>
                          <a:pt x="932" y="0"/>
                        </a:moveTo>
                        <a:cubicBezTo>
                          <a:pt x="36" y="0"/>
                          <a:pt x="0" y="1419"/>
                          <a:pt x="947" y="1419"/>
                        </a:cubicBezTo>
                        <a:cubicBezTo>
                          <a:pt x="993" y="1419"/>
                          <a:pt x="1042" y="1416"/>
                          <a:pt x="1093" y="1409"/>
                        </a:cubicBezTo>
                        <a:cubicBezTo>
                          <a:pt x="1987" y="1340"/>
                          <a:pt x="1941" y="34"/>
                          <a:pt x="1070" y="11"/>
                        </a:cubicBezTo>
                        <a:cubicBezTo>
                          <a:pt x="1022" y="4"/>
                          <a:pt x="976" y="0"/>
                          <a:pt x="93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7" name="Google Shape;631;p23"/>
                  <p:cNvSpPr/>
                  <p:nvPr/>
                </p:nvSpPr>
                <p:spPr>
                  <a:xfrm>
                    <a:off x="2974094" y="2519160"/>
                    <a:ext cx="55803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" h="1418" extrusionOk="0">
                        <a:moveTo>
                          <a:pt x="935" y="1"/>
                        </a:moveTo>
                        <a:cubicBezTo>
                          <a:pt x="24" y="1"/>
                          <a:pt x="1" y="1417"/>
                          <a:pt x="953" y="1417"/>
                        </a:cubicBezTo>
                        <a:cubicBezTo>
                          <a:pt x="1000" y="1417"/>
                          <a:pt x="1050" y="1414"/>
                          <a:pt x="1102" y="1406"/>
                        </a:cubicBezTo>
                        <a:cubicBezTo>
                          <a:pt x="1972" y="1338"/>
                          <a:pt x="1949" y="32"/>
                          <a:pt x="1056" y="9"/>
                        </a:cubicBezTo>
                        <a:cubicBezTo>
                          <a:pt x="1014" y="3"/>
                          <a:pt x="973" y="1"/>
                          <a:pt x="935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8" name="Google Shape;632;p23"/>
                  <p:cNvSpPr/>
                  <p:nvPr/>
                </p:nvSpPr>
                <p:spPr>
                  <a:xfrm>
                    <a:off x="2868364" y="2616082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" h="1419" extrusionOk="0">
                        <a:moveTo>
                          <a:pt x="931" y="0"/>
                        </a:moveTo>
                        <a:cubicBezTo>
                          <a:pt x="35" y="0"/>
                          <a:pt x="0" y="1419"/>
                          <a:pt x="966" y="1419"/>
                        </a:cubicBezTo>
                        <a:cubicBezTo>
                          <a:pt x="1013" y="1419"/>
                          <a:pt x="1063" y="1415"/>
                          <a:pt x="1115" y="1408"/>
                        </a:cubicBezTo>
                        <a:cubicBezTo>
                          <a:pt x="1986" y="1340"/>
                          <a:pt x="1963" y="34"/>
                          <a:pt x="1069" y="11"/>
                        </a:cubicBezTo>
                        <a:cubicBezTo>
                          <a:pt x="1021" y="4"/>
                          <a:pt x="975" y="0"/>
                          <a:pt x="93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29" name="Google Shape;633;p23"/>
                  <p:cNvSpPr/>
                  <p:nvPr/>
                </p:nvSpPr>
                <p:spPr>
                  <a:xfrm>
                    <a:off x="2818474" y="2467579"/>
                    <a:ext cx="55803" cy="39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" h="1417" extrusionOk="0">
                        <a:moveTo>
                          <a:pt x="955" y="0"/>
                        </a:moveTo>
                        <a:cubicBezTo>
                          <a:pt x="42" y="0"/>
                          <a:pt x="1" y="1416"/>
                          <a:pt x="971" y="1416"/>
                        </a:cubicBezTo>
                        <a:cubicBezTo>
                          <a:pt x="1018" y="1416"/>
                          <a:pt x="1069" y="1413"/>
                          <a:pt x="1122" y="1406"/>
                        </a:cubicBezTo>
                        <a:cubicBezTo>
                          <a:pt x="1969" y="1314"/>
                          <a:pt x="1924" y="54"/>
                          <a:pt x="1076" y="8"/>
                        </a:cubicBezTo>
                        <a:cubicBezTo>
                          <a:pt x="1034" y="3"/>
                          <a:pt x="993" y="0"/>
                          <a:pt x="95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30" name="Google Shape;634;p23"/>
                  <p:cNvSpPr/>
                  <p:nvPr/>
                </p:nvSpPr>
                <p:spPr>
                  <a:xfrm>
                    <a:off x="2925044" y="2474396"/>
                    <a:ext cx="48016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3" h="1415" extrusionOk="0">
                        <a:moveTo>
                          <a:pt x="689" y="0"/>
                        </a:moveTo>
                        <a:cubicBezTo>
                          <a:pt x="0" y="0"/>
                          <a:pt x="11" y="1414"/>
                          <a:pt x="703" y="1414"/>
                        </a:cubicBezTo>
                        <a:cubicBezTo>
                          <a:pt x="738" y="1414"/>
                          <a:pt x="774" y="1411"/>
                          <a:pt x="812" y="1404"/>
                        </a:cubicBezTo>
                        <a:cubicBezTo>
                          <a:pt x="1682" y="1335"/>
                          <a:pt x="1659" y="29"/>
                          <a:pt x="766" y="6"/>
                        </a:cubicBezTo>
                        <a:cubicBezTo>
                          <a:pt x="739" y="2"/>
                          <a:pt x="713" y="0"/>
                          <a:pt x="68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31" name="Google Shape;635;p23"/>
                  <p:cNvSpPr/>
                  <p:nvPr/>
                </p:nvSpPr>
                <p:spPr>
                  <a:xfrm>
                    <a:off x="2825018" y="2570515"/>
                    <a:ext cx="49314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3" h="1418" extrusionOk="0">
                        <a:moveTo>
                          <a:pt x="693" y="1"/>
                        </a:moveTo>
                        <a:cubicBezTo>
                          <a:pt x="0" y="1"/>
                          <a:pt x="34" y="1417"/>
                          <a:pt x="725" y="1417"/>
                        </a:cubicBezTo>
                        <a:cubicBezTo>
                          <a:pt x="759" y="1417"/>
                          <a:pt x="795" y="1414"/>
                          <a:pt x="832" y="1407"/>
                        </a:cubicBezTo>
                        <a:cubicBezTo>
                          <a:pt x="1703" y="1338"/>
                          <a:pt x="1680" y="32"/>
                          <a:pt x="786" y="9"/>
                        </a:cubicBezTo>
                        <a:cubicBezTo>
                          <a:pt x="754" y="4"/>
                          <a:pt x="723" y="1"/>
                          <a:pt x="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</p:grpSp>
            <p:grpSp>
              <p:nvGrpSpPr>
                <p:cNvPr id="9" name="Google Shape;636;p23"/>
                <p:cNvGrpSpPr>
                  <a:grpSpLocks/>
                </p:cNvGrpSpPr>
                <p:nvPr/>
              </p:nvGrpSpPr>
              <p:grpSpPr bwMode="auto">
                <a:xfrm rot="-2700000">
                  <a:off x="184360" y="3344515"/>
                  <a:ext cx="511605" cy="395599"/>
                  <a:chOff x="3804263" y="1648281"/>
                  <a:chExt cx="511610" cy="395602"/>
                </a:xfrm>
              </p:grpSpPr>
              <p:sp>
                <p:nvSpPr>
                  <p:cNvPr id="10" name="Google Shape;637;p23"/>
                  <p:cNvSpPr>
                    <a:spLocks/>
                  </p:cNvSpPr>
                  <p:nvPr/>
                </p:nvSpPr>
                <p:spPr bwMode="auto">
                  <a:xfrm rot="4744281" flipH="1">
                    <a:off x="3780984" y="1810603"/>
                    <a:ext cx="266315" cy="172394"/>
                  </a:xfrm>
                  <a:custGeom>
                    <a:avLst/>
                    <a:gdLst>
                      <a:gd name="T0" fmla="*/ 6575 w 5387"/>
                      <a:gd name="T1" fmla="*/ 692 h 3487"/>
                      <a:gd name="T2" fmla="*/ 265277 w 5387"/>
                      <a:gd name="T3" fmla="*/ 168241 h 3487"/>
                      <a:gd name="T4" fmla="*/ 92842 w 5387"/>
                      <a:gd name="T5" fmla="*/ 111584 h 3487"/>
                      <a:gd name="T6" fmla="*/ 6575 w 5387"/>
                      <a:gd name="T7" fmla="*/ 692 h 34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387" h="3487" extrusionOk="0">
                        <a:moveTo>
                          <a:pt x="133" y="14"/>
                        </a:moveTo>
                        <a:cubicBezTo>
                          <a:pt x="714" y="205"/>
                          <a:pt x="5075" y="3029"/>
                          <a:pt x="5366" y="3403"/>
                        </a:cubicBezTo>
                        <a:cubicBezTo>
                          <a:pt x="5657" y="3777"/>
                          <a:pt x="2750" y="2822"/>
                          <a:pt x="1878" y="2257"/>
                        </a:cubicBezTo>
                        <a:cubicBezTo>
                          <a:pt x="1006" y="1692"/>
                          <a:pt x="-448" y="-177"/>
                          <a:pt x="133" y="1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" name="Google Shape;638;p23"/>
                  <p:cNvSpPr>
                    <a:spLocks/>
                  </p:cNvSpPr>
                  <p:nvPr/>
                </p:nvSpPr>
                <p:spPr bwMode="auto">
                  <a:xfrm rot="9428378" flipH="1">
                    <a:off x="4026539" y="1693240"/>
                    <a:ext cx="266309" cy="172389"/>
                  </a:xfrm>
                  <a:custGeom>
                    <a:avLst/>
                    <a:gdLst>
                      <a:gd name="T0" fmla="*/ 6575 w 5387"/>
                      <a:gd name="T1" fmla="*/ 692 h 3487"/>
                      <a:gd name="T2" fmla="*/ 265271 w 5387"/>
                      <a:gd name="T3" fmla="*/ 168236 h 3487"/>
                      <a:gd name="T4" fmla="*/ 92840 w 5387"/>
                      <a:gd name="T5" fmla="*/ 111581 h 3487"/>
                      <a:gd name="T6" fmla="*/ 6575 w 5387"/>
                      <a:gd name="T7" fmla="*/ 692 h 34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387" h="3487" extrusionOk="0">
                        <a:moveTo>
                          <a:pt x="133" y="14"/>
                        </a:moveTo>
                        <a:cubicBezTo>
                          <a:pt x="714" y="205"/>
                          <a:pt x="5075" y="3029"/>
                          <a:pt x="5366" y="3403"/>
                        </a:cubicBezTo>
                        <a:cubicBezTo>
                          <a:pt x="5657" y="3777"/>
                          <a:pt x="2750" y="2822"/>
                          <a:pt x="1878" y="2257"/>
                        </a:cubicBezTo>
                        <a:cubicBezTo>
                          <a:pt x="1006" y="1692"/>
                          <a:pt x="-448" y="-177"/>
                          <a:pt x="133" y="1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577" name="Google Shape;577;p23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816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24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640" name="Google Shape;640;p24"/>
          <p:cNvSpPr txBox="1">
            <a:spLocks noGrp="1"/>
          </p:cNvSpPr>
          <p:nvPr>
            <p:ph type="title"/>
          </p:nvPr>
        </p:nvSpPr>
        <p:spPr>
          <a:xfrm>
            <a:off x="1369567" y="4184067"/>
            <a:ext cx="644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1" name="Google Shape;641;p24"/>
          <p:cNvSpPr txBox="1">
            <a:spLocks noGrp="1"/>
          </p:cNvSpPr>
          <p:nvPr>
            <p:ph type="subTitle" idx="1"/>
          </p:nvPr>
        </p:nvSpPr>
        <p:spPr>
          <a:xfrm>
            <a:off x="1369567" y="1715567"/>
            <a:ext cx="6440000" cy="2520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078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651;p25"/>
          <p:cNvGrpSpPr>
            <a:grpSpLocks/>
          </p:cNvGrpSpPr>
          <p:nvPr/>
        </p:nvGrpSpPr>
        <p:grpSpPr bwMode="auto">
          <a:xfrm>
            <a:off x="9478434" y="263526"/>
            <a:ext cx="2290233" cy="1693863"/>
            <a:chOff x="7109429" y="197964"/>
            <a:chExt cx="1717123" cy="1270538"/>
          </a:xfrm>
        </p:grpSpPr>
        <p:sp>
          <p:nvSpPr>
            <p:cNvPr id="10" name="Google Shape;652;p25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653;p25"/>
            <p:cNvSpPr>
              <a:spLocks/>
            </p:cNvSpPr>
            <p:nvPr/>
          </p:nvSpPr>
          <p:spPr bwMode="auto">
            <a:xfrm rot="10604852" flipH="1">
              <a:off x="7563923" y="1288715"/>
              <a:ext cx="266331" cy="172370"/>
            </a:xfrm>
            <a:custGeom>
              <a:avLst/>
              <a:gdLst>
                <a:gd name="T0" fmla="*/ 6575 w 5387"/>
                <a:gd name="T1" fmla="*/ 692 h 3487"/>
                <a:gd name="T2" fmla="*/ 265293 w 5387"/>
                <a:gd name="T3" fmla="*/ 168218 h 3487"/>
                <a:gd name="T4" fmla="*/ 92848 w 5387"/>
                <a:gd name="T5" fmla="*/ 11156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Google Shape;654;p25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655;p25"/>
            <p:cNvSpPr>
              <a:spLocks/>
            </p:cNvSpPr>
            <p:nvPr/>
          </p:nvSpPr>
          <p:spPr bwMode="auto">
            <a:xfrm rot="13500246" flipH="1">
              <a:off x="8538305" y="973408"/>
              <a:ext cx="266300" cy="172400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47 h 3487"/>
                <a:gd name="T4" fmla="*/ 92837 w 5387"/>
                <a:gd name="T5" fmla="*/ 11158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oogle Shape;656;p25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22" name="Google Shape;657;p25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658;p25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659;p25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5" name="Google Shape;660;p25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16" name="Google Shape;661;p25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662;p25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663;p25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664;p25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665;p25"/>
              <p:cNvSpPr/>
              <p:nvPr/>
            </p:nvSpPr>
            <p:spPr>
              <a:xfrm>
                <a:off x="1821271" y="2325407"/>
                <a:ext cx="236461" cy="145272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1" name="Google Shape;666;p25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644" name="Google Shape;644;p25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5"/>
          <p:cNvSpPr txBox="1">
            <a:spLocks noGrp="1"/>
          </p:cNvSpPr>
          <p:nvPr>
            <p:ph type="title" idx="2"/>
          </p:nvPr>
        </p:nvSpPr>
        <p:spPr>
          <a:xfrm flipH="1">
            <a:off x="4789103" y="3601133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6" name="Google Shape;646;p25"/>
          <p:cNvSpPr txBox="1">
            <a:spLocks noGrp="1"/>
          </p:cNvSpPr>
          <p:nvPr>
            <p:ph type="subTitle" idx="1"/>
          </p:nvPr>
        </p:nvSpPr>
        <p:spPr>
          <a:xfrm>
            <a:off x="6689600" y="3740533"/>
            <a:ext cx="45512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7" name="Google Shape;647;p25"/>
          <p:cNvSpPr txBox="1">
            <a:spLocks noGrp="1"/>
          </p:cNvSpPr>
          <p:nvPr>
            <p:ph type="title" idx="3"/>
          </p:nvPr>
        </p:nvSpPr>
        <p:spPr>
          <a:xfrm flipH="1">
            <a:off x="5332072" y="4864867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8" name="Google Shape;648;p25"/>
          <p:cNvSpPr txBox="1">
            <a:spLocks noGrp="1"/>
          </p:cNvSpPr>
          <p:nvPr>
            <p:ph type="subTitle" idx="4"/>
          </p:nvPr>
        </p:nvSpPr>
        <p:spPr>
          <a:xfrm>
            <a:off x="7230800" y="5004267"/>
            <a:ext cx="40100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9" name="Google Shape;649;p25"/>
          <p:cNvSpPr txBox="1">
            <a:spLocks noGrp="1"/>
          </p:cNvSpPr>
          <p:nvPr>
            <p:ph type="title" idx="5"/>
          </p:nvPr>
        </p:nvSpPr>
        <p:spPr>
          <a:xfrm flipH="1">
            <a:off x="4246133" y="2337400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5"/>
          <p:cNvSpPr txBox="1">
            <a:spLocks noGrp="1"/>
          </p:cNvSpPr>
          <p:nvPr>
            <p:ph type="subTitle" idx="6"/>
          </p:nvPr>
        </p:nvSpPr>
        <p:spPr>
          <a:xfrm>
            <a:off x="6144867" y="2476833"/>
            <a:ext cx="50960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868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70;p26"/>
          <p:cNvGrpSpPr>
            <a:grpSpLocks/>
          </p:cNvGrpSpPr>
          <p:nvPr/>
        </p:nvGrpSpPr>
        <p:grpSpPr bwMode="auto">
          <a:xfrm flipH="1">
            <a:off x="433918" y="323850"/>
            <a:ext cx="11324167" cy="6210300"/>
            <a:chOff x="342229" y="310413"/>
            <a:chExt cx="8493200" cy="4656939"/>
          </a:xfrm>
        </p:grpSpPr>
        <p:grpSp>
          <p:nvGrpSpPr>
            <p:cNvPr id="5" name="Google Shape;671;p26"/>
            <p:cNvGrpSpPr>
              <a:grpSpLocks/>
            </p:cNvGrpSpPr>
            <p:nvPr/>
          </p:nvGrpSpPr>
          <p:grpSpPr bwMode="auto">
            <a:xfrm>
              <a:off x="7068466" y="310413"/>
              <a:ext cx="1766962" cy="1289194"/>
              <a:chOff x="7220866" y="310413"/>
              <a:chExt cx="1766962" cy="1289194"/>
            </a:xfrm>
          </p:grpSpPr>
          <p:grpSp>
            <p:nvGrpSpPr>
              <p:cNvPr id="17" name="Google Shape;672;p26"/>
              <p:cNvGrpSpPr>
                <a:grpSpLocks/>
              </p:cNvGrpSpPr>
              <p:nvPr/>
            </p:nvGrpSpPr>
            <p:grpSpPr bwMode="auto">
              <a:xfrm>
                <a:off x="7855428" y="310413"/>
                <a:ext cx="1132401" cy="1124818"/>
                <a:chOff x="2399528" y="668550"/>
                <a:chExt cx="1132401" cy="1124818"/>
              </a:xfrm>
            </p:grpSpPr>
            <p:sp>
              <p:nvSpPr>
                <p:cNvPr id="22" name="Google Shape;673;p26"/>
                <p:cNvSpPr>
                  <a:spLocks/>
                </p:cNvSpPr>
                <p:nvPr/>
              </p:nvSpPr>
              <p:spPr bwMode="auto">
                <a:xfrm>
                  <a:off x="2520187" y="668550"/>
                  <a:ext cx="68527" cy="64371"/>
                </a:xfrm>
                <a:custGeom>
                  <a:avLst/>
                  <a:gdLst>
                    <a:gd name="T0" fmla="*/ 26306 w 2407"/>
                    <a:gd name="T1" fmla="*/ 28 h 2261"/>
                    <a:gd name="T2" fmla="*/ 6548 w 2407"/>
                    <a:gd name="T3" fmla="*/ 4954 h 2261"/>
                    <a:gd name="T4" fmla="*/ 7203 w 2407"/>
                    <a:gd name="T5" fmla="*/ 59104 h 2261"/>
                    <a:gd name="T6" fmla="*/ 33367 w 2407"/>
                    <a:gd name="T7" fmla="*/ 64371 h 2261"/>
                    <a:gd name="T8" fmla="*/ 68527 w 2407"/>
                    <a:gd name="T9" fmla="*/ 32342 h 2261"/>
                    <a:gd name="T10" fmla="*/ 26306 w 2407"/>
                    <a:gd name="T11" fmla="*/ 28 h 2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1" extrusionOk="0">
                      <a:moveTo>
                        <a:pt x="924" y="1"/>
                      </a:moveTo>
                      <a:cubicBezTo>
                        <a:pt x="594" y="1"/>
                        <a:pt x="316" y="73"/>
                        <a:pt x="230" y="174"/>
                      </a:cubicBezTo>
                      <a:cubicBezTo>
                        <a:pt x="70" y="357"/>
                        <a:pt x="1" y="1961"/>
                        <a:pt x="253" y="2076"/>
                      </a:cubicBezTo>
                      <a:cubicBezTo>
                        <a:pt x="596" y="2204"/>
                        <a:pt x="904" y="2261"/>
                        <a:pt x="1172" y="2261"/>
                      </a:cubicBezTo>
                      <a:cubicBezTo>
                        <a:pt x="1960" y="2261"/>
                        <a:pt x="2407" y="1769"/>
                        <a:pt x="2407" y="1136"/>
                      </a:cubicBezTo>
                      <a:cubicBezTo>
                        <a:pt x="2407" y="274"/>
                        <a:pt x="1567" y="1"/>
                        <a:pt x="924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3" name="Google Shape;674;p26"/>
                <p:cNvSpPr>
                  <a:spLocks/>
                </p:cNvSpPr>
                <p:nvPr/>
              </p:nvSpPr>
              <p:spPr bwMode="auto">
                <a:xfrm>
                  <a:off x="2575648" y="1086074"/>
                  <a:ext cx="186564" cy="140841"/>
                </a:xfrm>
                <a:custGeom>
                  <a:avLst/>
                  <a:gdLst>
                    <a:gd name="T0" fmla="*/ 93296 w 6553"/>
                    <a:gd name="T1" fmla="*/ 28 h 4947"/>
                    <a:gd name="T2" fmla="*/ 53495 w 6553"/>
                    <a:gd name="T3" fmla="*/ 996 h 4947"/>
                    <a:gd name="T4" fmla="*/ 2619 w 6553"/>
                    <a:gd name="T5" fmla="*/ 46662 h 4947"/>
                    <a:gd name="T6" fmla="*/ 37182 w 6553"/>
                    <a:gd name="T7" fmla="*/ 128855 h 4947"/>
                    <a:gd name="T8" fmla="*/ 85951 w 6553"/>
                    <a:gd name="T9" fmla="*/ 140841 h 4947"/>
                    <a:gd name="T10" fmla="*/ 93296 w 6553"/>
                    <a:gd name="T11" fmla="*/ 140585 h 4947"/>
                    <a:gd name="T12" fmla="*/ 100613 w 6553"/>
                    <a:gd name="T13" fmla="*/ 140841 h 4947"/>
                    <a:gd name="T14" fmla="*/ 149382 w 6553"/>
                    <a:gd name="T15" fmla="*/ 128855 h 4947"/>
                    <a:gd name="T16" fmla="*/ 184600 w 6553"/>
                    <a:gd name="T17" fmla="*/ 46662 h 4947"/>
                    <a:gd name="T18" fmla="*/ 133069 w 6553"/>
                    <a:gd name="T19" fmla="*/ 996 h 4947"/>
                    <a:gd name="T20" fmla="*/ 93296 w 6553"/>
                    <a:gd name="T21" fmla="*/ 28 h 49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553" h="4947" extrusionOk="0">
                      <a:moveTo>
                        <a:pt x="3277" y="1"/>
                      </a:moveTo>
                      <a:cubicBezTo>
                        <a:pt x="2807" y="1"/>
                        <a:pt x="2337" y="12"/>
                        <a:pt x="1879" y="35"/>
                      </a:cubicBezTo>
                      <a:cubicBezTo>
                        <a:pt x="825" y="81"/>
                        <a:pt x="161" y="356"/>
                        <a:pt x="92" y="1639"/>
                      </a:cubicBezTo>
                      <a:cubicBezTo>
                        <a:pt x="0" y="2738"/>
                        <a:pt x="321" y="3976"/>
                        <a:pt x="1306" y="4526"/>
                      </a:cubicBezTo>
                      <a:cubicBezTo>
                        <a:pt x="1827" y="4806"/>
                        <a:pt x="2419" y="4947"/>
                        <a:pt x="3019" y="4947"/>
                      </a:cubicBezTo>
                      <a:cubicBezTo>
                        <a:pt x="3105" y="4947"/>
                        <a:pt x="3191" y="4944"/>
                        <a:pt x="3277" y="4938"/>
                      </a:cubicBezTo>
                      <a:cubicBezTo>
                        <a:pt x="3363" y="4944"/>
                        <a:pt x="3448" y="4947"/>
                        <a:pt x="3534" y="4947"/>
                      </a:cubicBezTo>
                      <a:cubicBezTo>
                        <a:pt x="4134" y="4947"/>
                        <a:pt x="4726" y="4806"/>
                        <a:pt x="5247" y="4526"/>
                      </a:cubicBezTo>
                      <a:cubicBezTo>
                        <a:pt x="6232" y="3976"/>
                        <a:pt x="6553" y="2738"/>
                        <a:pt x="6484" y="1639"/>
                      </a:cubicBezTo>
                      <a:cubicBezTo>
                        <a:pt x="6393" y="356"/>
                        <a:pt x="5728" y="81"/>
                        <a:pt x="4674" y="35"/>
                      </a:cubicBezTo>
                      <a:cubicBezTo>
                        <a:pt x="4216" y="12"/>
                        <a:pt x="3746" y="1"/>
                        <a:pt x="3277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4" name="Google Shape;675;p26"/>
                <p:cNvSpPr>
                  <a:spLocks/>
                </p:cNvSpPr>
                <p:nvPr/>
              </p:nvSpPr>
              <p:spPr bwMode="auto">
                <a:xfrm>
                  <a:off x="2640874" y="1225353"/>
                  <a:ext cx="891054" cy="558382"/>
                </a:xfrm>
                <a:custGeom>
                  <a:avLst/>
                  <a:gdLst>
                    <a:gd name="T0" fmla="*/ 4584 w 31298"/>
                    <a:gd name="T1" fmla="*/ 0 h 19613"/>
                    <a:gd name="T2" fmla="*/ 4584 w 31298"/>
                    <a:gd name="T3" fmla="*/ 0 h 19613"/>
                    <a:gd name="T4" fmla="*/ 58079 w 31298"/>
                    <a:gd name="T5" fmla="*/ 152628 h 19613"/>
                    <a:gd name="T6" fmla="*/ 239888 w 31298"/>
                    <a:gd name="T7" fmla="*/ 229639 h 19613"/>
                    <a:gd name="T8" fmla="*/ 290935 w 31298"/>
                    <a:gd name="T9" fmla="*/ 224400 h 19613"/>
                    <a:gd name="T10" fmla="*/ 411591 w 31298"/>
                    <a:gd name="T11" fmla="*/ 189155 h 19613"/>
                    <a:gd name="T12" fmla="*/ 607294 w 31298"/>
                    <a:gd name="T13" fmla="*/ 146763 h 19613"/>
                    <a:gd name="T14" fmla="*/ 617941 w 31298"/>
                    <a:gd name="T15" fmla="*/ 146535 h 19613"/>
                    <a:gd name="T16" fmla="*/ 807551 w 31298"/>
                    <a:gd name="T17" fmla="*/ 232230 h 19613"/>
                    <a:gd name="T18" fmla="*/ 853844 w 31298"/>
                    <a:gd name="T19" fmla="*/ 388758 h 19613"/>
                    <a:gd name="T20" fmla="*/ 766441 w 31298"/>
                    <a:gd name="T21" fmla="*/ 508132 h 19613"/>
                    <a:gd name="T22" fmla="*/ 685131 w 31298"/>
                    <a:gd name="T23" fmla="*/ 525186 h 19613"/>
                    <a:gd name="T24" fmla="*/ 607948 w 31298"/>
                    <a:gd name="T25" fmla="*/ 509442 h 19613"/>
                    <a:gd name="T26" fmla="*/ 597500 w 31298"/>
                    <a:gd name="T27" fmla="*/ 526410 h 19613"/>
                    <a:gd name="T28" fmla="*/ 589671 w 31298"/>
                    <a:gd name="T29" fmla="*/ 536830 h 19613"/>
                    <a:gd name="T30" fmla="*/ 687522 w 31298"/>
                    <a:gd name="T31" fmla="*/ 558354 h 19613"/>
                    <a:gd name="T32" fmla="*/ 777544 w 31298"/>
                    <a:gd name="T33" fmla="*/ 538795 h 19613"/>
                    <a:gd name="T34" fmla="*/ 883851 w 31298"/>
                    <a:gd name="T35" fmla="*/ 392032 h 19613"/>
                    <a:gd name="T36" fmla="*/ 829075 w 31298"/>
                    <a:gd name="T37" fmla="*/ 210052 h 19613"/>
                    <a:gd name="T38" fmla="*/ 617457 w 31298"/>
                    <a:gd name="T39" fmla="*/ 113282 h 19613"/>
                    <a:gd name="T40" fmla="*/ 606639 w 31298"/>
                    <a:gd name="T41" fmla="*/ 113510 h 19613"/>
                    <a:gd name="T42" fmla="*/ 403135 w 31298"/>
                    <a:gd name="T43" fmla="*/ 157211 h 19613"/>
                    <a:gd name="T44" fmla="*/ 285070 w 31298"/>
                    <a:gd name="T45" fmla="*/ 191774 h 19613"/>
                    <a:gd name="T46" fmla="*/ 239632 w 31298"/>
                    <a:gd name="T47" fmla="*/ 196471 h 19613"/>
                    <a:gd name="T48" fmla="*/ 79602 w 31298"/>
                    <a:gd name="T49" fmla="*/ 129168 h 19613"/>
                    <a:gd name="T50" fmla="*/ 34591 w 31298"/>
                    <a:gd name="T51" fmla="*/ 1310 h 19613"/>
                    <a:gd name="T52" fmla="*/ 28071 w 31298"/>
                    <a:gd name="T53" fmla="*/ 1310 h 19613"/>
                    <a:gd name="T54" fmla="*/ 4584 w 31298"/>
                    <a:gd name="T55" fmla="*/ 0 h 1961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298" h="19613" extrusionOk="0">
                      <a:moveTo>
                        <a:pt x="161" y="0"/>
                      </a:moveTo>
                      <a:lnTo>
                        <a:pt x="161" y="0"/>
                      </a:lnTo>
                      <a:cubicBezTo>
                        <a:pt x="0" y="1970"/>
                        <a:pt x="688" y="3918"/>
                        <a:pt x="2040" y="5361"/>
                      </a:cubicBezTo>
                      <a:cubicBezTo>
                        <a:pt x="3744" y="7102"/>
                        <a:pt x="6048" y="8066"/>
                        <a:pt x="8426" y="8066"/>
                      </a:cubicBezTo>
                      <a:cubicBezTo>
                        <a:pt x="9022" y="8066"/>
                        <a:pt x="9622" y="8005"/>
                        <a:pt x="10219" y="7882"/>
                      </a:cubicBezTo>
                      <a:cubicBezTo>
                        <a:pt x="11662" y="7561"/>
                        <a:pt x="13083" y="7148"/>
                        <a:pt x="14457" y="6644"/>
                      </a:cubicBezTo>
                      <a:cubicBezTo>
                        <a:pt x="16680" y="5911"/>
                        <a:pt x="18765" y="5224"/>
                        <a:pt x="21331" y="5155"/>
                      </a:cubicBezTo>
                      <a:cubicBezTo>
                        <a:pt x="21456" y="5150"/>
                        <a:pt x="21581" y="5147"/>
                        <a:pt x="21705" y="5147"/>
                      </a:cubicBezTo>
                      <a:cubicBezTo>
                        <a:pt x="24251" y="5147"/>
                        <a:pt x="26683" y="6256"/>
                        <a:pt x="28365" y="8157"/>
                      </a:cubicBezTo>
                      <a:cubicBezTo>
                        <a:pt x="29648" y="9692"/>
                        <a:pt x="30220" y="11662"/>
                        <a:pt x="29991" y="13655"/>
                      </a:cubicBezTo>
                      <a:cubicBezTo>
                        <a:pt x="29831" y="15511"/>
                        <a:pt x="28640" y="17115"/>
                        <a:pt x="26921" y="17848"/>
                      </a:cubicBezTo>
                      <a:cubicBezTo>
                        <a:pt x="26008" y="18246"/>
                        <a:pt x="25034" y="18447"/>
                        <a:pt x="24065" y="18447"/>
                      </a:cubicBezTo>
                      <a:cubicBezTo>
                        <a:pt x="23139" y="18447"/>
                        <a:pt x="22216" y="18263"/>
                        <a:pt x="21354" y="17894"/>
                      </a:cubicBezTo>
                      <a:cubicBezTo>
                        <a:pt x="21239" y="18100"/>
                        <a:pt x="21125" y="18306"/>
                        <a:pt x="20987" y="18490"/>
                      </a:cubicBezTo>
                      <a:cubicBezTo>
                        <a:pt x="20896" y="18627"/>
                        <a:pt x="20804" y="18742"/>
                        <a:pt x="20712" y="18856"/>
                      </a:cubicBezTo>
                      <a:cubicBezTo>
                        <a:pt x="21789" y="19337"/>
                        <a:pt x="22958" y="19589"/>
                        <a:pt x="24149" y="19612"/>
                      </a:cubicBezTo>
                      <a:cubicBezTo>
                        <a:pt x="25226" y="19612"/>
                        <a:pt x="26326" y="19360"/>
                        <a:pt x="27311" y="18925"/>
                      </a:cubicBezTo>
                      <a:cubicBezTo>
                        <a:pt x="29396" y="18008"/>
                        <a:pt x="30839" y="16038"/>
                        <a:pt x="31045" y="13770"/>
                      </a:cubicBezTo>
                      <a:cubicBezTo>
                        <a:pt x="31297" y="11456"/>
                        <a:pt x="30610" y="9142"/>
                        <a:pt x="29121" y="7378"/>
                      </a:cubicBezTo>
                      <a:cubicBezTo>
                        <a:pt x="27234" y="5206"/>
                        <a:pt x="24529" y="3979"/>
                        <a:pt x="21688" y="3979"/>
                      </a:cubicBezTo>
                      <a:cubicBezTo>
                        <a:pt x="21561" y="3979"/>
                        <a:pt x="21435" y="3982"/>
                        <a:pt x="21308" y="3987"/>
                      </a:cubicBezTo>
                      <a:cubicBezTo>
                        <a:pt x="18582" y="4055"/>
                        <a:pt x="16428" y="4766"/>
                        <a:pt x="14160" y="5522"/>
                      </a:cubicBezTo>
                      <a:cubicBezTo>
                        <a:pt x="12808" y="6003"/>
                        <a:pt x="11410" y="6415"/>
                        <a:pt x="10013" y="6736"/>
                      </a:cubicBezTo>
                      <a:cubicBezTo>
                        <a:pt x="9481" y="6847"/>
                        <a:pt x="8947" y="6901"/>
                        <a:pt x="8417" y="6901"/>
                      </a:cubicBezTo>
                      <a:cubicBezTo>
                        <a:pt x="6321" y="6901"/>
                        <a:pt x="4295" y="6055"/>
                        <a:pt x="2796" y="4537"/>
                      </a:cubicBezTo>
                      <a:cubicBezTo>
                        <a:pt x="1650" y="3322"/>
                        <a:pt x="1077" y="1696"/>
                        <a:pt x="1215" y="46"/>
                      </a:cubicBezTo>
                      <a:lnTo>
                        <a:pt x="986" y="46"/>
                      </a:lnTo>
                      <a:cubicBezTo>
                        <a:pt x="711" y="46"/>
                        <a:pt x="436" y="46"/>
                        <a:pt x="16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676;p26"/>
                <p:cNvSpPr>
                  <a:spLocks/>
                </p:cNvSpPr>
                <p:nvPr/>
              </p:nvSpPr>
              <p:spPr bwMode="auto">
                <a:xfrm>
                  <a:off x="3023037" y="1560284"/>
                  <a:ext cx="261041" cy="233084"/>
                </a:xfrm>
                <a:custGeom>
                  <a:avLst/>
                  <a:gdLst>
                    <a:gd name="T0" fmla="*/ 129766 w 9169"/>
                    <a:gd name="T1" fmla="*/ 0 h 8187"/>
                    <a:gd name="T2" fmla="*/ 13153 w 9169"/>
                    <a:gd name="T3" fmla="*/ 101467 h 8187"/>
                    <a:gd name="T4" fmla="*/ 131246 w 9169"/>
                    <a:gd name="T5" fmla="*/ 233084 h 8187"/>
                    <a:gd name="T6" fmla="*/ 215347 w 9169"/>
                    <a:gd name="T7" fmla="*/ 191489 h 8187"/>
                    <a:gd name="T8" fmla="*/ 151432 w 9169"/>
                    <a:gd name="T9" fmla="*/ 1651 h 8187"/>
                    <a:gd name="T10" fmla="*/ 129766 w 9169"/>
                    <a:gd name="T11" fmla="*/ 0 h 81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69" h="8187" extrusionOk="0">
                      <a:moveTo>
                        <a:pt x="4558" y="0"/>
                      </a:moveTo>
                      <a:cubicBezTo>
                        <a:pt x="2790" y="0"/>
                        <a:pt x="902" y="944"/>
                        <a:pt x="462" y="3564"/>
                      </a:cubicBezTo>
                      <a:cubicBezTo>
                        <a:pt x="1" y="6328"/>
                        <a:pt x="2341" y="8187"/>
                        <a:pt x="4610" y="8187"/>
                      </a:cubicBezTo>
                      <a:cubicBezTo>
                        <a:pt x="5725" y="8187"/>
                        <a:pt x="6824" y="7738"/>
                        <a:pt x="7564" y="6726"/>
                      </a:cubicBezTo>
                      <a:cubicBezTo>
                        <a:pt x="9168" y="4526"/>
                        <a:pt x="7908" y="494"/>
                        <a:pt x="5319" y="58"/>
                      </a:cubicBezTo>
                      <a:cubicBezTo>
                        <a:pt x="5071" y="20"/>
                        <a:pt x="4816" y="0"/>
                        <a:pt x="45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6" name="Google Shape;677;p26"/>
                <p:cNvSpPr>
                  <a:spLocks/>
                </p:cNvSpPr>
                <p:nvPr/>
              </p:nvSpPr>
              <p:spPr bwMode="auto">
                <a:xfrm>
                  <a:off x="3046041" y="1606947"/>
                  <a:ext cx="176713" cy="145026"/>
                </a:xfrm>
                <a:custGeom>
                  <a:avLst/>
                  <a:gdLst>
                    <a:gd name="T0" fmla="*/ 101638 w 6207"/>
                    <a:gd name="T1" fmla="*/ 28 h 5094"/>
                    <a:gd name="T2" fmla="*/ 44926 w 6207"/>
                    <a:gd name="T3" fmla="*/ 112855 h 5094"/>
                    <a:gd name="T4" fmla="*/ 113026 w 6207"/>
                    <a:gd name="T5" fmla="*/ 145026 h 5094"/>
                    <a:gd name="T6" fmla="*/ 117979 w 6207"/>
                    <a:gd name="T7" fmla="*/ 144827 h 5094"/>
                    <a:gd name="T8" fmla="*/ 170820 w 6207"/>
                    <a:gd name="T9" fmla="*/ 62634 h 5094"/>
                    <a:gd name="T10" fmla="*/ 101638 w 6207"/>
                    <a:gd name="T11" fmla="*/ 28 h 50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207" h="5094" extrusionOk="0">
                      <a:moveTo>
                        <a:pt x="3570" y="1"/>
                      </a:moveTo>
                      <a:cubicBezTo>
                        <a:pt x="1801" y="1"/>
                        <a:pt x="0" y="1718"/>
                        <a:pt x="1578" y="3964"/>
                      </a:cubicBezTo>
                      <a:cubicBezTo>
                        <a:pt x="2110" y="4687"/>
                        <a:pt x="3194" y="5094"/>
                        <a:pt x="3970" y="5094"/>
                      </a:cubicBezTo>
                      <a:cubicBezTo>
                        <a:pt x="4030" y="5094"/>
                        <a:pt x="4088" y="5091"/>
                        <a:pt x="4144" y="5087"/>
                      </a:cubicBezTo>
                      <a:cubicBezTo>
                        <a:pt x="5267" y="4949"/>
                        <a:pt x="6206" y="3414"/>
                        <a:pt x="6000" y="2200"/>
                      </a:cubicBezTo>
                      <a:cubicBezTo>
                        <a:pt x="5722" y="643"/>
                        <a:pt x="4652" y="1"/>
                        <a:pt x="3570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678;p26"/>
                <p:cNvSpPr>
                  <a:spLocks/>
                </p:cNvSpPr>
                <p:nvPr/>
              </p:nvSpPr>
              <p:spPr bwMode="auto">
                <a:xfrm>
                  <a:off x="2749148" y="670514"/>
                  <a:ext cx="68527" cy="64456"/>
                </a:xfrm>
                <a:custGeom>
                  <a:avLst/>
                  <a:gdLst>
                    <a:gd name="T0" fmla="*/ 42221 w 2407"/>
                    <a:gd name="T1" fmla="*/ 28 h 2264"/>
                    <a:gd name="T2" fmla="*/ 28 w 2407"/>
                    <a:gd name="T3" fmla="*/ 32342 h 2264"/>
                    <a:gd name="T4" fmla="*/ 34790 w 2407"/>
                    <a:gd name="T5" fmla="*/ 64456 h 2264"/>
                    <a:gd name="T6" fmla="*/ 61324 w 2407"/>
                    <a:gd name="T7" fmla="*/ 59104 h 2264"/>
                    <a:gd name="T8" fmla="*/ 61979 w 2407"/>
                    <a:gd name="T9" fmla="*/ 4954 h 2264"/>
                    <a:gd name="T10" fmla="*/ 42221 w 2407"/>
                    <a:gd name="T11" fmla="*/ 28 h 22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4" extrusionOk="0">
                      <a:moveTo>
                        <a:pt x="1483" y="1"/>
                      </a:moveTo>
                      <a:cubicBezTo>
                        <a:pt x="840" y="1"/>
                        <a:pt x="1" y="274"/>
                        <a:pt x="1" y="1136"/>
                      </a:cubicBezTo>
                      <a:cubicBezTo>
                        <a:pt x="1" y="1782"/>
                        <a:pt x="442" y="2264"/>
                        <a:pt x="1222" y="2264"/>
                      </a:cubicBezTo>
                      <a:cubicBezTo>
                        <a:pt x="1493" y="2264"/>
                        <a:pt x="1805" y="2206"/>
                        <a:pt x="2154" y="2076"/>
                      </a:cubicBezTo>
                      <a:cubicBezTo>
                        <a:pt x="2406" y="1961"/>
                        <a:pt x="2315" y="357"/>
                        <a:pt x="2177" y="174"/>
                      </a:cubicBezTo>
                      <a:cubicBezTo>
                        <a:pt x="2092" y="73"/>
                        <a:pt x="1813" y="1"/>
                        <a:pt x="148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8" name="Google Shape;679;p26"/>
                <p:cNvSpPr>
                  <a:spLocks/>
                </p:cNvSpPr>
                <p:nvPr/>
              </p:nvSpPr>
              <p:spPr bwMode="auto">
                <a:xfrm>
                  <a:off x="2399528" y="684579"/>
                  <a:ext cx="181354" cy="460531"/>
                </a:xfrm>
                <a:custGeom>
                  <a:avLst/>
                  <a:gdLst>
                    <a:gd name="T0" fmla="*/ 123275 w 6370"/>
                    <a:gd name="T1" fmla="*/ 28 h 16176"/>
                    <a:gd name="T2" fmla="*/ 21523 w 6370"/>
                    <a:gd name="T3" fmla="*/ 56114 h 16176"/>
                    <a:gd name="T4" fmla="*/ 7174 w 6370"/>
                    <a:gd name="T5" fmla="*/ 131133 h 16176"/>
                    <a:gd name="T6" fmla="*/ 0 w 6370"/>
                    <a:gd name="T7" fmla="*/ 281141 h 16176"/>
                    <a:gd name="T8" fmla="*/ 36527 w 6370"/>
                    <a:gd name="T9" fmla="*/ 420104 h 16176"/>
                    <a:gd name="T10" fmla="*/ 177425 w 6370"/>
                    <a:gd name="T11" fmla="*/ 460531 h 16176"/>
                    <a:gd name="T12" fmla="*/ 177425 w 6370"/>
                    <a:gd name="T13" fmla="*/ 448147 h 16176"/>
                    <a:gd name="T14" fmla="*/ 181354 w 6370"/>
                    <a:gd name="T15" fmla="*/ 427904 h 16176"/>
                    <a:gd name="T16" fmla="*/ 57396 w 6370"/>
                    <a:gd name="T17" fmla="*/ 396616 h 16176"/>
                    <a:gd name="T18" fmla="*/ 58050 w 6370"/>
                    <a:gd name="T19" fmla="*/ 395961 h 16176"/>
                    <a:gd name="T20" fmla="*/ 33281 w 6370"/>
                    <a:gd name="T21" fmla="*/ 296145 h 16176"/>
                    <a:gd name="T22" fmla="*/ 35217 w 6370"/>
                    <a:gd name="T23" fmla="*/ 166350 h 16176"/>
                    <a:gd name="T24" fmla="*/ 50221 w 6370"/>
                    <a:gd name="T25" fmla="*/ 68499 h 16176"/>
                    <a:gd name="T26" fmla="*/ 115901 w 6370"/>
                    <a:gd name="T27" fmla="*/ 32854 h 16176"/>
                    <a:gd name="T28" fmla="*/ 123930 w 6370"/>
                    <a:gd name="T29" fmla="*/ 33281 h 16176"/>
                    <a:gd name="T30" fmla="*/ 123275 w 6370"/>
                    <a:gd name="T31" fmla="*/ 11103 h 16176"/>
                    <a:gd name="T32" fmla="*/ 123275 w 6370"/>
                    <a:gd name="T33" fmla="*/ 6548 h 16176"/>
                    <a:gd name="T34" fmla="*/ 123275 w 6370"/>
                    <a:gd name="T35" fmla="*/ 4584 h 16176"/>
                    <a:gd name="T36" fmla="*/ 123275 w 6370"/>
                    <a:gd name="T37" fmla="*/ 3274 h 16176"/>
                    <a:gd name="T38" fmla="*/ 123275 w 6370"/>
                    <a:gd name="T39" fmla="*/ 28 h 16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70" h="16176" extrusionOk="0">
                      <a:moveTo>
                        <a:pt x="4330" y="1"/>
                      </a:moveTo>
                      <a:cubicBezTo>
                        <a:pt x="3070" y="161"/>
                        <a:pt x="1283" y="482"/>
                        <a:pt x="756" y="1971"/>
                      </a:cubicBezTo>
                      <a:cubicBezTo>
                        <a:pt x="481" y="2819"/>
                        <a:pt x="321" y="3712"/>
                        <a:pt x="252" y="4606"/>
                      </a:cubicBezTo>
                      <a:cubicBezTo>
                        <a:pt x="69" y="6370"/>
                        <a:pt x="0" y="8111"/>
                        <a:pt x="0" y="9875"/>
                      </a:cubicBezTo>
                      <a:cubicBezTo>
                        <a:pt x="0" y="11548"/>
                        <a:pt x="92" y="13518"/>
                        <a:pt x="1283" y="14756"/>
                      </a:cubicBezTo>
                      <a:cubicBezTo>
                        <a:pt x="2039" y="15580"/>
                        <a:pt x="4583" y="16039"/>
                        <a:pt x="6232" y="16176"/>
                      </a:cubicBezTo>
                      <a:lnTo>
                        <a:pt x="6232" y="15741"/>
                      </a:lnTo>
                      <a:cubicBezTo>
                        <a:pt x="6232" y="15489"/>
                        <a:pt x="6278" y="15260"/>
                        <a:pt x="6370" y="15030"/>
                      </a:cubicBezTo>
                      <a:cubicBezTo>
                        <a:pt x="4720" y="14893"/>
                        <a:pt x="2475" y="14412"/>
                        <a:pt x="2016" y="13931"/>
                      </a:cubicBezTo>
                      <a:lnTo>
                        <a:pt x="2039" y="13908"/>
                      </a:lnTo>
                      <a:cubicBezTo>
                        <a:pt x="1237" y="13083"/>
                        <a:pt x="1192" y="11548"/>
                        <a:pt x="1169" y="10402"/>
                      </a:cubicBezTo>
                      <a:cubicBezTo>
                        <a:pt x="1100" y="8867"/>
                        <a:pt x="1123" y="7355"/>
                        <a:pt x="1237" y="5843"/>
                      </a:cubicBezTo>
                      <a:cubicBezTo>
                        <a:pt x="1329" y="4720"/>
                        <a:pt x="1375" y="3460"/>
                        <a:pt x="1764" y="2406"/>
                      </a:cubicBezTo>
                      <a:cubicBezTo>
                        <a:pt x="2035" y="1657"/>
                        <a:pt x="3119" y="1154"/>
                        <a:pt x="4071" y="1154"/>
                      </a:cubicBezTo>
                      <a:cubicBezTo>
                        <a:pt x="4167" y="1154"/>
                        <a:pt x="4261" y="1159"/>
                        <a:pt x="4353" y="1169"/>
                      </a:cubicBezTo>
                      <a:cubicBezTo>
                        <a:pt x="4330" y="917"/>
                        <a:pt x="4330" y="665"/>
                        <a:pt x="4330" y="390"/>
                      </a:cubicBezTo>
                      <a:lnTo>
                        <a:pt x="4330" y="230"/>
                      </a:lnTo>
                      <a:cubicBezTo>
                        <a:pt x="4330" y="207"/>
                        <a:pt x="4330" y="184"/>
                        <a:pt x="4330" y="161"/>
                      </a:cubicBezTo>
                      <a:lnTo>
                        <a:pt x="4330" y="115"/>
                      </a:lnTo>
                      <a:lnTo>
                        <a:pt x="43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680;p26"/>
                <p:cNvSpPr>
                  <a:spLocks/>
                </p:cNvSpPr>
                <p:nvPr/>
              </p:nvSpPr>
              <p:spPr bwMode="auto">
                <a:xfrm>
                  <a:off x="2755668" y="686544"/>
                  <a:ext cx="182037" cy="461186"/>
                </a:xfrm>
                <a:custGeom>
                  <a:avLst/>
                  <a:gdLst>
                    <a:gd name="T0" fmla="*/ 58079 w 6394"/>
                    <a:gd name="T1" fmla="*/ 0 h 16199"/>
                    <a:gd name="T2" fmla="*/ 58734 w 6394"/>
                    <a:gd name="T3" fmla="*/ 5238 h 16199"/>
                    <a:gd name="T4" fmla="*/ 58734 w 6394"/>
                    <a:gd name="T5" fmla="*/ 6520 h 16199"/>
                    <a:gd name="T6" fmla="*/ 58734 w 6394"/>
                    <a:gd name="T7" fmla="*/ 11758 h 16199"/>
                    <a:gd name="T8" fmla="*/ 58079 w 6394"/>
                    <a:gd name="T9" fmla="*/ 33936 h 16199"/>
                    <a:gd name="T10" fmla="*/ 67474 w 6394"/>
                    <a:gd name="T11" fmla="*/ 33310 h 16199"/>
                    <a:gd name="T12" fmla="*/ 131787 w 6394"/>
                    <a:gd name="T13" fmla="*/ 68499 h 16199"/>
                    <a:gd name="T14" fmla="*/ 146791 w 6394"/>
                    <a:gd name="T15" fmla="*/ 166350 h 16199"/>
                    <a:gd name="T16" fmla="*/ 149410 w 6394"/>
                    <a:gd name="T17" fmla="*/ 296145 h 16199"/>
                    <a:gd name="T18" fmla="*/ 123958 w 6394"/>
                    <a:gd name="T19" fmla="*/ 395961 h 16199"/>
                    <a:gd name="T20" fmla="*/ 123958 w 6394"/>
                    <a:gd name="T21" fmla="*/ 396588 h 16199"/>
                    <a:gd name="T22" fmla="*/ 28 w 6394"/>
                    <a:gd name="T23" fmla="*/ 428559 h 16199"/>
                    <a:gd name="T24" fmla="*/ 3929 w 6394"/>
                    <a:gd name="T25" fmla="*/ 448118 h 16199"/>
                    <a:gd name="T26" fmla="*/ 3929 w 6394"/>
                    <a:gd name="T27" fmla="*/ 461186 h 16199"/>
                    <a:gd name="T28" fmla="*/ 144827 w 6394"/>
                    <a:gd name="T29" fmla="*/ 420075 h 16199"/>
                    <a:gd name="T30" fmla="*/ 181354 w 6394"/>
                    <a:gd name="T31" fmla="*/ 281796 h 16199"/>
                    <a:gd name="T32" fmla="*/ 174179 w 6394"/>
                    <a:gd name="T33" fmla="*/ 131759 h 16199"/>
                    <a:gd name="T34" fmla="*/ 160485 w 6394"/>
                    <a:gd name="T35" fmla="*/ 56114 h 16199"/>
                    <a:gd name="T36" fmla="*/ 58079 w 6394"/>
                    <a:gd name="T37" fmla="*/ 0 h 161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394" h="16199" extrusionOk="0">
                      <a:moveTo>
                        <a:pt x="2040" y="0"/>
                      </a:moveTo>
                      <a:cubicBezTo>
                        <a:pt x="2040" y="69"/>
                        <a:pt x="2040" y="138"/>
                        <a:pt x="2063" y="184"/>
                      </a:cubicBezTo>
                      <a:cubicBezTo>
                        <a:pt x="2063" y="207"/>
                        <a:pt x="2063" y="207"/>
                        <a:pt x="2063" y="229"/>
                      </a:cubicBezTo>
                      <a:lnTo>
                        <a:pt x="2063" y="413"/>
                      </a:lnTo>
                      <a:cubicBezTo>
                        <a:pt x="2086" y="665"/>
                        <a:pt x="2063" y="917"/>
                        <a:pt x="2040" y="1192"/>
                      </a:cubicBezTo>
                      <a:cubicBezTo>
                        <a:pt x="2147" y="1177"/>
                        <a:pt x="2258" y="1170"/>
                        <a:pt x="2370" y="1170"/>
                      </a:cubicBezTo>
                      <a:cubicBezTo>
                        <a:pt x="3310" y="1170"/>
                        <a:pt x="4363" y="1669"/>
                        <a:pt x="4629" y="2406"/>
                      </a:cubicBezTo>
                      <a:cubicBezTo>
                        <a:pt x="5018" y="3460"/>
                        <a:pt x="5064" y="4720"/>
                        <a:pt x="5156" y="5843"/>
                      </a:cubicBezTo>
                      <a:cubicBezTo>
                        <a:pt x="5270" y="7355"/>
                        <a:pt x="5293" y="8890"/>
                        <a:pt x="5248" y="10402"/>
                      </a:cubicBezTo>
                      <a:cubicBezTo>
                        <a:pt x="5202" y="11548"/>
                        <a:pt x="5156" y="13083"/>
                        <a:pt x="4354" y="13908"/>
                      </a:cubicBezTo>
                      <a:lnTo>
                        <a:pt x="4354" y="13930"/>
                      </a:lnTo>
                      <a:cubicBezTo>
                        <a:pt x="3896" y="14434"/>
                        <a:pt x="1650" y="14893"/>
                        <a:pt x="1" y="15053"/>
                      </a:cubicBezTo>
                      <a:cubicBezTo>
                        <a:pt x="92" y="15259"/>
                        <a:pt x="138" y="15511"/>
                        <a:pt x="138" y="15740"/>
                      </a:cubicBezTo>
                      <a:cubicBezTo>
                        <a:pt x="161" y="15901"/>
                        <a:pt x="161" y="16038"/>
                        <a:pt x="138" y="16199"/>
                      </a:cubicBezTo>
                      <a:cubicBezTo>
                        <a:pt x="1788" y="16038"/>
                        <a:pt x="4331" y="15580"/>
                        <a:pt x="5087" y="14755"/>
                      </a:cubicBezTo>
                      <a:cubicBezTo>
                        <a:pt x="6279" y="13518"/>
                        <a:pt x="6370" y="11548"/>
                        <a:pt x="6370" y="9898"/>
                      </a:cubicBezTo>
                      <a:cubicBezTo>
                        <a:pt x="6393" y="8134"/>
                        <a:pt x="6301" y="6370"/>
                        <a:pt x="6118" y="4628"/>
                      </a:cubicBezTo>
                      <a:cubicBezTo>
                        <a:pt x="6049" y="3712"/>
                        <a:pt x="5889" y="2841"/>
                        <a:pt x="5637" y="1971"/>
                      </a:cubicBezTo>
                      <a:cubicBezTo>
                        <a:pt x="5087" y="504"/>
                        <a:pt x="3300" y="161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Google Shape;681;p26"/>
              <p:cNvSpPr>
                <a:spLocks/>
              </p:cNvSpPr>
              <p:nvPr/>
            </p:nvSpPr>
            <p:spPr bwMode="auto">
              <a:xfrm rot="1122035">
                <a:off x="7250084" y="42290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682;p26"/>
              <p:cNvSpPr>
                <a:spLocks/>
              </p:cNvSpPr>
              <p:nvPr/>
            </p:nvSpPr>
            <p:spPr bwMode="auto">
              <a:xfrm rot="621898" flipH="1">
                <a:off x="7427251" y="895386"/>
                <a:ext cx="266329" cy="172376"/>
              </a:xfrm>
              <a:custGeom>
                <a:avLst/>
                <a:gdLst>
                  <a:gd name="T0" fmla="*/ 6575 w 5387"/>
                  <a:gd name="T1" fmla="*/ 692 h 3487"/>
                  <a:gd name="T2" fmla="*/ 265291 w 5387"/>
                  <a:gd name="T3" fmla="*/ 168224 h 3487"/>
                  <a:gd name="T4" fmla="*/ 92847 w 5387"/>
                  <a:gd name="T5" fmla="*/ 11157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Google Shape;683;p26"/>
              <p:cNvSpPr>
                <a:spLocks/>
              </p:cNvSpPr>
              <p:nvPr/>
            </p:nvSpPr>
            <p:spPr bwMode="auto">
              <a:xfrm rot="20128802" flipH="1">
                <a:off x="8618273" y="528419"/>
                <a:ext cx="266325" cy="172391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38 h 3487"/>
                  <a:gd name="T4" fmla="*/ 92845 w 5387"/>
                  <a:gd name="T5" fmla="*/ 11158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Google Shape;684;p26"/>
              <p:cNvSpPr>
                <a:spLocks/>
              </p:cNvSpPr>
              <p:nvPr/>
            </p:nvSpPr>
            <p:spPr bwMode="auto">
              <a:xfrm rot="14295065" flipH="1">
                <a:off x="8085133" y="1354816"/>
                <a:ext cx="266305" cy="172403"/>
              </a:xfrm>
              <a:custGeom>
                <a:avLst/>
                <a:gdLst>
                  <a:gd name="T0" fmla="*/ 6575 w 5387"/>
                  <a:gd name="T1" fmla="*/ 692 h 3487"/>
                  <a:gd name="T2" fmla="*/ 265267 w 5387"/>
                  <a:gd name="T3" fmla="*/ 168250 h 3487"/>
                  <a:gd name="T4" fmla="*/ 92838 w 5387"/>
                  <a:gd name="T5" fmla="*/ 11159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oogle Shape;685;p26"/>
            <p:cNvGrpSpPr>
              <a:grpSpLocks/>
            </p:cNvGrpSpPr>
            <p:nvPr/>
          </p:nvGrpSpPr>
          <p:grpSpPr bwMode="auto">
            <a:xfrm>
              <a:off x="342229" y="3696814"/>
              <a:ext cx="1266243" cy="1270538"/>
              <a:chOff x="7109429" y="197964"/>
              <a:chExt cx="1266243" cy="1270538"/>
            </a:xfrm>
          </p:grpSpPr>
          <p:sp>
            <p:nvSpPr>
              <p:cNvPr id="7" name="Google Shape;686;p26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687;p26"/>
              <p:cNvSpPr>
                <a:spLocks/>
              </p:cNvSpPr>
              <p:nvPr/>
            </p:nvSpPr>
            <p:spPr bwMode="auto">
              <a:xfrm rot="10604852" flipH="1">
                <a:off x="7563923" y="1288715"/>
                <a:ext cx="266331" cy="172370"/>
              </a:xfrm>
              <a:custGeom>
                <a:avLst/>
                <a:gdLst>
                  <a:gd name="T0" fmla="*/ 6575 w 5387"/>
                  <a:gd name="T1" fmla="*/ 692 h 3487"/>
                  <a:gd name="T2" fmla="*/ 265293 w 5387"/>
                  <a:gd name="T3" fmla="*/ 168218 h 3487"/>
                  <a:gd name="T4" fmla="*/ 92848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Google Shape;688;p26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oogle Shape;689;p26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1" name="Google Shape;690;p26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2" name="Google Shape;691;p26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692;p26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693;p26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5" name="Google Shape;694;p26"/>
                <p:cNvSpPr/>
                <p:nvPr/>
              </p:nvSpPr>
              <p:spPr>
                <a:xfrm>
                  <a:off x="1820933" y="2325576"/>
                  <a:ext cx="236539" cy="1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6" name="Google Shape;695;p26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0" name="Google Shape;696;p26"/>
          <p:cNvGrpSpPr>
            <a:grpSpLocks/>
          </p:cNvGrpSpPr>
          <p:nvPr/>
        </p:nvGrpSpPr>
        <p:grpSpPr bwMode="auto">
          <a:xfrm flipH="1">
            <a:off x="9556751" y="1017589"/>
            <a:ext cx="891116" cy="947737"/>
            <a:chOff x="857091" y="686477"/>
            <a:chExt cx="668350" cy="711484"/>
          </a:xfrm>
        </p:grpSpPr>
        <p:sp>
          <p:nvSpPr>
            <p:cNvPr id="31" name="Google Shape;697;p26"/>
            <p:cNvSpPr>
              <a:spLocks/>
            </p:cNvSpPr>
            <p:nvPr/>
          </p:nvSpPr>
          <p:spPr bwMode="auto">
            <a:xfrm rot="-2500393">
              <a:off x="882428" y="1141321"/>
              <a:ext cx="285866" cy="185016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59 h 3487"/>
                <a:gd name="T4" fmla="*/ 99658 w 5387"/>
                <a:gd name="T5" fmla="*/ 11975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Google Shape;698;p26"/>
            <p:cNvSpPr>
              <a:spLocks/>
            </p:cNvSpPr>
            <p:nvPr/>
          </p:nvSpPr>
          <p:spPr bwMode="auto">
            <a:xfrm rot="2753945">
              <a:off x="1216604" y="760972"/>
              <a:ext cx="285848" cy="185048"/>
            </a:xfrm>
            <a:custGeom>
              <a:avLst/>
              <a:gdLst>
                <a:gd name="T0" fmla="*/ 7057 w 5387"/>
                <a:gd name="T1" fmla="*/ 743 h 3487"/>
                <a:gd name="T2" fmla="*/ 284734 w 5387"/>
                <a:gd name="T3" fmla="*/ 180590 h 3487"/>
                <a:gd name="T4" fmla="*/ 99651 w 5387"/>
                <a:gd name="T5" fmla="*/ 119774 h 3487"/>
                <a:gd name="T6" fmla="*/ 7057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oogle Shape;699;p26"/>
            <p:cNvGrpSpPr>
              <a:grpSpLocks/>
            </p:cNvGrpSpPr>
            <p:nvPr/>
          </p:nvGrpSpPr>
          <p:grpSpPr bwMode="auto">
            <a:xfrm>
              <a:off x="966613" y="860271"/>
              <a:ext cx="227022" cy="200116"/>
              <a:chOff x="1603713" y="1935899"/>
              <a:chExt cx="227022" cy="200116"/>
            </a:xfrm>
          </p:grpSpPr>
          <p:sp>
            <p:nvSpPr>
              <p:cNvPr id="34" name="Google Shape;700;p26"/>
              <p:cNvSpPr>
                <a:spLocks/>
              </p:cNvSpPr>
              <p:nvPr/>
            </p:nvSpPr>
            <p:spPr bwMode="auto">
              <a:xfrm>
                <a:off x="1674805" y="1954604"/>
                <a:ext cx="155930" cy="181411"/>
              </a:xfrm>
              <a:custGeom>
                <a:avLst/>
                <a:gdLst>
                  <a:gd name="T0" fmla="*/ 92641 w 5477"/>
                  <a:gd name="T1" fmla="*/ 28 h 6372"/>
                  <a:gd name="T2" fmla="*/ 28 w 5477"/>
                  <a:gd name="T3" fmla="*/ 175489 h 6372"/>
                  <a:gd name="T4" fmla="*/ 36185 w 5477"/>
                  <a:gd name="T5" fmla="*/ 181411 h 6372"/>
                  <a:gd name="T6" fmla="*/ 97851 w 5477"/>
                  <a:gd name="T7" fmla="*/ 162450 h 6372"/>
                  <a:gd name="T8" fmla="*/ 92641 w 5477"/>
                  <a:gd name="T9" fmla="*/ 28 h 6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7" h="6372" extrusionOk="0">
                    <a:moveTo>
                      <a:pt x="3254" y="1"/>
                    </a:moveTo>
                    <a:lnTo>
                      <a:pt x="1" y="6164"/>
                    </a:lnTo>
                    <a:cubicBezTo>
                      <a:pt x="418" y="6303"/>
                      <a:pt x="846" y="6372"/>
                      <a:pt x="1271" y="6372"/>
                    </a:cubicBezTo>
                    <a:cubicBezTo>
                      <a:pt x="2036" y="6372"/>
                      <a:pt x="2789" y="6148"/>
                      <a:pt x="3437" y="5706"/>
                    </a:cubicBezTo>
                    <a:cubicBezTo>
                      <a:pt x="5133" y="4560"/>
                      <a:pt x="5477" y="1467"/>
                      <a:pt x="325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" name="Google Shape;701;p26"/>
              <p:cNvSpPr>
                <a:spLocks/>
              </p:cNvSpPr>
              <p:nvPr/>
            </p:nvSpPr>
            <p:spPr bwMode="auto">
              <a:xfrm>
                <a:off x="1646761" y="1940910"/>
                <a:ext cx="120713" cy="189212"/>
              </a:xfrm>
              <a:custGeom>
                <a:avLst/>
                <a:gdLst>
                  <a:gd name="T0" fmla="*/ 91987 w 4240"/>
                  <a:gd name="T1" fmla="*/ 28 h 6646"/>
                  <a:gd name="T2" fmla="*/ 28 w 4240"/>
                  <a:gd name="T3" fmla="*/ 174835 h 6646"/>
                  <a:gd name="T4" fmla="*/ 28071 w 4240"/>
                  <a:gd name="T5" fmla="*/ 189184 h 6646"/>
                  <a:gd name="T6" fmla="*/ 120685 w 4240"/>
                  <a:gd name="T7" fmla="*/ 13723 h 6646"/>
                  <a:gd name="T8" fmla="*/ 108955 w 4240"/>
                  <a:gd name="T9" fmla="*/ 7203 h 6646"/>
                  <a:gd name="T10" fmla="*/ 91987 w 4240"/>
                  <a:gd name="T11" fmla="*/ 28 h 66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40" h="6646" extrusionOk="0">
                    <a:moveTo>
                      <a:pt x="3231" y="1"/>
                    </a:moveTo>
                    <a:lnTo>
                      <a:pt x="1" y="6141"/>
                    </a:lnTo>
                    <a:cubicBezTo>
                      <a:pt x="298" y="6347"/>
                      <a:pt x="642" y="6531"/>
                      <a:pt x="986" y="6645"/>
                    </a:cubicBezTo>
                    <a:lnTo>
                      <a:pt x="4239" y="482"/>
                    </a:lnTo>
                    <a:cubicBezTo>
                      <a:pt x="4102" y="390"/>
                      <a:pt x="3964" y="322"/>
                      <a:pt x="3827" y="253"/>
                    </a:cubicBezTo>
                    <a:cubicBezTo>
                      <a:pt x="3621" y="138"/>
                      <a:pt x="3437" y="70"/>
                      <a:pt x="323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" name="Google Shape;702;p26"/>
              <p:cNvSpPr>
                <a:spLocks/>
              </p:cNvSpPr>
              <p:nvPr/>
            </p:nvSpPr>
            <p:spPr bwMode="auto">
              <a:xfrm>
                <a:off x="1603713" y="1935899"/>
                <a:ext cx="135062" cy="179873"/>
              </a:xfrm>
              <a:custGeom>
                <a:avLst/>
                <a:gdLst>
                  <a:gd name="T0" fmla="*/ 103660 w 4744"/>
                  <a:gd name="T1" fmla="*/ 0 h 6318"/>
                  <a:gd name="T2" fmla="*/ 3274 w 4744"/>
                  <a:gd name="T3" fmla="*/ 92442 h 6318"/>
                  <a:gd name="T4" fmla="*/ 43075 w 4744"/>
                  <a:gd name="T5" fmla="*/ 179845 h 6318"/>
                  <a:gd name="T6" fmla="*/ 135034 w 4744"/>
                  <a:gd name="T7" fmla="*/ 5039 h 6318"/>
                  <a:gd name="T8" fmla="*/ 103660 w 4744"/>
                  <a:gd name="T9" fmla="*/ 0 h 6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44" h="6318" extrusionOk="0">
                    <a:moveTo>
                      <a:pt x="3641" y="0"/>
                    </a:moveTo>
                    <a:cubicBezTo>
                      <a:pt x="1858" y="0"/>
                      <a:pt x="267" y="1363"/>
                      <a:pt x="115" y="3247"/>
                    </a:cubicBezTo>
                    <a:cubicBezTo>
                      <a:pt x="0" y="4438"/>
                      <a:pt x="550" y="5607"/>
                      <a:pt x="1513" y="6317"/>
                    </a:cubicBezTo>
                    <a:lnTo>
                      <a:pt x="4743" y="177"/>
                    </a:lnTo>
                    <a:cubicBezTo>
                      <a:pt x="4375" y="57"/>
                      <a:pt x="4004" y="0"/>
                      <a:pt x="364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668" name="Google Shape;668;p26"/>
          <p:cNvSpPr txBox="1">
            <a:spLocks noGrp="1"/>
          </p:cNvSpPr>
          <p:nvPr>
            <p:ph type="title"/>
          </p:nvPr>
        </p:nvSpPr>
        <p:spPr>
          <a:xfrm flipH="1">
            <a:off x="1938033" y="2078017"/>
            <a:ext cx="339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26"/>
          <p:cNvSpPr txBox="1">
            <a:spLocks noGrp="1"/>
          </p:cNvSpPr>
          <p:nvPr>
            <p:ph type="subTitle" idx="1"/>
          </p:nvPr>
        </p:nvSpPr>
        <p:spPr>
          <a:xfrm flipH="1">
            <a:off x="1938033" y="2910684"/>
            <a:ext cx="3392400" cy="185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299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06;p27"/>
          <p:cNvGrpSpPr>
            <a:grpSpLocks/>
          </p:cNvGrpSpPr>
          <p:nvPr/>
        </p:nvGrpSpPr>
        <p:grpSpPr bwMode="auto">
          <a:xfrm>
            <a:off x="450851" y="495300"/>
            <a:ext cx="11290300" cy="5867400"/>
            <a:chOff x="119418" y="491845"/>
            <a:chExt cx="8467084" cy="4400958"/>
          </a:xfrm>
        </p:grpSpPr>
        <p:sp>
          <p:nvSpPr>
            <p:cNvPr id="5" name="Google Shape;707;p27"/>
            <p:cNvSpPr>
              <a:spLocks/>
            </p:cNvSpPr>
            <p:nvPr/>
          </p:nvSpPr>
          <p:spPr bwMode="auto">
            <a:xfrm rot="659822">
              <a:off x="8184146" y="525334"/>
              <a:ext cx="378598" cy="285541"/>
            </a:xfrm>
            <a:custGeom>
              <a:avLst/>
              <a:gdLst>
                <a:gd name="T0" fmla="*/ 284234 w 39411"/>
                <a:gd name="T1" fmla="*/ 10 h 29724"/>
                <a:gd name="T2" fmla="*/ 197892 w 39411"/>
                <a:gd name="T3" fmla="*/ 56639 h 29724"/>
                <a:gd name="T4" fmla="*/ 122482 w 39411"/>
                <a:gd name="T5" fmla="*/ 11143 h 29724"/>
                <a:gd name="T6" fmla="*/ 41625 w 39411"/>
                <a:gd name="T7" fmla="*/ 149956 h 29724"/>
                <a:gd name="T8" fmla="*/ 197671 w 39411"/>
                <a:gd name="T9" fmla="*/ 285541 h 29724"/>
                <a:gd name="T10" fmla="*/ 371326 w 39411"/>
                <a:gd name="T11" fmla="*/ 72922 h 29724"/>
                <a:gd name="T12" fmla="*/ 284234 w 39411"/>
                <a:gd name="T13" fmla="*/ 10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708;p27"/>
            <p:cNvGrpSpPr>
              <a:grpSpLocks/>
            </p:cNvGrpSpPr>
            <p:nvPr/>
          </p:nvGrpSpPr>
          <p:grpSpPr bwMode="auto">
            <a:xfrm rot="2552886">
              <a:off x="7854961" y="821529"/>
              <a:ext cx="631326" cy="284341"/>
              <a:chOff x="3929266" y="1226038"/>
              <a:chExt cx="631334" cy="284344"/>
            </a:xfrm>
          </p:grpSpPr>
          <p:sp>
            <p:nvSpPr>
              <p:cNvPr id="35" name="Google Shape;709;p27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Google Shape;710;p27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oogle Shape;711;p27"/>
            <p:cNvGrpSpPr>
              <a:grpSpLocks/>
            </p:cNvGrpSpPr>
            <p:nvPr/>
          </p:nvGrpSpPr>
          <p:grpSpPr bwMode="auto">
            <a:xfrm>
              <a:off x="119418" y="3221570"/>
              <a:ext cx="1667763" cy="1671234"/>
              <a:chOff x="119418" y="3221570"/>
              <a:chExt cx="1667763" cy="1671234"/>
            </a:xfrm>
          </p:grpSpPr>
          <p:grpSp>
            <p:nvGrpSpPr>
              <p:cNvPr id="8" name="Google Shape;712;p27"/>
              <p:cNvGrpSpPr>
                <a:grpSpLocks/>
              </p:cNvGrpSpPr>
              <p:nvPr/>
            </p:nvGrpSpPr>
            <p:grpSpPr bwMode="auto">
              <a:xfrm>
                <a:off x="487592" y="3704885"/>
                <a:ext cx="908163" cy="803080"/>
                <a:chOff x="2340166" y="2044486"/>
                <a:chExt cx="742327" cy="656433"/>
              </a:xfrm>
            </p:grpSpPr>
            <p:sp>
              <p:nvSpPr>
                <p:cNvPr id="15" name="Google Shape;713;p27"/>
                <p:cNvSpPr>
                  <a:spLocks/>
                </p:cNvSpPr>
                <p:nvPr/>
              </p:nvSpPr>
              <p:spPr bwMode="auto">
                <a:xfrm>
                  <a:off x="2340166" y="2044486"/>
                  <a:ext cx="742327" cy="656433"/>
                </a:xfrm>
                <a:custGeom>
                  <a:avLst/>
                  <a:gdLst>
                    <a:gd name="T0" fmla="*/ 208514 w 26074"/>
                    <a:gd name="T1" fmla="*/ 28 h 23057"/>
                    <a:gd name="T2" fmla="*/ 101752 w 26074"/>
                    <a:gd name="T3" fmla="*/ 47773 h 23057"/>
                    <a:gd name="T4" fmla="*/ 131133 w 26074"/>
                    <a:gd name="T5" fmla="*/ 263689 h 23057"/>
                    <a:gd name="T6" fmla="*/ 443563 w 26074"/>
                    <a:gd name="T7" fmla="*/ 595052 h 23057"/>
                    <a:gd name="T8" fmla="*/ 563934 w 26074"/>
                    <a:gd name="T9" fmla="*/ 656433 h 23057"/>
                    <a:gd name="T10" fmla="*/ 677074 w 26074"/>
                    <a:gd name="T11" fmla="*/ 598952 h 23057"/>
                    <a:gd name="T12" fmla="*/ 650995 w 26074"/>
                    <a:gd name="T13" fmla="*/ 408488 h 23057"/>
                    <a:gd name="T14" fmla="*/ 331362 w 26074"/>
                    <a:gd name="T15" fmla="*/ 73880 h 23057"/>
                    <a:gd name="T16" fmla="*/ 208514 w 26074"/>
                    <a:gd name="T17" fmla="*/ 28 h 230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074" h="23057" extrusionOk="0">
                      <a:moveTo>
                        <a:pt x="7324" y="1"/>
                      </a:moveTo>
                      <a:cubicBezTo>
                        <a:pt x="6259" y="1"/>
                        <a:pt x="5016" y="448"/>
                        <a:pt x="3574" y="1678"/>
                      </a:cubicBezTo>
                      <a:cubicBezTo>
                        <a:pt x="3574" y="1678"/>
                        <a:pt x="0" y="4771"/>
                        <a:pt x="4606" y="9262"/>
                      </a:cubicBezTo>
                      <a:cubicBezTo>
                        <a:pt x="4606" y="9262"/>
                        <a:pt x="12808" y="18129"/>
                        <a:pt x="15580" y="20901"/>
                      </a:cubicBezTo>
                      <a:cubicBezTo>
                        <a:pt x="16449" y="21756"/>
                        <a:pt x="17935" y="23057"/>
                        <a:pt x="19808" y="23057"/>
                      </a:cubicBezTo>
                      <a:cubicBezTo>
                        <a:pt x="20997" y="23057"/>
                        <a:pt x="22341" y="22533"/>
                        <a:pt x="23782" y="21038"/>
                      </a:cubicBezTo>
                      <a:cubicBezTo>
                        <a:pt x="23782" y="21038"/>
                        <a:pt x="26073" y="17968"/>
                        <a:pt x="22866" y="14348"/>
                      </a:cubicBezTo>
                      <a:cubicBezTo>
                        <a:pt x="20254" y="11370"/>
                        <a:pt x="14343" y="5481"/>
                        <a:pt x="11639" y="2595"/>
                      </a:cubicBezTo>
                      <a:cubicBezTo>
                        <a:pt x="10765" y="1660"/>
                        <a:pt x="9374" y="1"/>
                        <a:pt x="7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6" name="Google Shape;714;p27"/>
                <p:cNvSpPr/>
                <p:nvPr/>
              </p:nvSpPr>
              <p:spPr>
                <a:xfrm>
                  <a:off x="2591964" y="2247550"/>
                  <a:ext cx="273775" cy="261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4" h="9176" extrusionOk="0">
                      <a:moveTo>
                        <a:pt x="4714" y="1"/>
                      </a:moveTo>
                      <a:cubicBezTo>
                        <a:pt x="4676" y="1"/>
                        <a:pt x="4640" y="4"/>
                        <a:pt x="4605" y="11"/>
                      </a:cubicBezTo>
                      <a:cubicBezTo>
                        <a:pt x="2566" y="423"/>
                        <a:pt x="0" y="3081"/>
                        <a:pt x="138" y="3998"/>
                      </a:cubicBezTo>
                      <a:cubicBezTo>
                        <a:pt x="344" y="5510"/>
                        <a:pt x="3987" y="9176"/>
                        <a:pt x="4674" y="9176"/>
                      </a:cubicBezTo>
                      <a:cubicBezTo>
                        <a:pt x="7813" y="9176"/>
                        <a:pt x="9531" y="5670"/>
                        <a:pt x="9577" y="5029"/>
                      </a:cubicBezTo>
                      <a:cubicBezTo>
                        <a:pt x="9644" y="4315"/>
                        <a:pt x="6088" y="1"/>
                        <a:pt x="47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7" name="Google Shape;715;p27"/>
                <p:cNvSpPr/>
                <p:nvPr/>
              </p:nvSpPr>
              <p:spPr>
                <a:xfrm>
                  <a:off x="2523195" y="218039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6" y="1420"/>
                        <a:pt x="1094" y="1420"/>
                      </a:cubicBezTo>
                      <a:cubicBezTo>
                        <a:pt x="1988" y="1420"/>
                        <a:pt x="2048" y="113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8" name="Google Shape;716;p27"/>
                <p:cNvSpPr/>
                <p:nvPr/>
              </p:nvSpPr>
              <p:spPr>
                <a:xfrm>
                  <a:off x="2567311" y="2223217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8" y="1421"/>
                        <a:pt x="1070" y="1420"/>
                      </a:cubicBezTo>
                      <a:cubicBezTo>
                        <a:pt x="1941" y="1397"/>
                        <a:pt x="2010" y="137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9" name="Google Shape;717;p27"/>
                <p:cNvSpPr/>
                <p:nvPr/>
              </p:nvSpPr>
              <p:spPr>
                <a:xfrm>
                  <a:off x="2536170" y="208014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422" extrusionOk="0">
                      <a:moveTo>
                        <a:pt x="967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6" y="1421"/>
                        <a:pt x="1068" y="1421"/>
                        <a:pt x="1091" y="1419"/>
                      </a:cubicBezTo>
                      <a:cubicBezTo>
                        <a:pt x="1962" y="1396"/>
                        <a:pt x="2031" y="136"/>
                        <a:pt x="1160" y="22"/>
                      </a:cubicBezTo>
                      <a:cubicBezTo>
                        <a:pt x="1092" y="7"/>
                        <a:pt x="1027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0" name="Google Shape;718;p27"/>
                <p:cNvSpPr/>
                <p:nvPr/>
              </p:nvSpPr>
              <p:spPr>
                <a:xfrm>
                  <a:off x="2431072" y="2168712"/>
                  <a:ext cx="5838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1422" extrusionOk="0">
                      <a:moveTo>
                        <a:pt x="968" y="0"/>
                      </a:moveTo>
                      <a:cubicBezTo>
                        <a:pt x="89" y="0"/>
                        <a:pt x="0" y="1421"/>
                        <a:pt x="1003" y="1421"/>
                      </a:cubicBezTo>
                      <a:cubicBezTo>
                        <a:pt x="1025" y="1421"/>
                        <a:pt x="1047" y="1421"/>
                        <a:pt x="1070" y="1419"/>
                      </a:cubicBezTo>
                      <a:cubicBezTo>
                        <a:pt x="1986" y="1419"/>
                        <a:pt x="2055" y="90"/>
                        <a:pt x="1161" y="22"/>
                      </a:cubicBezTo>
                      <a:cubicBezTo>
                        <a:pt x="1093" y="7"/>
                        <a:pt x="1029" y="0"/>
                        <a:pt x="9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1" name="Google Shape;719;p27"/>
                <p:cNvSpPr/>
                <p:nvPr/>
              </p:nvSpPr>
              <p:spPr>
                <a:xfrm>
                  <a:off x="2632186" y="2184285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" h="1422" extrusionOk="0">
                      <a:moveTo>
                        <a:pt x="966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5" y="1421"/>
                        <a:pt x="1068" y="1420"/>
                        <a:pt x="1091" y="1419"/>
                      </a:cubicBezTo>
                      <a:cubicBezTo>
                        <a:pt x="1099" y="1419"/>
                        <a:pt x="1106" y="1419"/>
                        <a:pt x="1114" y="1419"/>
                      </a:cubicBezTo>
                      <a:cubicBezTo>
                        <a:pt x="1986" y="1419"/>
                        <a:pt x="2046" y="90"/>
                        <a:pt x="1160" y="22"/>
                      </a:cubicBezTo>
                      <a:cubicBezTo>
                        <a:pt x="1092" y="7"/>
                        <a:pt x="1027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2" name="Google Shape;720;p27"/>
                <p:cNvSpPr/>
                <p:nvPr/>
              </p:nvSpPr>
              <p:spPr>
                <a:xfrm>
                  <a:off x="2519303" y="2272856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422" extrusionOk="0">
                      <a:moveTo>
                        <a:pt x="967" y="0"/>
                      </a:moveTo>
                      <a:cubicBezTo>
                        <a:pt x="88" y="0"/>
                        <a:pt x="1" y="1421"/>
                        <a:pt x="1024" y="1421"/>
                      </a:cubicBezTo>
                      <a:cubicBezTo>
                        <a:pt x="1046" y="1421"/>
                        <a:pt x="1068" y="1421"/>
                        <a:pt x="1092" y="1419"/>
                      </a:cubicBezTo>
                      <a:cubicBezTo>
                        <a:pt x="1962" y="1396"/>
                        <a:pt x="2031" y="113"/>
                        <a:pt x="1160" y="22"/>
                      </a:cubicBezTo>
                      <a:cubicBezTo>
                        <a:pt x="1092" y="7"/>
                        <a:pt x="1028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3" name="Google Shape;721;p27"/>
                <p:cNvSpPr/>
                <p:nvPr/>
              </p:nvSpPr>
              <p:spPr>
                <a:xfrm>
                  <a:off x="2481675" y="2121021"/>
                  <a:ext cx="57091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0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941" y="1397"/>
                        <a:pt x="2009" y="137"/>
                        <a:pt x="1162" y="22"/>
                      </a:cubicBezTo>
                      <a:cubicBezTo>
                        <a:pt x="1093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4" name="Google Shape;722;p27"/>
                <p:cNvSpPr/>
                <p:nvPr/>
              </p:nvSpPr>
              <p:spPr>
                <a:xfrm>
                  <a:off x="2577691" y="2134647"/>
                  <a:ext cx="59686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422" extrusionOk="0">
                      <a:moveTo>
                        <a:pt x="970" y="1"/>
                      </a:moveTo>
                      <a:cubicBezTo>
                        <a:pt x="107" y="1"/>
                        <a:pt x="1" y="1422"/>
                        <a:pt x="1023" y="1422"/>
                      </a:cubicBezTo>
                      <a:cubicBezTo>
                        <a:pt x="1045" y="1422"/>
                        <a:pt x="1068" y="1421"/>
                        <a:pt x="1091" y="1420"/>
                      </a:cubicBezTo>
                      <a:cubicBezTo>
                        <a:pt x="1099" y="1420"/>
                        <a:pt x="1106" y="1420"/>
                        <a:pt x="1114" y="1420"/>
                      </a:cubicBezTo>
                      <a:cubicBezTo>
                        <a:pt x="2008" y="1420"/>
                        <a:pt x="2068" y="113"/>
                        <a:pt x="1160" y="22"/>
                      </a:cubicBezTo>
                      <a:cubicBezTo>
                        <a:pt x="1093" y="8"/>
                        <a:pt x="1029" y="1"/>
                        <a:pt x="9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5" name="Google Shape;723;p27"/>
                <p:cNvSpPr/>
                <p:nvPr/>
              </p:nvSpPr>
              <p:spPr>
                <a:xfrm>
                  <a:off x="2472593" y="2223217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5" y="1420"/>
                        <a:pt x="1093" y="1420"/>
                      </a:cubicBezTo>
                      <a:cubicBezTo>
                        <a:pt x="1988" y="1420"/>
                        <a:pt x="2048" y="90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6" name="Google Shape;724;p27"/>
                <p:cNvSpPr/>
                <p:nvPr/>
              </p:nvSpPr>
              <p:spPr>
                <a:xfrm>
                  <a:off x="2867037" y="2525914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4" y="0"/>
                      </a:moveTo>
                      <a:cubicBezTo>
                        <a:pt x="42" y="0"/>
                        <a:pt x="1" y="1417"/>
                        <a:pt x="970" y="1417"/>
                      </a:cubicBezTo>
                      <a:cubicBezTo>
                        <a:pt x="1018" y="1417"/>
                        <a:pt x="1069" y="1413"/>
                        <a:pt x="1121" y="1406"/>
                      </a:cubicBezTo>
                      <a:cubicBezTo>
                        <a:pt x="1969" y="1314"/>
                        <a:pt x="1923" y="77"/>
                        <a:pt x="1076" y="8"/>
                      </a:cubicBezTo>
                      <a:cubicBezTo>
                        <a:pt x="1034" y="3"/>
                        <a:pt x="993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7" name="Google Shape;725;p27"/>
                <p:cNvSpPr/>
                <p:nvPr/>
              </p:nvSpPr>
              <p:spPr>
                <a:xfrm>
                  <a:off x="2913747" y="2564846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17" extrusionOk="0">
                      <a:moveTo>
                        <a:pt x="930" y="0"/>
                      </a:moveTo>
                      <a:cubicBezTo>
                        <a:pt x="30" y="0"/>
                        <a:pt x="0" y="1416"/>
                        <a:pt x="964" y="1416"/>
                      </a:cubicBezTo>
                      <a:cubicBezTo>
                        <a:pt x="1006" y="1416"/>
                        <a:pt x="1048" y="1414"/>
                        <a:pt x="1093" y="1408"/>
                      </a:cubicBezTo>
                      <a:cubicBezTo>
                        <a:pt x="1987" y="1317"/>
                        <a:pt x="1941" y="34"/>
                        <a:pt x="1070" y="11"/>
                      </a:cubicBezTo>
                      <a:cubicBezTo>
                        <a:pt x="1021" y="4"/>
                        <a:pt x="975" y="0"/>
                        <a:pt x="9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8" name="Google Shape;726;p27"/>
                <p:cNvSpPr/>
                <p:nvPr/>
              </p:nvSpPr>
              <p:spPr>
                <a:xfrm>
                  <a:off x="2872227" y="2424691"/>
                  <a:ext cx="5449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417" extrusionOk="0">
                      <a:moveTo>
                        <a:pt x="955" y="0"/>
                      </a:moveTo>
                      <a:cubicBezTo>
                        <a:pt x="42" y="0"/>
                        <a:pt x="0" y="1416"/>
                        <a:pt x="951" y="1416"/>
                      </a:cubicBezTo>
                      <a:cubicBezTo>
                        <a:pt x="998" y="1416"/>
                        <a:pt x="1047" y="1413"/>
                        <a:pt x="1099" y="1406"/>
                      </a:cubicBezTo>
                      <a:cubicBezTo>
                        <a:pt x="1947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9" name="Google Shape;727;p27"/>
                <p:cNvSpPr/>
                <p:nvPr/>
              </p:nvSpPr>
              <p:spPr>
                <a:xfrm>
                  <a:off x="2773616" y="2520074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20" extrusionOk="0">
                      <a:moveTo>
                        <a:pt x="932" y="0"/>
                      </a:moveTo>
                      <a:cubicBezTo>
                        <a:pt x="36" y="0"/>
                        <a:pt x="0" y="1419"/>
                        <a:pt x="947" y="1419"/>
                      </a:cubicBezTo>
                      <a:cubicBezTo>
                        <a:pt x="993" y="1419"/>
                        <a:pt x="1042" y="1416"/>
                        <a:pt x="1093" y="1409"/>
                      </a:cubicBezTo>
                      <a:cubicBezTo>
                        <a:pt x="1987" y="1340"/>
                        <a:pt x="1941" y="34"/>
                        <a:pt x="1070" y="11"/>
                      </a:cubicBezTo>
                      <a:cubicBezTo>
                        <a:pt x="1022" y="4"/>
                        <a:pt x="976" y="0"/>
                        <a:pt x="9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0" name="Google Shape;728;p27"/>
                <p:cNvSpPr/>
                <p:nvPr/>
              </p:nvSpPr>
              <p:spPr>
                <a:xfrm>
                  <a:off x="2976028" y="2521047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" h="1418" extrusionOk="0">
                      <a:moveTo>
                        <a:pt x="935" y="1"/>
                      </a:moveTo>
                      <a:cubicBezTo>
                        <a:pt x="24" y="1"/>
                        <a:pt x="1" y="1417"/>
                        <a:pt x="953" y="1417"/>
                      </a:cubicBezTo>
                      <a:cubicBezTo>
                        <a:pt x="1000" y="1417"/>
                        <a:pt x="1050" y="1414"/>
                        <a:pt x="1102" y="1406"/>
                      </a:cubicBezTo>
                      <a:cubicBezTo>
                        <a:pt x="1972" y="1338"/>
                        <a:pt x="1949" y="32"/>
                        <a:pt x="1056" y="9"/>
                      </a:cubicBezTo>
                      <a:cubicBezTo>
                        <a:pt x="1014" y="3"/>
                        <a:pt x="973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1" name="Google Shape;729;p27"/>
                <p:cNvSpPr/>
                <p:nvPr/>
              </p:nvSpPr>
              <p:spPr>
                <a:xfrm>
                  <a:off x="2869632" y="2617404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1419" extrusionOk="0">
                      <a:moveTo>
                        <a:pt x="931" y="0"/>
                      </a:moveTo>
                      <a:cubicBezTo>
                        <a:pt x="35" y="0"/>
                        <a:pt x="0" y="1419"/>
                        <a:pt x="966" y="1419"/>
                      </a:cubicBezTo>
                      <a:cubicBezTo>
                        <a:pt x="1013" y="1419"/>
                        <a:pt x="1063" y="1415"/>
                        <a:pt x="1115" y="1408"/>
                      </a:cubicBezTo>
                      <a:cubicBezTo>
                        <a:pt x="1986" y="1340"/>
                        <a:pt x="1963" y="34"/>
                        <a:pt x="1069" y="11"/>
                      </a:cubicBezTo>
                      <a:cubicBezTo>
                        <a:pt x="1021" y="4"/>
                        <a:pt x="975" y="0"/>
                        <a:pt x="9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2" name="Google Shape;730;p27"/>
                <p:cNvSpPr/>
                <p:nvPr/>
              </p:nvSpPr>
              <p:spPr>
                <a:xfrm>
                  <a:off x="2820326" y="2469462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5" y="0"/>
                      </a:moveTo>
                      <a:cubicBezTo>
                        <a:pt x="42" y="0"/>
                        <a:pt x="1" y="1416"/>
                        <a:pt x="971" y="1416"/>
                      </a:cubicBezTo>
                      <a:cubicBezTo>
                        <a:pt x="1018" y="1416"/>
                        <a:pt x="1069" y="1413"/>
                        <a:pt x="1122" y="1406"/>
                      </a:cubicBezTo>
                      <a:cubicBezTo>
                        <a:pt x="1969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3" name="Google Shape;731;p27"/>
                <p:cNvSpPr/>
                <p:nvPr/>
              </p:nvSpPr>
              <p:spPr>
                <a:xfrm>
                  <a:off x="2926723" y="2476275"/>
                  <a:ext cx="4800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1415" extrusionOk="0">
                      <a:moveTo>
                        <a:pt x="689" y="0"/>
                      </a:moveTo>
                      <a:cubicBezTo>
                        <a:pt x="0" y="0"/>
                        <a:pt x="11" y="1414"/>
                        <a:pt x="703" y="1414"/>
                      </a:cubicBezTo>
                      <a:cubicBezTo>
                        <a:pt x="738" y="1414"/>
                        <a:pt x="774" y="1411"/>
                        <a:pt x="812" y="1404"/>
                      </a:cubicBezTo>
                      <a:cubicBezTo>
                        <a:pt x="1682" y="1335"/>
                        <a:pt x="1659" y="29"/>
                        <a:pt x="766" y="6"/>
                      </a:cubicBezTo>
                      <a:cubicBezTo>
                        <a:pt x="739" y="2"/>
                        <a:pt x="713" y="0"/>
                        <a:pt x="6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4" name="Google Shape;732;p27"/>
                <p:cNvSpPr/>
                <p:nvPr/>
              </p:nvSpPr>
              <p:spPr>
                <a:xfrm>
                  <a:off x="2826814" y="2572632"/>
                  <a:ext cx="4930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418" extrusionOk="0">
                      <a:moveTo>
                        <a:pt x="693" y="1"/>
                      </a:moveTo>
                      <a:cubicBezTo>
                        <a:pt x="0" y="1"/>
                        <a:pt x="34" y="1417"/>
                        <a:pt x="725" y="1417"/>
                      </a:cubicBezTo>
                      <a:cubicBezTo>
                        <a:pt x="759" y="1417"/>
                        <a:pt x="795" y="1414"/>
                        <a:pt x="832" y="1407"/>
                      </a:cubicBezTo>
                      <a:cubicBezTo>
                        <a:pt x="1703" y="1338"/>
                        <a:pt x="1680" y="32"/>
                        <a:pt x="786" y="9"/>
                      </a:cubicBezTo>
                      <a:cubicBezTo>
                        <a:pt x="754" y="4"/>
                        <a:pt x="723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</p:grpSp>
          <p:grpSp>
            <p:nvGrpSpPr>
              <p:cNvPr id="9" name="Google Shape;733;p27"/>
              <p:cNvGrpSpPr>
                <a:grpSpLocks/>
              </p:cNvGrpSpPr>
              <p:nvPr/>
            </p:nvGrpSpPr>
            <p:grpSpPr bwMode="auto">
              <a:xfrm rot="-2700000">
                <a:off x="184360" y="3344515"/>
                <a:ext cx="511605" cy="395599"/>
                <a:chOff x="3804263" y="1648281"/>
                <a:chExt cx="511610" cy="395602"/>
              </a:xfrm>
            </p:grpSpPr>
            <p:sp>
              <p:nvSpPr>
                <p:cNvPr id="13" name="Google Shape;734;p27"/>
                <p:cNvSpPr>
                  <a:spLocks/>
                </p:cNvSpPr>
                <p:nvPr/>
              </p:nvSpPr>
              <p:spPr bwMode="auto">
                <a:xfrm rot="4744281" flipH="1">
                  <a:off x="3780984" y="1810603"/>
                  <a:ext cx="266315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7 w 5387"/>
                    <a:gd name="T3" fmla="*/ 168241 h 3487"/>
                    <a:gd name="T4" fmla="*/ 92842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Google Shape;735;p27"/>
                <p:cNvSpPr>
                  <a:spLocks/>
                </p:cNvSpPr>
                <p:nvPr/>
              </p:nvSpPr>
              <p:spPr bwMode="auto">
                <a:xfrm rot="9428378" flipH="1">
                  <a:off x="4026539" y="1693240"/>
                  <a:ext cx="266309" cy="172389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1 w 5387"/>
                    <a:gd name="T3" fmla="*/ 168236 h 3487"/>
                    <a:gd name="T4" fmla="*/ 92840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oogle Shape;736;p27"/>
              <p:cNvGrpSpPr>
                <a:grpSpLocks/>
              </p:cNvGrpSpPr>
              <p:nvPr/>
            </p:nvGrpSpPr>
            <p:grpSpPr bwMode="auto">
              <a:xfrm rot="5695668" flipH="1">
                <a:off x="1276725" y="4387176"/>
                <a:ext cx="541882" cy="434087"/>
                <a:chOff x="3766050" y="1621086"/>
                <a:chExt cx="541884" cy="434089"/>
              </a:xfrm>
            </p:grpSpPr>
            <p:sp>
              <p:nvSpPr>
                <p:cNvPr id="11" name="Google Shape;737;p27"/>
                <p:cNvSpPr>
                  <a:spLocks/>
                </p:cNvSpPr>
                <p:nvPr/>
              </p:nvSpPr>
              <p:spPr bwMode="auto">
                <a:xfrm rot="3234919" flipH="1">
                  <a:off x="3780980" y="1810599"/>
                  <a:ext cx="266318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0 w 5387"/>
                    <a:gd name="T3" fmla="*/ 168241 h 3487"/>
                    <a:gd name="T4" fmla="*/ 92843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Google Shape;738;p27"/>
                <p:cNvSpPr>
                  <a:spLocks/>
                </p:cNvSpPr>
                <p:nvPr/>
              </p:nvSpPr>
              <p:spPr bwMode="auto">
                <a:xfrm rot="7574398" flipH="1">
                  <a:off x="4026538" y="1693241"/>
                  <a:ext cx="266312" cy="17239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4 w 5387"/>
                    <a:gd name="T3" fmla="*/ 168237 h 3487"/>
                    <a:gd name="T4" fmla="*/ 92841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6096167" y="1470027"/>
            <a:ext cx="5144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body" idx="1"/>
          </p:nvPr>
        </p:nvSpPr>
        <p:spPr>
          <a:xfrm>
            <a:off x="6096167" y="2299760"/>
            <a:ext cx="5144800" cy="317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752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43;p28"/>
          <p:cNvGrpSpPr>
            <a:grpSpLocks/>
          </p:cNvGrpSpPr>
          <p:nvPr/>
        </p:nvGrpSpPr>
        <p:grpSpPr bwMode="auto">
          <a:xfrm>
            <a:off x="9425518" y="414339"/>
            <a:ext cx="2355849" cy="2217737"/>
            <a:chOff x="7220866" y="310413"/>
            <a:chExt cx="1766962" cy="1663821"/>
          </a:xfrm>
        </p:grpSpPr>
        <p:grpSp>
          <p:nvGrpSpPr>
            <p:cNvPr id="6" name="Google Shape;744;p28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4" name="Google Shape;745;p28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746;p28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747;p28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748;p28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749;p28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750;p28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751;p28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752;p28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7" name="Google Shape;753;p28"/>
            <p:cNvGrpSpPr>
              <a:grpSpLocks/>
            </p:cNvGrpSpPr>
            <p:nvPr/>
          </p:nvGrpSpPr>
          <p:grpSpPr bwMode="auto">
            <a:xfrm>
              <a:off x="8248754" y="1693176"/>
              <a:ext cx="345743" cy="281058"/>
              <a:chOff x="4045279" y="974526"/>
              <a:chExt cx="345743" cy="281058"/>
            </a:xfrm>
          </p:grpSpPr>
          <p:sp>
            <p:nvSpPr>
              <p:cNvPr id="12" name="Google Shape;754;p28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755;p28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8" name="Google Shape;756;p28"/>
            <p:cNvSpPr>
              <a:spLocks/>
            </p:cNvSpPr>
            <p:nvPr/>
          </p:nvSpPr>
          <p:spPr bwMode="auto">
            <a:xfrm rot="1122035">
              <a:off x="7250084" y="42290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757;p28"/>
            <p:cNvSpPr>
              <a:spLocks/>
            </p:cNvSpPr>
            <p:nvPr/>
          </p:nvSpPr>
          <p:spPr bwMode="auto">
            <a:xfrm rot="621898" flipH="1">
              <a:off x="7427251" y="895386"/>
              <a:ext cx="266329" cy="172376"/>
            </a:xfrm>
            <a:custGeom>
              <a:avLst/>
              <a:gdLst>
                <a:gd name="T0" fmla="*/ 6575 w 5387"/>
                <a:gd name="T1" fmla="*/ 692 h 3487"/>
                <a:gd name="T2" fmla="*/ 265291 w 5387"/>
                <a:gd name="T3" fmla="*/ 168224 h 3487"/>
                <a:gd name="T4" fmla="*/ 92847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758;p28"/>
            <p:cNvSpPr>
              <a:spLocks/>
            </p:cNvSpPr>
            <p:nvPr/>
          </p:nvSpPr>
          <p:spPr bwMode="auto">
            <a:xfrm rot="20128802" flipH="1">
              <a:off x="8618273" y="528419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Google Shape;759;p28"/>
            <p:cNvSpPr>
              <a:spLocks/>
            </p:cNvSpPr>
            <p:nvPr/>
          </p:nvSpPr>
          <p:spPr bwMode="auto">
            <a:xfrm rot="14295065" flipH="1">
              <a:off x="8085133" y="1354816"/>
              <a:ext cx="266305" cy="172403"/>
            </a:xfrm>
            <a:custGeom>
              <a:avLst/>
              <a:gdLst>
                <a:gd name="T0" fmla="*/ 6575 w 5387"/>
                <a:gd name="T1" fmla="*/ 692 h 3487"/>
                <a:gd name="T2" fmla="*/ 265267 w 5387"/>
                <a:gd name="T3" fmla="*/ 168250 h 3487"/>
                <a:gd name="T4" fmla="*/ 92838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0" name="Google Shape;740;p28"/>
          <p:cNvSpPr txBox="1">
            <a:spLocks noGrp="1"/>
          </p:cNvSpPr>
          <p:nvPr>
            <p:ph type="body" idx="1"/>
          </p:nvPr>
        </p:nvSpPr>
        <p:spPr>
          <a:xfrm>
            <a:off x="5718967" y="1848900"/>
            <a:ext cx="5522000" cy="456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741" name="Google Shape;741;p28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8"/>
          <p:cNvSpPr txBox="1">
            <a:spLocks noGrp="1"/>
          </p:cNvSpPr>
          <p:nvPr>
            <p:ph type="body" idx="2"/>
          </p:nvPr>
        </p:nvSpPr>
        <p:spPr>
          <a:xfrm>
            <a:off x="950967" y="1793700"/>
            <a:ext cx="4370800" cy="461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386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1;p29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764;p29"/>
          <p:cNvSpPr txBox="1"/>
          <p:nvPr/>
        </p:nvSpPr>
        <p:spPr>
          <a:xfrm>
            <a:off x="2772834" y="4087814"/>
            <a:ext cx="5132917" cy="10001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oogle Shape;765;p29"/>
          <p:cNvGrpSpPr>
            <a:grpSpLocks/>
          </p:cNvGrpSpPr>
          <p:nvPr/>
        </p:nvGrpSpPr>
        <p:grpSpPr bwMode="auto">
          <a:xfrm>
            <a:off x="1200151" y="719139"/>
            <a:ext cx="10022416" cy="1063625"/>
            <a:chOff x="900397" y="539687"/>
            <a:chExt cx="7516675" cy="797746"/>
          </a:xfrm>
        </p:grpSpPr>
        <p:grpSp>
          <p:nvGrpSpPr>
            <p:cNvPr id="7" name="Google Shape;766;p29"/>
            <p:cNvGrpSpPr>
              <a:grpSpLocks/>
            </p:cNvGrpSpPr>
            <p:nvPr/>
          </p:nvGrpSpPr>
          <p:grpSpPr bwMode="auto">
            <a:xfrm>
              <a:off x="7529236" y="539687"/>
              <a:ext cx="887836" cy="797746"/>
              <a:chOff x="7489364" y="509783"/>
              <a:chExt cx="887836" cy="797746"/>
            </a:xfrm>
          </p:grpSpPr>
          <p:sp>
            <p:nvSpPr>
              <p:cNvPr id="12" name="Google Shape;767;p29"/>
              <p:cNvSpPr/>
              <p:nvPr/>
            </p:nvSpPr>
            <p:spPr>
              <a:xfrm rot="-4474676" flipH="1">
                <a:off x="7474716" y="574480"/>
                <a:ext cx="266709" cy="173034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sp>
            <p:nvSpPr>
              <p:cNvPr id="13" name="Google Shape;768;p29"/>
              <p:cNvSpPr/>
              <p:nvPr/>
            </p:nvSpPr>
            <p:spPr>
              <a:xfrm rot="3394681" flipH="1">
                <a:off x="8122803" y="1016617"/>
                <a:ext cx="178600" cy="27939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14" name="Google Shape;769;p29"/>
              <p:cNvGrpSpPr>
                <a:grpSpLocks/>
              </p:cNvGrpSpPr>
              <p:nvPr/>
            </p:nvGrpSpPr>
            <p:grpSpPr bwMode="auto">
              <a:xfrm rot="925227">
                <a:off x="7850885" y="737370"/>
                <a:ext cx="309215" cy="272430"/>
                <a:chOff x="3890683" y="1390057"/>
                <a:chExt cx="309215" cy="272430"/>
              </a:xfrm>
            </p:grpSpPr>
            <p:sp>
              <p:nvSpPr>
                <p:cNvPr id="15" name="Google Shape;770;p29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6" name="Google Shape;771;p29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7" name="Google Shape;772;p29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oogle Shape;773;p29"/>
            <p:cNvGrpSpPr>
              <a:grpSpLocks/>
            </p:cNvGrpSpPr>
            <p:nvPr/>
          </p:nvGrpSpPr>
          <p:grpSpPr bwMode="auto">
            <a:xfrm>
              <a:off x="900397" y="872825"/>
              <a:ext cx="965796" cy="347235"/>
              <a:chOff x="900397" y="872825"/>
              <a:chExt cx="965796" cy="347235"/>
            </a:xfrm>
          </p:grpSpPr>
          <p:sp>
            <p:nvSpPr>
              <p:cNvPr id="9" name="Google Shape;774;p29"/>
              <p:cNvSpPr>
                <a:spLocks/>
              </p:cNvSpPr>
              <p:nvPr/>
            </p:nvSpPr>
            <p:spPr bwMode="auto">
              <a:xfrm rot="-1602233">
                <a:off x="1228717" y="929852"/>
                <a:ext cx="309146" cy="233159"/>
              </a:xfrm>
              <a:custGeom>
                <a:avLst/>
                <a:gdLst>
                  <a:gd name="T0" fmla="*/ 232093 w 39411"/>
                  <a:gd name="T1" fmla="*/ 8 h 29724"/>
                  <a:gd name="T2" fmla="*/ 161590 w 39411"/>
                  <a:gd name="T3" fmla="*/ 46249 h 29724"/>
                  <a:gd name="T4" fmla="*/ 100013 w 39411"/>
                  <a:gd name="T5" fmla="*/ 9099 h 29724"/>
                  <a:gd name="T6" fmla="*/ 33989 w 39411"/>
                  <a:gd name="T7" fmla="*/ 122447 h 29724"/>
                  <a:gd name="T8" fmla="*/ 161409 w 39411"/>
                  <a:gd name="T9" fmla="*/ 233159 h 29724"/>
                  <a:gd name="T10" fmla="*/ 303208 w 39411"/>
                  <a:gd name="T11" fmla="*/ 59545 h 29724"/>
                  <a:gd name="T12" fmla="*/ 232093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" name="Google Shape;775;p29"/>
              <p:cNvSpPr>
                <a:spLocks/>
              </p:cNvSpPr>
              <p:nvPr/>
            </p:nvSpPr>
            <p:spPr bwMode="auto">
              <a:xfrm rot="10029471" flipH="1">
                <a:off x="1584057" y="94416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Google Shape;776;p29"/>
              <p:cNvSpPr>
                <a:spLocks/>
              </p:cNvSpPr>
              <p:nvPr/>
            </p:nvSpPr>
            <p:spPr bwMode="auto">
              <a:xfrm rot="-10029471">
                <a:off x="916232" y="102021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62" name="Google Shape;762;p29"/>
          <p:cNvSpPr txBox="1">
            <a:spLocks noGrp="1"/>
          </p:cNvSpPr>
          <p:nvPr>
            <p:ph type="title"/>
          </p:nvPr>
        </p:nvSpPr>
        <p:spPr>
          <a:xfrm>
            <a:off x="2772731" y="1458000"/>
            <a:ext cx="5132800" cy="1068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9"/>
          <p:cNvSpPr txBox="1">
            <a:spLocks noGrp="1"/>
          </p:cNvSpPr>
          <p:nvPr>
            <p:ph type="subTitle" idx="1"/>
          </p:nvPr>
        </p:nvSpPr>
        <p:spPr>
          <a:xfrm>
            <a:off x="2772731" y="2502167"/>
            <a:ext cx="5132800" cy="152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96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8;p30"/>
          <p:cNvGrpSpPr>
            <a:grpSpLocks/>
          </p:cNvGrpSpPr>
          <p:nvPr/>
        </p:nvGrpSpPr>
        <p:grpSpPr bwMode="auto">
          <a:xfrm>
            <a:off x="450851" y="495300"/>
            <a:ext cx="11290300" cy="5867400"/>
            <a:chOff x="119418" y="491845"/>
            <a:chExt cx="8467084" cy="4400958"/>
          </a:xfrm>
        </p:grpSpPr>
        <p:sp>
          <p:nvSpPr>
            <p:cNvPr id="3" name="Google Shape;779;p30"/>
            <p:cNvSpPr>
              <a:spLocks/>
            </p:cNvSpPr>
            <p:nvPr/>
          </p:nvSpPr>
          <p:spPr bwMode="auto">
            <a:xfrm rot="659822">
              <a:off x="8184146" y="525334"/>
              <a:ext cx="378598" cy="285541"/>
            </a:xfrm>
            <a:custGeom>
              <a:avLst/>
              <a:gdLst>
                <a:gd name="T0" fmla="*/ 284234 w 39411"/>
                <a:gd name="T1" fmla="*/ 10 h 29724"/>
                <a:gd name="T2" fmla="*/ 197892 w 39411"/>
                <a:gd name="T3" fmla="*/ 56639 h 29724"/>
                <a:gd name="T4" fmla="*/ 122482 w 39411"/>
                <a:gd name="T5" fmla="*/ 11143 h 29724"/>
                <a:gd name="T6" fmla="*/ 41625 w 39411"/>
                <a:gd name="T7" fmla="*/ 149956 h 29724"/>
                <a:gd name="T8" fmla="*/ 197671 w 39411"/>
                <a:gd name="T9" fmla="*/ 285541 h 29724"/>
                <a:gd name="T10" fmla="*/ 371326 w 39411"/>
                <a:gd name="T11" fmla="*/ 72922 h 29724"/>
                <a:gd name="T12" fmla="*/ 284234 w 39411"/>
                <a:gd name="T13" fmla="*/ 10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780;p30"/>
            <p:cNvGrpSpPr>
              <a:grpSpLocks/>
            </p:cNvGrpSpPr>
            <p:nvPr/>
          </p:nvGrpSpPr>
          <p:grpSpPr bwMode="auto">
            <a:xfrm rot="2552886">
              <a:off x="7854961" y="821529"/>
              <a:ext cx="631326" cy="284341"/>
              <a:chOff x="3929266" y="1226038"/>
              <a:chExt cx="631334" cy="284344"/>
            </a:xfrm>
          </p:grpSpPr>
          <p:sp>
            <p:nvSpPr>
              <p:cNvPr id="33" name="Google Shape;781;p30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Google Shape;782;p30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oogle Shape;783;p30"/>
            <p:cNvGrpSpPr>
              <a:grpSpLocks/>
            </p:cNvGrpSpPr>
            <p:nvPr/>
          </p:nvGrpSpPr>
          <p:grpSpPr bwMode="auto">
            <a:xfrm>
              <a:off x="119418" y="3221570"/>
              <a:ext cx="1667763" cy="1671234"/>
              <a:chOff x="119418" y="3221570"/>
              <a:chExt cx="1667763" cy="1671234"/>
            </a:xfrm>
          </p:grpSpPr>
          <p:grpSp>
            <p:nvGrpSpPr>
              <p:cNvPr id="6" name="Google Shape;784;p30"/>
              <p:cNvGrpSpPr>
                <a:grpSpLocks/>
              </p:cNvGrpSpPr>
              <p:nvPr/>
            </p:nvGrpSpPr>
            <p:grpSpPr bwMode="auto">
              <a:xfrm>
                <a:off x="487592" y="3704885"/>
                <a:ext cx="908163" cy="803080"/>
                <a:chOff x="2340166" y="2044486"/>
                <a:chExt cx="742327" cy="656433"/>
              </a:xfrm>
            </p:grpSpPr>
            <p:sp>
              <p:nvSpPr>
                <p:cNvPr id="13" name="Google Shape;785;p30"/>
                <p:cNvSpPr>
                  <a:spLocks/>
                </p:cNvSpPr>
                <p:nvPr/>
              </p:nvSpPr>
              <p:spPr bwMode="auto">
                <a:xfrm>
                  <a:off x="2340166" y="2044486"/>
                  <a:ext cx="742327" cy="656433"/>
                </a:xfrm>
                <a:custGeom>
                  <a:avLst/>
                  <a:gdLst>
                    <a:gd name="T0" fmla="*/ 208514 w 26074"/>
                    <a:gd name="T1" fmla="*/ 28 h 23057"/>
                    <a:gd name="T2" fmla="*/ 101752 w 26074"/>
                    <a:gd name="T3" fmla="*/ 47773 h 23057"/>
                    <a:gd name="T4" fmla="*/ 131133 w 26074"/>
                    <a:gd name="T5" fmla="*/ 263689 h 23057"/>
                    <a:gd name="T6" fmla="*/ 443563 w 26074"/>
                    <a:gd name="T7" fmla="*/ 595052 h 23057"/>
                    <a:gd name="T8" fmla="*/ 563934 w 26074"/>
                    <a:gd name="T9" fmla="*/ 656433 h 23057"/>
                    <a:gd name="T10" fmla="*/ 677074 w 26074"/>
                    <a:gd name="T11" fmla="*/ 598952 h 23057"/>
                    <a:gd name="T12" fmla="*/ 650995 w 26074"/>
                    <a:gd name="T13" fmla="*/ 408488 h 23057"/>
                    <a:gd name="T14" fmla="*/ 331362 w 26074"/>
                    <a:gd name="T15" fmla="*/ 73880 h 23057"/>
                    <a:gd name="T16" fmla="*/ 208514 w 26074"/>
                    <a:gd name="T17" fmla="*/ 28 h 230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074" h="23057" extrusionOk="0">
                      <a:moveTo>
                        <a:pt x="7324" y="1"/>
                      </a:moveTo>
                      <a:cubicBezTo>
                        <a:pt x="6259" y="1"/>
                        <a:pt x="5016" y="448"/>
                        <a:pt x="3574" y="1678"/>
                      </a:cubicBezTo>
                      <a:cubicBezTo>
                        <a:pt x="3574" y="1678"/>
                        <a:pt x="0" y="4771"/>
                        <a:pt x="4606" y="9262"/>
                      </a:cubicBezTo>
                      <a:cubicBezTo>
                        <a:pt x="4606" y="9262"/>
                        <a:pt x="12808" y="18129"/>
                        <a:pt x="15580" y="20901"/>
                      </a:cubicBezTo>
                      <a:cubicBezTo>
                        <a:pt x="16449" y="21756"/>
                        <a:pt x="17935" y="23057"/>
                        <a:pt x="19808" y="23057"/>
                      </a:cubicBezTo>
                      <a:cubicBezTo>
                        <a:pt x="20997" y="23057"/>
                        <a:pt x="22341" y="22533"/>
                        <a:pt x="23782" y="21038"/>
                      </a:cubicBezTo>
                      <a:cubicBezTo>
                        <a:pt x="23782" y="21038"/>
                        <a:pt x="26073" y="17968"/>
                        <a:pt x="22866" y="14348"/>
                      </a:cubicBezTo>
                      <a:cubicBezTo>
                        <a:pt x="20254" y="11370"/>
                        <a:pt x="14343" y="5481"/>
                        <a:pt x="11639" y="2595"/>
                      </a:cubicBezTo>
                      <a:cubicBezTo>
                        <a:pt x="10765" y="1660"/>
                        <a:pt x="9374" y="1"/>
                        <a:pt x="7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786;p30"/>
                <p:cNvSpPr/>
                <p:nvPr/>
              </p:nvSpPr>
              <p:spPr>
                <a:xfrm>
                  <a:off x="2591964" y="2247550"/>
                  <a:ext cx="273775" cy="261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4" h="9176" extrusionOk="0">
                      <a:moveTo>
                        <a:pt x="4714" y="1"/>
                      </a:moveTo>
                      <a:cubicBezTo>
                        <a:pt x="4676" y="1"/>
                        <a:pt x="4640" y="4"/>
                        <a:pt x="4605" y="11"/>
                      </a:cubicBezTo>
                      <a:cubicBezTo>
                        <a:pt x="2566" y="423"/>
                        <a:pt x="0" y="3081"/>
                        <a:pt x="138" y="3998"/>
                      </a:cubicBezTo>
                      <a:cubicBezTo>
                        <a:pt x="344" y="5510"/>
                        <a:pt x="3987" y="9176"/>
                        <a:pt x="4674" y="9176"/>
                      </a:cubicBezTo>
                      <a:cubicBezTo>
                        <a:pt x="7813" y="9176"/>
                        <a:pt x="9531" y="5670"/>
                        <a:pt x="9577" y="5029"/>
                      </a:cubicBezTo>
                      <a:cubicBezTo>
                        <a:pt x="9644" y="4315"/>
                        <a:pt x="6088" y="1"/>
                        <a:pt x="47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5" name="Google Shape;787;p30"/>
                <p:cNvSpPr/>
                <p:nvPr/>
              </p:nvSpPr>
              <p:spPr>
                <a:xfrm>
                  <a:off x="2523195" y="218039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6" y="1420"/>
                        <a:pt x="1094" y="1420"/>
                      </a:cubicBezTo>
                      <a:cubicBezTo>
                        <a:pt x="1988" y="1420"/>
                        <a:pt x="2048" y="113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6" name="Google Shape;788;p30"/>
                <p:cNvSpPr/>
                <p:nvPr/>
              </p:nvSpPr>
              <p:spPr>
                <a:xfrm>
                  <a:off x="2567311" y="2223217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8" y="1421"/>
                        <a:pt x="1070" y="1420"/>
                      </a:cubicBezTo>
                      <a:cubicBezTo>
                        <a:pt x="1941" y="1397"/>
                        <a:pt x="2010" y="137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7" name="Google Shape;789;p30"/>
                <p:cNvSpPr/>
                <p:nvPr/>
              </p:nvSpPr>
              <p:spPr>
                <a:xfrm>
                  <a:off x="2536170" y="208014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422" extrusionOk="0">
                      <a:moveTo>
                        <a:pt x="967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6" y="1421"/>
                        <a:pt x="1068" y="1421"/>
                        <a:pt x="1091" y="1419"/>
                      </a:cubicBezTo>
                      <a:cubicBezTo>
                        <a:pt x="1962" y="1396"/>
                        <a:pt x="2031" y="136"/>
                        <a:pt x="1160" y="22"/>
                      </a:cubicBezTo>
                      <a:cubicBezTo>
                        <a:pt x="1092" y="7"/>
                        <a:pt x="1027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8" name="Google Shape;790;p30"/>
                <p:cNvSpPr/>
                <p:nvPr/>
              </p:nvSpPr>
              <p:spPr>
                <a:xfrm>
                  <a:off x="2431072" y="2168712"/>
                  <a:ext cx="5838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1422" extrusionOk="0">
                      <a:moveTo>
                        <a:pt x="968" y="0"/>
                      </a:moveTo>
                      <a:cubicBezTo>
                        <a:pt x="89" y="0"/>
                        <a:pt x="0" y="1421"/>
                        <a:pt x="1003" y="1421"/>
                      </a:cubicBezTo>
                      <a:cubicBezTo>
                        <a:pt x="1025" y="1421"/>
                        <a:pt x="1047" y="1421"/>
                        <a:pt x="1070" y="1419"/>
                      </a:cubicBezTo>
                      <a:cubicBezTo>
                        <a:pt x="1986" y="1419"/>
                        <a:pt x="2055" y="90"/>
                        <a:pt x="1161" y="22"/>
                      </a:cubicBezTo>
                      <a:cubicBezTo>
                        <a:pt x="1093" y="7"/>
                        <a:pt x="1029" y="0"/>
                        <a:pt x="9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9" name="Google Shape;791;p30"/>
                <p:cNvSpPr/>
                <p:nvPr/>
              </p:nvSpPr>
              <p:spPr>
                <a:xfrm>
                  <a:off x="2632186" y="2184285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" h="1422" extrusionOk="0">
                      <a:moveTo>
                        <a:pt x="966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5" y="1421"/>
                        <a:pt x="1068" y="1420"/>
                        <a:pt x="1091" y="1419"/>
                      </a:cubicBezTo>
                      <a:cubicBezTo>
                        <a:pt x="1099" y="1419"/>
                        <a:pt x="1106" y="1419"/>
                        <a:pt x="1114" y="1419"/>
                      </a:cubicBezTo>
                      <a:cubicBezTo>
                        <a:pt x="1986" y="1419"/>
                        <a:pt x="2046" y="90"/>
                        <a:pt x="1160" y="22"/>
                      </a:cubicBezTo>
                      <a:cubicBezTo>
                        <a:pt x="1092" y="7"/>
                        <a:pt x="1027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0" name="Google Shape;792;p30"/>
                <p:cNvSpPr/>
                <p:nvPr/>
              </p:nvSpPr>
              <p:spPr>
                <a:xfrm>
                  <a:off x="2519303" y="2272856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422" extrusionOk="0">
                      <a:moveTo>
                        <a:pt x="967" y="0"/>
                      </a:moveTo>
                      <a:cubicBezTo>
                        <a:pt x="88" y="0"/>
                        <a:pt x="1" y="1421"/>
                        <a:pt x="1024" y="1421"/>
                      </a:cubicBezTo>
                      <a:cubicBezTo>
                        <a:pt x="1046" y="1421"/>
                        <a:pt x="1068" y="1421"/>
                        <a:pt x="1092" y="1419"/>
                      </a:cubicBezTo>
                      <a:cubicBezTo>
                        <a:pt x="1962" y="1396"/>
                        <a:pt x="2031" y="113"/>
                        <a:pt x="1160" y="22"/>
                      </a:cubicBezTo>
                      <a:cubicBezTo>
                        <a:pt x="1092" y="7"/>
                        <a:pt x="1028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1" name="Google Shape;793;p30"/>
                <p:cNvSpPr/>
                <p:nvPr/>
              </p:nvSpPr>
              <p:spPr>
                <a:xfrm>
                  <a:off x="2481675" y="2121021"/>
                  <a:ext cx="57091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0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941" y="1397"/>
                        <a:pt x="2009" y="137"/>
                        <a:pt x="1162" y="22"/>
                      </a:cubicBezTo>
                      <a:cubicBezTo>
                        <a:pt x="1093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2" name="Google Shape;794;p30"/>
                <p:cNvSpPr/>
                <p:nvPr/>
              </p:nvSpPr>
              <p:spPr>
                <a:xfrm>
                  <a:off x="2577691" y="2134647"/>
                  <a:ext cx="59686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422" extrusionOk="0">
                      <a:moveTo>
                        <a:pt x="970" y="1"/>
                      </a:moveTo>
                      <a:cubicBezTo>
                        <a:pt x="107" y="1"/>
                        <a:pt x="1" y="1422"/>
                        <a:pt x="1023" y="1422"/>
                      </a:cubicBezTo>
                      <a:cubicBezTo>
                        <a:pt x="1045" y="1422"/>
                        <a:pt x="1068" y="1421"/>
                        <a:pt x="1091" y="1420"/>
                      </a:cubicBezTo>
                      <a:cubicBezTo>
                        <a:pt x="1099" y="1420"/>
                        <a:pt x="1106" y="1420"/>
                        <a:pt x="1114" y="1420"/>
                      </a:cubicBezTo>
                      <a:cubicBezTo>
                        <a:pt x="2008" y="1420"/>
                        <a:pt x="2068" y="113"/>
                        <a:pt x="1160" y="22"/>
                      </a:cubicBezTo>
                      <a:cubicBezTo>
                        <a:pt x="1093" y="8"/>
                        <a:pt x="1029" y="1"/>
                        <a:pt x="9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3" name="Google Shape;795;p30"/>
                <p:cNvSpPr/>
                <p:nvPr/>
              </p:nvSpPr>
              <p:spPr>
                <a:xfrm>
                  <a:off x="2472593" y="2223217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5" y="1420"/>
                        <a:pt x="1093" y="1420"/>
                      </a:cubicBezTo>
                      <a:cubicBezTo>
                        <a:pt x="1988" y="1420"/>
                        <a:pt x="2048" y="90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4" name="Google Shape;796;p30"/>
                <p:cNvSpPr/>
                <p:nvPr/>
              </p:nvSpPr>
              <p:spPr>
                <a:xfrm>
                  <a:off x="2867037" y="2525914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4" y="0"/>
                      </a:moveTo>
                      <a:cubicBezTo>
                        <a:pt x="42" y="0"/>
                        <a:pt x="1" y="1417"/>
                        <a:pt x="970" y="1417"/>
                      </a:cubicBezTo>
                      <a:cubicBezTo>
                        <a:pt x="1018" y="1417"/>
                        <a:pt x="1069" y="1413"/>
                        <a:pt x="1121" y="1406"/>
                      </a:cubicBezTo>
                      <a:cubicBezTo>
                        <a:pt x="1969" y="1314"/>
                        <a:pt x="1923" y="77"/>
                        <a:pt x="1076" y="8"/>
                      </a:cubicBezTo>
                      <a:cubicBezTo>
                        <a:pt x="1034" y="3"/>
                        <a:pt x="993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5" name="Google Shape;797;p30"/>
                <p:cNvSpPr/>
                <p:nvPr/>
              </p:nvSpPr>
              <p:spPr>
                <a:xfrm>
                  <a:off x="2913747" y="2564846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17" extrusionOk="0">
                      <a:moveTo>
                        <a:pt x="930" y="0"/>
                      </a:moveTo>
                      <a:cubicBezTo>
                        <a:pt x="30" y="0"/>
                        <a:pt x="0" y="1416"/>
                        <a:pt x="964" y="1416"/>
                      </a:cubicBezTo>
                      <a:cubicBezTo>
                        <a:pt x="1006" y="1416"/>
                        <a:pt x="1048" y="1414"/>
                        <a:pt x="1093" y="1408"/>
                      </a:cubicBezTo>
                      <a:cubicBezTo>
                        <a:pt x="1987" y="1317"/>
                        <a:pt x="1941" y="34"/>
                        <a:pt x="1070" y="11"/>
                      </a:cubicBezTo>
                      <a:cubicBezTo>
                        <a:pt x="1021" y="4"/>
                        <a:pt x="975" y="0"/>
                        <a:pt x="9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6" name="Google Shape;798;p30"/>
                <p:cNvSpPr/>
                <p:nvPr/>
              </p:nvSpPr>
              <p:spPr>
                <a:xfrm>
                  <a:off x="2872227" y="2424691"/>
                  <a:ext cx="5449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417" extrusionOk="0">
                      <a:moveTo>
                        <a:pt x="955" y="0"/>
                      </a:moveTo>
                      <a:cubicBezTo>
                        <a:pt x="42" y="0"/>
                        <a:pt x="0" y="1416"/>
                        <a:pt x="951" y="1416"/>
                      </a:cubicBezTo>
                      <a:cubicBezTo>
                        <a:pt x="998" y="1416"/>
                        <a:pt x="1047" y="1413"/>
                        <a:pt x="1099" y="1406"/>
                      </a:cubicBezTo>
                      <a:cubicBezTo>
                        <a:pt x="1947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7" name="Google Shape;799;p30"/>
                <p:cNvSpPr/>
                <p:nvPr/>
              </p:nvSpPr>
              <p:spPr>
                <a:xfrm>
                  <a:off x="2773616" y="2520074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20" extrusionOk="0">
                      <a:moveTo>
                        <a:pt x="932" y="0"/>
                      </a:moveTo>
                      <a:cubicBezTo>
                        <a:pt x="36" y="0"/>
                        <a:pt x="0" y="1419"/>
                        <a:pt x="947" y="1419"/>
                      </a:cubicBezTo>
                      <a:cubicBezTo>
                        <a:pt x="993" y="1419"/>
                        <a:pt x="1042" y="1416"/>
                        <a:pt x="1093" y="1409"/>
                      </a:cubicBezTo>
                      <a:cubicBezTo>
                        <a:pt x="1987" y="1340"/>
                        <a:pt x="1941" y="34"/>
                        <a:pt x="1070" y="11"/>
                      </a:cubicBezTo>
                      <a:cubicBezTo>
                        <a:pt x="1022" y="4"/>
                        <a:pt x="976" y="0"/>
                        <a:pt x="9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8" name="Google Shape;800;p30"/>
                <p:cNvSpPr/>
                <p:nvPr/>
              </p:nvSpPr>
              <p:spPr>
                <a:xfrm>
                  <a:off x="2976028" y="2521047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" h="1418" extrusionOk="0">
                      <a:moveTo>
                        <a:pt x="935" y="1"/>
                      </a:moveTo>
                      <a:cubicBezTo>
                        <a:pt x="24" y="1"/>
                        <a:pt x="1" y="1417"/>
                        <a:pt x="953" y="1417"/>
                      </a:cubicBezTo>
                      <a:cubicBezTo>
                        <a:pt x="1000" y="1417"/>
                        <a:pt x="1050" y="1414"/>
                        <a:pt x="1102" y="1406"/>
                      </a:cubicBezTo>
                      <a:cubicBezTo>
                        <a:pt x="1972" y="1338"/>
                        <a:pt x="1949" y="32"/>
                        <a:pt x="1056" y="9"/>
                      </a:cubicBezTo>
                      <a:cubicBezTo>
                        <a:pt x="1014" y="3"/>
                        <a:pt x="973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29" name="Google Shape;801;p30"/>
                <p:cNvSpPr/>
                <p:nvPr/>
              </p:nvSpPr>
              <p:spPr>
                <a:xfrm>
                  <a:off x="2869632" y="2617404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1419" extrusionOk="0">
                      <a:moveTo>
                        <a:pt x="931" y="0"/>
                      </a:moveTo>
                      <a:cubicBezTo>
                        <a:pt x="35" y="0"/>
                        <a:pt x="0" y="1419"/>
                        <a:pt x="966" y="1419"/>
                      </a:cubicBezTo>
                      <a:cubicBezTo>
                        <a:pt x="1013" y="1419"/>
                        <a:pt x="1063" y="1415"/>
                        <a:pt x="1115" y="1408"/>
                      </a:cubicBezTo>
                      <a:cubicBezTo>
                        <a:pt x="1986" y="1340"/>
                        <a:pt x="1963" y="34"/>
                        <a:pt x="1069" y="11"/>
                      </a:cubicBezTo>
                      <a:cubicBezTo>
                        <a:pt x="1021" y="4"/>
                        <a:pt x="975" y="0"/>
                        <a:pt x="9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0" name="Google Shape;802;p30"/>
                <p:cNvSpPr/>
                <p:nvPr/>
              </p:nvSpPr>
              <p:spPr>
                <a:xfrm>
                  <a:off x="2820326" y="2469462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5" y="0"/>
                      </a:moveTo>
                      <a:cubicBezTo>
                        <a:pt x="42" y="0"/>
                        <a:pt x="1" y="1416"/>
                        <a:pt x="971" y="1416"/>
                      </a:cubicBezTo>
                      <a:cubicBezTo>
                        <a:pt x="1018" y="1416"/>
                        <a:pt x="1069" y="1413"/>
                        <a:pt x="1122" y="1406"/>
                      </a:cubicBezTo>
                      <a:cubicBezTo>
                        <a:pt x="1969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1" name="Google Shape;803;p30"/>
                <p:cNvSpPr/>
                <p:nvPr/>
              </p:nvSpPr>
              <p:spPr>
                <a:xfrm>
                  <a:off x="2926723" y="2476275"/>
                  <a:ext cx="4800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1415" extrusionOk="0">
                      <a:moveTo>
                        <a:pt x="689" y="0"/>
                      </a:moveTo>
                      <a:cubicBezTo>
                        <a:pt x="0" y="0"/>
                        <a:pt x="11" y="1414"/>
                        <a:pt x="703" y="1414"/>
                      </a:cubicBezTo>
                      <a:cubicBezTo>
                        <a:pt x="738" y="1414"/>
                        <a:pt x="774" y="1411"/>
                        <a:pt x="812" y="1404"/>
                      </a:cubicBezTo>
                      <a:cubicBezTo>
                        <a:pt x="1682" y="1335"/>
                        <a:pt x="1659" y="29"/>
                        <a:pt x="766" y="6"/>
                      </a:cubicBezTo>
                      <a:cubicBezTo>
                        <a:pt x="739" y="2"/>
                        <a:pt x="713" y="0"/>
                        <a:pt x="6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32" name="Google Shape;804;p30"/>
                <p:cNvSpPr/>
                <p:nvPr/>
              </p:nvSpPr>
              <p:spPr>
                <a:xfrm>
                  <a:off x="2826814" y="2572632"/>
                  <a:ext cx="4930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418" extrusionOk="0">
                      <a:moveTo>
                        <a:pt x="693" y="1"/>
                      </a:moveTo>
                      <a:cubicBezTo>
                        <a:pt x="0" y="1"/>
                        <a:pt x="34" y="1417"/>
                        <a:pt x="725" y="1417"/>
                      </a:cubicBezTo>
                      <a:cubicBezTo>
                        <a:pt x="759" y="1417"/>
                        <a:pt x="795" y="1414"/>
                        <a:pt x="832" y="1407"/>
                      </a:cubicBezTo>
                      <a:cubicBezTo>
                        <a:pt x="1703" y="1338"/>
                        <a:pt x="1680" y="32"/>
                        <a:pt x="786" y="9"/>
                      </a:cubicBezTo>
                      <a:cubicBezTo>
                        <a:pt x="754" y="4"/>
                        <a:pt x="723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</p:grpSp>
          <p:grpSp>
            <p:nvGrpSpPr>
              <p:cNvPr id="7" name="Google Shape;805;p30"/>
              <p:cNvGrpSpPr>
                <a:grpSpLocks/>
              </p:cNvGrpSpPr>
              <p:nvPr/>
            </p:nvGrpSpPr>
            <p:grpSpPr bwMode="auto">
              <a:xfrm rot="-2700000">
                <a:off x="184360" y="3344515"/>
                <a:ext cx="511605" cy="395599"/>
                <a:chOff x="3804263" y="1648281"/>
                <a:chExt cx="511610" cy="395602"/>
              </a:xfrm>
            </p:grpSpPr>
            <p:sp>
              <p:nvSpPr>
                <p:cNvPr id="11" name="Google Shape;806;p30"/>
                <p:cNvSpPr>
                  <a:spLocks/>
                </p:cNvSpPr>
                <p:nvPr/>
              </p:nvSpPr>
              <p:spPr bwMode="auto">
                <a:xfrm rot="4744281" flipH="1">
                  <a:off x="3780984" y="1810603"/>
                  <a:ext cx="266315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7 w 5387"/>
                    <a:gd name="T3" fmla="*/ 168241 h 3487"/>
                    <a:gd name="T4" fmla="*/ 92842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Google Shape;807;p30"/>
                <p:cNvSpPr>
                  <a:spLocks/>
                </p:cNvSpPr>
                <p:nvPr/>
              </p:nvSpPr>
              <p:spPr bwMode="auto">
                <a:xfrm rot="9428378" flipH="1">
                  <a:off x="4026539" y="1693240"/>
                  <a:ext cx="266309" cy="172389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1 w 5387"/>
                    <a:gd name="T3" fmla="*/ 168236 h 3487"/>
                    <a:gd name="T4" fmla="*/ 92840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oogle Shape;808;p30"/>
              <p:cNvGrpSpPr>
                <a:grpSpLocks/>
              </p:cNvGrpSpPr>
              <p:nvPr/>
            </p:nvGrpSpPr>
            <p:grpSpPr bwMode="auto">
              <a:xfrm rot="5695668" flipH="1">
                <a:off x="1276725" y="4387176"/>
                <a:ext cx="541882" cy="434087"/>
                <a:chOff x="3766050" y="1621086"/>
                <a:chExt cx="541884" cy="434089"/>
              </a:xfrm>
            </p:grpSpPr>
            <p:sp>
              <p:nvSpPr>
                <p:cNvPr id="9" name="Google Shape;809;p30"/>
                <p:cNvSpPr>
                  <a:spLocks/>
                </p:cNvSpPr>
                <p:nvPr/>
              </p:nvSpPr>
              <p:spPr bwMode="auto">
                <a:xfrm rot="3234919" flipH="1">
                  <a:off x="3780980" y="1810599"/>
                  <a:ext cx="266318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0 w 5387"/>
                    <a:gd name="T3" fmla="*/ 168241 h 3487"/>
                    <a:gd name="T4" fmla="*/ 92843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Google Shape;810;p30"/>
                <p:cNvSpPr>
                  <a:spLocks/>
                </p:cNvSpPr>
                <p:nvPr/>
              </p:nvSpPr>
              <p:spPr bwMode="auto">
                <a:xfrm rot="7574398" flipH="1">
                  <a:off x="4026538" y="1693241"/>
                  <a:ext cx="266312" cy="17239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4 w 5387"/>
                    <a:gd name="T3" fmla="*/ 168237 h 3487"/>
                    <a:gd name="T4" fmla="*/ 92841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4550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12;p31"/>
          <p:cNvGrpSpPr>
            <a:grpSpLocks/>
          </p:cNvGrpSpPr>
          <p:nvPr/>
        </p:nvGrpSpPr>
        <p:grpSpPr bwMode="auto">
          <a:xfrm>
            <a:off x="9671051" y="282575"/>
            <a:ext cx="2021416" cy="2332038"/>
            <a:chOff x="7253408" y="211539"/>
            <a:chExt cx="1515439" cy="1748904"/>
          </a:xfrm>
        </p:grpSpPr>
        <p:sp>
          <p:nvSpPr>
            <p:cNvPr id="3" name="Google Shape;813;p31"/>
            <p:cNvSpPr>
              <a:spLocks/>
            </p:cNvSpPr>
            <p:nvPr/>
          </p:nvSpPr>
          <p:spPr bwMode="auto">
            <a:xfrm rot="1122035">
              <a:off x="8267046" y="168388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814;p31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Google Shape;815;p31"/>
            <p:cNvSpPr>
              <a:spLocks/>
            </p:cNvSpPr>
            <p:nvPr/>
          </p:nvSpPr>
          <p:spPr bwMode="auto">
            <a:xfrm rot="4740224" flipH="1">
              <a:off x="8525674" y="408795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816;p31"/>
            <p:cNvSpPr>
              <a:spLocks/>
            </p:cNvSpPr>
            <p:nvPr/>
          </p:nvSpPr>
          <p:spPr bwMode="auto">
            <a:xfrm rot="10029471" flipH="1">
              <a:off x="8446557" y="1081466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oogle Shape;817;p31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2" name="Google Shape;818;p31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819;p31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820;p31"/>
              <p:cNvSpPr/>
              <p:nvPr/>
            </p:nvSpPr>
            <p:spPr>
              <a:xfrm>
                <a:off x="7213320" y="2184080"/>
                <a:ext cx="263417" cy="10834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5" name="Google Shape;821;p31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822;p31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823;p31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824;p31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825;p31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" name="Google Shape;826;p31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1" name="Google Shape;827;p31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" name="Google Shape;828;p31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3" name="Google Shape;829;p31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4" name="Google Shape;830;p31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831;p31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6" name="Google Shape;832;p31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833;p31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8" name="Google Shape;834;p31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835;p31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836;p31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837;p31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838;p31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839;p31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840;p31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841;p31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842;p31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oogle Shape;843;p31"/>
            <p:cNvGrpSpPr>
              <a:grpSpLocks/>
            </p:cNvGrpSpPr>
            <p:nvPr/>
          </p:nvGrpSpPr>
          <p:grpSpPr bwMode="auto">
            <a:xfrm>
              <a:off x="7253408" y="403294"/>
              <a:ext cx="309215" cy="272430"/>
              <a:chOff x="3890683" y="1390057"/>
              <a:chExt cx="309215" cy="272430"/>
            </a:xfrm>
          </p:grpSpPr>
          <p:sp>
            <p:nvSpPr>
              <p:cNvPr id="9" name="Google Shape;844;p31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" name="Google Shape;845;p31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1" name="Google Shape;846;p31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1982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8;p32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3" name="Google Shape;849;p32"/>
          <p:cNvGrpSpPr>
            <a:grpSpLocks/>
          </p:cNvGrpSpPr>
          <p:nvPr/>
        </p:nvGrpSpPr>
        <p:grpSpPr bwMode="auto">
          <a:xfrm>
            <a:off x="387351" y="261939"/>
            <a:ext cx="11417300" cy="1322387"/>
            <a:chOff x="289783" y="120454"/>
            <a:chExt cx="8564433" cy="991162"/>
          </a:xfrm>
        </p:grpSpPr>
        <p:grpSp>
          <p:nvGrpSpPr>
            <p:cNvPr id="4" name="Google Shape;850;p32"/>
            <p:cNvGrpSpPr>
              <a:grpSpLocks/>
            </p:cNvGrpSpPr>
            <p:nvPr/>
          </p:nvGrpSpPr>
          <p:grpSpPr bwMode="auto">
            <a:xfrm>
              <a:off x="7966381" y="248525"/>
              <a:ext cx="887836" cy="797746"/>
              <a:chOff x="7489364" y="509783"/>
              <a:chExt cx="887836" cy="797746"/>
            </a:xfrm>
          </p:grpSpPr>
          <p:sp>
            <p:nvSpPr>
              <p:cNvPr id="9" name="Google Shape;851;p32"/>
              <p:cNvSpPr/>
              <p:nvPr/>
            </p:nvSpPr>
            <p:spPr>
              <a:xfrm rot="-4474676" flipH="1">
                <a:off x="7474659" y="574797"/>
                <a:ext cx="266531" cy="173067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sp>
            <p:nvSpPr>
              <p:cNvPr id="10" name="Google Shape;852;p32"/>
              <p:cNvSpPr/>
              <p:nvPr/>
            </p:nvSpPr>
            <p:spPr>
              <a:xfrm rot="3394681" flipH="1">
                <a:off x="8122830" y="1016594"/>
                <a:ext cx="17848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11" name="Google Shape;853;p32"/>
              <p:cNvGrpSpPr>
                <a:grpSpLocks/>
              </p:cNvGrpSpPr>
              <p:nvPr/>
            </p:nvGrpSpPr>
            <p:grpSpPr bwMode="auto">
              <a:xfrm rot="925227">
                <a:off x="7850885" y="737370"/>
                <a:ext cx="309215" cy="272430"/>
                <a:chOff x="3890683" y="1390057"/>
                <a:chExt cx="309215" cy="272430"/>
              </a:xfrm>
            </p:grpSpPr>
            <p:sp>
              <p:nvSpPr>
                <p:cNvPr id="12" name="Google Shape;854;p32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855;p32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856;p32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oogle Shape;857;p32"/>
            <p:cNvGrpSpPr>
              <a:grpSpLocks/>
            </p:cNvGrpSpPr>
            <p:nvPr/>
          </p:nvGrpSpPr>
          <p:grpSpPr bwMode="auto">
            <a:xfrm rot="-2700000">
              <a:off x="302471" y="398071"/>
              <a:ext cx="965787" cy="435928"/>
              <a:chOff x="900397" y="784127"/>
              <a:chExt cx="965796" cy="435933"/>
            </a:xfrm>
          </p:grpSpPr>
          <p:sp>
            <p:nvSpPr>
              <p:cNvPr id="6" name="Google Shape;858;p32"/>
              <p:cNvSpPr>
                <a:spLocks/>
              </p:cNvSpPr>
              <p:nvPr/>
            </p:nvSpPr>
            <p:spPr bwMode="auto">
              <a:xfrm rot="956724">
                <a:off x="1228693" y="822106"/>
                <a:ext cx="309152" cy="233165"/>
              </a:xfrm>
              <a:custGeom>
                <a:avLst/>
                <a:gdLst>
                  <a:gd name="T0" fmla="*/ 232097 w 39411"/>
                  <a:gd name="T1" fmla="*/ 8 h 29724"/>
                  <a:gd name="T2" fmla="*/ 161593 w 39411"/>
                  <a:gd name="T3" fmla="*/ 46250 h 29724"/>
                  <a:gd name="T4" fmla="*/ 100015 w 39411"/>
                  <a:gd name="T5" fmla="*/ 9099 h 29724"/>
                  <a:gd name="T6" fmla="*/ 33989 w 39411"/>
                  <a:gd name="T7" fmla="*/ 122450 h 29724"/>
                  <a:gd name="T8" fmla="*/ 161412 w 39411"/>
                  <a:gd name="T9" fmla="*/ 233165 h 29724"/>
                  <a:gd name="T10" fmla="*/ 303214 w 39411"/>
                  <a:gd name="T11" fmla="*/ 59546 h 29724"/>
                  <a:gd name="T12" fmla="*/ 232097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7" name="Google Shape;859;p32"/>
              <p:cNvSpPr>
                <a:spLocks/>
              </p:cNvSpPr>
              <p:nvPr/>
            </p:nvSpPr>
            <p:spPr bwMode="auto">
              <a:xfrm rot="10029471" flipH="1">
                <a:off x="1584057" y="94416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Google Shape;860;p32"/>
              <p:cNvSpPr>
                <a:spLocks/>
              </p:cNvSpPr>
              <p:nvPr/>
            </p:nvSpPr>
            <p:spPr bwMode="auto">
              <a:xfrm rot="-10029471">
                <a:off x="916232" y="102021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532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52;p5"/>
          <p:cNvGrpSpPr>
            <a:grpSpLocks/>
          </p:cNvGrpSpPr>
          <p:nvPr/>
        </p:nvGrpSpPr>
        <p:grpSpPr bwMode="auto">
          <a:xfrm>
            <a:off x="4724400" y="1787525"/>
            <a:ext cx="2743200" cy="971550"/>
            <a:chOff x="3612882" y="1108137"/>
            <a:chExt cx="2058298" cy="729717"/>
          </a:xfrm>
        </p:grpSpPr>
        <p:grpSp>
          <p:nvGrpSpPr>
            <p:cNvPr id="7" name="Google Shape;53;p5"/>
            <p:cNvGrpSpPr>
              <a:grpSpLocks/>
            </p:cNvGrpSpPr>
            <p:nvPr/>
          </p:nvGrpSpPr>
          <p:grpSpPr bwMode="auto">
            <a:xfrm>
              <a:off x="3612882" y="1331126"/>
              <a:ext cx="238125" cy="210251"/>
              <a:chOff x="2571064" y="1734582"/>
              <a:chExt cx="238125" cy="210251"/>
            </a:xfrm>
          </p:grpSpPr>
          <p:sp>
            <p:nvSpPr>
              <p:cNvPr id="15" name="Google Shape;54;p5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55;p5"/>
              <p:cNvSpPr/>
              <p:nvPr/>
            </p:nvSpPr>
            <p:spPr>
              <a:xfrm>
                <a:off x="2615533" y="1740524"/>
                <a:ext cx="127055" cy="197929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7" name="Google Shape;56;p5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57;p5"/>
            <p:cNvGrpSpPr>
              <a:grpSpLocks/>
            </p:cNvGrpSpPr>
            <p:nvPr/>
          </p:nvGrpSpPr>
          <p:grpSpPr bwMode="auto">
            <a:xfrm rot="5111584" flipH="1">
              <a:off x="4339839" y="1295723"/>
              <a:ext cx="345749" cy="281063"/>
              <a:chOff x="4045279" y="974526"/>
              <a:chExt cx="345743" cy="281058"/>
            </a:xfrm>
          </p:grpSpPr>
          <p:sp>
            <p:nvSpPr>
              <p:cNvPr id="13" name="Google Shape;58;p5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59;p5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9" name="Google Shape;60;p5"/>
            <p:cNvSpPr/>
            <p:nvPr/>
          </p:nvSpPr>
          <p:spPr>
            <a:xfrm rot="1122035">
              <a:off x="5332895" y="1374031"/>
              <a:ext cx="309697" cy="233700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Google Shape;61;p5"/>
            <p:cNvSpPr>
              <a:spLocks/>
            </p:cNvSpPr>
            <p:nvPr/>
          </p:nvSpPr>
          <p:spPr bwMode="auto">
            <a:xfrm rot="189054" flipH="1">
              <a:off x="4795245" y="1658287"/>
              <a:ext cx="266332" cy="172378"/>
            </a:xfrm>
            <a:custGeom>
              <a:avLst/>
              <a:gdLst>
                <a:gd name="T0" fmla="*/ 6575 w 5387"/>
                <a:gd name="T1" fmla="*/ 692 h 3487"/>
                <a:gd name="T2" fmla="*/ 265294 w 5387"/>
                <a:gd name="T3" fmla="*/ 168226 h 3487"/>
                <a:gd name="T4" fmla="*/ 92848 w 5387"/>
                <a:gd name="T5" fmla="*/ 11157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Google Shape;62;p5"/>
            <p:cNvSpPr>
              <a:spLocks/>
            </p:cNvSpPr>
            <p:nvPr/>
          </p:nvSpPr>
          <p:spPr bwMode="auto">
            <a:xfrm rot="3523184" flipH="1">
              <a:off x="4866195" y="1180517"/>
              <a:ext cx="266328" cy="172393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40 h 3487"/>
                <a:gd name="T4" fmla="*/ 92846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Google Shape;63;p5"/>
            <p:cNvSpPr>
              <a:spLocks/>
            </p:cNvSpPr>
            <p:nvPr/>
          </p:nvSpPr>
          <p:spPr bwMode="auto">
            <a:xfrm rot="11092604" flipH="1">
              <a:off x="3983674" y="1618759"/>
              <a:ext cx="266301" cy="172412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9 h 3487"/>
                <a:gd name="T4" fmla="*/ 92837 w 5387"/>
                <a:gd name="T5" fmla="*/ 111596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oogle Shape;64;p5"/>
          <p:cNvGrpSpPr>
            <a:grpSpLocks/>
          </p:cNvGrpSpPr>
          <p:nvPr/>
        </p:nvGrpSpPr>
        <p:grpSpPr bwMode="auto">
          <a:xfrm rot="21273270">
            <a:off x="2002367" y="1592264"/>
            <a:ext cx="643467" cy="1119187"/>
            <a:chOff x="1488557" y="1194076"/>
            <a:chExt cx="483315" cy="839202"/>
          </a:xfrm>
        </p:grpSpPr>
        <p:sp>
          <p:nvSpPr>
            <p:cNvPr id="19" name="Google Shape;65;p5"/>
            <p:cNvSpPr>
              <a:spLocks/>
            </p:cNvSpPr>
            <p:nvPr/>
          </p:nvSpPr>
          <p:spPr bwMode="auto">
            <a:xfrm rot="-4139133">
              <a:off x="1588853" y="1793803"/>
              <a:ext cx="264202" cy="170999"/>
            </a:xfrm>
            <a:custGeom>
              <a:avLst/>
              <a:gdLst>
                <a:gd name="T0" fmla="*/ 6523 w 5387"/>
                <a:gd name="T1" fmla="*/ 687 h 3487"/>
                <a:gd name="T2" fmla="*/ 263172 w 5387"/>
                <a:gd name="T3" fmla="*/ 166880 h 3487"/>
                <a:gd name="T4" fmla="*/ 92105 w 5387"/>
                <a:gd name="T5" fmla="*/ 110681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Google Shape;66;p5"/>
            <p:cNvSpPr>
              <a:spLocks/>
            </p:cNvSpPr>
            <p:nvPr/>
          </p:nvSpPr>
          <p:spPr bwMode="auto">
            <a:xfrm rot="-2045900">
              <a:off x="1513774" y="1643694"/>
              <a:ext cx="264202" cy="171008"/>
            </a:xfrm>
            <a:custGeom>
              <a:avLst/>
              <a:gdLst>
                <a:gd name="T0" fmla="*/ 6523 w 5387"/>
                <a:gd name="T1" fmla="*/ 687 h 3487"/>
                <a:gd name="T2" fmla="*/ 263172 w 5387"/>
                <a:gd name="T3" fmla="*/ 166889 h 3487"/>
                <a:gd name="T4" fmla="*/ 92105 w 5387"/>
                <a:gd name="T5" fmla="*/ 110687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Google Shape;67;p5"/>
            <p:cNvSpPr>
              <a:spLocks/>
            </p:cNvSpPr>
            <p:nvPr/>
          </p:nvSpPr>
          <p:spPr bwMode="auto">
            <a:xfrm rot="-123225">
              <a:off x="1554179" y="1472473"/>
              <a:ext cx="264187" cy="171025"/>
            </a:xfrm>
            <a:custGeom>
              <a:avLst/>
              <a:gdLst>
                <a:gd name="T0" fmla="*/ 6523 w 5387"/>
                <a:gd name="T1" fmla="*/ 687 h 3487"/>
                <a:gd name="T2" fmla="*/ 263157 w 5387"/>
                <a:gd name="T3" fmla="*/ 166905 h 3487"/>
                <a:gd name="T4" fmla="*/ 92100 w 5387"/>
                <a:gd name="T5" fmla="*/ 110698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oogle Shape;68;p5"/>
            <p:cNvGrpSpPr>
              <a:grpSpLocks/>
            </p:cNvGrpSpPr>
            <p:nvPr/>
          </p:nvGrpSpPr>
          <p:grpSpPr bwMode="auto">
            <a:xfrm>
              <a:off x="1626129" y="1194076"/>
              <a:ext cx="345743" cy="281058"/>
              <a:chOff x="4045279" y="974526"/>
              <a:chExt cx="345743" cy="281058"/>
            </a:xfrm>
          </p:grpSpPr>
          <p:sp>
            <p:nvSpPr>
              <p:cNvPr id="23" name="Google Shape;69;p5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70;p5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oogle Shape;71;p5"/>
          <p:cNvGrpSpPr>
            <a:grpSpLocks/>
          </p:cNvGrpSpPr>
          <p:nvPr/>
        </p:nvGrpSpPr>
        <p:grpSpPr bwMode="auto">
          <a:xfrm>
            <a:off x="9675284" y="1671638"/>
            <a:ext cx="567267" cy="944562"/>
            <a:chOff x="7243811" y="1234093"/>
            <a:chExt cx="425444" cy="708168"/>
          </a:xfrm>
        </p:grpSpPr>
        <p:sp>
          <p:nvSpPr>
            <p:cNvPr id="26" name="Google Shape;72;p5"/>
            <p:cNvSpPr>
              <a:spLocks/>
            </p:cNvSpPr>
            <p:nvPr/>
          </p:nvSpPr>
          <p:spPr bwMode="auto">
            <a:xfrm rot="8987225">
              <a:off x="7379974" y="1598975"/>
              <a:ext cx="264204" cy="171017"/>
            </a:xfrm>
            <a:custGeom>
              <a:avLst/>
              <a:gdLst>
                <a:gd name="T0" fmla="*/ 6523 w 5387"/>
                <a:gd name="T1" fmla="*/ 687 h 3487"/>
                <a:gd name="T2" fmla="*/ 263174 w 5387"/>
                <a:gd name="T3" fmla="*/ 166897 h 3487"/>
                <a:gd name="T4" fmla="*/ 92106 w 5387"/>
                <a:gd name="T5" fmla="*/ 110693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Google Shape;73;p5"/>
            <p:cNvSpPr>
              <a:spLocks/>
            </p:cNvSpPr>
            <p:nvPr/>
          </p:nvSpPr>
          <p:spPr bwMode="auto">
            <a:xfrm rot="-10689929">
              <a:off x="7328068" y="1767047"/>
              <a:ext cx="264193" cy="171029"/>
            </a:xfrm>
            <a:custGeom>
              <a:avLst/>
              <a:gdLst>
                <a:gd name="T0" fmla="*/ 6523 w 5387"/>
                <a:gd name="T1" fmla="*/ 687 h 3487"/>
                <a:gd name="T2" fmla="*/ 263163 w 5387"/>
                <a:gd name="T3" fmla="*/ 166909 h 3487"/>
                <a:gd name="T4" fmla="*/ 92102 w 5387"/>
                <a:gd name="T5" fmla="*/ 110700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Google Shape;74;p5"/>
            <p:cNvSpPr>
              <a:spLocks/>
            </p:cNvSpPr>
            <p:nvPr/>
          </p:nvSpPr>
          <p:spPr bwMode="auto">
            <a:xfrm rot="1122035">
              <a:off x="7273028" y="1277498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518367" y="3349167"/>
            <a:ext cx="4007600" cy="8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518351" y="4116137"/>
            <a:ext cx="4007600" cy="16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2"/>
          </p:nvPr>
        </p:nvSpPr>
        <p:spPr>
          <a:xfrm>
            <a:off x="6666033" y="3349167"/>
            <a:ext cx="4007600" cy="8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6666049" y="4116137"/>
            <a:ext cx="4007600" cy="16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523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62;p33"/>
          <p:cNvGrpSpPr>
            <a:grpSpLocks/>
          </p:cNvGrpSpPr>
          <p:nvPr/>
        </p:nvGrpSpPr>
        <p:grpSpPr bwMode="auto">
          <a:xfrm flipH="1">
            <a:off x="433918" y="323850"/>
            <a:ext cx="11324167" cy="6210300"/>
            <a:chOff x="342229" y="310413"/>
            <a:chExt cx="8493200" cy="4656939"/>
          </a:xfrm>
        </p:grpSpPr>
        <p:grpSp>
          <p:nvGrpSpPr>
            <p:cNvPr id="3" name="Google Shape;863;p33"/>
            <p:cNvGrpSpPr>
              <a:grpSpLocks/>
            </p:cNvGrpSpPr>
            <p:nvPr/>
          </p:nvGrpSpPr>
          <p:grpSpPr bwMode="auto">
            <a:xfrm>
              <a:off x="7068466" y="310413"/>
              <a:ext cx="1766962" cy="1663821"/>
              <a:chOff x="7220866" y="310413"/>
              <a:chExt cx="1766962" cy="1663821"/>
            </a:xfrm>
          </p:grpSpPr>
          <p:grpSp>
            <p:nvGrpSpPr>
              <p:cNvPr id="20" name="Google Shape;864;p33"/>
              <p:cNvGrpSpPr>
                <a:grpSpLocks/>
              </p:cNvGrpSpPr>
              <p:nvPr/>
            </p:nvGrpSpPr>
            <p:grpSpPr bwMode="auto">
              <a:xfrm>
                <a:off x="7855428" y="310413"/>
                <a:ext cx="1132401" cy="1124818"/>
                <a:chOff x="2399528" y="668550"/>
                <a:chExt cx="1132401" cy="1124818"/>
              </a:xfrm>
            </p:grpSpPr>
            <p:sp>
              <p:nvSpPr>
                <p:cNvPr id="28" name="Google Shape;865;p33"/>
                <p:cNvSpPr>
                  <a:spLocks/>
                </p:cNvSpPr>
                <p:nvPr/>
              </p:nvSpPr>
              <p:spPr bwMode="auto">
                <a:xfrm>
                  <a:off x="2520187" y="668550"/>
                  <a:ext cx="68527" cy="64371"/>
                </a:xfrm>
                <a:custGeom>
                  <a:avLst/>
                  <a:gdLst>
                    <a:gd name="T0" fmla="*/ 26306 w 2407"/>
                    <a:gd name="T1" fmla="*/ 28 h 2261"/>
                    <a:gd name="T2" fmla="*/ 6548 w 2407"/>
                    <a:gd name="T3" fmla="*/ 4954 h 2261"/>
                    <a:gd name="T4" fmla="*/ 7203 w 2407"/>
                    <a:gd name="T5" fmla="*/ 59104 h 2261"/>
                    <a:gd name="T6" fmla="*/ 33367 w 2407"/>
                    <a:gd name="T7" fmla="*/ 64371 h 2261"/>
                    <a:gd name="T8" fmla="*/ 68527 w 2407"/>
                    <a:gd name="T9" fmla="*/ 32342 h 2261"/>
                    <a:gd name="T10" fmla="*/ 26306 w 2407"/>
                    <a:gd name="T11" fmla="*/ 28 h 2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1" extrusionOk="0">
                      <a:moveTo>
                        <a:pt x="924" y="1"/>
                      </a:moveTo>
                      <a:cubicBezTo>
                        <a:pt x="594" y="1"/>
                        <a:pt x="316" y="73"/>
                        <a:pt x="230" y="174"/>
                      </a:cubicBezTo>
                      <a:cubicBezTo>
                        <a:pt x="70" y="357"/>
                        <a:pt x="1" y="1961"/>
                        <a:pt x="253" y="2076"/>
                      </a:cubicBezTo>
                      <a:cubicBezTo>
                        <a:pt x="596" y="2204"/>
                        <a:pt x="904" y="2261"/>
                        <a:pt x="1172" y="2261"/>
                      </a:cubicBezTo>
                      <a:cubicBezTo>
                        <a:pt x="1960" y="2261"/>
                        <a:pt x="2407" y="1769"/>
                        <a:pt x="2407" y="1136"/>
                      </a:cubicBezTo>
                      <a:cubicBezTo>
                        <a:pt x="2407" y="274"/>
                        <a:pt x="1567" y="1"/>
                        <a:pt x="924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866;p33"/>
                <p:cNvSpPr>
                  <a:spLocks/>
                </p:cNvSpPr>
                <p:nvPr/>
              </p:nvSpPr>
              <p:spPr bwMode="auto">
                <a:xfrm>
                  <a:off x="2575648" y="1086074"/>
                  <a:ext cx="186564" cy="140841"/>
                </a:xfrm>
                <a:custGeom>
                  <a:avLst/>
                  <a:gdLst>
                    <a:gd name="T0" fmla="*/ 93296 w 6553"/>
                    <a:gd name="T1" fmla="*/ 28 h 4947"/>
                    <a:gd name="T2" fmla="*/ 53495 w 6553"/>
                    <a:gd name="T3" fmla="*/ 996 h 4947"/>
                    <a:gd name="T4" fmla="*/ 2619 w 6553"/>
                    <a:gd name="T5" fmla="*/ 46662 h 4947"/>
                    <a:gd name="T6" fmla="*/ 37182 w 6553"/>
                    <a:gd name="T7" fmla="*/ 128855 h 4947"/>
                    <a:gd name="T8" fmla="*/ 85951 w 6553"/>
                    <a:gd name="T9" fmla="*/ 140841 h 4947"/>
                    <a:gd name="T10" fmla="*/ 93296 w 6553"/>
                    <a:gd name="T11" fmla="*/ 140585 h 4947"/>
                    <a:gd name="T12" fmla="*/ 100613 w 6553"/>
                    <a:gd name="T13" fmla="*/ 140841 h 4947"/>
                    <a:gd name="T14" fmla="*/ 149382 w 6553"/>
                    <a:gd name="T15" fmla="*/ 128855 h 4947"/>
                    <a:gd name="T16" fmla="*/ 184600 w 6553"/>
                    <a:gd name="T17" fmla="*/ 46662 h 4947"/>
                    <a:gd name="T18" fmla="*/ 133069 w 6553"/>
                    <a:gd name="T19" fmla="*/ 996 h 4947"/>
                    <a:gd name="T20" fmla="*/ 93296 w 6553"/>
                    <a:gd name="T21" fmla="*/ 28 h 49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553" h="4947" extrusionOk="0">
                      <a:moveTo>
                        <a:pt x="3277" y="1"/>
                      </a:moveTo>
                      <a:cubicBezTo>
                        <a:pt x="2807" y="1"/>
                        <a:pt x="2337" y="12"/>
                        <a:pt x="1879" y="35"/>
                      </a:cubicBezTo>
                      <a:cubicBezTo>
                        <a:pt x="825" y="81"/>
                        <a:pt x="161" y="356"/>
                        <a:pt x="92" y="1639"/>
                      </a:cubicBezTo>
                      <a:cubicBezTo>
                        <a:pt x="0" y="2738"/>
                        <a:pt x="321" y="3976"/>
                        <a:pt x="1306" y="4526"/>
                      </a:cubicBezTo>
                      <a:cubicBezTo>
                        <a:pt x="1827" y="4806"/>
                        <a:pt x="2419" y="4947"/>
                        <a:pt x="3019" y="4947"/>
                      </a:cubicBezTo>
                      <a:cubicBezTo>
                        <a:pt x="3105" y="4947"/>
                        <a:pt x="3191" y="4944"/>
                        <a:pt x="3277" y="4938"/>
                      </a:cubicBezTo>
                      <a:cubicBezTo>
                        <a:pt x="3363" y="4944"/>
                        <a:pt x="3448" y="4947"/>
                        <a:pt x="3534" y="4947"/>
                      </a:cubicBezTo>
                      <a:cubicBezTo>
                        <a:pt x="4134" y="4947"/>
                        <a:pt x="4726" y="4806"/>
                        <a:pt x="5247" y="4526"/>
                      </a:cubicBezTo>
                      <a:cubicBezTo>
                        <a:pt x="6232" y="3976"/>
                        <a:pt x="6553" y="2738"/>
                        <a:pt x="6484" y="1639"/>
                      </a:cubicBezTo>
                      <a:cubicBezTo>
                        <a:pt x="6393" y="356"/>
                        <a:pt x="5728" y="81"/>
                        <a:pt x="4674" y="35"/>
                      </a:cubicBezTo>
                      <a:cubicBezTo>
                        <a:pt x="4216" y="12"/>
                        <a:pt x="3746" y="1"/>
                        <a:pt x="3277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867;p33"/>
                <p:cNvSpPr>
                  <a:spLocks/>
                </p:cNvSpPr>
                <p:nvPr/>
              </p:nvSpPr>
              <p:spPr bwMode="auto">
                <a:xfrm>
                  <a:off x="2640874" y="1225353"/>
                  <a:ext cx="891054" cy="558382"/>
                </a:xfrm>
                <a:custGeom>
                  <a:avLst/>
                  <a:gdLst>
                    <a:gd name="T0" fmla="*/ 4584 w 31298"/>
                    <a:gd name="T1" fmla="*/ 0 h 19613"/>
                    <a:gd name="T2" fmla="*/ 4584 w 31298"/>
                    <a:gd name="T3" fmla="*/ 0 h 19613"/>
                    <a:gd name="T4" fmla="*/ 58079 w 31298"/>
                    <a:gd name="T5" fmla="*/ 152628 h 19613"/>
                    <a:gd name="T6" fmla="*/ 239888 w 31298"/>
                    <a:gd name="T7" fmla="*/ 229639 h 19613"/>
                    <a:gd name="T8" fmla="*/ 290935 w 31298"/>
                    <a:gd name="T9" fmla="*/ 224400 h 19613"/>
                    <a:gd name="T10" fmla="*/ 411591 w 31298"/>
                    <a:gd name="T11" fmla="*/ 189155 h 19613"/>
                    <a:gd name="T12" fmla="*/ 607294 w 31298"/>
                    <a:gd name="T13" fmla="*/ 146763 h 19613"/>
                    <a:gd name="T14" fmla="*/ 617941 w 31298"/>
                    <a:gd name="T15" fmla="*/ 146535 h 19613"/>
                    <a:gd name="T16" fmla="*/ 807551 w 31298"/>
                    <a:gd name="T17" fmla="*/ 232230 h 19613"/>
                    <a:gd name="T18" fmla="*/ 853844 w 31298"/>
                    <a:gd name="T19" fmla="*/ 388758 h 19613"/>
                    <a:gd name="T20" fmla="*/ 766441 w 31298"/>
                    <a:gd name="T21" fmla="*/ 508132 h 19613"/>
                    <a:gd name="T22" fmla="*/ 685131 w 31298"/>
                    <a:gd name="T23" fmla="*/ 525186 h 19613"/>
                    <a:gd name="T24" fmla="*/ 607948 w 31298"/>
                    <a:gd name="T25" fmla="*/ 509442 h 19613"/>
                    <a:gd name="T26" fmla="*/ 597500 w 31298"/>
                    <a:gd name="T27" fmla="*/ 526410 h 19613"/>
                    <a:gd name="T28" fmla="*/ 589671 w 31298"/>
                    <a:gd name="T29" fmla="*/ 536830 h 19613"/>
                    <a:gd name="T30" fmla="*/ 687522 w 31298"/>
                    <a:gd name="T31" fmla="*/ 558354 h 19613"/>
                    <a:gd name="T32" fmla="*/ 777544 w 31298"/>
                    <a:gd name="T33" fmla="*/ 538795 h 19613"/>
                    <a:gd name="T34" fmla="*/ 883851 w 31298"/>
                    <a:gd name="T35" fmla="*/ 392032 h 19613"/>
                    <a:gd name="T36" fmla="*/ 829075 w 31298"/>
                    <a:gd name="T37" fmla="*/ 210052 h 19613"/>
                    <a:gd name="T38" fmla="*/ 617457 w 31298"/>
                    <a:gd name="T39" fmla="*/ 113282 h 19613"/>
                    <a:gd name="T40" fmla="*/ 606639 w 31298"/>
                    <a:gd name="T41" fmla="*/ 113510 h 19613"/>
                    <a:gd name="T42" fmla="*/ 403135 w 31298"/>
                    <a:gd name="T43" fmla="*/ 157211 h 19613"/>
                    <a:gd name="T44" fmla="*/ 285070 w 31298"/>
                    <a:gd name="T45" fmla="*/ 191774 h 19613"/>
                    <a:gd name="T46" fmla="*/ 239632 w 31298"/>
                    <a:gd name="T47" fmla="*/ 196471 h 19613"/>
                    <a:gd name="T48" fmla="*/ 79602 w 31298"/>
                    <a:gd name="T49" fmla="*/ 129168 h 19613"/>
                    <a:gd name="T50" fmla="*/ 34591 w 31298"/>
                    <a:gd name="T51" fmla="*/ 1310 h 19613"/>
                    <a:gd name="T52" fmla="*/ 28071 w 31298"/>
                    <a:gd name="T53" fmla="*/ 1310 h 19613"/>
                    <a:gd name="T54" fmla="*/ 4584 w 31298"/>
                    <a:gd name="T55" fmla="*/ 0 h 1961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298" h="19613" extrusionOk="0">
                      <a:moveTo>
                        <a:pt x="161" y="0"/>
                      </a:moveTo>
                      <a:lnTo>
                        <a:pt x="161" y="0"/>
                      </a:lnTo>
                      <a:cubicBezTo>
                        <a:pt x="0" y="1970"/>
                        <a:pt x="688" y="3918"/>
                        <a:pt x="2040" y="5361"/>
                      </a:cubicBezTo>
                      <a:cubicBezTo>
                        <a:pt x="3744" y="7102"/>
                        <a:pt x="6048" y="8066"/>
                        <a:pt x="8426" y="8066"/>
                      </a:cubicBezTo>
                      <a:cubicBezTo>
                        <a:pt x="9022" y="8066"/>
                        <a:pt x="9622" y="8005"/>
                        <a:pt x="10219" y="7882"/>
                      </a:cubicBezTo>
                      <a:cubicBezTo>
                        <a:pt x="11662" y="7561"/>
                        <a:pt x="13083" y="7148"/>
                        <a:pt x="14457" y="6644"/>
                      </a:cubicBezTo>
                      <a:cubicBezTo>
                        <a:pt x="16680" y="5911"/>
                        <a:pt x="18765" y="5224"/>
                        <a:pt x="21331" y="5155"/>
                      </a:cubicBezTo>
                      <a:cubicBezTo>
                        <a:pt x="21456" y="5150"/>
                        <a:pt x="21581" y="5147"/>
                        <a:pt x="21705" y="5147"/>
                      </a:cubicBezTo>
                      <a:cubicBezTo>
                        <a:pt x="24251" y="5147"/>
                        <a:pt x="26683" y="6256"/>
                        <a:pt x="28365" y="8157"/>
                      </a:cubicBezTo>
                      <a:cubicBezTo>
                        <a:pt x="29648" y="9692"/>
                        <a:pt x="30220" y="11662"/>
                        <a:pt x="29991" y="13655"/>
                      </a:cubicBezTo>
                      <a:cubicBezTo>
                        <a:pt x="29831" y="15511"/>
                        <a:pt x="28640" y="17115"/>
                        <a:pt x="26921" y="17848"/>
                      </a:cubicBezTo>
                      <a:cubicBezTo>
                        <a:pt x="26008" y="18246"/>
                        <a:pt x="25034" y="18447"/>
                        <a:pt x="24065" y="18447"/>
                      </a:cubicBezTo>
                      <a:cubicBezTo>
                        <a:pt x="23139" y="18447"/>
                        <a:pt x="22216" y="18263"/>
                        <a:pt x="21354" y="17894"/>
                      </a:cubicBezTo>
                      <a:cubicBezTo>
                        <a:pt x="21239" y="18100"/>
                        <a:pt x="21125" y="18306"/>
                        <a:pt x="20987" y="18490"/>
                      </a:cubicBezTo>
                      <a:cubicBezTo>
                        <a:pt x="20896" y="18627"/>
                        <a:pt x="20804" y="18742"/>
                        <a:pt x="20712" y="18856"/>
                      </a:cubicBezTo>
                      <a:cubicBezTo>
                        <a:pt x="21789" y="19337"/>
                        <a:pt x="22958" y="19589"/>
                        <a:pt x="24149" y="19612"/>
                      </a:cubicBezTo>
                      <a:cubicBezTo>
                        <a:pt x="25226" y="19612"/>
                        <a:pt x="26326" y="19360"/>
                        <a:pt x="27311" y="18925"/>
                      </a:cubicBezTo>
                      <a:cubicBezTo>
                        <a:pt x="29396" y="18008"/>
                        <a:pt x="30839" y="16038"/>
                        <a:pt x="31045" y="13770"/>
                      </a:cubicBezTo>
                      <a:cubicBezTo>
                        <a:pt x="31297" y="11456"/>
                        <a:pt x="30610" y="9142"/>
                        <a:pt x="29121" y="7378"/>
                      </a:cubicBezTo>
                      <a:cubicBezTo>
                        <a:pt x="27234" y="5206"/>
                        <a:pt x="24529" y="3979"/>
                        <a:pt x="21688" y="3979"/>
                      </a:cubicBezTo>
                      <a:cubicBezTo>
                        <a:pt x="21561" y="3979"/>
                        <a:pt x="21435" y="3982"/>
                        <a:pt x="21308" y="3987"/>
                      </a:cubicBezTo>
                      <a:cubicBezTo>
                        <a:pt x="18582" y="4055"/>
                        <a:pt x="16428" y="4766"/>
                        <a:pt x="14160" y="5522"/>
                      </a:cubicBezTo>
                      <a:cubicBezTo>
                        <a:pt x="12808" y="6003"/>
                        <a:pt x="11410" y="6415"/>
                        <a:pt x="10013" y="6736"/>
                      </a:cubicBezTo>
                      <a:cubicBezTo>
                        <a:pt x="9481" y="6847"/>
                        <a:pt x="8947" y="6901"/>
                        <a:pt x="8417" y="6901"/>
                      </a:cubicBezTo>
                      <a:cubicBezTo>
                        <a:pt x="6321" y="6901"/>
                        <a:pt x="4295" y="6055"/>
                        <a:pt x="2796" y="4537"/>
                      </a:cubicBezTo>
                      <a:cubicBezTo>
                        <a:pt x="1650" y="3322"/>
                        <a:pt x="1077" y="1696"/>
                        <a:pt x="1215" y="46"/>
                      </a:cubicBezTo>
                      <a:lnTo>
                        <a:pt x="986" y="46"/>
                      </a:lnTo>
                      <a:cubicBezTo>
                        <a:pt x="711" y="46"/>
                        <a:pt x="436" y="46"/>
                        <a:pt x="16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868;p33"/>
                <p:cNvSpPr>
                  <a:spLocks/>
                </p:cNvSpPr>
                <p:nvPr/>
              </p:nvSpPr>
              <p:spPr bwMode="auto">
                <a:xfrm>
                  <a:off x="3023037" y="1560284"/>
                  <a:ext cx="261041" cy="233084"/>
                </a:xfrm>
                <a:custGeom>
                  <a:avLst/>
                  <a:gdLst>
                    <a:gd name="T0" fmla="*/ 129766 w 9169"/>
                    <a:gd name="T1" fmla="*/ 0 h 8187"/>
                    <a:gd name="T2" fmla="*/ 13153 w 9169"/>
                    <a:gd name="T3" fmla="*/ 101467 h 8187"/>
                    <a:gd name="T4" fmla="*/ 131246 w 9169"/>
                    <a:gd name="T5" fmla="*/ 233084 h 8187"/>
                    <a:gd name="T6" fmla="*/ 215347 w 9169"/>
                    <a:gd name="T7" fmla="*/ 191489 h 8187"/>
                    <a:gd name="T8" fmla="*/ 151432 w 9169"/>
                    <a:gd name="T9" fmla="*/ 1651 h 8187"/>
                    <a:gd name="T10" fmla="*/ 129766 w 9169"/>
                    <a:gd name="T11" fmla="*/ 0 h 81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69" h="8187" extrusionOk="0">
                      <a:moveTo>
                        <a:pt x="4558" y="0"/>
                      </a:moveTo>
                      <a:cubicBezTo>
                        <a:pt x="2790" y="0"/>
                        <a:pt x="902" y="944"/>
                        <a:pt x="462" y="3564"/>
                      </a:cubicBezTo>
                      <a:cubicBezTo>
                        <a:pt x="1" y="6328"/>
                        <a:pt x="2341" y="8187"/>
                        <a:pt x="4610" y="8187"/>
                      </a:cubicBezTo>
                      <a:cubicBezTo>
                        <a:pt x="5725" y="8187"/>
                        <a:pt x="6824" y="7738"/>
                        <a:pt x="7564" y="6726"/>
                      </a:cubicBezTo>
                      <a:cubicBezTo>
                        <a:pt x="9168" y="4526"/>
                        <a:pt x="7908" y="494"/>
                        <a:pt x="5319" y="58"/>
                      </a:cubicBezTo>
                      <a:cubicBezTo>
                        <a:pt x="5071" y="20"/>
                        <a:pt x="4816" y="0"/>
                        <a:pt x="45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869;p33"/>
                <p:cNvSpPr>
                  <a:spLocks/>
                </p:cNvSpPr>
                <p:nvPr/>
              </p:nvSpPr>
              <p:spPr bwMode="auto">
                <a:xfrm>
                  <a:off x="3046041" y="1606947"/>
                  <a:ext cx="176713" cy="145026"/>
                </a:xfrm>
                <a:custGeom>
                  <a:avLst/>
                  <a:gdLst>
                    <a:gd name="T0" fmla="*/ 101638 w 6207"/>
                    <a:gd name="T1" fmla="*/ 28 h 5094"/>
                    <a:gd name="T2" fmla="*/ 44926 w 6207"/>
                    <a:gd name="T3" fmla="*/ 112855 h 5094"/>
                    <a:gd name="T4" fmla="*/ 113026 w 6207"/>
                    <a:gd name="T5" fmla="*/ 145026 h 5094"/>
                    <a:gd name="T6" fmla="*/ 117979 w 6207"/>
                    <a:gd name="T7" fmla="*/ 144827 h 5094"/>
                    <a:gd name="T8" fmla="*/ 170820 w 6207"/>
                    <a:gd name="T9" fmla="*/ 62634 h 5094"/>
                    <a:gd name="T10" fmla="*/ 101638 w 6207"/>
                    <a:gd name="T11" fmla="*/ 28 h 50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207" h="5094" extrusionOk="0">
                      <a:moveTo>
                        <a:pt x="3570" y="1"/>
                      </a:moveTo>
                      <a:cubicBezTo>
                        <a:pt x="1801" y="1"/>
                        <a:pt x="0" y="1718"/>
                        <a:pt x="1578" y="3964"/>
                      </a:cubicBezTo>
                      <a:cubicBezTo>
                        <a:pt x="2110" y="4687"/>
                        <a:pt x="3194" y="5094"/>
                        <a:pt x="3970" y="5094"/>
                      </a:cubicBezTo>
                      <a:cubicBezTo>
                        <a:pt x="4030" y="5094"/>
                        <a:pt x="4088" y="5091"/>
                        <a:pt x="4144" y="5087"/>
                      </a:cubicBezTo>
                      <a:cubicBezTo>
                        <a:pt x="5267" y="4949"/>
                        <a:pt x="6206" y="3414"/>
                        <a:pt x="6000" y="2200"/>
                      </a:cubicBezTo>
                      <a:cubicBezTo>
                        <a:pt x="5722" y="643"/>
                        <a:pt x="4652" y="1"/>
                        <a:pt x="3570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870;p33"/>
                <p:cNvSpPr>
                  <a:spLocks/>
                </p:cNvSpPr>
                <p:nvPr/>
              </p:nvSpPr>
              <p:spPr bwMode="auto">
                <a:xfrm>
                  <a:off x="2749148" y="670514"/>
                  <a:ext cx="68527" cy="64456"/>
                </a:xfrm>
                <a:custGeom>
                  <a:avLst/>
                  <a:gdLst>
                    <a:gd name="T0" fmla="*/ 42221 w 2407"/>
                    <a:gd name="T1" fmla="*/ 28 h 2264"/>
                    <a:gd name="T2" fmla="*/ 28 w 2407"/>
                    <a:gd name="T3" fmla="*/ 32342 h 2264"/>
                    <a:gd name="T4" fmla="*/ 34790 w 2407"/>
                    <a:gd name="T5" fmla="*/ 64456 h 2264"/>
                    <a:gd name="T6" fmla="*/ 61324 w 2407"/>
                    <a:gd name="T7" fmla="*/ 59104 h 2264"/>
                    <a:gd name="T8" fmla="*/ 61979 w 2407"/>
                    <a:gd name="T9" fmla="*/ 4954 h 2264"/>
                    <a:gd name="T10" fmla="*/ 42221 w 2407"/>
                    <a:gd name="T11" fmla="*/ 28 h 22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4" extrusionOk="0">
                      <a:moveTo>
                        <a:pt x="1483" y="1"/>
                      </a:moveTo>
                      <a:cubicBezTo>
                        <a:pt x="840" y="1"/>
                        <a:pt x="1" y="274"/>
                        <a:pt x="1" y="1136"/>
                      </a:cubicBezTo>
                      <a:cubicBezTo>
                        <a:pt x="1" y="1782"/>
                        <a:pt x="442" y="2264"/>
                        <a:pt x="1222" y="2264"/>
                      </a:cubicBezTo>
                      <a:cubicBezTo>
                        <a:pt x="1493" y="2264"/>
                        <a:pt x="1805" y="2206"/>
                        <a:pt x="2154" y="2076"/>
                      </a:cubicBezTo>
                      <a:cubicBezTo>
                        <a:pt x="2406" y="1961"/>
                        <a:pt x="2315" y="357"/>
                        <a:pt x="2177" y="174"/>
                      </a:cubicBezTo>
                      <a:cubicBezTo>
                        <a:pt x="2092" y="73"/>
                        <a:pt x="1813" y="1"/>
                        <a:pt x="148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871;p33"/>
                <p:cNvSpPr>
                  <a:spLocks/>
                </p:cNvSpPr>
                <p:nvPr/>
              </p:nvSpPr>
              <p:spPr bwMode="auto">
                <a:xfrm>
                  <a:off x="2399528" y="684579"/>
                  <a:ext cx="181354" cy="460531"/>
                </a:xfrm>
                <a:custGeom>
                  <a:avLst/>
                  <a:gdLst>
                    <a:gd name="T0" fmla="*/ 123275 w 6370"/>
                    <a:gd name="T1" fmla="*/ 28 h 16176"/>
                    <a:gd name="T2" fmla="*/ 21523 w 6370"/>
                    <a:gd name="T3" fmla="*/ 56114 h 16176"/>
                    <a:gd name="T4" fmla="*/ 7174 w 6370"/>
                    <a:gd name="T5" fmla="*/ 131133 h 16176"/>
                    <a:gd name="T6" fmla="*/ 0 w 6370"/>
                    <a:gd name="T7" fmla="*/ 281141 h 16176"/>
                    <a:gd name="T8" fmla="*/ 36527 w 6370"/>
                    <a:gd name="T9" fmla="*/ 420104 h 16176"/>
                    <a:gd name="T10" fmla="*/ 177425 w 6370"/>
                    <a:gd name="T11" fmla="*/ 460531 h 16176"/>
                    <a:gd name="T12" fmla="*/ 177425 w 6370"/>
                    <a:gd name="T13" fmla="*/ 448147 h 16176"/>
                    <a:gd name="T14" fmla="*/ 181354 w 6370"/>
                    <a:gd name="T15" fmla="*/ 427904 h 16176"/>
                    <a:gd name="T16" fmla="*/ 57396 w 6370"/>
                    <a:gd name="T17" fmla="*/ 396616 h 16176"/>
                    <a:gd name="T18" fmla="*/ 58050 w 6370"/>
                    <a:gd name="T19" fmla="*/ 395961 h 16176"/>
                    <a:gd name="T20" fmla="*/ 33281 w 6370"/>
                    <a:gd name="T21" fmla="*/ 296145 h 16176"/>
                    <a:gd name="T22" fmla="*/ 35217 w 6370"/>
                    <a:gd name="T23" fmla="*/ 166350 h 16176"/>
                    <a:gd name="T24" fmla="*/ 50221 w 6370"/>
                    <a:gd name="T25" fmla="*/ 68499 h 16176"/>
                    <a:gd name="T26" fmla="*/ 115901 w 6370"/>
                    <a:gd name="T27" fmla="*/ 32854 h 16176"/>
                    <a:gd name="T28" fmla="*/ 123930 w 6370"/>
                    <a:gd name="T29" fmla="*/ 33281 h 16176"/>
                    <a:gd name="T30" fmla="*/ 123275 w 6370"/>
                    <a:gd name="T31" fmla="*/ 11103 h 16176"/>
                    <a:gd name="T32" fmla="*/ 123275 w 6370"/>
                    <a:gd name="T33" fmla="*/ 6548 h 16176"/>
                    <a:gd name="T34" fmla="*/ 123275 w 6370"/>
                    <a:gd name="T35" fmla="*/ 4584 h 16176"/>
                    <a:gd name="T36" fmla="*/ 123275 w 6370"/>
                    <a:gd name="T37" fmla="*/ 3274 h 16176"/>
                    <a:gd name="T38" fmla="*/ 123275 w 6370"/>
                    <a:gd name="T39" fmla="*/ 28 h 16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70" h="16176" extrusionOk="0">
                      <a:moveTo>
                        <a:pt x="4330" y="1"/>
                      </a:moveTo>
                      <a:cubicBezTo>
                        <a:pt x="3070" y="161"/>
                        <a:pt x="1283" y="482"/>
                        <a:pt x="756" y="1971"/>
                      </a:cubicBezTo>
                      <a:cubicBezTo>
                        <a:pt x="481" y="2819"/>
                        <a:pt x="321" y="3712"/>
                        <a:pt x="252" y="4606"/>
                      </a:cubicBezTo>
                      <a:cubicBezTo>
                        <a:pt x="69" y="6370"/>
                        <a:pt x="0" y="8111"/>
                        <a:pt x="0" y="9875"/>
                      </a:cubicBezTo>
                      <a:cubicBezTo>
                        <a:pt x="0" y="11548"/>
                        <a:pt x="92" y="13518"/>
                        <a:pt x="1283" y="14756"/>
                      </a:cubicBezTo>
                      <a:cubicBezTo>
                        <a:pt x="2039" y="15580"/>
                        <a:pt x="4583" y="16039"/>
                        <a:pt x="6232" y="16176"/>
                      </a:cubicBezTo>
                      <a:lnTo>
                        <a:pt x="6232" y="15741"/>
                      </a:lnTo>
                      <a:cubicBezTo>
                        <a:pt x="6232" y="15489"/>
                        <a:pt x="6278" y="15260"/>
                        <a:pt x="6370" y="15030"/>
                      </a:cubicBezTo>
                      <a:cubicBezTo>
                        <a:pt x="4720" y="14893"/>
                        <a:pt x="2475" y="14412"/>
                        <a:pt x="2016" y="13931"/>
                      </a:cubicBezTo>
                      <a:lnTo>
                        <a:pt x="2039" y="13908"/>
                      </a:lnTo>
                      <a:cubicBezTo>
                        <a:pt x="1237" y="13083"/>
                        <a:pt x="1192" y="11548"/>
                        <a:pt x="1169" y="10402"/>
                      </a:cubicBezTo>
                      <a:cubicBezTo>
                        <a:pt x="1100" y="8867"/>
                        <a:pt x="1123" y="7355"/>
                        <a:pt x="1237" y="5843"/>
                      </a:cubicBezTo>
                      <a:cubicBezTo>
                        <a:pt x="1329" y="4720"/>
                        <a:pt x="1375" y="3460"/>
                        <a:pt x="1764" y="2406"/>
                      </a:cubicBezTo>
                      <a:cubicBezTo>
                        <a:pt x="2035" y="1657"/>
                        <a:pt x="3119" y="1154"/>
                        <a:pt x="4071" y="1154"/>
                      </a:cubicBezTo>
                      <a:cubicBezTo>
                        <a:pt x="4167" y="1154"/>
                        <a:pt x="4261" y="1159"/>
                        <a:pt x="4353" y="1169"/>
                      </a:cubicBezTo>
                      <a:cubicBezTo>
                        <a:pt x="4330" y="917"/>
                        <a:pt x="4330" y="665"/>
                        <a:pt x="4330" y="390"/>
                      </a:cubicBezTo>
                      <a:lnTo>
                        <a:pt x="4330" y="230"/>
                      </a:lnTo>
                      <a:cubicBezTo>
                        <a:pt x="4330" y="207"/>
                        <a:pt x="4330" y="184"/>
                        <a:pt x="4330" y="161"/>
                      </a:cubicBezTo>
                      <a:lnTo>
                        <a:pt x="4330" y="115"/>
                      </a:lnTo>
                      <a:lnTo>
                        <a:pt x="43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872;p33"/>
                <p:cNvSpPr>
                  <a:spLocks/>
                </p:cNvSpPr>
                <p:nvPr/>
              </p:nvSpPr>
              <p:spPr bwMode="auto">
                <a:xfrm>
                  <a:off x="2755668" y="686544"/>
                  <a:ext cx="182037" cy="461186"/>
                </a:xfrm>
                <a:custGeom>
                  <a:avLst/>
                  <a:gdLst>
                    <a:gd name="T0" fmla="*/ 58079 w 6394"/>
                    <a:gd name="T1" fmla="*/ 0 h 16199"/>
                    <a:gd name="T2" fmla="*/ 58734 w 6394"/>
                    <a:gd name="T3" fmla="*/ 5238 h 16199"/>
                    <a:gd name="T4" fmla="*/ 58734 w 6394"/>
                    <a:gd name="T5" fmla="*/ 6520 h 16199"/>
                    <a:gd name="T6" fmla="*/ 58734 w 6394"/>
                    <a:gd name="T7" fmla="*/ 11758 h 16199"/>
                    <a:gd name="T8" fmla="*/ 58079 w 6394"/>
                    <a:gd name="T9" fmla="*/ 33936 h 16199"/>
                    <a:gd name="T10" fmla="*/ 67474 w 6394"/>
                    <a:gd name="T11" fmla="*/ 33310 h 16199"/>
                    <a:gd name="T12" fmla="*/ 131787 w 6394"/>
                    <a:gd name="T13" fmla="*/ 68499 h 16199"/>
                    <a:gd name="T14" fmla="*/ 146791 w 6394"/>
                    <a:gd name="T15" fmla="*/ 166350 h 16199"/>
                    <a:gd name="T16" fmla="*/ 149410 w 6394"/>
                    <a:gd name="T17" fmla="*/ 296145 h 16199"/>
                    <a:gd name="T18" fmla="*/ 123958 w 6394"/>
                    <a:gd name="T19" fmla="*/ 395961 h 16199"/>
                    <a:gd name="T20" fmla="*/ 123958 w 6394"/>
                    <a:gd name="T21" fmla="*/ 396588 h 16199"/>
                    <a:gd name="T22" fmla="*/ 28 w 6394"/>
                    <a:gd name="T23" fmla="*/ 428559 h 16199"/>
                    <a:gd name="T24" fmla="*/ 3929 w 6394"/>
                    <a:gd name="T25" fmla="*/ 448118 h 16199"/>
                    <a:gd name="T26" fmla="*/ 3929 w 6394"/>
                    <a:gd name="T27" fmla="*/ 461186 h 16199"/>
                    <a:gd name="T28" fmla="*/ 144827 w 6394"/>
                    <a:gd name="T29" fmla="*/ 420075 h 16199"/>
                    <a:gd name="T30" fmla="*/ 181354 w 6394"/>
                    <a:gd name="T31" fmla="*/ 281796 h 16199"/>
                    <a:gd name="T32" fmla="*/ 174179 w 6394"/>
                    <a:gd name="T33" fmla="*/ 131759 h 16199"/>
                    <a:gd name="T34" fmla="*/ 160485 w 6394"/>
                    <a:gd name="T35" fmla="*/ 56114 h 16199"/>
                    <a:gd name="T36" fmla="*/ 58079 w 6394"/>
                    <a:gd name="T37" fmla="*/ 0 h 161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394" h="16199" extrusionOk="0">
                      <a:moveTo>
                        <a:pt x="2040" y="0"/>
                      </a:moveTo>
                      <a:cubicBezTo>
                        <a:pt x="2040" y="69"/>
                        <a:pt x="2040" y="138"/>
                        <a:pt x="2063" y="184"/>
                      </a:cubicBezTo>
                      <a:cubicBezTo>
                        <a:pt x="2063" y="207"/>
                        <a:pt x="2063" y="207"/>
                        <a:pt x="2063" y="229"/>
                      </a:cubicBezTo>
                      <a:lnTo>
                        <a:pt x="2063" y="413"/>
                      </a:lnTo>
                      <a:cubicBezTo>
                        <a:pt x="2086" y="665"/>
                        <a:pt x="2063" y="917"/>
                        <a:pt x="2040" y="1192"/>
                      </a:cubicBezTo>
                      <a:cubicBezTo>
                        <a:pt x="2147" y="1177"/>
                        <a:pt x="2258" y="1170"/>
                        <a:pt x="2370" y="1170"/>
                      </a:cubicBezTo>
                      <a:cubicBezTo>
                        <a:pt x="3310" y="1170"/>
                        <a:pt x="4363" y="1669"/>
                        <a:pt x="4629" y="2406"/>
                      </a:cubicBezTo>
                      <a:cubicBezTo>
                        <a:pt x="5018" y="3460"/>
                        <a:pt x="5064" y="4720"/>
                        <a:pt x="5156" y="5843"/>
                      </a:cubicBezTo>
                      <a:cubicBezTo>
                        <a:pt x="5270" y="7355"/>
                        <a:pt x="5293" y="8890"/>
                        <a:pt x="5248" y="10402"/>
                      </a:cubicBezTo>
                      <a:cubicBezTo>
                        <a:pt x="5202" y="11548"/>
                        <a:pt x="5156" y="13083"/>
                        <a:pt x="4354" y="13908"/>
                      </a:cubicBezTo>
                      <a:lnTo>
                        <a:pt x="4354" y="13930"/>
                      </a:lnTo>
                      <a:cubicBezTo>
                        <a:pt x="3896" y="14434"/>
                        <a:pt x="1650" y="14893"/>
                        <a:pt x="1" y="15053"/>
                      </a:cubicBezTo>
                      <a:cubicBezTo>
                        <a:pt x="92" y="15259"/>
                        <a:pt x="138" y="15511"/>
                        <a:pt x="138" y="15740"/>
                      </a:cubicBezTo>
                      <a:cubicBezTo>
                        <a:pt x="161" y="15901"/>
                        <a:pt x="161" y="16038"/>
                        <a:pt x="138" y="16199"/>
                      </a:cubicBezTo>
                      <a:cubicBezTo>
                        <a:pt x="1788" y="16038"/>
                        <a:pt x="4331" y="15580"/>
                        <a:pt x="5087" y="14755"/>
                      </a:cubicBezTo>
                      <a:cubicBezTo>
                        <a:pt x="6279" y="13518"/>
                        <a:pt x="6370" y="11548"/>
                        <a:pt x="6370" y="9898"/>
                      </a:cubicBezTo>
                      <a:cubicBezTo>
                        <a:pt x="6393" y="8134"/>
                        <a:pt x="6301" y="6370"/>
                        <a:pt x="6118" y="4628"/>
                      </a:cubicBezTo>
                      <a:cubicBezTo>
                        <a:pt x="6049" y="3712"/>
                        <a:pt x="5889" y="2841"/>
                        <a:pt x="5637" y="1971"/>
                      </a:cubicBezTo>
                      <a:cubicBezTo>
                        <a:pt x="5087" y="504"/>
                        <a:pt x="3300" y="161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oogle Shape;873;p33"/>
              <p:cNvGrpSpPr>
                <a:grpSpLocks/>
              </p:cNvGrpSpPr>
              <p:nvPr/>
            </p:nvGrpSpPr>
            <p:grpSpPr bwMode="auto">
              <a:xfrm>
                <a:off x="8248754" y="1693176"/>
                <a:ext cx="345743" cy="281058"/>
                <a:chOff x="4045279" y="974526"/>
                <a:chExt cx="345743" cy="281058"/>
              </a:xfrm>
            </p:grpSpPr>
            <p:sp>
              <p:nvSpPr>
                <p:cNvPr id="26" name="Google Shape;874;p33"/>
                <p:cNvSpPr>
                  <a:spLocks/>
                </p:cNvSpPr>
                <p:nvPr/>
              </p:nvSpPr>
              <p:spPr bwMode="auto">
                <a:xfrm>
                  <a:off x="4045279" y="974526"/>
                  <a:ext cx="212671" cy="195390"/>
                </a:xfrm>
                <a:custGeom>
                  <a:avLst/>
                  <a:gdLst>
                    <a:gd name="T0" fmla="*/ 84898 w 7470"/>
                    <a:gd name="T1" fmla="*/ 28 h 6863"/>
                    <a:gd name="T2" fmla="*/ 22833 w 7470"/>
                    <a:gd name="T3" fmla="*/ 45353 h 6863"/>
                    <a:gd name="T4" fmla="*/ 110264 w 7470"/>
                    <a:gd name="T5" fmla="*/ 195390 h 6863"/>
                    <a:gd name="T6" fmla="*/ 212671 w 7470"/>
                    <a:gd name="T7" fmla="*/ 77979 h 6863"/>
                    <a:gd name="T8" fmla="*/ 124613 w 7470"/>
                    <a:gd name="T9" fmla="*/ 12726 h 6863"/>
                    <a:gd name="T10" fmla="*/ 84898 w 7470"/>
                    <a:gd name="T11" fmla="*/ 28 h 6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70" h="6863" extrusionOk="0">
                      <a:moveTo>
                        <a:pt x="2982" y="1"/>
                      </a:moveTo>
                      <a:cubicBezTo>
                        <a:pt x="1529" y="1"/>
                        <a:pt x="802" y="1593"/>
                        <a:pt x="802" y="1593"/>
                      </a:cubicBezTo>
                      <a:cubicBezTo>
                        <a:pt x="1" y="3174"/>
                        <a:pt x="1994" y="5144"/>
                        <a:pt x="3873" y="6863"/>
                      </a:cubicBezTo>
                      <a:cubicBezTo>
                        <a:pt x="4377" y="5648"/>
                        <a:pt x="5476" y="3701"/>
                        <a:pt x="7470" y="2739"/>
                      </a:cubicBezTo>
                      <a:cubicBezTo>
                        <a:pt x="6484" y="1914"/>
                        <a:pt x="5453" y="1135"/>
                        <a:pt x="4377" y="447"/>
                      </a:cubicBezTo>
                      <a:cubicBezTo>
                        <a:pt x="3854" y="126"/>
                        <a:pt x="3389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875;p33"/>
                <p:cNvSpPr>
                  <a:spLocks/>
                </p:cNvSpPr>
                <p:nvPr/>
              </p:nvSpPr>
              <p:spPr bwMode="auto">
                <a:xfrm>
                  <a:off x="4155518" y="1052479"/>
                  <a:ext cx="235504" cy="203105"/>
                </a:xfrm>
                <a:custGeom>
                  <a:avLst/>
                  <a:gdLst>
                    <a:gd name="T0" fmla="*/ 102435 w 8272"/>
                    <a:gd name="T1" fmla="*/ 28 h 7134"/>
                    <a:gd name="T2" fmla="*/ 28 w 8272"/>
                    <a:gd name="T3" fmla="*/ 117439 h 7134"/>
                    <a:gd name="T4" fmla="*/ 16968 w 8272"/>
                    <a:gd name="T5" fmla="*/ 133097 h 7134"/>
                    <a:gd name="T6" fmla="*/ 137225 w 8272"/>
                    <a:gd name="T7" fmla="*/ 203077 h 7134"/>
                    <a:gd name="T8" fmla="*/ 178080 w 8272"/>
                    <a:gd name="T9" fmla="*/ 183973 h 7134"/>
                    <a:gd name="T10" fmla="*/ 114820 w 8272"/>
                    <a:gd name="T11" fmla="*/ 10448 h 7134"/>
                    <a:gd name="T12" fmla="*/ 102435 w 8272"/>
                    <a:gd name="T13" fmla="*/ 28 h 71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272" h="7134" extrusionOk="0">
                      <a:moveTo>
                        <a:pt x="3598" y="1"/>
                      </a:moveTo>
                      <a:cubicBezTo>
                        <a:pt x="1604" y="963"/>
                        <a:pt x="505" y="2910"/>
                        <a:pt x="1" y="4125"/>
                      </a:cubicBezTo>
                      <a:lnTo>
                        <a:pt x="596" y="4675"/>
                      </a:lnTo>
                      <a:cubicBezTo>
                        <a:pt x="2662" y="6525"/>
                        <a:pt x="3933" y="7133"/>
                        <a:pt x="4820" y="7133"/>
                      </a:cubicBezTo>
                      <a:cubicBezTo>
                        <a:pt x="5438" y="7133"/>
                        <a:pt x="5870" y="6838"/>
                        <a:pt x="6255" y="6462"/>
                      </a:cubicBezTo>
                      <a:cubicBezTo>
                        <a:pt x="8272" y="4514"/>
                        <a:pt x="6393" y="2475"/>
                        <a:pt x="4033" y="367"/>
                      </a:cubicBezTo>
                      <a:cubicBezTo>
                        <a:pt x="3941" y="276"/>
                        <a:pt x="3781" y="161"/>
                        <a:pt x="35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Google Shape;876;p33"/>
              <p:cNvSpPr>
                <a:spLocks/>
              </p:cNvSpPr>
              <p:nvPr/>
            </p:nvSpPr>
            <p:spPr bwMode="auto">
              <a:xfrm rot="1122035">
                <a:off x="7250084" y="42290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877;p33"/>
              <p:cNvSpPr>
                <a:spLocks/>
              </p:cNvSpPr>
              <p:nvPr/>
            </p:nvSpPr>
            <p:spPr bwMode="auto">
              <a:xfrm rot="621898" flipH="1">
                <a:off x="7427251" y="895386"/>
                <a:ext cx="266329" cy="172376"/>
              </a:xfrm>
              <a:custGeom>
                <a:avLst/>
                <a:gdLst>
                  <a:gd name="T0" fmla="*/ 6575 w 5387"/>
                  <a:gd name="T1" fmla="*/ 692 h 3487"/>
                  <a:gd name="T2" fmla="*/ 265291 w 5387"/>
                  <a:gd name="T3" fmla="*/ 168224 h 3487"/>
                  <a:gd name="T4" fmla="*/ 92847 w 5387"/>
                  <a:gd name="T5" fmla="*/ 11157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Google Shape;878;p33"/>
              <p:cNvSpPr>
                <a:spLocks/>
              </p:cNvSpPr>
              <p:nvPr/>
            </p:nvSpPr>
            <p:spPr bwMode="auto">
              <a:xfrm rot="20128802" flipH="1">
                <a:off x="8618273" y="528419"/>
                <a:ext cx="266325" cy="172391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38 h 3487"/>
                  <a:gd name="T4" fmla="*/ 92845 w 5387"/>
                  <a:gd name="T5" fmla="*/ 11158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Google Shape;879;p33"/>
              <p:cNvSpPr>
                <a:spLocks/>
              </p:cNvSpPr>
              <p:nvPr/>
            </p:nvSpPr>
            <p:spPr bwMode="auto">
              <a:xfrm rot="14295065" flipH="1">
                <a:off x="8085133" y="1354816"/>
                <a:ext cx="266305" cy="172403"/>
              </a:xfrm>
              <a:custGeom>
                <a:avLst/>
                <a:gdLst>
                  <a:gd name="T0" fmla="*/ 6575 w 5387"/>
                  <a:gd name="T1" fmla="*/ 692 h 3487"/>
                  <a:gd name="T2" fmla="*/ 265267 w 5387"/>
                  <a:gd name="T3" fmla="*/ 168250 h 3487"/>
                  <a:gd name="T4" fmla="*/ 92838 w 5387"/>
                  <a:gd name="T5" fmla="*/ 11159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oogle Shape;880;p33"/>
            <p:cNvGrpSpPr>
              <a:grpSpLocks/>
            </p:cNvGrpSpPr>
            <p:nvPr/>
          </p:nvGrpSpPr>
          <p:grpSpPr bwMode="auto">
            <a:xfrm>
              <a:off x="342229" y="3696814"/>
              <a:ext cx="1717123" cy="1270538"/>
              <a:chOff x="7109429" y="197964"/>
              <a:chExt cx="1717123" cy="1270538"/>
            </a:xfrm>
          </p:grpSpPr>
          <p:sp>
            <p:nvSpPr>
              <p:cNvPr id="5" name="Google Shape;881;p33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" name="Google Shape;882;p33"/>
              <p:cNvSpPr>
                <a:spLocks/>
              </p:cNvSpPr>
              <p:nvPr/>
            </p:nvSpPr>
            <p:spPr bwMode="auto">
              <a:xfrm rot="10604852" flipH="1">
                <a:off x="7563923" y="1288715"/>
                <a:ext cx="266331" cy="172370"/>
              </a:xfrm>
              <a:custGeom>
                <a:avLst/>
                <a:gdLst>
                  <a:gd name="T0" fmla="*/ 6575 w 5387"/>
                  <a:gd name="T1" fmla="*/ 692 h 3487"/>
                  <a:gd name="T2" fmla="*/ 265293 w 5387"/>
                  <a:gd name="T3" fmla="*/ 168218 h 3487"/>
                  <a:gd name="T4" fmla="*/ 92848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Google Shape;883;p33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Google Shape;884;p33"/>
              <p:cNvSpPr>
                <a:spLocks/>
              </p:cNvSpPr>
              <p:nvPr/>
            </p:nvSpPr>
            <p:spPr bwMode="auto">
              <a:xfrm rot="13500246" flipH="1">
                <a:off x="8538305" y="973408"/>
                <a:ext cx="266300" cy="172400"/>
              </a:xfrm>
              <a:custGeom>
                <a:avLst/>
                <a:gdLst>
                  <a:gd name="T0" fmla="*/ 6575 w 5387"/>
                  <a:gd name="T1" fmla="*/ 692 h 3487"/>
                  <a:gd name="T2" fmla="*/ 265262 w 5387"/>
                  <a:gd name="T3" fmla="*/ 168247 h 3487"/>
                  <a:gd name="T4" fmla="*/ 92837 w 5387"/>
                  <a:gd name="T5" fmla="*/ 11158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oogle Shape;885;p33"/>
              <p:cNvGrpSpPr>
                <a:grpSpLocks/>
              </p:cNvGrpSpPr>
              <p:nvPr/>
            </p:nvGrpSpPr>
            <p:grpSpPr bwMode="auto">
              <a:xfrm>
                <a:off x="8237833" y="339919"/>
                <a:ext cx="309215" cy="272430"/>
                <a:chOff x="3890683" y="1390057"/>
                <a:chExt cx="309215" cy="272430"/>
              </a:xfrm>
            </p:grpSpPr>
            <p:sp>
              <p:nvSpPr>
                <p:cNvPr id="17" name="Google Shape;886;p33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8" name="Google Shape;887;p33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9" name="Google Shape;888;p33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oogle Shape;889;p33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1" name="Google Shape;890;p33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2" name="Google Shape;891;p33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892;p33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893;p33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5" name="Google Shape;894;p33"/>
                <p:cNvSpPr/>
                <p:nvPr/>
              </p:nvSpPr>
              <p:spPr>
                <a:xfrm>
                  <a:off x="1820933" y="2325576"/>
                  <a:ext cx="236539" cy="1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sp>
              <p:nvSpPr>
                <p:cNvPr id="16" name="Google Shape;895;p33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5672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1;p14"/>
          <p:cNvSpPr>
            <a:spLocks/>
          </p:cNvSpPr>
          <p:nvPr/>
        </p:nvSpPr>
        <p:spPr bwMode="auto">
          <a:xfrm rot="16200000">
            <a:off x="3872442" y="-1497542"/>
            <a:ext cx="4483100" cy="12227984"/>
          </a:xfrm>
          <a:custGeom>
            <a:avLst/>
            <a:gdLst>
              <a:gd name="T0" fmla="*/ 0 w 15099"/>
              <a:gd name="T1" fmla="*/ 0 h 17234"/>
              <a:gd name="T2" fmla="*/ 0 w 15099"/>
              <a:gd name="T3" fmla="*/ 9151299 h 17234"/>
              <a:gd name="T4" fmla="*/ 4131554 w 15099"/>
              <a:gd name="T5" fmla="*/ 9170988 h 17234"/>
              <a:gd name="T6" fmla="*/ 4468254 w 15099"/>
              <a:gd name="T7" fmla="*/ 6527291 h 17234"/>
              <a:gd name="T8" fmla="*/ 3508332 w 15099"/>
              <a:gd name="T9" fmla="*/ 0 h 17234"/>
              <a:gd name="T10" fmla="*/ 0 w 15099"/>
              <a:gd name="T11" fmla="*/ 0 h 17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099" h="17234" extrusionOk="0">
                <a:moveTo>
                  <a:pt x="0" y="0"/>
                </a:moveTo>
                <a:lnTo>
                  <a:pt x="0" y="17197"/>
                </a:lnTo>
                <a:lnTo>
                  <a:pt x="13915" y="17234"/>
                </a:lnTo>
                <a:cubicBezTo>
                  <a:pt x="13915" y="17234"/>
                  <a:pt x="14995" y="15688"/>
                  <a:pt x="15049" y="12266"/>
                </a:cubicBezTo>
                <a:cubicBezTo>
                  <a:pt x="15098" y="6564"/>
                  <a:pt x="11816" y="0"/>
                  <a:pt x="1181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1342768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2"/>
          </p:nvPr>
        </p:nvSpPr>
        <p:spPr>
          <a:xfrm>
            <a:off x="1342767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3"/>
          </p:nvPr>
        </p:nvSpPr>
        <p:spPr>
          <a:xfrm>
            <a:off x="8418908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4"/>
          </p:nvPr>
        </p:nvSpPr>
        <p:spPr>
          <a:xfrm>
            <a:off x="8418901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5"/>
          </p:nvPr>
        </p:nvSpPr>
        <p:spPr>
          <a:xfrm>
            <a:off x="4856204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6"/>
          </p:nvPr>
        </p:nvSpPr>
        <p:spPr>
          <a:xfrm>
            <a:off x="4856195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951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D6B6C-86F9-4563-B8EE-72C7E9F44E46}" type="datetimeFigureOut">
              <a:rPr lang="en-US" smtClean="0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89DC-E1AF-425E-8DD3-86AB06B5B3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020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960000" y="527800"/>
            <a:ext cx="10272000" cy="92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8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75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6" name="Google Shape;123;p7"/>
          <p:cNvSpPr txBox="1">
            <a:spLocks noGrp="1"/>
          </p:cNvSpPr>
          <p:nvPr>
            <p:ph type="sldNum" idx="10"/>
          </p:nvPr>
        </p:nvSpPr>
        <p:spPr>
          <a:xfrm>
            <a:off x="10157885" y="6181725"/>
            <a:ext cx="1983316" cy="420688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cs typeface="Arial Unicode MS"/>
              </a:defRPr>
            </a:lvl1pPr>
          </a:lstStyle>
          <a:p>
            <a:fld id="{203B6ACD-922B-44CD-9BA1-9C7D1675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26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r="51297"/>
          <a:stretch/>
        </p:blipFill>
        <p:spPr>
          <a:xfrm>
            <a:off x="-7423" y="-7423"/>
            <a:ext cx="59378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967033" y="4767133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6932033" y="4767100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967033" y="3830467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932033" y="3837133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336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91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10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rgbClr val="2C2F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25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8145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"/>
          <p:cNvGrpSpPr>
            <a:grpSpLocks/>
          </p:cNvGrpSpPr>
          <p:nvPr userDrawn="1"/>
        </p:nvGrpSpPr>
        <p:grpSpPr bwMode="auto">
          <a:xfrm rot="12911792" flipH="1" flipV="1">
            <a:off x="2789767" y="4225926"/>
            <a:ext cx="706967" cy="492125"/>
            <a:chOff x="5405974" y="1533288"/>
            <a:chExt cx="608646" cy="424685"/>
          </a:xfrm>
        </p:grpSpPr>
        <p:sp>
          <p:nvSpPr>
            <p:cNvPr id="4" name="Trapezoid 3"/>
            <p:cNvSpPr/>
            <p:nvPr/>
          </p:nvSpPr>
          <p:spPr>
            <a:xfrm rot="5912136" flipH="1">
              <a:off x="5630021" y="1616304"/>
              <a:ext cx="141105" cy="92938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 rot="7277434" flipH="1">
              <a:off x="5854211" y="1735085"/>
              <a:ext cx="104116" cy="96581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rapezoid 5"/>
            <p:cNvSpPr/>
            <p:nvPr/>
          </p:nvSpPr>
          <p:spPr>
            <a:xfrm rot="5912136" flipH="1">
              <a:off x="5437475" y="1499713"/>
              <a:ext cx="200013" cy="266055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rapezoid 6"/>
            <p:cNvSpPr/>
            <p:nvPr/>
          </p:nvSpPr>
          <p:spPr>
            <a:xfrm rot="7277434" flipH="1">
              <a:off x="5723674" y="1618108"/>
              <a:ext cx="146584" cy="194985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rapezoid 7"/>
            <p:cNvSpPr/>
            <p:nvPr/>
          </p:nvSpPr>
          <p:spPr>
            <a:xfrm rot="8867088" flipH="1">
              <a:off x="5917077" y="1777271"/>
              <a:ext cx="92938" cy="179464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20269720">
            <a:off x="2788845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10" name="Freeform: Shape 10"/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: Shape 11"/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2" name="Group 12"/>
          <p:cNvGrpSpPr>
            <a:grpSpLocks/>
          </p:cNvGrpSpPr>
          <p:nvPr userDrawn="1"/>
        </p:nvGrpSpPr>
        <p:grpSpPr bwMode="auto">
          <a:xfrm rot="6679697" flipV="1">
            <a:off x="2515130" y="4250797"/>
            <a:ext cx="708025" cy="493183"/>
            <a:chOff x="5405974" y="1533288"/>
            <a:chExt cx="611040" cy="424965"/>
          </a:xfrm>
        </p:grpSpPr>
        <p:sp>
          <p:nvSpPr>
            <p:cNvPr id="13" name="Trapezoid 12"/>
            <p:cNvSpPr/>
            <p:nvPr/>
          </p:nvSpPr>
          <p:spPr>
            <a:xfrm rot="5912136" flipH="1">
              <a:off x="5633245" y="1618149"/>
              <a:ext cx="142263" cy="93163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Trapezoid 13"/>
            <p:cNvSpPr/>
            <p:nvPr/>
          </p:nvSpPr>
          <p:spPr>
            <a:xfrm rot="5912136" flipH="1">
              <a:off x="5437743" y="1502165"/>
              <a:ext cx="200628" cy="265789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7277434" flipH="1">
              <a:off x="5857040" y="1733236"/>
              <a:ext cx="103961" cy="97273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rapezoid 15"/>
            <p:cNvSpPr/>
            <p:nvPr/>
          </p:nvSpPr>
          <p:spPr>
            <a:xfrm rot="7277434" flipH="1">
              <a:off x="5726639" y="1618909"/>
              <a:ext cx="145911" cy="1945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rapezoid 16"/>
            <p:cNvSpPr/>
            <p:nvPr/>
          </p:nvSpPr>
          <p:spPr>
            <a:xfrm rot="8867088" flipH="1">
              <a:off x="5923394" y="1776207"/>
              <a:ext cx="93163" cy="182389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rot="2246763">
            <a:off x="1974127" y="1362253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19" name="Freeform: Shape 19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2" name="Freeform: Shape 2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Freeform: Shape 21"/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5" name="Freeform: Shape 25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7" name="Freeform: Shape 27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9" name="Freeform: Shape 29"/>
          <p:cNvSpPr>
            <a:spLocks/>
          </p:cNvSpPr>
          <p:nvPr userDrawn="1"/>
        </p:nvSpPr>
        <p:spPr bwMode="auto">
          <a:xfrm>
            <a:off x="3141134" y="3608388"/>
            <a:ext cx="624417" cy="635000"/>
          </a:xfrm>
          <a:custGeom>
            <a:avLst/>
            <a:gdLst/>
            <a:ahLst/>
            <a:cxnLst/>
            <a:rect l="0" t="0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0" name="Freeform: Shape 30"/>
          <p:cNvSpPr>
            <a:spLocks/>
          </p:cNvSpPr>
          <p:nvPr userDrawn="1"/>
        </p:nvSpPr>
        <p:spPr bwMode="auto">
          <a:xfrm rot="2246763">
            <a:off x="103717" y="2020888"/>
            <a:ext cx="1219200" cy="1219200"/>
          </a:xfrm>
          <a:custGeom>
            <a:avLst/>
            <a:gdLst/>
            <a:ahLst/>
            <a:cxnLst/>
            <a:rect l="0" t="0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" name="Rectangle: Top Corners Rounded 31"/>
          <p:cNvSpPr/>
          <p:nvPr userDrawn="1"/>
        </p:nvSpPr>
        <p:spPr>
          <a:xfrm rot="10800000" flipH="1">
            <a:off x="292100" y="0"/>
            <a:ext cx="1619251" cy="2555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rot="20249292" flipH="1" flipV="1">
            <a:off x="2408467" y="3007858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3" name="Trapezoid 32"/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Trapezoid 94"/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5" name="Group 35"/>
          <p:cNvGrpSpPr>
            <a:grpSpLocks/>
          </p:cNvGrpSpPr>
          <p:nvPr userDrawn="1"/>
        </p:nvGrpSpPr>
        <p:grpSpPr bwMode="auto">
          <a:xfrm rot="15704020" flipH="1" flipV="1">
            <a:off x="2663296" y="3872971"/>
            <a:ext cx="339725" cy="340784"/>
            <a:chOff x="5108323" y="1463792"/>
            <a:chExt cx="374636" cy="374638"/>
          </a:xfrm>
        </p:grpSpPr>
        <p:sp>
          <p:nvSpPr>
            <p:cNvPr id="36" name="Oval 35"/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Freeform: Shape 37"/>
            <p:cNvSpPr>
              <a:spLocks/>
            </p:cNvSpPr>
            <p:nvPr/>
          </p:nvSpPr>
          <p:spPr bwMode="auto">
            <a:xfrm>
              <a:off x="5167785" y="1523587"/>
              <a:ext cx="255882" cy="255676"/>
            </a:xfrm>
            <a:custGeom>
              <a:avLst/>
              <a:gdLst/>
              <a:ahLst/>
              <a:cxnLst/>
              <a:rect l="0" t="0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15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8" name="Group 38"/>
          <p:cNvGrpSpPr>
            <a:grpSpLocks/>
          </p:cNvGrpSpPr>
          <p:nvPr userDrawn="1"/>
        </p:nvGrpSpPr>
        <p:grpSpPr bwMode="auto">
          <a:xfrm rot="17572368" flipH="1">
            <a:off x="1481403" y="1473994"/>
            <a:ext cx="487362" cy="1701800"/>
            <a:chOff x="391499" y="630207"/>
            <a:chExt cx="531848" cy="1593194"/>
          </a:xfrm>
        </p:grpSpPr>
        <p:sp>
          <p:nvSpPr>
            <p:cNvPr id="39" name="Rectangle: Rounded Corners 39"/>
            <p:cNvSpPr/>
            <p:nvPr/>
          </p:nvSpPr>
          <p:spPr>
            <a:xfrm rot="20495611">
              <a:off x="401604" y="628558"/>
              <a:ext cx="523187" cy="1539692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: Rounded Corners 40"/>
            <p:cNvSpPr/>
            <p:nvPr/>
          </p:nvSpPr>
          <p:spPr>
            <a:xfrm rot="20495611">
              <a:off x="392268" y="681865"/>
              <a:ext cx="192298" cy="153969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1" name="Group 41"/>
          <p:cNvGrpSpPr>
            <a:grpSpLocks/>
          </p:cNvGrpSpPr>
          <p:nvPr userDrawn="1"/>
        </p:nvGrpSpPr>
        <p:grpSpPr bwMode="auto">
          <a:xfrm rot="9737426" flipH="1">
            <a:off x="2091267" y="2624138"/>
            <a:ext cx="514351" cy="514350"/>
            <a:chOff x="121429" y="411151"/>
            <a:chExt cx="607375" cy="607375"/>
          </a:xfrm>
        </p:grpSpPr>
        <p:sp>
          <p:nvSpPr>
            <p:cNvPr id="42" name="Oval 41"/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" name="Freeform: Shape 43"/>
            <p:cNvSpPr>
              <a:spLocks/>
            </p:cNvSpPr>
            <p:nvPr/>
          </p:nvSpPr>
          <p:spPr bwMode="auto">
            <a:xfrm>
              <a:off x="186933" y="476655"/>
              <a:ext cx="476367" cy="476367"/>
            </a:xfrm>
            <a:custGeom>
              <a:avLst/>
              <a:gdLst/>
              <a:ahLst/>
              <a:cxnLst/>
              <a:rect l="0" t="0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15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" name="Freeform: Shape 44"/>
            <p:cNvSpPr/>
            <p:nvPr/>
          </p:nvSpPr>
          <p:spPr>
            <a:xfrm>
              <a:off x="306391" y="596738"/>
              <a:ext cx="237452" cy="236201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6374" y="675472"/>
              <a:ext cx="77485" cy="78734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6" name="Group 46"/>
          <p:cNvGrpSpPr>
            <a:grpSpLocks/>
          </p:cNvGrpSpPr>
          <p:nvPr userDrawn="1"/>
        </p:nvGrpSpPr>
        <p:grpSpPr bwMode="auto">
          <a:xfrm rot="9743765" flipH="1">
            <a:off x="848785" y="393701"/>
            <a:ext cx="459316" cy="1376363"/>
            <a:chOff x="391499" y="630207"/>
            <a:chExt cx="531845" cy="1593193"/>
          </a:xfrm>
        </p:grpSpPr>
        <p:sp>
          <p:nvSpPr>
            <p:cNvPr id="47" name="Rectangle: Rounded Corners 47"/>
            <p:cNvSpPr/>
            <p:nvPr/>
          </p:nvSpPr>
          <p:spPr>
            <a:xfrm rot="20495611">
              <a:off x="400411" y="629872"/>
              <a:ext cx="522041" cy="1539902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: Rounded Corners 48"/>
            <p:cNvSpPr/>
            <p:nvPr/>
          </p:nvSpPr>
          <p:spPr>
            <a:xfrm rot="20495611">
              <a:off x="391580" y="682897"/>
              <a:ext cx="191170" cy="153990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9" name="Oval 48"/>
          <p:cNvSpPr/>
          <p:nvPr userDrawn="1"/>
        </p:nvSpPr>
        <p:spPr>
          <a:xfrm rot="10800000" flipH="1">
            <a:off x="747185" y="1420814"/>
            <a:ext cx="620183" cy="6191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: Shape 50"/>
          <p:cNvSpPr>
            <a:spLocks/>
          </p:cNvSpPr>
          <p:nvPr userDrawn="1"/>
        </p:nvSpPr>
        <p:spPr bwMode="auto">
          <a:xfrm rot="10800000" flipH="1">
            <a:off x="814918" y="1487489"/>
            <a:ext cx="484716" cy="485775"/>
          </a:xfrm>
          <a:custGeom>
            <a:avLst/>
            <a:gdLst/>
            <a:ahLst/>
            <a:cxnLst/>
            <a:rect l="0" t="0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1" name="Freeform: Shape 51"/>
          <p:cNvSpPr/>
          <p:nvPr userDrawn="1"/>
        </p:nvSpPr>
        <p:spPr>
          <a:xfrm rot="10800000" flipH="1">
            <a:off x="935568" y="1609725"/>
            <a:ext cx="243417" cy="241300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 userDrawn="1"/>
        </p:nvSpPr>
        <p:spPr>
          <a:xfrm rot="10800000" flipH="1">
            <a:off x="1016001" y="1689101"/>
            <a:ext cx="80433" cy="809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: Top Corners Rounded 54"/>
          <p:cNvSpPr/>
          <p:nvPr userDrawn="1"/>
        </p:nvSpPr>
        <p:spPr>
          <a:xfrm rot="10800000" flipH="1">
            <a:off x="478367" y="255589"/>
            <a:ext cx="1246717" cy="714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: Top Corners Rounded 55"/>
          <p:cNvSpPr/>
          <p:nvPr userDrawn="1"/>
        </p:nvSpPr>
        <p:spPr>
          <a:xfrm rot="10800000" flipH="1">
            <a:off x="641351" y="322263"/>
            <a:ext cx="920749" cy="255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TextBox 54"/>
          <p:cNvSpPr txBox="1"/>
          <p:nvPr userDrawn="1"/>
        </p:nvSpPr>
        <p:spPr>
          <a:xfrm>
            <a:off x="292101" y="6035676"/>
            <a:ext cx="3433233" cy="500063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algn="ctr">
              <a:defRPr/>
            </a:pPr>
            <a:endParaRPr lang="ko-KR" altLang="en-US" sz="4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6" name="TextBox 55"/>
          <p:cNvSpPr txBox="1"/>
          <p:nvPr userDrawn="1"/>
        </p:nvSpPr>
        <p:spPr>
          <a:xfrm>
            <a:off x="2152651" y="5199064"/>
            <a:ext cx="812800" cy="68897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lIns="68580" tIns="34290" rIns="68580" bIns="34290"/>
          <a:lstStyle/>
          <a:p>
            <a:pPr algn="ctr">
              <a:defRPr/>
            </a:pPr>
            <a:endParaRPr lang="ko-KR" altLang="en-US" sz="40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7" name="Group 56"/>
          <p:cNvGrpSpPr/>
          <p:nvPr userDrawn="1"/>
        </p:nvGrpSpPr>
        <p:grpSpPr>
          <a:xfrm>
            <a:off x="1114621" y="213822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8" name="Freeform: Shape 59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0" name="Freeform: Shape 61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Freeform: Shape 62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2" name="Group 61"/>
          <p:cNvGrpSpPr/>
          <p:nvPr userDrawn="1"/>
        </p:nvGrpSpPr>
        <p:grpSpPr>
          <a:xfrm rot="15300000">
            <a:off x="1967240" y="4555755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3" name="Freeform: Shape 64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5" name="Freeform: Shape 66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: Shape 67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7" name="Freeform: Shape 68"/>
          <p:cNvSpPr>
            <a:spLocks/>
          </p:cNvSpPr>
          <p:nvPr userDrawn="1"/>
        </p:nvSpPr>
        <p:spPr bwMode="auto">
          <a:xfrm>
            <a:off x="2978151" y="369888"/>
            <a:ext cx="624416" cy="635000"/>
          </a:xfrm>
          <a:custGeom>
            <a:avLst/>
            <a:gdLst/>
            <a:ahLst/>
            <a:cxnLst/>
            <a:rect l="0" t="0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7;p6"/>
          <p:cNvGrpSpPr>
            <a:grpSpLocks/>
          </p:cNvGrpSpPr>
          <p:nvPr/>
        </p:nvGrpSpPr>
        <p:grpSpPr bwMode="auto">
          <a:xfrm>
            <a:off x="281517" y="242888"/>
            <a:ext cx="11910483" cy="6399212"/>
            <a:chOff x="210662" y="182660"/>
            <a:chExt cx="8933338" cy="4798826"/>
          </a:xfrm>
        </p:grpSpPr>
        <p:sp>
          <p:nvSpPr>
            <p:cNvPr id="4" name="Google Shape;78;p6"/>
            <p:cNvSpPr>
              <a:spLocks/>
            </p:cNvSpPr>
            <p:nvPr/>
          </p:nvSpPr>
          <p:spPr bwMode="auto">
            <a:xfrm rot="-2019277">
              <a:off x="496751" y="4682177"/>
              <a:ext cx="309173" cy="233180"/>
            </a:xfrm>
            <a:custGeom>
              <a:avLst/>
              <a:gdLst>
                <a:gd name="T0" fmla="*/ 232113 w 39411"/>
                <a:gd name="T1" fmla="*/ 8 h 29724"/>
                <a:gd name="T2" fmla="*/ 161604 w 39411"/>
                <a:gd name="T3" fmla="*/ 46253 h 29724"/>
                <a:gd name="T4" fmla="*/ 100022 w 39411"/>
                <a:gd name="T5" fmla="*/ 9100 h 29724"/>
                <a:gd name="T6" fmla="*/ 33992 w 39411"/>
                <a:gd name="T7" fmla="*/ 122458 h 29724"/>
                <a:gd name="T8" fmla="*/ 161423 w 39411"/>
                <a:gd name="T9" fmla="*/ 233180 h 29724"/>
                <a:gd name="T10" fmla="*/ 303234 w 39411"/>
                <a:gd name="T11" fmla="*/ 59550 h 29724"/>
                <a:gd name="T12" fmla="*/ 232113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79;p6"/>
            <p:cNvSpPr>
              <a:spLocks/>
            </p:cNvSpPr>
            <p:nvPr/>
          </p:nvSpPr>
          <p:spPr bwMode="auto">
            <a:xfrm rot="15099895" flipH="1">
              <a:off x="201196" y="437634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80;p6"/>
            <p:cNvSpPr>
              <a:spLocks/>
            </p:cNvSpPr>
            <p:nvPr/>
          </p:nvSpPr>
          <p:spPr bwMode="auto">
            <a:xfrm rot="2040160" flipH="1">
              <a:off x="7415561" y="302105"/>
              <a:ext cx="266325" cy="172394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41 h 3487"/>
                <a:gd name="T4" fmla="*/ 92845 w 5387"/>
                <a:gd name="T5" fmla="*/ 11158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81;p6"/>
            <p:cNvSpPr>
              <a:spLocks/>
            </p:cNvSpPr>
            <p:nvPr/>
          </p:nvSpPr>
          <p:spPr bwMode="auto">
            <a:xfrm rot="7329537" flipH="1">
              <a:off x="8866993" y="803417"/>
              <a:ext cx="266304" cy="172408"/>
            </a:xfrm>
            <a:custGeom>
              <a:avLst/>
              <a:gdLst>
                <a:gd name="T0" fmla="*/ 6575 w 5387"/>
                <a:gd name="T1" fmla="*/ 692 h 3487"/>
                <a:gd name="T2" fmla="*/ 265266 w 5387"/>
                <a:gd name="T3" fmla="*/ 168255 h 3487"/>
                <a:gd name="T4" fmla="*/ 92838 w 5387"/>
                <a:gd name="T5" fmla="*/ 11159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oogle Shape;82;p6"/>
            <p:cNvGrpSpPr>
              <a:grpSpLocks/>
            </p:cNvGrpSpPr>
            <p:nvPr/>
          </p:nvGrpSpPr>
          <p:grpSpPr bwMode="auto">
            <a:xfrm rot="-2700000">
              <a:off x="7954219" y="297884"/>
              <a:ext cx="662106" cy="1322566"/>
              <a:chOff x="6933061" y="1619764"/>
              <a:chExt cx="662112" cy="1322579"/>
            </a:xfrm>
          </p:grpSpPr>
          <p:sp>
            <p:nvSpPr>
              <p:cNvPr id="13" name="Google Shape;83;p6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84;p6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85;p6"/>
              <p:cNvSpPr/>
              <p:nvPr/>
            </p:nvSpPr>
            <p:spPr>
              <a:xfrm>
                <a:off x="7211677" y="2184071"/>
                <a:ext cx="263541" cy="108334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6" name="Google Shape;86;p6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87;p6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88;p6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89;p6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90;p6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1" name="Google Shape;91;p6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2" name="Google Shape;92;p6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3" name="Google Shape;93;p6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4" name="Google Shape;94;p6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95;p6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6" name="Google Shape;96;p6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97;p6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8" name="Google Shape;98;p6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99;p6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100;p6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101;p6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102;p6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103;p6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104;p6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105;p6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106;p6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107;p6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oogle Shape;108;p6"/>
            <p:cNvGrpSpPr>
              <a:grpSpLocks/>
            </p:cNvGrpSpPr>
            <p:nvPr/>
          </p:nvGrpSpPr>
          <p:grpSpPr bwMode="auto">
            <a:xfrm rot="-2700000">
              <a:off x="8549550" y="252087"/>
              <a:ext cx="309212" cy="272428"/>
              <a:chOff x="3890683" y="1390057"/>
              <a:chExt cx="309215" cy="272430"/>
            </a:xfrm>
          </p:grpSpPr>
          <p:sp>
            <p:nvSpPr>
              <p:cNvPr id="10" name="Google Shape;109;p6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1" name="Google Shape;110;p6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111;p6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947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8145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 rot="2246763">
            <a:off x="1974127" y="1362253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4" name="Freeform: Shape 4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7" name="Freeform: Shape 7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Freeform: Shape 8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: Shape 6"/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1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0" name="Freeform: Shape 10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2" name="Freeform: Shape 1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: Shape 13"/>
              <p:cNvSpPr/>
              <p:nvPr/>
            </p:nvSpPr>
            <p:spPr>
              <a:xfrm>
                <a:off x="7558585" y="2011426"/>
                <a:ext cx="1898798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4" name="Freeform: Shape 14"/>
          <p:cNvSpPr>
            <a:spLocks/>
          </p:cNvSpPr>
          <p:nvPr userDrawn="1"/>
        </p:nvSpPr>
        <p:spPr bwMode="auto">
          <a:xfrm>
            <a:off x="3141134" y="3608388"/>
            <a:ext cx="624417" cy="635000"/>
          </a:xfrm>
          <a:custGeom>
            <a:avLst/>
            <a:gdLst/>
            <a:ahLst/>
            <a:cxnLst/>
            <a:rect l="0" t="0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" name="Freeform: Shape 15"/>
          <p:cNvSpPr>
            <a:spLocks/>
          </p:cNvSpPr>
          <p:nvPr userDrawn="1"/>
        </p:nvSpPr>
        <p:spPr bwMode="auto">
          <a:xfrm rot="2246763">
            <a:off x="103717" y="2020888"/>
            <a:ext cx="1219200" cy="1219200"/>
          </a:xfrm>
          <a:custGeom>
            <a:avLst/>
            <a:gdLst/>
            <a:ahLst/>
            <a:cxnLst/>
            <a:rect l="0" t="0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114621" y="213822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7" name="Freeform: Shape 17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9" name="Freeform: Shape 19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1" name="Group 20"/>
          <p:cNvGrpSpPr/>
          <p:nvPr userDrawn="1"/>
        </p:nvGrpSpPr>
        <p:grpSpPr>
          <a:xfrm rot="15300000">
            <a:off x="1967240" y="4555755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2" name="Freeform: Shape 22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4" name="Freeform: Shape 24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" name="Freeform: Shape 26"/>
          <p:cNvSpPr>
            <a:spLocks/>
          </p:cNvSpPr>
          <p:nvPr userDrawn="1"/>
        </p:nvSpPr>
        <p:spPr bwMode="auto">
          <a:xfrm>
            <a:off x="2978151" y="369888"/>
            <a:ext cx="624416" cy="635000"/>
          </a:xfrm>
          <a:custGeom>
            <a:avLst/>
            <a:gdLst/>
            <a:ahLst/>
            <a:cxnLst/>
            <a:rect l="0" t="0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1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7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8145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7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71595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17861" y="659467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970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8567" y="3752851"/>
            <a:ext cx="3143251" cy="2005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3752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19152" y="1762126"/>
            <a:ext cx="3143249" cy="199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902288" y="1883517"/>
            <a:ext cx="2955611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51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8567" y="3752851"/>
            <a:ext cx="3143251" cy="20050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37528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19152" y="1762126"/>
            <a:ext cx="3143249" cy="199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902288" y="1883517"/>
            <a:ext cx="2955611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188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8567" y="3752851"/>
            <a:ext cx="3143251" cy="20050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37528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19152" y="1762126"/>
            <a:ext cx="3143249" cy="199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902288" y="1883517"/>
            <a:ext cx="2955611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89341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495800"/>
            <a:ext cx="12192000" cy="236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50482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79340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25"/>
          </a:p>
        </p:txBody>
      </p:sp>
      <p:sp>
        <p:nvSpPr>
          <p:cNvPr id="6" name="Rectangle 5"/>
          <p:cNvSpPr/>
          <p:nvPr userDrawn="1"/>
        </p:nvSpPr>
        <p:spPr>
          <a:xfrm>
            <a:off x="0" y="1989139"/>
            <a:ext cx="12192000" cy="287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350"/>
          </a:p>
        </p:txBody>
      </p:sp>
      <p:grpSp>
        <p:nvGrpSpPr>
          <p:cNvPr id="7" name="Graphic 14"/>
          <p:cNvGrpSpPr>
            <a:grpSpLocks/>
          </p:cNvGrpSpPr>
          <p:nvPr userDrawn="1"/>
        </p:nvGrpSpPr>
        <p:grpSpPr bwMode="auto">
          <a:xfrm>
            <a:off x="6866467" y="1360489"/>
            <a:ext cx="4999567" cy="3932237"/>
            <a:chOff x="2444748" y="555045"/>
            <a:chExt cx="7282048" cy="5727454"/>
          </a:xfrm>
        </p:grpSpPr>
        <p:sp>
          <p:nvSpPr>
            <p:cNvPr id="8" name="Freeform: Shape 5"/>
            <p:cNvSpPr/>
            <p:nvPr/>
          </p:nvSpPr>
          <p:spPr>
            <a:xfrm>
              <a:off x="4963561" y="5443151"/>
              <a:ext cx="2170433" cy="81853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: Shape 6"/>
            <p:cNvSpPr>
              <a:spLocks/>
            </p:cNvSpPr>
            <p:nvPr/>
          </p:nvSpPr>
          <p:spPr bwMode="auto">
            <a:xfrm>
              <a:off x="2444748" y="555045"/>
              <a:ext cx="7282048" cy="4950157"/>
            </a:xfrm>
            <a:custGeom>
              <a:avLst/>
              <a:gdLst>
                <a:gd name="T0" fmla="*/ 7038632 w 7282048"/>
                <a:gd name="T1" fmla="*/ 30683 h 4950157"/>
                <a:gd name="T2" fmla="*/ 3704436 w 7282048"/>
                <a:gd name="T3" fmla="*/ 30683 h 4950157"/>
                <a:gd name="T4" fmla="*/ 3589886 w 7282048"/>
                <a:gd name="T5" fmla="*/ 30683 h 4950157"/>
                <a:gd name="T6" fmla="*/ 259781 w 7282048"/>
                <a:gd name="T7" fmla="*/ 30683 h 4950157"/>
                <a:gd name="T8" fmla="*/ 30683 w 7282048"/>
                <a:gd name="T9" fmla="*/ 259781 h 4950157"/>
                <a:gd name="T10" fmla="*/ 30683 w 7282048"/>
                <a:gd name="T11" fmla="*/ 4698558 h 4950157"/>
                <a:gd name="T12" fmla="*/ 239326 w 7282048"/>
                <a:gd name="T13" fmla="*/ 4931748 h 4950157"/>
                <a:gd name="T14" fmla="*/ 7042723 w 7282048"/>
                <a:gd name="T15" fmla="*/ 4931748 h 4950157"/>
                <a:gd name="T16" fmla="*/ 7251366 w 7282048"/>
                <a:gd name="T17" fmla="*/ 4698558 h 4950157"/>
                <a:gd name="T18" fmla="*/ 7251366 w 7282048"/>
                <a:gd name="T19" fmla="*/ 259781 h 4950157"/>
                <a:gd name="T20" fmla="*/ 7038632 w 7282048"/>
                <a:gd name="T21" fmla="*/ 30683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7"/>
            <p:cNvSpPr>
              <a:spLocks/>
            </p:cNvSpPr>
            <p:nvPr/>
          </p:nvSpPr>
          <p:spPr bwMode="auto">
            <a:xfrm>
              <a:off x="8706599" y="5435655"/>
              <a:ext cx="490925" cy="81821"/>
            </a:xfrm>
            <a:custGeom>
              <a:avLst/>
              <a:gdLst>
                <a:gd name="T0" fmla="*/ 32212 w 490924"/>
                <a:gd name="T1" fmla="*/ 30683 h 81820"/>
                <a:gd name="T2" fmla="*/ 64939 w 490924"/>
                <a:gd name="T3" fmla="*/ 71594 h 81820"/>
                <a:gd name="T4" fmla="*/ 461772 w 490924"/>
                <a:gd name="T5" fmla="*/ 71594 h 81820"/>
                <a:gd name="T6" fmla="*/ 498591 w 490924"/>
                <a:gd name="T7" fmla="*/ 30683 h 81820"/>
                <a:gd name="T8" fmla="*/ 32212 w 490924"/>
                <a:gd name="T9" fmla="*/ 30683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: Shape 8"/>
            <p:cNvSpPr>
              <a:spLocks/>
            </p:cNvSpPr>
            <p:nvPr/>
          </p:nvSpPr>
          <p:spPr bwMode="auto">
            <a:xfrm>
              <a:off x="2481568" y="595956"/>
              <a:ext cx="7200228" cy="4336501"/>
            </a:xfrm>
            <a:custGeom>
              <a:avLst/>
              <a:gdLst>
                <a:gd name="T0" fmla="*/ 6973176 w 7200227"/>
                <a:gd name="T1" fmla="*/ 30683 h 4336501"/>
                <a:gd name="T2" fmla="*/ 3671708 w 7200227"/>
                <a:gd name="T3" fmla="*/ 30683 h 4336501"/>
                <a:gd name="T4" fmla="*/ 3561249 w 7200227"/>
                <a:gd name="T5" fmla="*/ 30683 h 4336501"/>
                <a:gd name="T6" fmla="*/ 259781 w 7200227"/>
                <a:gd name="T7" fmla="*/ 30683 h 4336501"/>
                <a:gd name="T8" fmla="*/ 30683 w 7200227"/>
                <a:gd name="T9" fmla="*/ 231144 h 4336501"/>
                <a:gd name="T10" fmla="*/ 30683 w 7200227"/>
                <a:gd name="T11" fmla="*/ 4330365 h 4336501"/>
                <a:gd name="T12" fmla="*/ 7185910 w 7200227"/>
                <a:gd name="T13" fmla="*/ 4330365 h 4336501"/>
                <a:gd name="T14" fmla="*/ 7185910 w 7200227"/>
                <a:gd name="T15" fmla="*/ 231144 h 4336501"/>
                <a:gd name="T16" fmla="*/ 6973176 w 7200227"/>
                <a:gd name="T17" fmla="*/ 30683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9"/>
            <p:cNvSpPr/>
            <p:nvPr/>
          </p:nvSpPr>
          <p:spPr>
            <a:xfrm>
              <a:off x="4969727" y="6159950"/>
              <a:ext cx="2167349" cy="122549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: Shape 10"/>
            <p:cNvSpPr/>
            <p:nvPr/>
          </p:nvSpPr>
          <p:spPr>
            <a:xfrm>
              <a:off x="2481744" y="4904395"/>
              <a:ext cx="7198808" cy="571128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: Shape 11"/>
            <p:cNvSpPr>
              <a:spLocks/>
            </p:cNvSpPr>
            <p:nvPr/>
          </p:nvSpPr>
          <p:spPr bwMode="auto">
            <a:xfrm>
              <a:off x="2747714" y="910966"/>
              <a:ext cx="6676116" cy="3763756"/>
            </a:xfrm>
            <a:custGeom>
              <a:avLst/>
              <a:gdLst>
                <a:gd name="T0" fmla="*/ 31100 w 6586571"/>
                <a:gd name="T1" fmla="*/ 30683 h 3763755"/>
                <a:gd name="T2" fmla="*/ 6653310 w 6586571"/>
                <a:gd name="T3" fmla="*/ 30683 h 3763755"/>
                <a:gd name="T4" fmla="*/ 6653310 w 6586571"/>
                <a:gd name="T5" fmla="*/ 3753529 h 3763755"/>
                <a:gd name="T6" fmla="*/ 31100 w 6586571"/>
                <a:gd name="T7" fmla="*/ 3753529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2"/>
            <p:cNvSpPr>
              <a:spLocks/>
            </p:cNvSpPr>
            <p:nvPr/>
          </p:nvSpPr>
          <p:spPr bwMode="auto">
            <a:xfrm>
              <a:off x="5654591" y="939518"/>
              <a:ext cx="3769239" cy="3736342"/>
            </a:xfrm>
            <a:custGeom>
              <a:avLst/>
              <a:gdLst>
                <a:gd name="T0" fmla="*/ 2344428 w 3976489"/>
                <a:gd name="T1" fmla="*/ 0 h 4035268"/>
                <a:gd name="T2" fmla="*/ 3769239 w 3976489"/>
                <a:gd name="T3" fmla="*/ 9847 h 4035268"/>
                <a:gd name="T4" fmla="*/ 3761483 w 3976489"/>
                <a:gd name="T5" fmla="*/ 3736342 h 4035268"/>
                <a:gd name="T6" fmla="*/ 0 w 3976489"/>
                <a:gd name="T7" fmla="*/ 3736342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7103893" y="1624178"/>
            <a:ext cx="4580043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660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0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6;p8"/>
          <p:cNvSpPr/>
          <p:nvPr/>
        </p:nvSpPr>
        <p:spPr>
          <a:xfrm>
            <a:off x="3166534" y="500064"/>
            <a:ext cx="5858933" cy="58578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4" name="Google Shape;127;p8"/>
          <p:cNvGrpSpPr>
            <a:grpSpLocks/>
          </p:cNvGrpSpPr>
          <p:nvPr/>
        </p:nvGrpSpPr>
        <p:grpSpPr bwMode="auto">
          <a:xfrm>
            <a:off x="211667" y="231775"/>
            <a:ext cx="11768667" cy="6394450"/>
            <a:chOff x="158482" y="174028"/>
            <a:chExt cx="8827036" cy="4795443"/>
          </a:xfrm>
        </p:grpSpPr>
        <p:grpSp>
          <p:nvGrpSpPr>
            <p:cNvPr id="5" name="Google Shape;128;p8"/>
            <p:cNvGrpSpPr>
              <a:grpSpLocks/>
            </p:cNvGrpSpPr>
            <p:nvPr/>
          </p:nvGrpSpPr>
          <p:grpSpPr bwMode="auto">
            <a:xfrm>
              <a:off x="158482" y="174028"/>
              <a:ext cx="8827036" cy="4795443"/>
              <a:chOff x="137377" y="157106"/>
              <a:chExt cx="8827036" cy="4795443"/>
            </a:xfrm>
          </p:grpSpPr>
          <p:grpSp>
            <p:nvGrpSpPr>
              <p:cNvPr id="18" name="Google Shape;129;p8"/>
              <p:cNvGrpSpPr>
                <a:grpSpLocks/>
              </p:cNvGrpSpPr>
              <p:nvPr/>
            </p:nvGrpSpPr>
            <p:grpSpPr bwMode="auto">
              <a:xfrm>
                <a:off x="7197450" y="3173269"/>
                <a:ext cx="1766962" cy="1779281"/>
                <a:chOff x="7211225" y="2856519"/>
                <a:chExt cx="1766962" cy="1779281"/>
              </a:xfrm>
            </p:grpSpPr>
            <p:grpSp>
              <p:nvGrpSpPr>
                <p:cNvPr id="35" name="Google Shape;130;p8"/>
                <p:cNvGrpSpPr>
                  <a:grpSpLocks/>
                </p:cNvGrpSpPr>
                <p:nvPr/>
              </p:nvGrpSpPr>
              <p:grpSpPr bwMode="auto">
                <a:xfrm>
                  <a:off x="7845787" y="3346605"/>
                  <a:ext cx="1132401" cy="1124818"/>
                  <a:chOff x="2399528" y="668550"/>
                  <a:chExt cx="1132401" cy="1124818"/>
                </a:xfrm>
              </p:grpSpPr>
              <p:sp>
                <p:nvSpPr>
                  <p:cNvPr id="43" name="Google Shape;131;p8"/>
                  <p:cNvSpPr>
                    <a:spLocks/>
                  </p:cNvSpPr>
                  <p:nvPr/>
                </p:nvSpPr>
                <p:spPr bwMode="auto">
                  <a:xfrm>
                    <a:off x="2520187" y="668550"/>
                    <a:ext cx="68527" cy="64371"/>
                  </a:xfrm>
                  <a:custGeom>
                    <a:avLst/>
                    <a:gdLst>
                      <a:gd name="T0" fmla="*/ 26306 w 2407"/>
                      <a:gd name="T1" fmla="*/ 28 h 2261"/>
                      <a:gd name="T2" fmla="*/ 6548 w 2407"/>
                      <a:gd name="T3" fmla="*/ 4954 h 2261"/>
                      <a:gd name="T4" fmla="*/ 7203 w 2407"/>
                      <a:gd name="T5" fmla="*/ 59104 h 2261"/>
                      <a:gd name="T6" fmla="*/ 33367 w 2407"/>
                      <a:gd name="T7" fmla="*/ 64371 h 2261"/>
                      <a:gd name="T8" fmla="*/ 68527 w 2407"/>
                      <a:gd name="T9" fmla="*/ 32342 h 2261"/>
                      <a:gd name="T10" fmla="*/ 26306 w 2407"/>
                      <a:gd name="T11" fmla="*/ 28 h 22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407" h="2261" extrusionOk="0">
                        <a:moveTo>
                          <a:pt x="924" y="1"/>
                        </a:moveTo>
                        <a:cubicBezTo>
                          <a:pt x="594" y="1"/>
                          <a:pt x="316" y="73"/>
                          <a:pt x="230" y="174"/>
                        </a:cubicBezTo>
                        <a:cubicBezTo>
                          <a:pt x="70" y="357"/>
                          <a:pt x="1" y="1961"/>
                          <a:pt x="253" y="2076"/>
                        </a:cubicBezTo>
                        <a:cubicBezTo>
                          <a:pt x="596" y="2204"/>
                          <a:pt x="904" y="2261"/>
                          <a:pt x="1172" y="2261"/>
                        </a:cubicBezTo>
                        <a:cubicBezTo>
                          <a:pt x="1960" y="2261"/>
                          <a:pt x="2407" y="1769"/>
                          <a:pt x="2407" y="1136"/>
                        </a:cubicBezTo>
                        <a:cubicBezTo>
                          <a:pt x="2407" y="274"/>
                          <a:pt x="1567" y="1"/>
                          <a:pt x="924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Google Shape;132;p8"/>
                  <p:cNvSpPr>
                    <a:spLocks/>
                  </p:cNvSpPr>
                  <p:nvPr/>
                </p:nvSpPr>
                <p:spPr bwMode="auto">
                  <a:xfrm>
                    <a:off x="2575648" y="1086074"/>
                    <a:ext cx="186564" cy="140841"/>
                  </a:xfrm>
                  <a:custGeom>
                    <a:avLst/>
                    <a:gdLst>
                      <a:gd name="T0" fmla="*/ 93296 w 6553"/>
                      <a:gd name="T1" fmla="*/ 28 h 4947"/>
                      <a:gd name="T2" fmla="*/ 53495 w 6553"/>
                      <a:gd name="T3" fmla="*/ 996 h 4947"/>
                      <a:gd name="T4" fmla="*/ 2619 w 6553"/>
                      <a:gd name="T5" fmla="*/ 46662 h 4947"/>
                      <a:gd name="T6" fmla="*/ 37182 w 6553"/>
                      <a:gd name="T7" fmla="*/ 128855 h 4947"/>
                      <a:gd name="T8" fmla="*/ 85951 w 6553"/>
                      <a:gd name="T9" fmla="*/ 140841 h 4947"/>
                      <a:gd name="T10" fmla="*/ 93296 w 6553"/>
                      <a:gd name="T11" fmla="*/ 140585 h 4947"/>
                      <a:gd name="T12" fmla="*/ 100613 w 6553"/>
                      <a:gd name="T13" fmla="*/ 140841 h 4947"/>
                      <a:gd name="T14" fmla="*/ 149382 w 6553"/>
                      <a:gd name="T15" fmla="*/ 128855 h 4947"/>
                      <a:gd name="T16" fmla="*/ 184600 w 6553"/>
                      <a:gd name="T17" fmla="*/ 46662 h 4947"/>
                      <a:gd name="T18" fmla="*/ 133069 w 6553"/>
                      <a:gd name="T19" fmla="*/ 996 h 4947"/>
                      <a:gd name="T20" fmla="*/ 93296 w 6553"/>
                      <a:gd name="T21" fmla="*/ 28 h 49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553" h="4947" extrusionOk="0">
                        <a:moveTo>
                          <a:pt x="3277" y="1"/>
                        </a:moveTo>
                        <a:cubicBezTo>
                          <a:pt x="2807" y="1"/>
                          <a:pt x="2337" y="12"/>
                          <a:pt x="1879" y="35"/>
                        </a:cubicBezTo>
                        <a:cubicBezTo>
                          <a:pt x="825" y="81"/>
                          <a:pt x="161" y="356"/>
                          <a:pt x="92" y="1639"/>
                        </a:cubicBezTo>
                        <a:cubicBezTo>
                          <a:pt x="0" y="2738"/>
                          <a:pt x="321" y="3976"/>
                          <a:pt x="1306" y="4526"/>
                        </a:cubicBezTo>
                        <a:cubicBezTo>
                          <a:pt x="1827" y="4806"/>
                          <a:pt x="2419" y="4947"/>
                          <a:pt x="3019" y="4947"/>
                        </a:cubicBezTo>
                        <a:cubicBezTo>
                          <a:pt x="3105" y="4947"/>
                          <a:pt x="3191" y="4944"/>
                          <a:pt x="3277" y="4938"/>
                        </a:cubicBezTo>
                        <a:cubicBezTo>
                          <a:pt x="3363" y="4944"/>
                          <a:pt x="3448" y="4947"/>
                          <a:pt x="3534" y="4947"/>
                        </a:cubicBezTo>
                        <a:cubicBezTo>
                          <a:pt x="4134" y="4947"/>
                          <a:pt x="4726" y="4806"/>
                          <a:pt x="5247" y="4526"/>
                        </a:cubicBezTo>
                        <a:cubicBezTo>
                          <a:pt x="6232" y="3976"/>
                          <a:pt x="6553" y="2738"/>
                          <a:pt x="6484" y="1639"/>
                        </a:cubicBezTo>
                        <a:cubicBezTo>
                          <a:pt x="6393" y="356"/>
                          <a:pt x="5728" y="81"/>
                          <a:pt x="4674" y="35"/>
                        </a:cubicBezTo>
                        <a:cubicBezTo>
                          <a:pt x="4216" y="12"/>
                          <a:pt x="3746" y="1"/>
                          <a:pt x="3277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Google Shape;133;p8"/>
                  <p:cNvSpPr>
                    <a:spLocks/>
                  </p:cNvSpPr>
                  <p:nvPr/>
                </p:nvSpPr>
                <p:spPr bwMode="auto">
                  <a:xfrm>
                    <a:off x="2640874" y="1225353"/>
                    <a:ext cx="891054" cy="558382"/>
                  </a:xfrm>
                  <a:custGeom>
                    <a:avLst/>
                    <a:gdLst>
                      <a:gd name="T0" fmla="*/ 4584 w 31298"/>
                      <a:gd name="T1" fmla="*/ 0 h 19613"/>
                      <a:gd name="T2" fmla="*/ 4584 w 31298"/>
                      <a:gd name="T3" fmla="*/ 0 h 19613"/>
                      <a:gd name="T4" fmla="*/ 58079 w 31298"/>
                      <a:gd name="T5" fmla="*/ 152628 h 19613"/>
                      <a:gd name="T6" fmla="*/ 239888 w 31298"/>
                      <a:gd name="T7" fmla="*/ 229639 h 19613"/>
                      <a:gd name="T8" fmla="*/ 290935 w 31298"/>
                      <a:gd name="T9" fmla="*/ 224400 h 19613"/>
                      <a:gd name="T10" fmla="*/ 411591 w 31298"/>
                      <a:gd name="T11" fmla="*/ 189155 h 19613"/>
                      <a:gd name="T12" fmla="*/ 607294 w 31298"/>
                      <a:gd name="T13" fmla="*/ 146763 h 19613"/>
                      <a:gd name="T14" fmla="*/ 617941 w 31298"/>
                      <a:gd name="T15" fmla="*/ 146535 h 19613"/>
                      <a:gd name="T16" fmla="*/ 807551 w 31298"/>
                      <a:gd name="T17" fmla="*/ 232230 h 19613"/>
                      <a:gd name="T18" fmla="*/ 853844 w 31298"/>
                      <a:gd name="T19" fmla="*/ 388758 h 19613"/>
                      <a:gd name="T20" fmla="*/ 766441 w 31298"/>
                      <a:gd name="T21" fmla="*/ 508132 h 19613"/>
                      <a:gd name="T22" fmla="*/ 685131 w 31298"/>
                      <a:gd name="T23" fmla="*/ 525186 h 19613"/>
                      <a:gd name="T24" fmla="*/ 607948 w 31298"/>
                      <a:gd name="T25" fmla="*/ 509442 h 19613"/>
                      <a:gd name="T26" fmla="*/ 597500 w 31298"/>
                      <a:gd name="T27" fmla="*/ 526410 h 19613"/>
                      <a:gd name="T28" fmla="*/ 589671 w 31298"/>
                      <a:gd name="T29" fmla="*/ 536830 h 19613"/>
                      <a:gd name="T30" fmla="*/ 687522 w 31298"/>
                      <a:gd name="T31" fmla="*/ 558354 h 19613"/>
                      <a:gd name="T32" fmla="*/ 777544 w 31298"/>
                      <a:gd name="T33" fmla="*/ 538795 h 19613"/>
                      <a:gd name="T34" fmla="*/ 883851 w 31298"/>
                      <a:gd name="T35" fmla="*/ 392032 h 19613"/>
                      <a:gd name="T36" fmla="*/ 829075 w 31298"/>
                      <a:gd name="T37" fmla="*/ 210052 h 19613"/>
                      <a:gd name="T38" fmla="*/ 617457 w 31298"/>
                      <a:gd name="T39" fmla="*/ 113282 h 19613"/>
                      <a:gd name="T40" fmla="*/ 606639 w 31298"/>
                      <a:gd name="T41" fmla="*/ 113510 h 19613"/>
                      <a:gd name="T42" fmla="*/ 403135 w 31298"/>
                      <a:gd name="T43" fmla="*/ 157211 h 19613"/>
                      <a:gd name="T44" fmla="*/ 285070 w 31298"/>
                      <a:gd name="T45" fmla="*/ 191774 h 19613"/>
                      <a:gd name="T46" fmla="*/ 239632 w 31298"/>
                      <a:gd name="T47" fmla="*/ 196471 h 19613"/>
                      <a:gd name="T48" fmla="*/ 79602 w 31298"/>
                      <a:gd name="T49" fmla="*/ 129168 h 19613"/>
                      <a:gd name="T50" fmla="*/ 34591 w 31298"/>
                      <a:gd name="T51" fmla="*/ 1310 h 19613"/>
                      <a:gd name="T52" fmla="*/ 28071 w 31298"/>
                      <a:gd name="T53" fmla="*/ 1310 h 19613"/>
                      <a:gd name="T54" fmla="*/ 4584 w 31298"/>
                      <a:gd name="T55" fmla="*/ 0 h 19613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1298" h="19613" extrusionOk="0">
                        <a:moveTo>
                          <a:pt x="161" y="0"/>
                        </a:moveTo>
                        <a:lnTo>
                          <a:pt x="161" y="0"/>
                        </a:lnTo>
                        <a:cubicBezTo>
                          <a:pt x="0" y="1970"/>
                          <a:pt x="688" y="3918"/>
                          <a:pt x="2040" y="5361"/>
                        </a:cubicBezTo>
                        <a:cubicBezTo>
                          <a:pt x="3744" y="7102"/>
                          <a:pt x="6048" y="8066"/>
                          <a:pt x="8426" y="8066"/>
                        </a:cubicBezTo>
                        <a:cubicBezTo>
                          <a:pt x="9022" y="8066"/>
                          <a:pt x="9622" y="8005"/>
                          <a:pt x="10219" y="7882"/>
                        </a:cubicBezTo>
                        <a:cubicBezTo>
                          <a:pt x="11662" y="7561"/>
                          <a:pt x="13083" y="7148"/>
                          <a:pt x="14457" y="6644"/>
                        </a:cubicBezTo>
                        <a:cubicBezTo>
                          <a:pt x="16680" y="5911"/>
                          <a:pt x="18765" y="5224"/>
                          <a:pt x="21331" y="5155"/>
                        </a:cubicBezTo>
                        <a:cubicBezTo>
                          <a:pt x="21456" y="5150"/>
                          <a:pt x="21581" y="5147"/>
                          <a:pt x="21705" y="5147"/>
                        </a:cubicBezTo>
                        <a:cubicBezTo>
                          <a:pt x="24251" y="5147"/>
                          <a:pt x="26683" y="6256"/>
                          <a:pt x="28365" y="8157"/>
                        </a:cubicBezTo>
                        <a:cubicBezTo>
                          <a:pt x="29648" y="9692"/>
                          <a:pt x="30220" y="11662"/>
                          <a:pt x="29991" y="13655"/>
                        </a:cubicBezTo>
                        <a:cubicBezTo>
                          <a:pt x="29831" y="15511"/>
                          <a:pt x="28640" y="17115"/>
                          <a:pt x="26921" y="17848"/>
                        </a:cubicBezTo>
                        <a:cubicBezTo>
                          <a:pt x="26008" y="18246"/>
                          <a:pt x="25034" y="18447"/>
                          <a:pt x="24065" y="18447"/>
                        </a:cubicBezTo>
                        <a:cubicBezTo>
                          <a:pt x="23139" y="18447"/>
                          <a:pt x="22216" y="18263"/>
                          <a:pt x="21354" y="17894"/>
                        </a:cubicBezTo>
                        <a:cubicBezTo>
                          <a:pt x="21239" y="18100"/>
                          <a:pt x="21125" y="18306"/>
                          <a:pt x="20987" y="18490"/>
                        </a:cubicBezTo>
                        <a:cubicBezTo>
                          <a:pt x="20896" y="18627"/>
                          <a:pt x="20804" y="18742"/>
                          <a:pt x="20712" y="18856"/>
                        </a:cubicBezTo>
                        <a:cubicBezTo>
                          <a:pt x="21789" y="19337"/>
                          <a:pt x="22958" y="19589"/>
                          <a:pt x="24149" y="19612"/>
                        </a:cubicBezTo>
                        <a:cubicBezTo>
                          <a:pt x="25226" y="19612"/>
                          <a:pt x="26326" y="19360"/>
                          <a:pt x="27311" y="18925"/>
                        </a:cubicBezTo>
                        <a:cubicBezTo>
                          <a:pt x="29396" y="18008"/>
                          <a:pt x="30839" y="16038"/>
                          <a:pt x="31045" y="13770"/>
                        </a:cubicBezTo>
                        <a:cubicBezTo>
                          <a:pt x="31297" y="11456"/>
                          <a:pt x="30610" y="9142"/>
                          <a:pt x="29121" y="7378"/>
                        </a:cubicBezTo>
                        <a:cubicBezTo>
                          <a:pt x="27234" y="5206"/>
                          <a:pt x="24529" y="3979"/>
                          <a:pt x="21688" y="3979"/>
                        </a:cubicBezTo>
                        <a:cubicBezTo>
                          <a:pt x="21561" y="3979"/>
                          <a:pt x="21435" y="3982"/>
                          <a:pt x="21308" y="3987"/>
                        </a:cubicBezTo>
                        <a:cubicBezTo>
                          <a:pt x="18582" y="4055"/>
                          <a:pt x="16428" y="4766"/>
                          <a:pt x="14160" y="5522"/>
                        </a:cubicBezTo>
                        <a:cubicBezTo>
                          <a:pt x="12808" y="6003"/>
                          <a:pt x="11410" y="6415"/>
                          <a:pt x="10013" y="6736"/>
                        </a:cubicBezTo>
                        <a:cubicBezTo>
                          <a:pt x="9481" y="6847"/>
                          <a:pt x="8947" y="6901"/>
                          <a:pt x="8417" y="6901"/>
                        </a:cubicBezTo>
                        <a:cubicBezTo>
                          <a:pt x="6321" y="6901"/>
                          <a:pt x="4295" y="6055"/>
                          <a:pt x="2796" y="4537"/>
                        </a:cubicBezTo>
                        <a:cubicBezTo>
                          <a:pt x="1650" y="3322"/>
                          <a:pt x="1077" y="1696"/>
                          <a:pt x="1215" y="46"/>
                        </a:cubicBezTo>
                        <a:lnTo>
                          <a:pt x="986" y="46"/>
                        </a:lnTo>
                        <a:cubicBezTo>
                          <a:pt x="711" y="46"/>
                          <a:pt x="436" y="46"/>
                          <a:pt x="161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Google Shape;134;p8"/>
                  <p:cNvSpPr>
                    <a:spLocks/>
                  </p:cNvSpPr>
                  <p:nvPr/>
                </p:nvSpPr>
                <p:spPr bwMode="auto">
                  <a:xfrm>
                    <a:off x="3023037" y="1560284"/>
                    <a:ext cx="261041" cy="233084"/>
                  </a:xfrm>
                  <a:custGeom>
                    <a:avLst/>
                    <a:gdLst>
                      <a:gd name="T0" fmla="*/ 129766 w 9169"/>
                      <a:gd name="T1" fmla="*/ 0 h 8187"/>
                      <a:gd name="T2" fmla="*/ 13153 w 9169"/>
                      <a:gd name="T3" fmla="*/ 101467 h 8187"/>
                      <a:gd name="T4" fmla="*/ 131246 w 9169"/>
                      <a:gd name="T5" fmla="*/ 233084 h 8187"/>
                      <a:gd name="T6" fmla="*/ 215347 w 9169"/>
                      <a:gd name="T7" fmla="*/ 191489 h 8187"/>
                      <a:gd name="T8" fmla="*/ 151432 w 9169"/>
                      <a:gd name="T9" fmla="*/ 1651 h 8187"/>
                      <a:gd name="T10" fmla="*/ 129766 w 9169"/>
                      <a:gd name="T11" fmla="*/ 0 h 81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9169" h="8187" extrusionOk="0">
                        <a:moveTo>
                          <a:pt x="4558" y="0"/>
                        </a:moveTo>
                        <a:cubicBezTo>
                          <a:pt x="2790" y="0"/>
                          <a:pt x="902" y="944"/>
                          <a:pt x="462" y="3564"/>
                        </a:cubicBezTo>
                        <a:cubicBezTo>
                          <a:pt x="1" y="6328"/>
                          <a:pt x="2341" y="8187"/>
                          <a:pt x="4610" y="8187"/>
                        </a:cubicBezTo>
                        <a:cubicBezTo>
                          <a:pt x="5725" y="8187"/>
                          <a:pt x="6824" y="7738"/>
                          <a:pt x="7564" y="6726"/>
                        </a:cubicBezTo>
                        <a:cubicBezTo>
                          <a:pt x="9168" y="4526"/>
                          <a:pt x="7908" y="494"/>
                          <a:pt x="5319" y="58"/>
                        </a:cubicBezTo>
                        <a:cubicBezTo>
                          <a:pt x="5071" y="20"/>
                          <a:pt x="4816" y="0"/>
                          <a:pt x="4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Google Shape;135;p8"/>
                  <p:cNvSpPr>
                    <a:spLocks/>
                  </p:cNvSpPr>
                  <p:nvPr/>
                </p:nvSpPr>
                <p:spPr bwMode="auto">
                  <a:xfrm>
                    <a:off x="3046041" y="1606947"/>
                    <a:ext cx="176713" cy="145026"/>
                  </a:xfrm>
                  <a:custGeom>
                    <a:avLst/>
                    <a:gdLst>
                      <a:gd name="T0" fmla="*/ 101638 w 6207"/>
                      <a:gd name="T1" fmla="*/ 28 h 5094"/>
                      <a:gd name="T2" fmla="*/ 44926 w 6207"/>
                      <a:gd name="T3" fmla="*/ 112855 h 5094"/>
                      <a:gd name="T4" fmla="*/ 113026 w 6207"/>
                      <a:gd name="T5" fmla="*/ 145026 h 5094"/>
                      <a:gd name="T6" fmla="*/ 117979 w 6207"/>
                      <a:gd name="T7" fmla="*/ 144827 h 5094"/>
                      <a:gd name="T8" fmla="*/ 170820 w 6207"/>
                      <a:gd name="T9" fmla="*/ 62634 h 5094"/>
                      <a:gd name="T10" fmla="*/ 101638 w 6207"/>
                      <a:gd name="T11" fmla="*/ 28 h 50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6207" h="5094" extrusionOk="0">
                        <a:moveTo>
                          <a:pt x="3570" y="1"/>
                        </a:moveTo>
                        <a:cubicBezTo>
                          <a:pt x="1801" y="1"/>
                          <a:pt x="0" y="1718"/>
                          <a:pt x="1578" y="3964"/>
                        </a:cubicBezTo>
                        <a:cubicBezTo>
                          <a:pt x="2110" y="4687"/>
                          <a:pt x="3194" y="5094"/>
                          <a:pt x="3970" y="5094"/>
                        </a:cubicBezTo>
                        <a:cubicBezTo>
                          <a:pt x="4030" y="5094"/>
                          <a:pt x="4088" y="5091"/>
                          <a:pt x="4144" y="5087"/>
                        </a:cubicBezTo>
                        <a:cubicBezTo>
                          <a:pt x="5267" y="4949"/>
                          <a:pt x="6206" y="3414"/>
                          <a:pt x="6000" y="2200"/>
                        </a:cubicBezTo>
                        <a:cubicBezTo>
                          <a:pt x="5722" y="643"/>
                          <a:pt x="4652" y="1"/>
                          <a:pt x="3570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Google Shape;136;p8"/>
                  <p:cNvSpPr>
                    <a:spLocks/>
                  </p:cNvSpPr>
                  <p:nvPr/>
                </p:nvSpPr>
                <p:spPr bwMode="auto">
                  <a:xfrm>
                    <a:off x="2749148" y="670514"/>
                    <a:ext cx="68527" cy="64456"/>
                  </a:xfrm>
                  <a:custGeom>
                    <a:avLst/>
                    <a:gdLst>
                      <a:gd name="T0" fmla="*/ 42221 w 2407"/>
                      <a:gd name="T1" fmla="*/ 28 h 2264"/>
                      <a:gd name="T2" fmla="*/ 28 w 2407"/>
                      <a:gd name="T3" fmla="*/ 32342 h 2264"/>
                      <a:gd name="T4" fmla="*/ 34790 w 2407"/>
                      <a:gd name="T5" fmla="*/ 64456 h 2264"/>
                      <a:gd name="T6" fmla="*/ 61324 w 2407"/>
                      <a:gd name="T7" fmla="*/ 59104 h 2264"/>
                      <a:gd name="T8" fmla="*/ 61979 w 2407"/>
                      <a:gd name="T9" fmla="*/ 4954 h 2264"/>
                      <a:gd name="T10" fmla="*/ 42221 w 2407"/>
                      <a:gd name="T11" fmla="*/ 28 h 226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407" h="2264" extrusionOk="0">
                        <a:moveTo>
                          <a:pt x="1483" y="1"/>
                        </a:moveTo>
                        <a:cubicBezTo>
                          <a:pt x="840" y="1"/>
                          <a:pt x="1" y="274"/>
                          <a:pt x="1" y="1136"/>
                        </a:cubicBezTo>
                        <a:cubicBezTo>
                          <a:pt x="1" y="1782"/>
                          <a:pt x="442" y="2264"/>
                          <a:pt x="1222" y="2264"/>
                        </a:cubicBezTo>
                        <a:cubicBezTo>
                          <a:pt x="1493" y="2264"/>
                          <a:pt x="1805" y="2206"/>
                          <a:pt x="2154" y="2076"/>
                        </a:cubicBezTo>
                        <a:cubicBezTo>
                          <a:pt x="2406" y="1961"/>
                          <a:pt x="2315" y="357"/>
                          <a:pt x="2177" y="174"/>
                        </a:cubicBezTo>
                        <a:cubicBezTo>
                          <a:pt x="2092" y="73"/>
                          <a:pt x="1813" y="1"/>
                          <a:pt x="1483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Google Shape;137;p8"/>
                  <p:cNvSpPr>
                    <a:spLocks/>
                  </p:cNvSpPr>
                  <p:nvPr/>
                </p:nvSpPr>
                <p:spPr bwMode="auto">
                  <a:xfrm>
                    <a:off x="2399528" y="684579"/>
                    <a:ext cx="181354" cy="460531"/>
                  </a:xfrm>
                  <a:custGeom>
                    <a:avLst/>
                    <a:gdLst>
                      <a:gd name="T0" fmla="*/ 123275 w 6370"/>
                      <a:gd name="T1" fmla="*/ 28 h 16176"/>
                      <a:gd name="T2" fmla="*/ 21523 w 6370"/>
                      <a:gd name="T3" fmla="*/ 56114 h 16176"/>
                      <a:gd name="T4" fmla="*/ 7174 w 6370"/>
                      <a:gd name="T5" fmla="*/ 131133 h 16176"/>
                      <a:gd name="T6" fmla="*/ 0 w 6370"/>
                      <a:gd name="T7" fmla="*/ 281141 h 16176"/>
                      <a:gd name="T8" fmla="*/ 36527 w 6370"/>
                      <a:gd name="T9" fmla="*/ 420104 h 16176"/>
                      <a:gd name="T10" fmla="*/ 177425 w 6370"/>
                      <a:gd name="T11" fmla="*/ 460531 h 16176"/>
                      <a:gd name="T12" fmla="*/ 177425 w 6370"/>
                      <a:gd name="T13" fmla="*/ 448147 h 16176"/>
                      <a:gd name="T14" fmla="*/ 181354 w 6370"/>
                      <a:gd name="T15" fmla="*/ 427904 h 16176"/>
                      <a:gd name="T16" fmla="*/ 57396 w 6370"/>
                      <a:gd name="T17" fmla="*/ 396616 h 16176"/>
                      <a:gd name="T18" fmla="*/ 58050 w 6370"/>
                      <a:gd name="T19" fmla="*/ 395961 h 16176"/>
                      <a:gd name="T20" fmla="*/ 33281 w 6370"/>
                      <a:gd name="T21" fmla="*/ 296145 h 16176"/>
                      <a:gd name="T22" fmla="*/ 35217 w 6370"/>
                      <a:gd name="T23" fmla="*/ 166350 h 16176"/>
                      <a:gd name="T24" fmla="*/ 50221 w 6370"/>
                      <a:gd name="T25" fmla="*/ 68499 h 16176"/>
                      <a:gd name="T26" fmla="*/ 115901 w 6370"/>
                      <a:gd name="T27" fmla="*/ 32854 h 16176"/>
                      <a:gd name="T28" fmla="*/ 123930 w 6370"/>
                      <a:gd name="T29" fmla="*/ 33281 h 16176"/>
                      <a:gd name="T30" fmla="*/ 123275 w 6370"/>
                      <a:gd name="T31" fmla="*/ 11103 h 16176"/>
                      <a:gd name="T32" fmla="*/ 123275 w 6370"/>
                      <a:gd name="T33" fmla="*/ 6548 h 16176"/>
                      <a:gd name="T34" fmla="*/ 123275 w 6370"/>
                      <a:gd name="T35" fmla="*/ 4584 h 16176"/>
                      <a:gd name="T36" fmla="*/ 123275 w 6370"/>
                      <a:gd name="T37" fmla="*/ 3274 h 16176"/>
                      <a:gd name="T38" fmla="*/ 123275 w 6370"/>
                      <a:gd name="T39" fmla="*/ 28 h 1617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370" h="16176" extrusionOk="0">
                        <a:moveTo>
                          <a:pt x="4330" y="1"/>
                        </a:moveTo>
                        <a:cubicBezTo>
                          <a:pt x="3070" y="161"/>
                          <a:pt x="1283" y="482"/>
                          <a:pt x="756" y="1971"/>
                        </a:cubicBezTo>
                        <a:cubicBezTo>
                          <a:pt x="481" y="2819"/>
                          <a:pt x="321" y="3712"/>
                          <a:pt x="252" y="4606"/>
                        </a:cubicBezTo>
                        <a:cubicBezTo>
                          <a:pt x="69" y="6370"/>
                          <a:pt x="0" y="8111"/>
                          <a:pt x="0" y="9875"/>
                        </a:cubicBezTo>
                        <a:cubicBezTo>
                          <a:pt x="0" y="11548"/>
                          <a:pt x="92" y="13518"/>
                          <a:pt x="1283" y="14756"/>
                        </a:cubicBezTo>
                        <a:cubicBezTo>
                          <a:pt x="2039" y="15580"/>
                          <a:pt x="4583" y="16039"/>
                          <a:pt x="6232" y="16176"/>
                        </a:cubicBezTo>
                        <a:lnTo>
                          <a:pt x="6232" y="15741"/>
                        </a:lnTo>
                        <a:cubicBezTo>
                          <a:pt x="6232" y="15489"/>
                          <a:pt x="6278" y="15260"/>
                          <a:pt x="6370" y="15030"/>
                        </a:cubicBezTo>
                        <a:cubicBezTo>
                          <a:pt x="4720" y="14893"/>
                          <a:pt x="2475" y="14412"/>
                          <a:pt x="2016" y="13931"/>
                        </a:cubicBezTo>
                        <a:lnTo>
                          <a:pt x="2039" y="13908"/>
                        </a:lnTo>
                        <a:cubicBezTo>
                          <a:pt x="1237" y="13083"/>
                          <a:pt x="1192" y="11548"/>
                          <a:pt x="1169" y="10402"/>
                        </a:cubicBezTo>
                        <a:cubicBezTo>
                          <a:pt x="1100" y="8867"/>
                          <a:pt x="1123" y="7355"/>
                          <a:pt x="1237" y="5843"/>
                        </a:cubicBezTo>
                        <a:cubicBezTo>
                          <a:pt x="1329" y="4720"/>
                          <a:pt x="1375" y="3460"/>
                          <a:pt x="1764" y="2406"/>
                        </a:cubicBezTo>
                        <a:cubicBezTo>
                          <a:pt x="2035" y="1657"/>
                          <a:pt x="3119" y="1154"/>
                          <a:pt x="4071" y="1154"/>
                        </a:cubicBezTo>
                        <a:cubicBezTo>
                          <a:pt x="4167" y="1154"/>
                          <a:pt x="4261" y="1159"/>
                          <a:pt x="4353" y="1169"/>
                        </a:cubicBezTo>
                        <a:cubicBezTo>
                          <a:pt x="4330" y="917"/>
                          <a:pt x="4330" y="665"/>
                          <a:pt x="4330" y="390"/>
                        </a:cubicBezTo>
                        <a:lnTo>
                          <a:pt x="4330" y="230"/>
                        </a:lnTo>
                        <a:cubicBezTo>
                          <a:pt x="4330" y="207"/>
                          <a:pt x="4330" y="184"/>
                          <a:pt x="4330" y="161"/>
                        </a:cubicBezTo>
                        <a:lnTo>
                          <a:pt x="4330" y="115"/>
                        </a:lnTo>
                        <a:lnTo>
                          <a:pt x="4330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Google Shape;138;p8"/>
                  <p:cNvSpPr>
                    <a:spLocks/>
                  </p:cNvSpPr>
                  <p:nvPr/>
                </p:nvSpPr>
                <p:spPr bwMode="auto">
                  <a:xfrm>
                    <a:off x="2755668" y="686544"/>
                    <a:ext cx="182037" cy="461186"/>
                  </a:xfrm>
                  <a:custGeom>
                    <a:avLst/>
                    <a:gdLst>
                      <a:gd name="T0" fmla="*/ 58079 w 6394"/>
                      <a:gd name="T1" fmla="*/ 0 h 16199"/>
                      <a:gd name="T2" fmla="*/ 58734 w 6394"/>
                      <a:gd name="T3" fmla="*/ 5238 h 16199"/>
                      <a:gd name="T4" fmla="*/ 58734 w 6394"/>
                      <a:gd name="T5" fmla="*/ 6520 h 16199"/>
                      <a:gd name="T6" fmla="*/ 58734 w 6394"/>
                      <a:gd name="T7" fmla="*/ 11758 h 16199"/>
                      <a:gd name="T8" fmla="*/ 58079 w 6394"/>
                      <a:gd name="T9" fmla="*/ 33936 h 16199"/>
                      <a:gd name="T10" fmla="*/ 67474 w 6394"/>
                      <a:gd name="T11" fmla="*/ 33310 h 16199"/>
                      <a:gd name="T12" fmla="*/ 131787 w 6394"/>
                      <a:gd name="T13" fmla="*/ 68499 h 16199"/>
                      <a:gd name="T14" fmla="*/ 146791 w 6394"/>
                      <a:gd name="T15" fmla="*/ 166350 h 16199"/>
                      <a:gd name="T16" fmla="*/ 149410 w 6394"/>
                      <a:gd name="T17" fmla="*/ 296145 h 16199"/>
                      <a:gd name="T18" fmla="*/ 123958 w 6394"/>
                      <a:gd name="T19" fmla="*/ 395961 h 16199"/>
                      <a:gd name="T20" fmla="*/ 123958 w 6394"/>
                      <a:gd name="T21" fmla="*/ 396588 h 16199"/>
                      <a:gd name="T22" fmla="*/ 28 w 6394"/>
                      <a:gd name="T23" fmla="*/ 428559 h 16199"/>
                      <a:gd name="T24" fmla="*/ 3929 w 6394"/>
                      <a:gd name="T25" fmla="*/ 448118 h 16199"/>
                      <a:gd name="T26" fmla="*/ 3929 w 6394"/>
                      <a:gd name="T27" fmla="*/ 461186 h 16199"/>
                      <a:gd name="T28" fmla="*/ 144827 w 6394"/>
                      <a:gd name="T29" fmla="*/ 420075 h 16199"/>
                      <a:gd name="T30" fmla="*/ 181354 w 6394"/>
                      <a:gd name="T31" fmla="*/ 281796 h 16199"/>
                      <a:gd name="T32" fmla="*/ 174179 w 6394"/>
                      <a:gd name="T33" fmla="*/ 131759 h 16199"/>
                      <a:gd name="T34" fmla="*/ 160485 w 6394"/>
                      <a:gd name="T35" fmla="*/ 56114 h 16199"/>
                      <a:gd name="T36" fmla="*/ 58079 w 6394"/>
                      <a:gd name="T37" fmla="*/ 0 h 1619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6394" h="16199" extrusionOk="0">
                        <a:moveTo>
                          <a:pt x="2040" y="0"/>
                        </a:moveTo>
                        <a:cubicBezTo>
                          <a:pt x="2040" y="69"/>
                          <a:pt x="2040" y="138"/>
                          <a:pt x="2063" y="184"/>
                        </a:cubicBezTo>
                        <a:cubicBezTo>
                          <a:pt x="2063" y="207"/>
                          <a:pt x="2063" y="207"/>
                          <a:pt x="2063" y="229"/>
                        </a:cubicBezTo>
                        <a:lnTo>
                          <a:pt x="2063" y="413"/>
                        </a:lnTo>
                        <a:cubicBezTo>
                          <a:pt x="2086" y="665"/>
                          <a:pt x="2063" y="917"/>
                          <a:pt x="2040" y="1192"/>
                        </a:cubicBezTo>
                        <a:cubicBezTo>
                          <a:pt x="2147" y="1177"/>
                          <a:pt x="2258" y="1170"/>
                          <a:pt x="2370" y="1170"/>
                        </a:cubicBezTo>
                        <a:cubicBezTo>
                          <a:pt x="3310" y="1170"/>
                          <a:pt x="4363" y="1669"/>
                          <a:pt x="4629" y="2406"/>
                        </a:cubicBezTo>
                        <a:cubicBezTo>
                          <a:pt x="5018" y="3460"/>
                          <a:pt x="5064" y="4720"/>
                          <a:pt x="5156" y="5843"/>
                        </a:cubicBezTo>
                        <a:cubicBezTo>
                          <a:pt x="5270" y="7355"/>
                          <a:pt x="5293" y="8890"/>
                          <a:pt x="5248" y="10402"/>
                        </a:cubicBezTo>
                        <a:cubicBezTo>
                          <a:pt x="5202" y="11548"/>
                          <a:pt x="5156" y="13083"/>
                          <a:pt x="4354" y="13908"/>
                        </a:cubicBezTo>
                        <a:lnTo>
                          <a:pt x="4354" y="13930"/>
                        </a:lnTo>
                        <a:cubicBezTo>
                          <a:pt x="3896" y="14434"/>
                          <a:pt x="1650" y="14893"/>
                          <a:pt x="1" y="15053"/>
                        </a:cubicBezTo>
                        <a:cubicBezTo>
                          <a:pt x="92" y="15259"/>
                          <a:pt x="138" y="15511"/>
                          <a:pt x="138" y="15740"/>
                        </a:cubicBezTo>
                        <a:cubicBezTo>
                          <a:pt x="161" y="15901"/>
                          <a:pt x="161" y="16038"/>
                          <a:pt x="138" y="16199"/>
                        </a:cubicBezTo>
                        <a:cubicBezTo>
                          <a:pt x="1788" y="16038"/>
                          <a:pt x="4331" y="15580"/>
                          <a:pt x="5087" y="14755"/>
                        </a:cubicBezTo>
                        <a:cubicBezTo>
                          <a:pt x="6279" y="13518"/>
                          <a:pt x="6370" y="11548"/>
                          <a:pt x="6370" y="9898"/>
                        </a:cubicBezTo>
                        <a:cubicBezTo>
                          <a:pt x="6393" y="8134"/>
                          <a:pt x="6301" y="6370"/>
                          <a:pt x="6118" y="4628"/>
                        </a:cubicBezTo>
                        <a:cubicBezTo>
                          <a:pt x="6049" y="3712"/>
                          <a:pt x="5889" y="2841"/>
                          <a:pt x="5637" y="1971"/>
                        </a:cubicBezTo>
                        <a:cubicBezTo>
                          <a:pt x="5087" y="504"/>
                          <a:pt x="3300" y="161"/>
                          <a:pt x="20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oogle Shape;139;p8"/>
                <p:cNvGrpSpPr>
                  <a:grpSpLocks/>
                </p:cNvGrpSpPr>
                <p:nvPr/>
              </p:nvGrpSpPr>
              <p:grpSpPr bwMode="auto">
                <a:xfrm>
                  <a:off x="8431913" y="2856519"/>
                  <a:ext cx="345743" cy="281058"/>
                  <a:chOff x="4045279" y="974526"/>
                  <a:chExt cx="345743" cy="281058"/>
                </a:xfrm>
              </p:grpSpPr>
              <p:sp>
                <p:nvSpPr>
                  <p:cNvPr id="41" name="Google Shape;140;p8"/>
                  <p:cNvSpPr>
                    <a:spLocks/>
                  </p:cNvSpPr>
                  <p:nvPr/>
                </p:nvSpPr>
                <p:spPr bwMode="auto">
                  <a:xfrm>
                    <a:off x="4045279" y="974526"/>
                    <a:ext cx="212671" cy="195390"/>
                  </a:xfrm>
                  <a:custGeom>
                    <a:avLst/>
                    <a:gdLst>
                      <a:gd name="T0" fmla="*/ 84898 w 7470"/>
                      <a:gd name="T1" fmla="*/ 28 h 6863"/>
                      <a:gd name="T2" fmla="*/ 22833 w 7470"/>
                      <a:gd name="T3" fmla="*/ 45353 h 6863"/>
                      <a:gd name="T4" fmla="*/ 110264 w 7470"/>
                      <a:gd name="T5" fmla="*/ 195390 h 6863"/>
                      <a:gd name="T6" fmla="*/ 212671 w 7470"/>
                      <a:gd name="T7" fmla="*/ 77979 h 6863"/>
                      <a:gd name="T8" fmla="*/ 124613 w 7470"/>
                      <a:gd name="T9" fmla="*/ 12726 h 6863"/>
                      <a:gd name="T10" fmla="*/ 84898 w 7470"/>
                      <a:gd name="T11" fmla="*/ 28 h 68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7470" h="6863" extrusionOk="0">
                        <a:moveTo>
                          <a:pt x="2982" y="1"/>
                        </a:moveTo>
                        <a:cubicBezTo>
                          <a:pt x="1529" y="1"/>
                          <a:pt x="802" y="1593"/>
                          <a:pt x="802" y="1593"/>
                        </a:cubicBezTo>
                        <a:cubicBezTo>
                          <a:pt x="1" y="3174"/>
                          <a:pt x="1994" y="5144"/>
                          <a:pt x="3873" y="6863"/>
                        </a:cubicBezTo>
                        <a:cubicBezTo>
                          <a:pt x="4377" y="5648"/>
                          <a:pt x="5476" y="3701"/>
                          <a:pt x="7470" y="2739"/>
                        </a:cubicBezTo>
                        <a:cubicBezTo>
                          <a:pt x="6484" y="1914"/>
                          <a:pt x="5453" y="1135"/>
                          <a:pt x="4377" y="447"/>
                        </a:cubicBezTo>
                        <a:cubicBezTo>
                          <a:pt x="3854" y="126"/>
                          <a:pt x="3389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Google Shape;141;p8"/>
                  <p:cNvSpPr>
                    <a:spLocks/>
                  </p:cNvSpPr>
                  <p:nvPr/>
                </p:nvSpPr>
                <p:spPr bwMode="auto">
                  <a:xfrm>
                    <a:off x="4155518" y="1052479"/>
                    <a:ext cx="235504" cy="203105"/>
                  </a:xfrm>
                  <a:custGeom>
                    <a:avLst/>
                    <a:gdLst>
                      <a:gd name="T0" fmla="*/ 102435 w 8272"/>
                      <a:gd name="T1" fmla="*/ 28 h 7134"/>
                      <a:gd name="T2" fmla="*/ 28 w 8272"/>
                      <a:gd name="T3" fmla="*/ 117439 h 7134"/>
                      <a:gd name="T4" fmla="*/ 16968 w 8272"/>
                      <a:gd name="T5" fmla="*/ 133097 h 7134"/>
                      <a:gd name="T6" fmla="*/ 137225 w 8272"/>
                      <a:gd name="T7" fmla="*/ 203077 h 7134"/>
                      <a:gd name="T8" fmla="*/ 178080 w 8272"/>
                      <a:gd name="T9" fmla="*/ 183973 h 7134"/>
                      <a:gd name="T10" fmla="*/ 114820 w 8272"/>
                      <a:gd name="T11" fmla="*/ 10448 h 7134"/>
                      <a:gd name="T12" fmla="*/ 102435 w 8272"/>
                      <a:gd name="T13" fmla="*/ 28 h 713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272" h="7134" extrusionOk="0">
                        <a:moveTo>
                          <a:pt x="3598" y="1"/>
                        </a:moveTo>
                        <a:cubicBezTo>
                          <a:pt x="1604" y="963"/>
                          <a:pt x="505" y="2910"/>
                          <a:pt x="1" y="4125"/>
                        </a:cubicBezTo>
                        <a:lnTo>
                          <a:pt x="596" y="4675"/>
                        </a:lnTo>
                        <a:cubicBezTo>
                          <a:pt x="2662" y="6525"/>
                          <a:pt x="3933" y="7133"/>
                          <a:pt x="4820" y="7133"/>
                        </a:cubicBezTo>
                        <a:cubicBezTo>
                          <a:pt x="5438" y="7133"/>
                          <a:pt x="5870" y="6838"/>
                          <a:pt x="6255" y="6462"/>
                        </a:cubicBezTo>
                        <a:cubicBezTo>
                          <a:pt x="8272" y="4514"/>
                          <a:pt x="6393" y="2475"/>
                          <a:pt x="4033" y="367"/>
                        </a:cubicBezTo>
                        <a:cubicBezTo>
                          <a:pt x="3941" y="276"/>
                          <a:pt x="3781" y="161"/>
                          <a:pt x="359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7" name="Google Shape;142;p8"/>
                <p:cNvSpPr>
                  <a:spLocks/>
                </p:cNvSpPr>
                <p:nvPr/>
              </p:nvSpPr>
              <p:spPr bwMode="auto">
                <a:xfrm rot="1122035">
                  <a:off x="7240443" y="3459098"/>
                  <a:ext cx="309144" cy="233158"/>
                </a:xfrm>
                <a:custGeom>
                  <a:avLst/>
                  <a:gdLst>
                    <a:gd name="T0" fmla="*/ 232091 w 39411"/>
                    <a:gd name="T1" fmla="*/ 8 h 29724"/>
                    <a:gd name="T2" fmla="*/ 161589 w 39411"/>
                    <a:gd name="T3" fmla="*/ 46249 h 29724"/>
                    <a:gd name="T4" fmla="*/ 100012 w 39411"/>
                    <a:gd name="T5" fmla="*/ 9099 h 29724"/>
                    <a:gd name="T6" fmla="*/ 33989 w 39411"/>
                    <a:gd name="T7" fmla="*/ 122446 h 29724"/>
                    <a:gd name="T8" fmla="*/ 161408 w 39411"/>
                    <a:gd name="T9" fmla="*/ 233158 h 29724"/>
                    <a:gd name="T10" fmla="*/ 303206 w 39411"/>
                    <a:gd name="T11" fmla="*/ 59545 h 29724"/>
                    <a:gd name="T12" fmla="*/ 232091 w 39411"/>
                    <a:gd name="T13" fmla="*/ 8 h 29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9411" h="29724" extrusionOk="0">
                      <a:moveTo>
                        <a:pt x="29588" y="1"/>
                      </a:moveTo>
                      <a:cubicBezTo>
                        <a:pt x="26032" y="1"/>
                        <a:pt x="22390" y="1886"/>
                        <a:pt x="20600" y="5896"/>
                      </a:cubicBezTo>
                      <a:cubicBezTo>
                        <a:pt x="18544" y="2545"/>
                        <a:pt x="15626" y="1160"/>
                        <a:pt x="12750" y="1160"/>
                      </a:cubicBezTo>
                      <a:cubicBezTo>
                        <a:pt x="6266" y="1160"/>
                        <a:pt x="0" y="8198"/>
                        <a:pt x="4333" y="15610"/>
                      </a:cubicBezTo>
                      <a:cubicBezTo>
                        <a:pt x="7770" y="22575"/>
                        <a:pt x="18423" y="29517"/>
                        <a:pt x="20577" y="29724"/>
                      </a:cubicBezTo>
                      <a:cubicBezTo>
                        <a:pt x="29008" y="26654"/>
                        <a:pt x="39410" y="17283"/>
                        <a:pt x="38654" y="7591"/>
                      </a:cubicBezTo>
                      <a:cubicBezTo>
                        <a:pt x="37920" y="2664"/>
                        <a:pt x="33814" y="1"/>
                        <a:pt x="295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143;p8"/>
                <p:cNvSpPr>
                  <a:spLocks/>
                </p:cNvSpPr>
                <p:nvPr/>
              </p:nvSpPr>
              <p:spPr bwMode="auto">
                <a:xfrm rot="621898" flipH="1">
                  <a:off x="7417610" y="3931579"/>
                  <a:ext cx="266329" cy="172376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91 w 5387"/>
                    <a:gd name="T3" fmla="*/ 168224 h 3487"/>
                    <a:gd name="T4" fmla="*/ 92847 w 5387"/>
                    <a:gd name="T5" fmla="*/ 111572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Google Shape;144;p8"/>
                <p:cNvSpPr>
                  <a:spLocks/>
                </p:cNvSpPr>
                <p:nvPr/>
              </p:nvSpPr>
              <p:spPr bwMode="auto">
                <a:xfrm rot="20128802" flipH="1">
                  <a:off x="8608632" y="3564612"/>
                  <a:ext cx="266325" cy="172391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7 w 5387"/>
                    <a:gd name="T3" fmla="*/ 168238 h 3487"/>
                    <a:gd name="T4" fmla="*/ 92845 w 5387"/>
                    <a:gd name="T5" fmla="*/ 111582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Google Shape;145;p8"/>
                <p:cNvSpPr>
                  <a:spLocks/>
                </p:cNvSpPr>
                <p:nvPr/>
              </p:nvSpPr>
              <p:spPr bwMode="auto">
                <a:xfrm rot="14295065" flipH="1">
                  <a:off x="8075492" y="4391009"/>
                  <a:ext cx="266305" cy="172403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67 w 5387"/>
                    <a:gd name="T3" fmla="*/ 168250 h 3487"/>
                    <a:gd name="T4" fmla="*/ 92838 w 5387"/>
                    <a:gd name="T5" fmla="*/ 11159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oogle Shape;146;p8"/>
              <p:cNvGrpSpPr>
                <a:grpSpLocks/>
              </p:cNvGrpSpPr>
              <p:nvPr/>
            </p:nvGrpSpPr>
            <p:grpSpPr bwMode="auto">
              <a:xfrm flipH="1">
                <a:off x="137377" y="157106"/>
                <a:ext cx="1717123" cy="1270538"/>
                <a:chOff x="7109429" y="197964"/>
                <a:chExt cx="1717123" cy="1270538"/>
              </a:xfrm>
            </p:grpSpPr>
            <p:sp>
              <p:nvSpPr>
                <p:cNvPr id="20" name="Google Shape;147;p8"/>
                <p:cNvSpPr>
                  <a:spLocks/>
                </p:cNvSpPr>
                <p:nvPr/>
              </p:nvSpPr>
              <p:spPr bwMode="auto">
                <a:xfrm rot="1122035">
                  <a:off x="7138646" y="851555"/>
                  <a:ext cx="309144" cy="233158"/>
                </a:xfrm>
                <a:custGeom>
                  <a:avLst/>
                  <a:gdLst>
                    <a:gd name="T0" fmla="*/ 232091 w 39411"/>
                    <a:gd name="T1" fmla="*/ 8 h 29724"/>
                    <a:gd name="T2" fmla="*/ 161589 w 39411"/>
                    <a:gd name="T3" fmla="*/ 46249 h 29724"/>
                    <a:gd name="T4" fmla="*/ 100012 w 39411"/>
                    <a:gd name="T5" fmla="*/ 9099 h 29724"/>
                    <a:gd name="T6" fmla="*/ 33989 w 39411"/>
                    <a:gd name="T7" fmla="*/ 122446 h 29724"/>
                    <a:gd name="T8" fmla="*/ 161408 w 39411"/>
                    <a:gd name="T9" fmla="*/ 233158 h 29724"/>
                    <a:gd name="T10" fmla="*/ 303206 w 39411"/>
                    <a:gd name="T11" fmla="*/ 59545 h 29724"/>
                    <a:gd name="T12" fmla="*/ 232091 w 39411"/>
                    <a:gd name="T13" fmla="*/ 8 h 29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9411" h="29724" extrusionOk="0">
                      <a:moveTo>
                        <a:pt x="29588" y="1"/>
                      </a:moveTo>
                      <a:cubicBezTo>
                        <a:pt x="26032" y="1"/>
                        <a:pt x="22390" y="1886"/>
                        <a:pt x="20600" y="5896"/>
                      </a:cubicBezTo>
                      <a:cubicBezTo>
                        <a:pt x="18544" y="2545"/>
                        <a:pt x="15626" y="1160"/>
                        <a:pt x="12750" y="1160"/>
                      </a:cubicBezTo>
                      <a:cubicBezTo>
                        <a:pt x="6266" y="1160"/>
                        <a:pt x="0" y="8198"/>
                        <a:pt x="4333" y="15610"/>
                      </a:cubicBezTo>
                      <a:cubicBezTo>
                        <a:pt x="7770" y="22575"/>
                        <a:pt x="18423" y="29517"/>
                        <a:pt x="20577" y="29724"/>
                      </a:cubicBezTo>
                      <a:cubicBezTo>
                        <a:pt x="29008" y="26654"/>
                        <a:pt x="39410" y="17283"/>
                        <a:pt x="38654" y="7591"/>
                      </a:cubicBezTo>
                      <a:cubicBezTo>
                        <a:pt x="37920" y="2664"/>
                        <a:pt x="33814" y="1"/>
                        <a:pt x="295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" name="Google Shape;148;p8"/>
                <p:cNvSpPr>
                  <a:spLocks/>
                </p:cNvSpPr>
                <p:nvPr/>
              </p:nvSpPr>
              <p:spPr bwMode="auto">
                <a:xfrm rot="10604852" flipH="1">
                  <a:off x="7563923" y="1288715"/>
                  <a:ext cx="266331" cy="17237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93 w 5387"/>
                    <a:gd name="T3" fmla="*/ 168218 h 3487"/>
                    <a:gd name="T4" fmla="*/ 92848 w 5387"/>
                    <a:gd name="T5" fmla="*/ 111568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Google Shape;149;p8"/>
                <p:cNvSpPr>
                  <a:spLocks/>
                </p:cNvSpPr>
                <p:nvPr/>
              </p:nvSpPr>
              <p:spPr bwMode="auto">
                <a:xfrm rot="4740224" flipH="1">
                  <a:off x="7125174" y="258933"/>
                  <a:ext cx="266321" cy="172393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3 w 5387"/>
                    <a:gd name="T3" fmla="*/ 168240 h 3487"/>
                    <a:gd name="T4" fmla="*/ 92844 w 5387"/>
                    <a:gd name="T5" fmla="*/ 111583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Google Shape;150;p8"/>
                <p:cNvSpPr>
                  <a:spLocks/>
                </p:cNvSpPr>
                <p:nvPr/>
              </p:nvSpPr>
              <p:spPr bwMode="auto">
                <a:xfrm rot="13500246" flipH="1">
                  <a:off x="8538305" y="973408"/>
                  <a:ext cx="266300" cy="17240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62 w 5387"/>
                    <a:gd name="T3" fmla="*/ 168247 h 3487"/>
                    <a:gd name="T4" fmla="*/ 92837 w 5387"/>
                    <a:gd name="T5" fmla="*/ 111588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" name="Google Shape;151;p8"/>
                <p:cNvGrpSpPr>
                  <a:grpSpLocks/>
                </p:cNvGrpSpPr>
                <p:nvPr/>
              </p:nvGrpSpPr>
              <p:grpSpPr bwMode="auto">
                <a:xfrm>
                  <a:off x="8237833" y="339919"/>
                  <a:ext cx="309215" cy="272430"/>
                  <a:chOff x="3890683" y="1390057"/>
                  <a:chExt cx="309215" cy="272430"/>
                </a:xfrm>
              </p:grpSpPr>
              <p:sp>
                <p:nvSpPr>
                  <p:cNvPr id="32" name="Google Shape;152;p8"/>
                  <p:cNvSpPr>
                    <a:spLocks/>
                  </p:cNvSpPr>
                  <p:nvPr/>
                </p:nvSpPr>
                <p:spPr bwMode="auto">
                  <a:xfrm>
                    <a:off x="3987227" y="1415168"/>
                    <a:ext cx="212671" cy="247319"/>
                  </a:xfrm>
                  <a:custGeom>
                    <a:avLst/>
                    <a:gdLst>
                      <a:gd name="T0" fmla="*/ 125894 w 7470"/>
                      <a:gd name="T1" fmla="*/ 0 h 8687"/>
                      <a:gd name="T2" fmla="*/ 0 w 7470"/>
                      <a:gd name="T3" fmla="*/ 239404 h 8687"/>
                      <a:gd name="T4" fmla="*/ 48627 w 7470"/>
                      <a:gd name="T5" fmla="*/ 247291 h 8687"/>
                      <a:gd name="T6" fmla="*/ 133724 w 7470"/>
                      <a:gd name="T7" fmla="*/ 221127 h 8687"/>
                      <a:gd name="T8" fmla="*/ 125894 w 7470"/>
                      <a:gd name="T9" fmla="*/ 0 h 86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70" h="8687" extrusionOk="0">
                        <a:moveTo>
                          <a:pt x="4422" y="0"/>
                        </a:moveTo>
                        <a:lnTo>
                          <a:pt x="0" y="8409"/>
                        </a:lnTo>
                        <a:cubicBezTo>
                          <a:pt x="557" y="8594"/>
                          <a:pt x="1134" y="8686"/>
                          <a:pt x="1708" y="8686"/>
                        </a:cubicBezTo>
                        <a:cubicBezTo>
                          <a:pt x="2763" y="8686"/>
                          <a:pt x="3807" y="8376"/>
                          <a:pt x="4697" y="7767"/>
                        </a:cubicBezTo>
                        <a:cubicBezTo>
                          <a:pt x="7011" y="6232"/>
                          <a:pt x="7470" y="1994"/>
                          <a:pt x="4422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Google Shape;153;p8"/>
                  <p:cNvSpPr>
                    <a:spLocks/>
                  </p:cNvSpPr>
                  <p:nvPr/>
                </p:nvSpPr>
                <p:spPr bwMode="auto">
                  <a:xfrm>
                    <a:off x="3949390" y="1396890"/>
                    <a:ext cx="163759" cy="257682"/>
                  </a:xfrm>
                  <a:custGeom>
                    <a:avLst/>
                    <a:gdLst>
                      <a:gd name="T0" fmla="*/ 124613 w 5752"/>
                      <a:gd name="T1" fmla="*/ 28 h 9051"/>
                      <a:gd name="T2" fmla="*/ 28 w 5752"/>
                      <a:gd name="T3" fmla="*/ 238095 h 9051"/>
                      <a:gd name="T4" fmla="*/ 37837 w 5752"/>
                      <a:gd name="T5" fmla="*/ 257682 h 9051"/>
                      <a:gd name="T6" fmla="*/ 163731 w 5752"/>
                      <a:gd name="T7" fmla="*/ 18278 h 9051"/>
                      <a:gd name="T8" fmla="*/ 148072 w 5752"/>
                      <a:gd name="T9" fmla="*/ 9167 h 9051"/>
                      <a:gd name="T10" fmla="*/ 124613 w 5752"/>
                      <a:gd name="T11" fmla="*/ 28 h 90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52" h="9051" extrusionOk="0">
                        <a:moveTo>
                          <a:pt x="4377" y="1"/>
                        </a:moveTo>
                        <a:lnTo>
                          <a:pt x="1" y="8363"/>
                        </a:lnTo>
                        <a:cubicBezTo>
                          <a:pt x="413" y="8661"/>
                          <a:pt x="848" y="8890"/>
                          <a:pt x="1329" y="9051"/>
                        </a:cubicBezTo>
                        <a:lnTo>
                          <a:pt x="5751" y="642"/>
                        </a:lnTo>
                        <a:cubicBezTo>
                          <a:pt x="5568" y="528"/>
                          <a:pt x="5385" y="413"/>
                          <a:pt x="5201" y="322"/>
                        </a:cubicBezTo>
                        <a:cubicBezTo>
                          <a:pt x="4926" y="207"/>
                          <a:pt x="4674" y="92"/>
                          <a:pt x="4377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Google Shape;154;p8"/>
                  <p:cNvSpPr>
                    <a:spLocks/>
                  </p:cNvSpPr>
                  <p:nvPr/>
                </p:nvSpPr>
                <p:spPr bwMode="auto">
                  <a:xfrm>
                    <a:off x="3890683" y="1390057"/>
                    <a:ext cx="183318" cy="244956"/>
                  </a:xfrm>
                  <a:custGeom>
                    <a:avLst/>
                    <a:gdLst>
                      <a:gd name="T0" fmla="*/ 140585 w 6439"/>
                      <a:gd name="T1" fmla="*/ 28 h 8604"/>
                      <a:gd name="T2" fmla="*/ 4584 w 6439"/>
                      <a:gd name="T3" fmla="*/ 126236 h 8604"/>
                      <a:gd name="T4" fmla="*/ 58734 w 6439"/>
                      <a:gd name="T5" fmla="*/ 244928 h 8604"/>
                      <a:gd name="T6" fmla="*/ 183318 w 6439"/>
                      <a:gd name="T7" fmla="*/ 6861 h 8604"/>
                      <a:gd name="T8" fmla="*/ 140585 w 6439"/>
                      <a:gd name="T9" fmla="*/ 28 h 860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439" h="8604" extrusionOk="0">
                        <a:moveTo>
                          <a:pt x="4938" y="1"/>
                        </a:moveTo>
                        <a:cubicBezTo>
                          <a:pt x="2517" y="1"/>
                          <a:pt x="351" y="1846"/>
                          <a:pt x="161" y="4434"/>
                        </a:cubicBezTo>
                        <a:cubicBezTo>
                          <a:pt x="1" y="6060"/>
                          <a:pt x="734" y="7641"/>
                          <a:pt x="2063" y="8603"/>
                        </a:cubicBezTo>
                        <a:lnTo>
                          <a:pt x="6439" y="241"/>
                        </a:lnTo>
                        <a:cubicBezTo>
                          <a:pt x="5938" y="78"/>
                          <a:pt x="5433" y="1"/>
                          <a:pt x="4938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oogle Shape;155;p8"/>
                <p:cNvGrpSpPr>
                  <a:grpSpLocks/>
                </p:cNvGrpSpPr>
                <p:nvPr/>
              </p:nvGrpSpPr>
              <p:grpSpPr bwMode="auto">
                <a:xfrm flipH="1">
                  <a:off x="7617675" y="339921"/>
                  <a:ext cx="757996" cy="1065816"/>
                  <a:chOff x="1580225" y="1798159"/>
                  <a:chExt cx="757996" cy="1065816"/>
                </a:xfrm>
              </p:grpSpPr>
              <p:sp>
                <p:nvSpPr>
                  <p:cNvPr id="26" name="Google Shape;156;p8"/>
                  <p:cNvSpPr>
                    <a:spLocks/>
                  </p:cNvSpPr>
                  <p:nvPr/>
                </p:nvSpPr>
                <p:spPr bwMode="auto">
                  <a:xfrm>
                    <a:off x="2115359" y="1798159"/>
                    <a:ext cx="211931" cy="136087"/>
                  </a:xfrm>
                  <a:custGeom>
                    <a:avLst/>
                    <a:gdLst>
                      <a:gd name="T0" fmla="*/ 49367 w 7444"/>
                      <a:gd name="T1" fmla="*/ 0 h 4780"/>
                      <a:gd name="T2" fmla="*/ 23488 w 7444"/>
                      <a:gd name="T3" fmla="*/ 4897 h 4780"/>
                      <a:gd name="T4" fmla="*/ 0 w 7444"/>
                      <a:gd name="T5" fmla="*/ 32285 h 4780"/>
                      <a:gd name="T6" fmla="*/ 90677 w 7444"/>
                      <a:gd name="T7" fmla="*/ 97539 h 4780"/>
                      <a:gd name="T8" fmla="*/ 195048 w 7444"/>
                      <a:gd name="T9" fmla="*/ 136002 h 4780"/>
                      <a:gd name="T10" fmla="*/ 195618 w 7444"/>
                      <a:gd name="T11" fmla="*/ 136087 h 4780"/>
                      <a:gd name="T12" fmla="*/ 210052 w 7444"/>
                      <a:gd name="T13" fmla="*/ 107304 h 4780"/>
                      <a:gd name="T14" fmla="*/ 199603 w 7444"/>
                      <a:gd name="T15" fmla="*/ 80570 h 4780"/>
                      <a:gd name="T16" fmla="*/ 149382 w 7444"/>
                      <a:gd name="T17" fmla="*/ 36214 h 4780"/>
                      <a:gd name="T18" fmla="*/ 49367 w 7444"/>
                      <a:gd name="T19" fmla="*/ 0 h 47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7444" h="4780" extrusionOk="0">
                        <a:moveTo>
                          <a:pt x="1734" y="0"/>
                        </a:moveTo>
                        <a:cubicBezTo>
                          <a:pt x="1412" y="0"/>
                          <a:pt x="1104" y="52"/>
                          <a:pt x="825" y="172"/>
                        </a:cubicBezTo>
                        <a:cubicBezTo>
                          <a:pt x="504" y="310"/>
                          <a:pt x="0" y="310"/>
                          <a:pt x="0" y="1134"/>
                        </a:cubicBezTo>
                        <a:cubicBezTo>
                          <a:pt x="573" y="1845"/>
                          <a:pt x="1558" y="2624"/>
                          <a:pt x="3185" y="3426"/>
                        </a:cubicBezTo>
                        <a:cubicBezTo>
                          <a:pt x="4353" y="4021"/>
                          <a:pt x="5568" y="4480"/>
                          <a:pt x="6851" y="4777"/>
                        </a:cubicBezTo>
                        <a:cubicBezTo>
                          <a:pt x="6857" y="4779"/>
                          <a:pt x="6864" y="4780"/>
                          <a:pt x="6871" y="4780"/>
                        </a:cubicBezTo>
                        <a:cubicBezTo>
                          <a:pt x="7062" y="4780"/>
                          <a:pt x="7444" y="4189"/>
                          <a:pt x="7378" y="3769"/>
                        </a:cubicBezTo>
                        <a:cubicBezTo>
                          <a:pt x="7332" y="3426"/>
                          <a:pt x="7194" y="3105"/>
                          <a:pt x="7011" y="2830"/>
                        </a:cubicBezTo>
                        <a:cubicBezTo>
                          <a:pt x="6530" y="2211"/>
                          <a:pt x="5934" y="1684"/>
                          <a:pt x="5247" y="1272"/>
                        </a:cubicBezTo>
                        <a:cubicBezTo>
                          <a:pt x="4360" y="729"/>
                          <a:pt x="2944" y="0"/>
                          <a:pt x="1734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Google Shape;157;p8"/>
                  <p:cNvSpPr>
                    <a:spLocks/>
                  </p:cNvSpPr>
                  <p:nvPr/>
                </p:nvSpPr>
                <p:spPr bwMode="auto">
                  <a:xfrm>
                    <a:off x="2089681" y="1826115"/>
                    <a:ext cx="225710" cy="179389"/>
                  </a:xfrm>
                  <a:custGeom>
                    <a:avLst/>
                    <a:gdLst>
                      <a:gd name="T0" fmla="*/ 31317 w 7928"/>
                      <a:gd name="T1" fmla="*/ 0 h 6301"/>
                      <a:gd name="T2" fmla="*/ 11758 w 7928"/>
                      <a:gd name="T3" fmla="*/ 45011 h 6301"/>
                      <a:gd name="T4" fmla="*/ 0 w 7928"/>
                      <a:gd name="T5" fmla="*/ 82847 h 6301"/>
                      <a:gd name="T6" fmla="*/ 168941 w 7928"/>
                      <a:gd name="T7" fmla="*/ 179389 h 6301"/>
                      <a:gd name="T8" fmla="*/ 202877 w 7928"/>
                      <a:gd name="T9" fmla="*/ 142207 h 6301"/>
                      <a:gd name="T10" fmla="*/ 225710 w 7928"/>
                      <a:gd name="T11" fmla="*/ 103061 h 6301"/>
                      <a:gd name="T12" fmla="*/ 121339 w 7928"/>
                      <a:gd name="T13" fmla="*/ 65253 h 6301"/>
                      <a:gd name="T14" fmla="*/ 31317 w 7928"/>
                      <a:gd name="T15" fmla="*/ 0 h 630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7928" h="6301" extrusionOk="0">
                        <a:moveTo>
                          <a:pt x="1100" y="0"/>
                        </a:moveTo>
                        <a:cubicBezTo>
                          <a:pt x="825" y="504"/>
                          <a:pt x="596" y="1031"/>
                          <a:pt x="413" y="1581"/>
                        </a:cubicBezTo>
                        <a:cubicBezTo>
                          <a:pt x="207" y="2108"/>
                          <a:pt x="92" y="2612"/>
                          <a:pt x="0" y="2910"/>
                        </a:cubicBezTo>
                        <a:cubicBezTo>
                          <a:pt x="665" y="3827"/>
                          <a:pt x="2292" y="5430"/>
                          <a:pt x="5934" y="6301"/>
                        </a:cubicBezTo>
                        <a:cubicBezTo>
                          <a:pt x="6416" y="5934"/>
                          <a:pt x="6805" y="5499"/>
                          <a:pt x="7126" y="4995"/>
                        </a:cubicBezTo>
                        <a:cubicBezTo>
                          <a:pt x="7424" y="4560"/>
                          <a:pt x="7699" y="4102"/>
                          <a:pt x="7928" y="3620"/>
                        </a:cubicBezTo>
                        <a:cubicBezTo>
                          <a:pt x="6668" y="3323"/>
                          <a:pt x="5430" y="2864"/>
                          <a:pt x="4262" y="2292"/>
                        </a:cubicBezTo>
                        <a:cubicBezTo>
                          <a:pt x="2635" y="1467"/>
                          <a:pt x="1673" y="688"/>
                          <a:pt x="110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Google Shape;158;p8"/>
                  <p:cNvSpPr>
                    <a:spLocks/>
                  </p:cNvSpPr>
                  <p:nvPr/>
                </p:nvSpPr>
                <p:spPr bwMode="auto">
                  <a:xfrm>
                    <a:off x="1995585" y="1865633"/>
                    <a:ext cx="342636" cy="209368"/>
                  </a:xfrm>
                  <a:custGeom>
                    <a:avLst/>
                    <a:gdLst>
                      <a:gd name="T0" fmla="*/ 76670 w 12035"/>
                      <a:gd name="T1" fmla="*/ 28 h 7354"/>
                      <a:gd name="T2" fmla="*/ 32143 w 12035"/>
                      <a:gd name="T3" fmla="*/ 82477 h 7354"/>
                      <a:gd name="T4" fmla="*/ 41281 w 12035"/>
                      <a:gd name="T5" fmla="*/ 94862 h 7354"/>
                      <a:gd name="T6" fmla="*/ 196500 w 12035"/>
                      <a:gd name="T7" fmla="*/ 192058 h 7354"/>
                      <a:gd name="T8" fmla="*/ 256514 w 12035"/>
                      <a:gd name="T9" fmla="*/ 208372 h 7354"/>
                      <a:gd name="T10" fmla="*/ 270749 w 12035"/>
                      <a:gd name="T11" fmla="*/ 209340 h 7354"/>
                      <a:gd name="T12" fmla="*/ 332188 w 12035"/>
                      <a:gd name="T13" fmla="*/ 175745 h 7354"/>
                      <a:gd name="T14" fmla="*/ 296970 w 12035"/>
                      <a:gd name="T15" fmla="*/ 102691 h 7354"/>
                      <a:gd name="T16" fmla="*/ 263034 w 12035"/>
                      <a:gd name="T17" fmla="*/ 139218 h 7354"/>
                      <a:gd name="T18" fmla="*/ 94093 w 12035"/>
                      <a:gd name="T19" fmla="*/ 43331 h 7354"/>
                      <a:gd name="T20" fmla="*/ 105851 w 12035"/>
                      <a:gd name="T21" fmla="*/ 4840 h 7354"/>
                      <a:gd name="T22" fmla="*/ 76670 w 12035"/>
                      <a:gd name="T23" fmla="*/ 28 h 735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2035" h="7354" extrusionOk="0">
                        <a:moveTo>
                          <a:pt x="2693" y="1"/>
                        </a:moveTo>
                        <a:cubicBezTo>
                          <a:pt x="1172" y="1"/>
                          <a:pt x="0" y="1148"/>
                          <a:pt x="1129" y="2897"/>
                        </a:cubicBezTo>
                        <a:cubicBezTo>
                          <a:pt x="1220" y="3034"/>
                          <a:pt x="1335" y="3195"/>
                          <a:pt x="1450" y="3332"/>
                        </a:cubicBezTo>
                        <a:cubicBezTo>
                          <a:pt x="2733" y="4959"/>
                          <a:pt x="5047" y="6127"/>
                          <a:pt x="6902" y="6746"/>
                        </a:cubicBezTo>
                        <a:cubicBezTo>
                          <a:pt x="7590" y="6998"/>
                          <a:pt x="8300" y="7181"/>
                          <a:pt x="9010" y="7319"/>
                        </a:cubicBezTo>
                        <a:cubicBezTo>
                          <a:pt x="9179" y="7341"/>
                          <a:pt x="9346" y="7353"/>
                          <a:pt x="9510" y="7353"/>
                        </a:cubicBezTo>
                        <a:cubicBezTo>
                          <a:pt x="10354" y="7353"/>
                          <a:pt x="11131" y="7036"/>
                          <a:pt x="11668" y="6173"/>
                        </a:cubicBezTo>
                        <a:cubicBezTo>
                          <a:pt x="12035" y="5555"/>
                          <a:pt x="11920" y="4501"/>
                          <a:pt x="10431" y="3607"/>
                        </a:cubicBezTo>
                        <a:cubicBezTo>
                          <a:pt x="10110" y="4111"/>
                          <a:pt x="9721" y="4546"/>
                          <a:pt x="9239" y="4890"/>
                        </a:cubicBezTo>
                        <a:cubicBezTo>
                          <a:pt x="5597" y="4019"/>
                          <a:pt x="3970" y="2439"/>
                          <a:pt x="3305" y="1522"/>
                        </a:cubicBezTo>
                        <a:cubicBezTo>
                          <a:pt x="3397" y="1201"/>
                          <a:pt x="3534" y="720"/>
                          <a:pt x="3718" y="170"/>
                        </a:cubicBezTo>
                        <a:cubicBezTo>
                          <a:pt x="3373" y="55"/>
                          <a:pt x="3025" y="1"/>
                          <a:pt x="2693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Google Shape;159;p8"/>
                  <p:cNvSpPr>
                    <a:spLocks/>
                  </p:cNvSpPr>
                  <p:nvPr/>
                </p:nvSpPr>
                <p:spPr bwMode="auto">
                  <a:xfrm>
                    <a:off x="1580225" y="1961152"/>
                    <a:ext cx="671892" cy="902812"/>
                  </a:xfrm>
                  <a:custGeom>
                    <a:avLst/>
                    <a:gdLst>
                      <a:gd name="T0" fmla="*/ 456630 w 23600"/>
                      <a:gd name="T1" fmla="*/ 0 h 31711"/>
                      <a:gd name="T2" fmla="*/ 88086 w 23600"/>
                      <a:gd name="T3" fmla="*/ 657515 h 31711"/>
                      <a:gd name="T4" fmla="*/ 107645 w 23600"/>
                      <a:gd name="T5" fmla="*/ 876677 h 31711"/>
                      <a:gd name="T6" fmla="*/ 184429 w 23600"/>
                      <a:gd name="T7" fmla="*/ 902784 h 31711"/>
                      <a:gd name="T8" fmla="*/ 329426 w 23600"/>
                      <a:gd name="T9" fmla="*/ 784035 h 31711"/>
                      <a:gd name="T10" fmla="*/ 671864 w 23600"/>
                      <a:gd name="T11" fmla="*/ 112855 h 31711"/>
                      <a:gd name="T12" fmla="*/ 611222 w 23600"/>
                      <a:gd name="T13" fmla="*/ 96542 h 31711"/>
                      <a:gd name="T14" fmla="*/ 456630 w 23600"/>
                      <a:gd name="T15" fmla="*/ 0 h 3171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3600" h="31711" extrusionOk="0">
                        <a:moveTo>
                          <a:pt x="16039" y="0"/>
                        </a:moveTo>
                        <a:cubicBezTo>
                          <a:pt x="14297" y="3070"/>
                          <a:pt x="6095" y="17596"/>
                          <a:pt x="3094" y="23095"/>
                        </a:cubicBezTo>
                        <a:cubicBezTo>
                          <a:pt x="2200" y="24744"/>
                          <a:pt x="1" y="28295"/>
                          <a:pt x="3781" y="30793"/>
                        </a:cubicBezTo>
                        <a:cubicBezTo>
                          <a:pt x="3781" y="30793"/>
                          <a:pt x="4913" y="31710"/>
                          <a:pt x="6478" y="31710"/>
                        </a:cubicBezTo>
                        <a:cubicBezTo>
                          <a:pt x="7982" y="31710"/>
                          <a:pt x="9887" y="30863"/>
                          <a:pt x="11571" y="27539"/>
                        </a:cubicBezTo>
                        <a:cubicBezTo>
                          <a:pt x="12396" y="25913"/>
                          <a:pt x="21354" y="8386"/>
                          <a:pt x="23599" y="3964"/>
                        </a:cubicBezTo>
                        <a:cubicBezTo>
                          <a:pt x="22889" y="3826"/>
                          <a:pt x="22156" y="3643"/>
                          <a:pt x="21469" y="3391"/>
                        </a:cubicBezTo>
                        <a:cubicBezTo>
                          <a:pt x="19636" y="2795"/>
                          <a:pt x="17322" y="1604"/>
                          <a:pt x="16039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Google Shape;160;p8"/>
                  <p:cNvSpPr/>
                  <p:nvPr/>
                </p:nvSpPr>
                <p:spPr>
                  <a:xfrm>
                    <a:off x="1821536" y="2325278"/>
                    <a:ext cx="236552" cy="145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2" h="5142" extrusionOk="0">
                        <a:moveTo>
                          <a:pt x="367" y="1"/>
                        </a:moveTo>
                        <a:cubicBezTo>
                          <a:pt x="230" y="207"/>
                          <a:pt x="115" y="436"/>
                          <a:pt x="1" y="665"/>
                        </a:cubicBezTo>
                        <a:cubicBezTo>
                          <a:pt x="70" y="917"/>
                          <a:pt x="207" y="1146"/>
                          <a:pt x="367" y="1352"/>
                        </a:cubicBezTo>
                        <a:cubicBezTo>
                          <a:pt x="1307" y="2567"/>
                          <a:pt x="3781" y="4445"/>
                          <a:pt x="7218" y="5087"/>
                        </a:cubicBezTo>
                        <a:cubicBezTo>
                          <a:pt x="7402" y="5120"/>
                          <a:pt x="7599" y="5142"/>
                          <a:pt x="7799" y="5142"/>
                        </a:cubicBezTo>
                        <a:cubicBezTo>
                          <a:pt x="7872" y="5142"/>
                          <a:pt x="7946" y="5139"/>
                          <a:pt x="8020" y="5133"/>
                        </a:cubicBezTo>
                        <a:cubicBezTo>
                          <a:pt x="8111" y="4949"/>
                          <a:pt x="8203" y="4789"/>
                          <a:pt x="8272" y="4629"/>
                        </a:cubicBezTo>
                        <a:cubicBezTo>
                          <a:pt x="7722" y="3827"/>
                          <a:pt x="7035" y="3116"/>
                          <a:pt x="6233" y="2567"/>
                        </a:cubicBezTo>
                        <a:cubicBezTo>
                          <a:pt x="3277" y="642"/>
                          <a:pt x="1444" y="92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/>
                  </a:p>
                </p:txBody>
              </p:sp>
              <p:sp>
                <p:nvSpPr>
                  <p:cNvPr id="31" name="Google Shape;161;p8"/>
                  <p:cNvSpPr>
                    <a:spLocks/>
                  </p:cNvSpPr>
                  <p:nvPr/>
                </p:nvSpPr>
                <p:spPr bwMode="auto">
                  <a:xfrm>
                    <a:off x="1580225" y="2344028"/>
                    <a:ext cx="469670" cy="519948"/>
                  </a:xfrm>
                  <a:custGeom>
                    <a:avLst/>
                    <a:gdLst>
                      <a:gd name="T0" fmla="*/ 240714 w 16497"/>
                      <a:gd name="T1" fmla="*/ 28 h 18263"/>
                      <a:gd name="T2" fmla="*/ 88086 w 16497"/>
                      <a:gd name="T3" fmla="*/ 274650 h 18263"/>
                      <a:gd name="T4" fmla="*/ 107645 w 16497"/>
                      <a:gd name="T5" fmla="*/ 493813 h 18263"/>
                      <a:gd name="T6" fmla="*/ 184770 w 16497"/>
                      <a:gd name="T7" fmla="*/ 519920 h 18263"/>
                      <a:gd name="T8" fmla="*/ 330081 w 16497"/>
                      <a:gd name="T9" fmla="*/ 401171 h 18263"/>
                      <a:gd name="T10" fmla="*/ 469670 w 16497"/>
                      <a:gd name="T11" fmla="*/ 126578 h 18263"/>
                      <a:gd name="T12" fmla="*/ 469670 w 16497"/>
                      <a:gd name="T13" fmla="*/ 126578 h 18263"/>
                      <a:gd name="T14" fmla="*/ 459990 w 16497"/>
                      <a:gd name="T15" fmla="*/ 127005 h 18263"/>
                      <a:gd name="T16" fmla="*/ 446837 w 16497"/>
                      <a:gd name="T17" fmla="*/ 125923 h 18263"/>
                      <a:gd name="T18" fmla="*/ 251789 w 16497"/>
                      <a:gd name="T19" fmla="*/ 19587 h 18263"/>
                      <a:gd name="T20" fmla="*/ 240714 w 16497"/>
                      <a:gd name="T21" fmla="*/ 28 h 1826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6497" h="18263" extrusionOk="0">
                        <a:moveTo>
                          <a:pt x="8455" y="1"/>
                        </a:moveTo>
                        <a:cubicBezTo>
                          <a:pt x="6347" y="3781"/>
                          <a:pt x="4308" y="7447"/>
                          <a:pt x="3094" y="9647"/>
                        </a:cubicBezTo>
                        <a:cubicBezTo>
                          <a:pt x="2200" y="11296"/>
                          <a:pt x="1" y="14870"/>
                          <a:pt x="3781" y="17345"/>
                        </a:cubicBezTo>
                        <a:cubicBezTo>
                          <a:pt x="3781" y="17345"/>
                          <a:pt x="4919" y="18262"/>
                          <a:pt x="6490" y="18262"/>
                        </a:cubicBezTo>
                        <a:cubicBezTo>
                          <a:pt x="8000" y="18262"/>
                          <a:pt x="9910" y="17415"/>
                          <a:pt x="11594" y="14091"/>
                        </a:cubicBezTo>
                        <a:lnTo>
                          <a:pt x="16497" y="4446"/>
                        </a:lnTo>
                        <a:cubicBezTo>
                          <a:pt x="16383" y="4455"/>
                          <a:pt x="16269" y="4461"/>
                          <a:pt x="16157" y="4461"/>
                        </a:cubicBezTo>
                        <a:cubicBezTo>
                          <a:pt x="15998" y="4461"/>
                          <a:pt x="15843" y="4450"/>
                          <a:pt x="15695" y="4423"/>
                        </a:cubicBezTo>
                        <a:cubicBezTo>
                          <a:pt x="12258" y="3781"/>
                          <a:pt x="9784" y="1903"/>
                          <a:pt x="8844" y="688"/>
                        </a:cubicBezTo>
                        <a:cubicBezTo>
                          <a:pt x="8684" y="482"/>
                          <a:pt x="8547" y="230"/>
                          <a:pt x="845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oogle Shape;162;p8"/>
            <p:cNvGrpSpPr>
              <a:grpSpLocks/>
            </p:cNvGrpSpPr>
            <p:nvPr/>
          </p:nvGrpSpPr>
          <p:grpSpPr bwMode="auto">
            <a:xfrm>
              <a:off x="7983598" y="371692"/>
              <a:ext cx="744567" cy="790047"/>
              <a:chOff x="8060975" y="371271"/>
              <a:chExt cx="744567" cy="790047"/>
            </a:xfrm>
          </p:grpSpPr>
          <p:sp>
            <p:nvSpPr>
              <p:cNvPr id="14" name="Google Shape;163;p8"/>
              <p:cNvSpPr>
                <a:spLocks/>
              </p:cNvSpPr>
              <p:nvPr/>
            </p:nvSpPr>
            <p:spPr bwMode="auto">
              <a:xfrm rot="659822">
                <a:off x="8403186" y="404760"/>
                <a:ext cx="378598" cy="285541"/>
              </a:xfrm>
              <a:custGeom>
                <a:avLst/>
                <a:gdLst>
                  <a:gd name="T0" fmla="*/ 284234 w 39411"/>
                  <a:gd name="T1" fmla="*/ 10 h 29724"/>
                  <a:gd name="T2" fmla="*/ 197892 w 39411"/>
                  <a:gd name="T3" fmla="*/ 56639 h 29724"/>
                  <a:gd name="T4" fmla="*/ 122482 w 39411"/>
                  <a:gd name="T5" fmla="*/ 11143 h 29724"/>
                  <a:gd name="T6" fmla="*/ 41625 w 39411"/>
                  <a:gd name="T7" fmla="*/ 149956 h 29724"/>
                  <a:gd name="T8" fmla="*/ 197671 w 39411"/>
                  <a:gd name="T9" fmla="*/ 285541 h 29724"/>
                  <a:gd name="T10" fmla="*/ 371326 w 39411"/>
                  <a:gd name="T11" fmla="*/ 72922 h 29724"/>
                  <a:gd name="T12" fmla="*/ 284234 w 39411"/>
                  <a:gd name="T13" fmla="*/ 10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15" name="Google Shape;164;p8"/>
              <p:cNvGrpSpPr>
                <a:grpSpLocks/>
              </p:cNvGrpSpPr>
              <p:nvPr/>
            </p:nvGrpSpPr>
            <p:grpSpPr bwMode="auto">
              <a:xfrm rot="2552886">
                <a:off x="8074001" y="700955"/>
                <a:ext cx="631326" cy="284341"/>
                <a:chOff x="3929266" y="1226038"/>
                <a:chExt cx="631334" cy="284344"/>
              </a:xfrm>
            </p:grpSpPr>
            <p:sp>
              <p:nvSpPr>
                <p:cNvPr id="16" name="Google Shape;165;p8"/>
                <p:cNvSpPr>
                  <a:spLocks/>
                </p:cNvSpPr>
                <p:nvPr/>
              </p:nvSpPr>
              <p:spPr bwMode="auto">
                <a:xfrm rot="5004499" flipH="1">
                  <a:off x="3897021" y="1282012"/>
                  <a:ext cx="266316" cy="172395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8 w 5387"/>
                    <a:gd name="T3" fmla="*/ 168242 h 3487"/>
                    <a:gd name="T4" fmla="*/ 92842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Google Shape;166;p8"/>
                <p:cNvSpPr>
                  <a:spLocks/>
                </p:cNvSpPr>
                <p:nvPr/>
              </p:nvSpPr>
              <p:spPr bwMode="auto">
                <a:xfrm rot="10690808" flipH="1">
                  <a:off x="4291611" y="1304578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oogle Shape;167;p8"/>
            <p:cNvGrpSpPr>
              <a:grpSpLocks/>
            </p:cNvGrpSpPr>
            <p:nvPr/>
          </p:nvGrpSpPr>
          <p:grpSpPr bwMode="auto">
            <a:xfrm>
              <a:off x="415835" y="4077017"/>
              <a:ext cx="808005" cy="694792"/>
              <a:chOff x="493212" y="4076596"/>
              <a:chExt cx="808005" cy="694792"/>
            </a:xfrm>
          </p:grpSpPr>
          <p:grpSp>
            <p:nvGrpSpPr>
              <p:cNvPr id="8" name="Google Shape;168;p8"/>
              <p:cNvGrpSpPr>
                <a:grpSpLocks/>
              </p:cNvGrpSpPr>
              <p:nvPr/>
            </p:nvGrpSpPr>
            <p:grpSpPr bwMode="auto">
              <a:xfrm rot="-8247114">
                <a:off x="656865" y="4252618"/>
                <a:ext cx="631326" cy="284341"/>
                <a:chOff x="3929266" y="1226038"/>
                <a:chExt cx="631334" cy="284344"/>
              </a:xfrm>
            </p:grpSpPr>
            <p:sp>
              <p:nvSpPr>
                <p:cNvPr id="12" name="Google Shape;169;p8"/>
                <p:cNvSpPr>
                  <a:spLocks/>
                </p:cNvSpPr>
                <p:nvPr/>
              </p:nvSpPr>
              <p:spPr bwMode="auto">
                <a:xfrm rot="5004499" flipH="1">
                  <a:off x="3897021" y="1282012"/>
                  <a:ext cx="266316" cy="172395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8 w 5387"/>
                    <a:gd name="T3" fmla="*/ 168242 h 3487"/>
                    <a:gd name="T4" fmla="*/ 92842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Google Shape;170;p8"/>
                <p:cNvSpPr>
                  <a:spLocks/>
                </p:cNvSpPr>
                <p:nvPr/>
              </p:nvSpPr>
              <p:spPr bwMode="auto">
                <a:xfrm rot="10690808" flipH="1">
                  <a:off x="4291611" y="1304578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oogle Shape;171;p8"/>
              <p:cNvGrpSpPr>
                <a:grpSpLocks/>
              </p:cNvGrpSpPr>
              <p:nvPr/>
            </p:nvGrpSpPr>
            <p:grpSpPr bwMode="auto">
              <a:xfrm rot="-2429664">
                <a:off x="543062" y="4411718"/>
                <a:ext cx="345756" cy="281069"/>
                <a:chOff x="4045279" y="974526"/>
                <a:chExt cx="345743" cy="281058"/>
              </a:xfrm>
            </p:grpSpPr>
            <p:sp>
              <p:nvSpPr>
                <p:cNvPr id="10" name="Google Shape;172;p8"/>
                <p:cNvSpPr>
                  <a:spLocks/>
                </p:cNvSpPr>
                <p:nvPr/>
              </p:nvSpPr>
              <p:spPr bwMode="auto">
                <a:xfrm>
                  <a:off x="4045279" y="974526"/>
                  <a:ext cx="212671" cy="195390"/>
                </a:xfrm>
                <a:custGeom>
                  <a:avLst/>
                  <a:gdLst>
                    <a:gd name="T0" fmla="*/ 84898 w 7470"/>
                    <a:gd name="T1" fmla="*/ 28 h 6863"/>
                    <a:gd name="T2" fmla="*/ 22833 w 7470"/>
                    <a:gd name="T3" fmla="*/ 45353 h 6863"/>
                    <a:gd name="T4" fmla="*/ 110264 w 7470"/>
                    <a:gd name="T5" fmla="*/ 195390 h 6863"/>
                    <a:gd name="T6" fmla="*/ 212671 w 7470"/>
                    <a:gd name="T7" fmla="*/ 77979 h 6863"/>
                    <a:gd name="T8" fmla="*/ 124613 w 7470"/>
                    <a:gd name="T9" fmla="*/ 12726 h 6863"/>
                    <a:gd name="T10" fmla="*/ 84898 w 7470"/>
                    <a:gd name="T11" fmla="*/ 28 h 6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70" h="6863" extrusionOk="0">
                      <a:moveTo>
                        <a:pt x="2982" y="1"/>
                      </a:moveTo>
                      <a:cubicBezTo>
                        <a:pt x="1529" y="1"/>
                        <a:pt x="802" y="1593"/>
                        <a:pt x="802" y="1593"/>
                      </a:cubicBezTo>
                      <a:cubicBezTo>
                        <a:pt x="1" y="3174"/>
                        <a:pt x="1994" y="5144"/>
                        <a:pt x="3873" y="6863"/>
                      </a:cubicBezTo>
                      <a:cubicBezTo>
                        <a:pt x="4377" y="5648"/>
                        <a:pt x="5476" y="3701"/>
                        <a:pt x="7470" y="2739"/>
                      </a:cubicBezTo>
                      <a:cubicBezTo>
                        <a:pt x="6484" y="1914"/>
                        <a:pt x="5453" y="1135"/>
                        <a:pt x="4377" y="447"/>
                      </a:cubicBezTo>
                      <a:cubicBezTo>
                        <a:pt x="3854" y="126"/>
                        <a:pt x="3389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1" name="Google Shape;173;p8"/>
                <p:cNvSpPr>
                  <a:spLocks/>
                </p:cNvSpPr>
                <p:nvPr/>
              </p:nvSpPr>
              <p:spPr bwMode="auto">
                <a:xfrm>
                  <a:off x="4155518" y="1052479"/>
                  <a:ext cx="235504" cy="203105"/>
                </a:xfrm>
                <a:custGeom>
                  <a:avLst/>
                  <a:gdLst>
                    <a:gd name="T0" fmla="*/ 102435 w 8272"/>
                    <a:gd name="T1" fmla="*/ 28 h 7134"/>
                    <a:gd name="T2" fmla="*/ 28 w 8272"/>
                    <a:gd name="T3" fmla="*/ 117439 h 7134"/>
                    <a:gd name="T4" fmla="*/ 16968 w 8272"/>
                    <a:gd name="T5" fmla="*/ 133097 h 7134"/>
                    <a:gd name="T6" fmla="*/ 137225 w 8272"/>
                    <a:gd name="T7" fmla="*/ 203077 h 7134"/>
                    <a:gd name="T8" fmla="*/ 178080 w 8272"/>
                    <a:gd name="T9" fmla="*/ 183973 h 7134"/>
                    <a:gd name="T10" fmla="*/ 114820 w 8272"/>
                    <a:gd name="T11" fmla="*/ 10448 h 7134"/>
                    <a:gd name="T12" fmla="*/ 102435 w 8272"/>
                    <a:gd name="T13" fmla="*/ 28 h 71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272" h="7134" extrusionOk="0">
                      <a:moveTo>
                        <a:pt x="3598" y="1"/>
                      </a:moveTo>
                      <a:cubicBezTo>
                        <a:pt x="1604" y="963"/>
                        <a:pt x="505" y="2910"/>
                        <a:pt x="1" y="4125"/>
                      </a:cubicBezTo>
                      <a:lnTo>
                        <a:pt x="596" y="4675"/>
                      </a:lnTo>
                      <a:cubicBezTo>
                        <a:pt x="2662" y="6525"/>
                        <a:pt x="3933" y="7133"/>
                        <a:pt x="4820" y="7133"/>
                      </a:cubicBezTo>
                      <a:cubicBezTo>
                        <a:pt x="5438" y="7133"/>
                        <a:pt x="5870" y="6838"/>
                        <a:pt x="6255" y="6462"/>
                      </a:cubicBezTo>
                      <a:cubicBezTo>
                        <a:pt x="8272" y="4514"/>
                        <a:pt x="6393" y="2475"/>
                        <a:pt x="4033" y="367"/>
                      </a:cubicBezTo>
                      <a:cubicBezTo>
                        <a:pt x="3941" y="276"/>
                        <a:pt x="3781" y="161"/>
                        <a:pt x="35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3571000" y="2212400"/>
            <a:ext cx="5050000" cy="24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820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65770-6831-4343-B582-375E1A64094B}" type="datetimeFigureOut">
              <a:rPr lang="en-US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 Unicode MS"/>
              </a:defRPr>
            </a:lvl1pPr>
          </a:lstStyle>
          <a:p>
            <a:fld id="{DD3579D3-E12F-46F5-B7B1-9B8DA7571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74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36CD5-5408-48D2-B6EB-2C5C6923DD3E}" type="datetimeFigureOut">
              <a:rPr lang="en-US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 Unicode MS"/>
              </a:defRPr>
            </a:lvl1pPr>
          </a:lstStyle>
          <a:p>
            <a:fld id="{3571D731-7B93-481D-806B-1832D34FE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01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6" name="Google Shape;123;p7"/>
          <p:cNvSpPr txBox="1">
            <a:spLocks noGrp="1"/>
          </p:cNvSpPr>
          <p:nvPr>
            <p:ph type="sldNum" idx="10"/>
          </p:nvPr>
        </p:nvSpPr>
        <p:spPr>
          <a:xfrm>
            <a:off x="10157885" y="6181725"/>
            <a:ext cx="1983316" cy="420688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cs typeface="Arial Unicode MS"/>
              </a:defRPr>
            </a:lvl1pPr>
          </a:lstStyle>
          <a:p>
            <a:fld id="{203B6ACD-922B-44CD-9BA1-9C7D1675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967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14" y="3043730"/>
            <a:ext cx="5472863" cy="21378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lang="en-US" sz="3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8" y="5357596"/>
            <a:ext cx="5481703" cy="73840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3311-D908-46C2-855D-413B16711BBD}" type="datetimeFigureOut">
              <a:rPr lang="en-US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 Unicode MS"/>
              </a:defRPr>
            </a:lvl1pPr>
          </a:lstStyle>
          <a:p>
            <a:fld id="{8B04B916-8405-4365-96B7-C57439877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922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674" y="2870636"/>
            <a:ext cx="5932223" cy="71108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80405-76F9-49E9-8ED7-C35650C7C0E5}" type="datetimeFigureOut">
              <a:rPr lang="en-US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 Unicode MS"/>
              </a:defRPr>
            </a:lvl1pPr>
          </a:lstStyle>
          <a:p>
            <a:fld id="{86620950-3C6A-4812-A10C-566F14312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048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825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8567" y="3752851"/>
            <a:ext cx="3143251" cy="20050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37528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19152" y="1762126"/>
            <a:ext cx="3143249" cy="199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902288" y="1883517"/>
            <a:ext cx="2955611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26668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674" y="2870636"/>
            <a:ext cx="5932223" cy="71108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9D1C-7FCA-4B4D-A24D-B658720225CF}" type="datetimeFigureOut">
              <a:rPr lang="en-US"/>
              <a:pPr>
                <a:defRPr/>
              </a:pPr>
              <a:t>19/9/2022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 Unicode MS"/>
              </a:defRPr>
            </a:lvl1pPr>
          </a:lstStyle>
          <a:p>
            <a:fld id="{D8325245-B259-496E-9E85-43B57109A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618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>
            <a:spLocks noChangeArrowheads="1"/>
          </p:cNvSpPr>
          <p:nvPr/>
        </p:nvSpPr>
        <p:spPr bwMode="auto">
          <a:xfrm>
            <a:off x="865718" y="882651"/>
            <a:ext cx="4811183" cy="481171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Google Shape;12;p2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6" name="Google Shape;13;p2"/>
          <p:cNvGrpSpPr>
            <a:grpSpLocks/>
          </p:cNvGrpSpPr>
          <p:nvPr/>
        </p:nvGrpSpPr>
        <p:grpSpPr bwMode="auto">
          <a:xfrm>
            <a:off x="895351" y="719138"/>
            <a:ext cx="10896600" cy="3884612"/>
            <a:chOff x="748270" y="539493"/>
            <a:chExt cx="8171502" cy="2913473"/>
          </a:xfrm>
        </p:grpSpPr>
        <p:sp>
          <p:nvSpPr>
            <p:cNvPr id="7" name="Google Shape;14;p2"/>
            <p:cNvSpPr>
              <a:spLocks/>
            </p:cNvSpPr>
            <p:nvPr/>
          </p:nvSpPr>
          <p:spPr bwMode="auto">
            <a:xfrm rot="-398654">
              <a:off x="758015" y="743465"/>
              <a:ext cx="285869" cy="185017"/>
            </a:xfrm>
            <a:custGeom>
              <a:avLst/>
              <a:gdLst>
                <a:gd name="T0" fmla="*/ 7058 w 5387"/>
                <a:gd name="T1" fmla="*/ 743 h 3487"/>
                <a:gd name="T2" fmla="*/ 284755 w 5387"/>
                <a:gd name="T3" fmla="*/ 180560 h 3487"/>
                <a:gd name="T4" fmla="*/ 99659 w 5387"/>
                <a:gd name="T5" fmla="*/ 11975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 rot="1694524">
              <a:off x="864159" y="596111"/>
              <a:ext cx="285858" cy="185032"/>
            </a:xfrm>
            <a:custGeom>
              <a:avLst/>
              <a:gdLst>
                <a:gd name="T0" fmla="*/ 7058 w 5387"/>
                <a:gd name="T1" fmla="*/ 743 h 3487"/>
                <a:gd name="T2" fmla="*/ 284744 w 5387"/>
                <a:gd name="T3" fmla="*/ 180575 h 3487"/>
                <a:gd name="T4" fmla="*/ 99655 w 5387"/>
                <a:gd name="T5" fmla="*/ 11976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 rot="20768863" flipH="1">
              <a:off x="8278682" y="950949"/>
              <a:ext cx="285866" cy="185036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79 h 3487"/>
                <a:gd name="T4" fmla="*/ 99658 w 5387"/>
                <a:gd name="T5" fmla="*/ 119767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17;p2"/>
            <p:cNvSpPr>
              <a:spLocks/>
            </p:cNvSpPr>
            <p:nvPr/>
          </p:nvSpPr>
          <p:spPr bwMode="auto">
            <a:xfrm rot="3971674" flipH="1">
              <a:off x="8452060" y="2549149"/>
              <a:ext cx="285845" cy="185046"/>
            </a:xfrm>
            <a:custGeom>
              <a:avLst/>
              <a:gdLst>
                <a:gd name="T0" fmla="*/ 7057 w 5387"/>
                <a:gd name="T1" fmla="*/ 743 h 3487"/>
                <a:gd name="T2" fmla="*/ 284731 w 5387"/>
                <a:gd name="T3" fmla="*/ 180588 h 3487"/>
                <a:gd name="T4" fmla="*/ 99650 w 5387"/>
                <a:gd name="T5" fmla="*/ 119773 h 3487"/>
                <a:gd name="T6" fmla="*/ 7057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18;p2"/>
            <p:cNvSpPr/>
            <p:nvPr/>
          </p:nvSpPr>
          <p:spPr>
            <a:xfrm rot="-586833">
              <a:off x="8348338" y="3195790"/>
              <a:ext cx="309526" cy="232173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4" name="Google Shape;19;p2"/>
            <p:cNvGrpSpPr>
              <a:grpSpLocks/>
            </p:cNvGrpSpPr>
            <p:nvPr/>
          </p:nvGrpSpPr>
          <p:grpSpPr bwMode="auto">
            <a:xfrm flipH="1">
              <a:off x="8574029" y="1678570"/>
              <a:ext cx="345743" cy="281058"/>
              <a:chOff x="3892879" y="950703"/>
              <a:chExt cx="345743" cy="281058"/>
            </a:xfrm>
          </p:grpSpPr>
          <p:sp>
            <p:nvSpPr>
              <p:cNvPr id="16" name="Google Shape;20;p2"/>
              <p:cNvSpPr>
                <a:spLocks/>
              </p:cNvSpPr>
              <p:nvPr/>
            </p:nvSpPr>
            <p:spPr bwMode="auto">
              <a:xfrm>
                <a:off x="3892879" y="950703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21;p2"/>
              <p:cNvSpPr>
                <a:spLocks/>
              </p:cNvSpPr>
              <p:nvPr/>
            </p:nvSpPr>
            <p:spPr bwMode="auto">
              <a:xfrm>
                <a:off x="4003118" y="1028656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Google Shape;22;p2"/>
            <p:cNvSpPr>
              <a:spLocks/>
            </p:cNvSpPr>
            <p:nvPr/>
          </p:nvSpPr>
          <p:spPr bwMode="auto">
            <a:xfrm rot="1122035">
              <a:off x="4285454" y="76760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24367" y="1763067"/>
            <a:ext cx="5168800" cy="251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499567" y="4565067"/>
            <a:ext cx="4218400" cy="97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877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499256" y="3189071"/>
            <a:ext cx="4134400" cy="162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6499256" y="4948552"/>
            <a:ext cx="4134400" cy="99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/>
          </p:nvPr>
        </p:nvSpPr>
        <p:spPr>
          <a:xfrm>
            <a:off x="7735256" y="1552760"/>
            <a:ext cx="1662400" cy="9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285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78;p9"/>
          <p:cNvGrpSpPr>
            <a:grpSpLocks/>
          </p:cNvGrpSpPr>
          <p:nvPr/>
        </p:nvGrpSpPr>
        <p:grpSpPr bwMode="auto">
          <a:xfrm>
            <a:off x="1346200" y="1119188"/>
            <a:ext cx="5496984" cy="4705350"/>
            <a:chOff x="1009491" y="838877"/>
            <a:chExt cx="4123560" cy="3528978"/>
          </a:xfrm>
        </p:grpSpPr>
        <p:grpSp>
          <p:nvGrpSpPr>
            <p:cNvPr id="5" name="Google Shape;179;p9"/>
            <p:cNvGrpSpPr>
              <a:grpSpLocks/>
            </p:cNvGrpSpPr>
            <p:nvPr/>
          </p:nvGrpSpPr>
          <p:grpSpPr bwMode="auto">
            <a:xfrm rot="9899963">
              <a:off x="4493702" y="3855004"/>
              <a:ext cx="595146" cy="419959"/>
              <a:chOff x="542314" y="1273315"/>
              <a:chExt cx="280381" cy="197869"/>
            </a:xfrm>
          </p:grpSpPr>
          <p:sp>
            <p:nvSpPr>
              <p:cNvPr id="14" name="Google Shape;180;p9"/>
              <p:cNvSpPr>
                <a:spLocks/>
              </p:cNvSpPr>
              <p:nvPr/>
            </p:nvSpPr>
            <p:spPr bwMode="auto">
              <a:xfrm>
                <a:off x="542314" y="1384009"/>
                <a:ext cx="134675" cy="87175"/>
              </a:xfrm>
              <a:custGeom>
                <a:avLst/>
                <a:gdLst>
                  <a:gd name="T0" fmla="*/ 3325 w 5387"/>
                  <a:gd name="T1" fmla="*/ 350 h 3487"/>
                  <a:gd name="T2" fmla="*/ 134150 w 5387"/>
                  <a:gd name="T3" fmla="*/ 85075 h 3487"/>
                  <a:gd name="T4" fmla="*/ 46950 w 5387"/>
                  <a:gd name="T5" fmla="*/ 56425 h 3487"/>
                  <a:gd name="T6" fmla="*/ 3325 w 5387"/>
                  <a:gd name="T7" fmla="*/ 350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Google Shape;181;p9"/>
              <p:cNvSpPr>
                <a:spLocks/>
              </p:cNvSpPr>
              <p:nvPr/>
            </p:nvSpPr>
            <p:spPr bwMode="auto">
              <a:xfrm rot="4016074">
                <a:off x="688867" y="1308761"/>
                <a:ext cx="134681" cy="87179"/>
              </a:xfrm>
              <a:custGeom>
                <a:avLst/>
                <a:gdLst>
                  <a:gd name="T0" fmla="*/ 3325 w 5387"/>
                  <a:gd name="T1" fmla="*/ 350 h 3487"/>
                  <a:gd name="T2" fmla="*/ 134156 w 5387"/>
                  <a:gd name="T3" fmla="*/ 85079 h 3487"/>
                  <a:gd name="T4" fmla="*/ 46952 w 5387"/>
                  <a:gd name="T5" fmla="*/ 56428 h 3487"/>
                  <a:gd name="T6" fmla="*/ 3325 w 5387"/>
                  <a:gd name="T7" fmla="*/ 350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oogle Shape;182;p9"/>
            <p:cNvGrpSpPr>
              <a:grpSpLocks/>
            </p:cNvGrpSpPr>
            <p:nvPr/>
          </p:nvGrpSpPr>
          <p:grpSpPr bwMode="auto">
            <a:xfrm>
              <a:off x="1009491" y="838877"/>
              <a:ext cx="668350" cy="711484"/>
              <a:chOff x="857091" y="686477"/>
              <a:chExt cx="668350" cy="711484"/>
            </a:xfrm>
          </p:grpSpPr>
          <p:sp>
            <p:nvSpPr>
              <p:cNvPr id="8" name="Google Shape;183;p9"/>
              <p:cNvSpPr>
                <a:spLocks/>
              </p:cNvSpPr>
              <p:nvPr/>
            </p:nvSpPr>
            <p:spPr bwMode="auto">
              <a:xfrm rot="-2500393">
                <a:off x="882428" y="1141321"/>
                <a:ext cx="285866" cy="185016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59 h 3487"/>
                  <a:gd name="T4" fmla="*/ 99658 w 5387"/>
                  <a:gd name="T5" fmla="*/ 119754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Google Shape;184;p9"/>
              <p:cNvSpPr>
                <a:spLocks/>
              </p:cNvSpPr>
              <p:nvPr/>
            </p:nvSpPr>
            <p:spPr bwMode="auto">
              <a:xfrm rot="2753945">
                <a:off x="1216604" y="760972"/>
                <a:ext cx="285848" cy="185048"/>
              </a:xfrm>
              <a:custGeom>
                <a:avLst/>
                <a:gdLst>
                  <a:gd name="T0" fmla="*/ 7057 w 5387"/>
                  <a:gd name="T1" fmla="*/ 743 h 3487"/>
                  <a:gd name="T2" fmla="*/ 284734 w 5387"/>
                  <a:gd name="T3" fmla="*/ 180590 h 3487"/>
                  <a:gd name="T4" fmla="*/ 99651 w 5387"/>
                  <a:gd name="T5" fmla="*/ 119774 h 3487"/>
                  <a:gd name="T6" fmla="*/ 7057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oogle Shape;185;p9"/>
              <p:cNvGrpSpPr>
                <a:grpSpLocks/>
              </p:cNvGrpSpPr>
              <p:nvPr/>
            </p:nvGrpSpPr>
            <p:grpSpPr bwMode="auto">
              <a:xfrm>
                <a:off x="966613" y="860271"/>
                <a:ext cx="227022" cy="200116"/>
                <a:chOff x="1603713" y="1935899"/>
                <a:chExt cx="227022" cy="200116"/>
              </a:xfrm>
            </p:grpSpPr>
            <p:sp>
              <p:nvSpPr>
                <p:cNvPr id="11" name="Google Shape;186;p9"/>
                <p:cNvSpPr>
                  <a:spLocks/>
                </p:cNvSpPr>
                <p:nvPr/>
              </p:nvSpPr>
              <p:spPr bwMode="auto">
                <a:xfrm>
                  <a:off x="1674805" y="1954604"/>
                  <a:ext cx="155930" cy="181411"/>
                </a:xfrm>
                <a:custGeom>
                  <a:avLst/>
                  <a:gdLst>
                    <a:gd name="T0" fmla="*/ 92641 w 5477"/>
                    <a:gd name="T1" fmla="*/ 28 h 6372"/>
                    <a:gd name="T2" fmla="*/ 28 w 5477"/>
                    <a:gd name="T3" fmla="*/ 175489 h 6372"/>
                    <a:gd name="T4" fmla="*/ 36185 w 5477"/>
                    <a:gd name="T5" fmla="*/ 181411 h 6372"/>
                    <a:gd name="T6" fmla="*/ 97851 w 5477"/>
                    <a:gd name="T7" fmla="*/ 162450 h 6372"/>
                    <a:gd name="T8" fmla="*/ 92641 w 5477"/>
                    <a:gd name="T9" fmla="*/ 28 h 63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77" h="6372" extrusionOk="0">
                      <a:moveTo>
                        <a:pt x="3254" y="1"/>
                      </a:moveTo>
                      <a:lnTo>
                        <a:pt x="1" y="6164"/>
                      </a:lnTo>
                      <a:cubicBezTo>
                        <a:pt x="418" y="6303"/>
                        <a:pt x="846" y="6372"/>
                        <a:pt x="1271" y="6372"/>
                      </a:cubicBezTo>
                      <a:cubicBezTo>
                        <a:pt x="2036" y="6372"/>
                        <a:pt x="2789" y="6148"/>
                        <a:pt x="3437" y="5706"/>
                      </a:cubicBezTo>
                      <a:cubicBezTo>
                        <a:pt x="5133" y="4560"/>
                        <a:pt x="5477" y="1467"/>
                        <a:pt x="3254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2" name="Google Shape;187;p9"/>
                <p:cNvSpPr>
                  <a:spLocks/>
                </p:cNvSpPr>
                <p:nvPr/>
              </p:nvSpPr>
              <p:spPr bwMode="auto">
                <a:xfrm>
                  <a:off x="1646761" y="1940910"/>
                  <a:ext cx="120713" cy="189212"/>
                </a:xfrm>
                <a:custGeom>
                  <a:avLst/>
                  <a:gdLst>
                    <a:gd name="T0" fmla="*/ 91987 w 4240"/>
                    <a:gd name="T1" fmla="*/ 28 h 6646"/>
                    <a:gd name="T2" fmla="*/ 28 w 4240"/>
                    <a:gd name="T3" fmla="*/ 174835 h 6646"/>
                    <a:gd name="T4" fmla="*/ 28071 w 4240"/>
                    <a:gd name="T5" fmla="*/ 189184 h 6646"/>
                    <a:gd name="T6" fmla="*/ 120685 w 4240"/>
                    <a:gd name="T7" fmla="*/ 13723 h 6646"/>
                    <a:gd name="T8" fmla="*/ 108955 w 4240"/>
                    <a:gd name="T9" fmla="*/ 7203 h 6646"/>
                    <a:gd name="T10" fmla="*/ 91987 w 4240"/>
                    <a:gd name="T11" fmla="*/ 28 h 66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40" h="6646" extrusionOk="0">
                      <a:moveTo>
                        <a:pt x="3231" y="1"/>
                      </a:moveTo>
                      <a:lnTo>
                        <a:pt x="1" y="6141"/>
                      </a:lnTo>
                      <a:cubicBezTo>
                        <a:pt x="298" y="6347"/>
                        <a:pt x="642" y="6531"/>
                        <a:pt x="986" y="6645"/>
                      </a:cubicBezTo>
                      <a:lnTo>
                        <a:pt x="4239" y="482"/>
                      </a:lnTo>
                      <a:cubicBezTo>
                        <a:pt x="4102" y="390"/>
                        <a:pt x="3964" y="322"/>
                        <a:pt x="3827" y="253"/>
                      </a:cubicBezTo>
                      <a:cubicBezTo>
                        <a:pt x="3621" y="138"/>
                        <a:pt x="3437" y="70"/>
                        <a:pt x="3231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188;p9"/>
                <p:cNvSpPr>
                  <a:spLocks/>
                </p:cNvSpPr>
                <p:nvPr/>
              </p:nvSpPr>
              <p:spPr bwMode="auto">
                <a:xfrm>
                  <a:off x="1603713" y="1935899"/>
                  <a:ext cx="135062" cy="179873"/>
                </a:xfrm>
                <a:custGeom>
                  <a:avLst/>
                  <a:gdLst>
                    <a:gd name="T0" fmla="*/ 103660 w 4744"/>
                    <a:gd name="T1" fmla="*/ 0 h 6318"/>
                    <a:gd name="T2" fmla="*/ 3274 w 4744"/>
                    <a:gd name="T3" fmla="*/ 92442 h 6318"/>
                    <a:gd name="T4" fmla="*/ 43075 w 4744"/>
                    <a:gd name="T5" fmla="*/ 179845 h 6318"/>
                    <a:gd name="T6" fmla="*/ 135034 w 4744"/>
                    <a:gd name="T7" fmla="*/ 5039 h 6318"/>
                    <a:gd name="T8" fmla="*/ 103660 w 4744"/>
                    <a:gd name="T9" fmla="*/ 0 h 63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44" h="6318" extrusionOk="0">
                      <a:moveTo>
                        <a:pt x="3641" y="0"/>
                      </a:moveTo>
                      <a:cubicBezTo>
                        <a:pt x="1858" y="0"/>
                        <a:pt x="267" y="1363"/>
                        <a:pt x="115" y="3247"/>
                      </a:cubicBezTo>
                      <a:cubicBezTo>
                        <a:pt x="0" y="4438"/>
                        <a:pt x="550" y="5607"/>
                        <a:pt x="1513" y="6317"/>
                      </a:cubicBezTo>
                      <a:lnTo>
                        <a:pt x="4743" y="177"/>
                      </a:lnTo>
                      <a:cubicBezTo>
                        <a:pt x="4375" y="57"/>
                        <a:pt x="4004" y="0"/>
                        <a:pt x="3641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Google Shape;189;p9"/>
            <p:cNvSpPr>
              <a:spLocks/>
            </p:cNvSpPr>
            <p:nvPr/>
          </p:nvSpPr>
          <p:spPr bwMode="auto">
            <a:xfrm rot="1122035">
              <a:off x="4794684" y="4091292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" name="Google Shape;190;p9"/>
          <p:cNvGrpSpPr>
            <a:grpSpLocks/>
          </p:cNvGrpSpPr>
          <p:nvPr/>
        </p:nvGrpSpPr>
        <p:grpSpPr bwMode="auto">
          <a:xfrm>
            <a:off x="9719734" y="234950"/>
            <a:ext cx="2148417" cy="2020888"/>
            <a:chOff x="7136675" y="328271"/>
            <a:chExt cx="1612617" cy="1515439"/>
          </a:xfrm>
        </p:grpSpPr>
        <p:sp>
          <p:nvSpPr>
            <p:cNvPr id="17" name="Google Shape;191;p9"/>
            <p:cNvSpPr>
              <a:spLocks/>
            </p:cNvSpPr>
            <p:nvPr/>
          </p:nvSpPr>
          <p:spPr bwMode="auto">
            <a:xfrm rot="4277965" flipH="1">
              <a:off x="7142087" y="55892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92;p9"/>
            <p:cNvSpPr>
              <a:spLocks/>
            </p:cNvSpPr>
            <p:nvPr/>
          </p:nvSpPr>
          <p:spPr bwMode="auto">
            <a:xfrm rot="-9699895">
              <a:off x="7982375" y="160292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Google Shape;193;p9"/>
            <p:cNvSpPr>
              <a:spLocks/>
            </p:cNvSpPr>
            <p:nvPr/>
          </p:nvSpPr>
          <p:spPr bwMode="auto">
            <a:xfrm rot="659776">
              <a:off x="8468966" y="352087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Google Shape;194;p9"/>
            <p:cNvSpPr>
              <a:spLocks/>
            </p:cNvSpPr>
            <p:nvPr/>
          </p:nvSpPr>
          <p:spPr bwMode="auto">
            <a:xfrm rot="-4629471">
              <a:off x="7796298" y="431207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oogle Shape;195;p9"/>
            <p:cNvGrpSpPr>
              <a:grpSpLocks/>
            </p:cNvGrpSpPr>
            <p:nvPr/>
          </p:nvGrpSpPr>
          <p:grpSpPr bwMode="auto">
            <a:xfrm rot="16200000" flipH="1">
              <a:off x="7664505" y="390961"/>
              <a:ext cx="662112" cy="1322579"/>
              <a:chOff x="6933061" y="1619764"/>
              <a:chExt cx="662112" cy="1322579"/>
            </a:xfrm>
          </p:grpSpPr>
          <p:sp>
            <p:nvSpPr>
              <p:cNvPr id="26" name="Google Shape;196;p9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197;p9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198;p9"/>
              <p:cNvSpPr/>
              <p:nvPr/>
            </p:nvSpPr>
            <p:spPr>
              <a:xfrm>
                <a:off x="7210359" y="2183196"/>
                <a:ext cx="263088" cy="109626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9" name="Google Shape;199;p9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200;p9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1" name="Google Shape;201;p9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" name="Google Shape;202;p9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" name="Google Shape;203;p9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34" name="Google Shape;204;p9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35" name="Google Shape;205;p9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206;p9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207;p9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208;p9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9" name="Google Shape;209;p9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210;p9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1" name="Google Shape;211;p9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2" name="Google Shape;212;p9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3" name="Google Shape;213;p9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4" name="Google Shape;214;p9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5" name="Google Shape;215;p9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6" name="Google Shape;216;p9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7" name="Google Shape;217;p9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8" name="Google Shape;218;p9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9" name="Google Shape;219;p9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0" name="Google Shape;220;p9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" name="Google Shape;221;p9"/>
            <p:cNvGrpSpPr>
              <a:grpSpLocks/>
            </p:cNvGrpSpPr>
            <p:nvPr/>
          </p:nvGrpSpPr>
          <p:grpSpPr bwMode="auto">
            <a:xfrm rot="5400000" flipH="1">
              <a:off x="8403001" y="1552887"/>
              <a:ext cx="309215" cy="272430"/>
              <a:chOff x="3890683" y="1390057"/>
              <a:chExt cx="309215" cy="272430"/>
            </a:xfrm>
          </p:grpSpPr>
          <p:sp>
            <p:nvSpPr>
              <p:cNvPr id="23" name="Google Shape;222;p9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223;p9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224;p9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6804389" y="2078017"/>
            <a:ext cx="3579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6804389" y="2910684"/>
            <a:ext cx="3579600" cy="185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541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0;p4"/>
          <p:cNvGrpSpPr>
            <a:grpSpLocks/>
          </p:cNvGrpSpPr>
          <p:nvPr/>
        </p:nvGrpSpPr>
        <p:grpSpPr bwMode="auto">
          <a:xfrm>
            <a:off x="9425518" y="414339"/>
            <a:ext cx="2355849" cy="2217737"/>
            <a:chOff x="7220866" y="310413"/>
            <a:chExt cx="1766962" cy="1663821"/>
          </a:xfrm>
        </p:grpSpPr>
        <p:grpSp>
          <p:nvGrpSpPr>
            <p:cNvPr id="5" name="Google Shape;31;p4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3" name="Google Shape;32;p4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33;p4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34;p4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35;p4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36;p4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37;p4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38;p4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39;p4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40;p4"/>
            <p:cNvGrpSpPr>
              <a:grpSpLocks/>
            </p:cNvGrpSpPr>
            <p:nvPr/>
          </p:nvGrpSpPr>
          <p:grpSpPr bwMode="auto">
            <a:xfrm>
              <a:off x="8248754" y="1693176"/>
              <a:ext cx="345743" cy="281058"/>
              <a:chOff x="4045279" y="974526"/>
              <a:chExt cx="345743" cy="281058"/>
            </a:xfrm>
          </p:grpSpPr>
          <p:sp>
            <p:nvSpPr>
              <p:cNvPr id="11" name="Google Shape;41;p4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42;p4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Google Shape;43;p4"/>
            <p:cNvSpPr>
              <a:spLocks/>
            </p:cNvSpPr>
            <p:nvPr/>
          </p:nvSpPr>
          <p:spPr bwMode="auto">
            <a:xfrm rot="1122035">
              <a:off x="7250084" y="42290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Google Shape;44;p4"/>
            <p:cNvSpPr>
              <a:spLocks/>
            </p:cNvSpPr>
            <p:nvPr/>
          </p:nvSpPr>
          <p:spPr bwMode="auto">
            <a:xfrm rot="621898" flipH="1">
              <a:off x="7427251" y="895386"/>
              <a:ext cx="266329" cy="172376"/>
            </a:xfrm>
            <a:custGeom>
              <a:avLst/>
              <a:gdLst>
                <a:gd name="T0" fmla="*/ 6575 w 5387"/>
                <a:gd name="T1" fmla="*/ 692 h 3487"/>
                <a:gd name="T2" fmla="*/ 265291 w 5387"/>
                <a:gd name="T3" fmla="*/ 168224 h 3487"/>
                <a:gd name="T4" fmla="*/ 92847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Google Shape;45;p4"/>
            <p:cNvSpPr>
              <a:spLocks/>
            </p:cNvSpPr>
            <p:nvPr/>
          </p:nvSpPr>
          <p:spPr bwMode="auto">
            <a:xfrm rot="20128802" flipH="1">
              <a:off x="8618273" y="528419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Google Shape;46;p4"/>
            <p:cNvSpPr>
              <a:spLocks/>
            </p:cNvSpPr>
            <p:nvPr/>
          </p:nvSpPr>
          <p:spPr bwMode="auto">
            <a:xfrm rot="14295065" flipH="1">
              <a:off x="8085133" y="1354816"/>
              <a:ext cx="266305" cy="172403"/>
            </a:xfrm>
            <a:custGeom>
              <a:avLst/>
              <a:gdLst>
                <a:gd name="T0" fmla="*/ 6575 w 5387"/>
                <a:gd name="T1" fmla="*/ 692 h 3487"/>
                <a:gd name="T2" fmla="*/ 265267 w 5387"/>
                <a:gd name="T3" fmla="*/ 168250 h 3487"/>
                <a:gd name="T4" fmla="*/ 92838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481867"/>
            <a:ext cx="10290000" cy="474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112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52;p5"/>
          <p:cNvGrpSpPr>
            <a:grpSpLocks/>
          </p:cNvGrpSpPr>
          <p:nvPr/>
        </p:nvGrpSpPr>
        <p:grpSpPr bwMode="auto">
          <a:xfrm>
            <a:off x="4724400" y="1787525"/>
            <a:ext cx="2743200" cy="971550"/>
            <a:chOff x="3612882" y="1108137"/>
            <a:chExt cx="2058298" cy="729717"/>
          </a:xfrm>
        </p:grpSpPr>
        <p:grpSp>
          <p:nvGrpSpPr>
            <p:cNvPr id="7" name="Google Shape;53;p5"/>
            <p:cNvGrpSpPr>
              <a:grpSpLocks/>
            </p:cNvGrpSpPr>
            <p:nvPr/>
          </p:nvGrpSpPr>
          <p:grpSpPr bwMode="auto">
            <a:xfrm>
              <a:off x="3612882" y="1331126"/>
              <a:ext cx="238125" cy="210251"/>
              <a:chOff x="2571064" y="1734582"/>
              <a:chExt cx="238125" cy="210251"/>
            </a:xfrm>
          </p:grpSpPr>
          <p:sp>
            <p:nvSpPr>
              <p:cNvPr id="15" name="Google Shape;54;p5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55;p5"/>
              <p:cNvSpPr/>
              <p:nvPr/>
            </p:nvSpPr>
            <p:spPr>
              <a:xfrm>
                <a:off x="2615533" y="1740524"/>
                <a:ext cx="127055" cy="197929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56;p5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57;p5"/>
            <p:cNvGrpSpPr>
              <a:grpSpLocks/>
            </p:cNvGrpSpPr>
            <p:nvPr/>
          </p:nvGrpSpPr>
          <p:grpSpPr bwMode="auto">
            <a:xfrm rot="5111584" flipH="1">
              <a:off x="4339839" y="1295723"/>
              <a:ext cx="345749" cy="281063"/>
              <a:chOff x="4045279" y="974526"/>
              <a:chExt cx="345743" cy="281058"/>
            </a:xfrm>
          </p:grpSpPr>
          <p:sp>
            <p:nvSpPr>
              <p:cNvPr id="13" name="Google Shape;58;p5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59;p5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60;p5"/>
            <p:cNvSpPr/>
            <p:nvPr/>
          </p:nvSpPr>
          <p:spPr>
            <a:xfrm rot="1122035">
              <a:off x="5332895" y="1374031"/>
              <a:ext cx="309697" cy="233700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Google Shape;61;p5"/>
            <p:cNvSpPr>
              <a:spLocks/>
            </p:cNvSpPr>
            <p:nvPr/>
          </p:nvSpPr>
          <p:spPr bwMode="auto">
            <a:xfrm rot="189054" flipH="1">
              <a:off x="4795245" y="1658287"/>
              <a:ext cx="266332" cy="172378"/>
            </a:xfrm>
            <a:custGeom>
              <a:avLst/>
              <a:gdLst>
                <a:gd name="T0" fmla="*/ 6575 w 5387"/>
                <a:gd name="T1" fmla="*/ 692 h 3487"/>
                <a:gd name="T2" fmla="*/ 265294 w 5387"/>
                <a:gd name="T3" fmla="*/ 168226 h 3487"/>
                <a:gd name="T4" fmla="*/ 92848 w 5387"/>
                <a:gd name="T5" fmla="*/ 11157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Google Shape;62;p5"/>
            <p:cNvSpPr>
              <a:spLocks/>
            </p:cNvSpPr>
            <p:nvPr/>
          </p:nvSpPr>
          <p:spPr bwMode="auto">
            <a:xfrm rot="3523184" flipH="1">
              <a:off x="4866195" y="1180517"/>
              <a:ext cx="266328" cy="172393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40 h 3487"/>
                <a:gd name="T4" fmla="*/ 92846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63;p5"/>
            <p:cNvSpPr>
              <a:spLocks/>
            </p:cNvSpPr>
            <p:nvPr/>
          </p:nvSpPr>
          <p:spPr bwMode="auto">
            <a:xfrm rot="11092604" flipH="1">
              <a:off x="3983674" y="1618759"/>
              <a:ext cx="266301" cy="172412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9 h 3487"/>
                <a:gd name="T4" fmla="*/ 92837 w 5387"/>
                <a:gd name="T5" fmla="*/ 111596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oogle Shape;64;p5"/>
          <p:cNvGrpSpPr>
            <a:grpSpLocks/>
          </p:cNvGrpSpPr>
          <p:nvPr/>
        </p:nvGrpSpPr>
        <p:grpSpPr bwMode="auto">
          <a:xfrm rot="21273270">
            <a:off x="2002367" y="1592264"/>
            <a:ext cx="643467" cy="1119187"/>
            <a:chOff x="1488557" y="1194076"/>
            <a:chExt cx="483315" cy="839202"/>
          </a:xfrm>
        </p:grpSpPr>
        <p:sp>
          <p:nvSpPr>
            <p:cNvPr id="19" name="Google Shape;65;p5"/>
            <p:cNvSpPr>
              <a:spLocks/>
            </p:cNvSpPr>
            <p:nvPr/>
          </p:nvSpPr>
          <p:spPr bwMode="auto">
            <a:xfrm rot="-4139133">
              <a:off x="1588853" y="1793803"/>
              <a:ext cx="264202" cy="170999"/>
            </a:xfrm>
            <a:custGeom>
              <a:avLst/>
              <a:gdLst>
                <a:gd name="T0" fmla="*/ 6523 w 5387"/>
                <a:gd name="T1" fmla="*/ 687 h 3487"/>
                <a:gd name="T2" fmla="*/ 263172 w 5387"/>
                <a:gd name="T3" fmla="*/ 166880 h 3487"/>
                <a:gd name="T4" fmla="*/ 92105 w 5387"/>
                <a:gd name="T5" fmla="*/ 110681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Google Shape;66;p5"/>
            <p:cNvSpPr>
              <a:spLocks/>
            </p:cNvSpPr>
            <p:nvPr/>
          </p:nvSpPr>
          <p:spPr bwMode="auto">
            <a:xfrm rot="-2045900">
              <a:off x="1513774" y="1643694"/>
              <a:ext cx="264202" cy="171008"/>
            </a:xfrm>
            <a:custGeom>
              <a:avLst/>
              <a:gdLst>
                <a:gd name="T0" fmla="*/ 6523 w 5387"/>
                <a:gd name="T1" fmla="*/ 687 h 3487"/>
                <a:gd name="T2" fmla="*/ 263172 w 5387"/>
                <a:gd name="T3" fmla="*/ 166889 h 3487"/>
                <a:gd name="T4" fmla="*/ 92105 w 5387"/>
                <a:gd name="T5" fmla="*/ 110687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Google Shape;67;p5"/>
            <p:cNvSpPr>
              <a:spLocks/>
            </p:cNvSpPr>
            <p:nvPr/>
          </p:nvSpPr>
          <p:spPr bwMode="auto">
            <a:xfrm rot="-123225">
              <a:off x="1554179" y="1472473"/>
              <a:ext cx="264187" cy="171025"/>
            </a:xfrm>
            <a:custGeom>
              <a:avLst/>
              <a:gdLst>
                <a:gd name="T0" fmla="*/ 6523 w 5387"/>
                <a:gd name="T1" fmla="*/ 687 h 3487"/>
                <a:gd name="T2" fmla="*/ 263157 w 5387"/>
                <a:gd name="T3" fmla="*/ 166905 h 3487"/>
                <a:gd name="T4" fmla="*/ 92100 w 5387"/>
                <a:gd name="T5" fmla="*/ 110698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2" name="Google Shape;68;p5"/>
            <p:cNvGrpSpPr>
              <a:grpSpLocks/>
            </p:cNvGrpSpPr>
            <p:nvPr/>
          </p:nvGrpSpPr>
          <p:grpSpPr bwMode="auto">
            <a:xfrm>
              <a:off x="1626129" y="1194076"/>
              <a:ext cx="345743" cy="281058"/>
              <a:chOff x="4045279" y="974526"/>
              <a:chExt cx="345743" cy="281058"/>
            </a:xfrm>
          </p:grpSpPr>
          <p:sp>
            <p:nvSpPr>
              <p:cNvPr id="23" name="Google Shape;69;p5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70;p5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" name="Google Shape;71;p5"/>
          <p:cNvGrpSpPr>
            <a:grpSpLocks/>
          </p:cNvGrpSpPr>
          <p:nvPr/>
        </p:nvGrpSpPr>
        <p:grpSpPr bwMode="auto">
          <a:xfrm>
            <a:off x="9675284" y="1671638"/>
            <a:ext cx="567267" cy="944562"/>
            <a:chOff x="7243811" y="1234093"/>
            <a:chExt cx="425444" cy="708168"/>
          </a:xfrm>
        </p:grpSpPr>
        <p:sp>
          <p:nvSpPr>
            <p:cNvPr id="26" name="Google Shape;72;p5"/>
            <p:cNvSpPr>
              <a:spLocks/>
            </p:cNvSpPr>
            <p:nvPr/>
          </p:nvSpPr>
          <p:spPr bwMode="auto">
            <a:xfrm rot="8987225">
              <a:off x="7379974" y="1598975"/>
              <a:ext cx="264204" cy="171017"/>
            </a:xfrm>
            <a:custGeom>
              <a:avLst/>
              <a:gdLst>
                <a:gd name="T0" fmla="*/ 6523 w 5387"/>
                <a:gd name="T1" fmla="*/ 687 h 3487"/>
                <a:gd name="T2" fmla="*/ 263174 w 5387"/>
                <a:gd name="T3" fmla="*/ 166897 h 3487"/>
                <a:gd name="T4" fmla="*/ 92106 w 5387"/>
                <a:gd name="T5" fmla="*/ 110693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7" name="Google Shape;73;p5"/>
            <p:cNvSpPr>
              <a:spLocks/>
            </p:cNvSpPr>
            <p:nvPr/>
          </p:nvSpPr>
          <p:spPr bwMode="auto">
            <a:xfrm rot="-10689929">
              <a:off x="7328068" y="1767047"/>
              <a:ext cx="264193" cy="171029"/>
            </a:xfrm>
            <a:custGeom>
              <a:avLst/>
              <a:gdLst>
                <a:gd name="T0" fmla="*/ 6523 w 5387"/>
                <a:gd name="T1" fmla="*/ 687 h 3487"/>
                <a:gd name="T2" fmla="*/ 263163 w 5387"/>
                <a:gd name="T3" fmla="*/ 166909 h 3487"/>
                <a:gd name="T4" fmla="*/ 92102 w 5387"/>
                <a:gd name="T5" fmla="*/ 110700 h 3487"/>
                <a:gd name="T6" fmla="*/ 6523 w 5387"/>
                <a:gd name="T7" fmla="*/ 687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8" name="Google Shape;74;p5"/>
            <p:cNvSpPr>
              <a:spLocks/>
            </p:cNvSpPr>
            <p:nvPr/>
          </p:nvSpPr>
          <p:spPr bwMode="auto">
            <a:xfrm rot="1122035">
              <a:off x="7273028" y="1277498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518367" y="3349167"/>
            <a:ext cx="4007600" cy="8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518351" y="4116137"/>
            <a:ext cx="4007600" cy="16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2"/>
          </p:nvPr>
        </p:nvSpPr>
        <p:spPr>
          <a:xfrm>
            <a:off x="6666033" y="3349167"/>
            <a:ext cx="4007600" cy="8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6666049" y="4116137"/>
            <a:ext cx="4007600" cy="16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68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7;p6"/>
          <p:cNvGrpSpPr>
            <a:grpSpLocks/>
          </p:cNvGrpSpPr>
          <p:nvPr/>
        </p:nvGrpSpPr>
        <p:grpSpPr bwMode="auto">
          <a:xfrm>
            <a:off x="281517" y="242888"/>
            <a:ext cx="11910483" cy="6399212"/>
            <a:chOff x="210662" y="182660"/>
            <a:chExt cx="8933338" cy="4798826"/>
          </a:xfrm>
        </p:grpSpPr>
        <p:sp>
          <p:nvSpPr>
            <p:cNvPr id="4" name="Google Shape;78;p6"/>
            <p:cNvSpPr>
              <a:spLocks/>
            </p:cNvSpPr>
            <p:nvPr/>
          </p:nvSpPr>
          <p:spPr bwMode="auto">
            <a:xfrm rot="-2019277">
              <a:off x="496751" y="4682177"/>
              <a:ext cx="309173" cy="233180"/>
            </a:xfrm>
            <a:custGeom>
              <a:avLst/>
              <a:gdLst>
                <a:gd name="T0" fmla="*/ 232113 w 39411"/>
                <a:gd name="T1" fmla="*/ 8 h 29724"/>
                <a:gd name="T2" fmla="*/ 161604 w 39411"/>
                <a:gd name="T3" fmla="*/ 46253 h 29724"/>
                <a:gd name="T4" fmla="*/ 100022 w 39411"/>
                <a:gd name="T5" fmla="*/ 9100 h 29724"/>
                <a:gd name="T6" fmla="*/ 33992 w 39411"/>
                <a:gd name="T7" fmla="*/ 122458 h 29724"/>
                <a:gd name="T8" fmla="*/ 161423 w 39411"/>
                <a:gd name="T9" fmla="*/ 233180 h 29724"/>
                <a:gd name="T10" fmla="*/ 303234 w 39411"/>
                <a:gd name="T11" fmla="*/ 59550 h 29724"/>
                <a:gd name="T12" fmla="*/ 232113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Google Shape;79;p6"/>
            <p:cNvSpPr>
              <a:spLocks/>
            </p:cNvSpPr>
            <p:nvPr/>
          </p:nvSpPr>
          <p:spPr bwMode="auto">
            <a:xfrm rot="15099895" flipH="1">
              <a:off x="201196" y="437634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Google Shape;80;p6"/>
            <p:cNvSpPr>
              <a:spLocks/>
            </p:cNvSpPr>
            <p:nvPr/>
          </p:nvSpPr>
          <p:spPr bwMode="auto">
            <a:xfrm rot="2040160" flipH="1">
              <a:off x="7415561" y="302105"/>
              <a:ext cx="266325" cy="172394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41 h 3487"/>
                <a:gd name="T4" fmla="*/ 92845 w 5387"/>
                <a:gd name="T5" fmla="*/ 11158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Google Shape;81;p6"/>
            <p:cNvSpPr>
              <a:spLocks/>
            </p:cNvSpPr>
            <p:nvPr/>
          </p:nvSpPr>
          <p:spPr bwMode="auto">
            <a:xfrm rot="7329537" flipH="1">
              <a:off x="8866993" y="803417"/>
              <a:ext cx="266304" cy="172408"/>
            </a:xfrm>
            <a:custGeom>
              <a:avLst/>
              <a:gdLst>
                <a:gd name="T0" fmla="*/ 6575 w 5387"/>
                <a:gd name="T1" fmla="*/ 692 h 3487"/>
                <a:gd name="T2" fmla="*/ 265266 w 5387"/>
                <a:gd name="T3" fmla="*/ 168255 h 3487"/>
                <a:gd name="T4" fmla="*/ 92838 w 5387"/>
                <a:gd name="T5" fmla="*/ 11159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8" name="Google Shape;82;p6"/>
            <p:cNvGrpSpPr>
              <a:grpSpLocks/>
            </p:cNvGrpSpPr>
            <p:nvPr/>
          </p:nvGrpSpPr>
          <p:grpSpPr bwMode="auto">
            <a:xfrm rot="-2700000">
              <a:off x="7954219" y="297884"/>
              <a:ext cx="662106" cy="1322566"/>
              <a:chOff x="6933061" y="1619764"/>
              <a:chExt cx="662112" cy="1322579"/>
            </a:xfrm>
          </p:grpSpPr>
          <p:sp>
            <p:nvSpPr>
              <p:cNvPr id="13" name="Google Shape;83;p6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84;p6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85;p6"/>
              <p:cNvSpPr/>
              <p:nvPr/>
            </p:nvSpPr>
            <p:spPr>
              <a:xfrm>
                <a:off x="7211677" y="2184071"/>
                <a:ext cx="263541" cy="108334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86;p6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87;p6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88;p6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89;p6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90;p6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1" name="Google Shape;91;p6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2" name="Google Shape;92;p6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93;p6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94;p6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95;p6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96;p6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97;p6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98;p6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99;p6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100;p6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101;p6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102;p6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103;p6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104;p6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105;p6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106;p6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107;p6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oogle Shape;108;p6"/>
            <p:cNvGrpSpPr>
              <a:grpSpLocks/>
            </p:cNvGrpSpPr>
            <p:nvPr/>
          </p:nvGrpSpPr>
          <p:grpSpPr bwMode="auto">
            <a:xfrm rot="-2700000">
              <a:off x="8549550" y="252087"/>
              <a:ext cx="309212" cy="272428"/>
              <a:chOff x="3890683" y="1390057"/>
              <a:chExt cx="309215" cy="272430"/>
            </a:xfrm>
          </p:grpSpPr>
          <p:sp>
            <p:nvSpPr>
              <p:cNvPr id="10" name="Google Shape;109;p6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110;p6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111;p6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095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6;p8"/>
          <p:cNvSpPr/>
          <p:nvPr/>
        </p:nvSpPr>
        <p:spPr>
          <a:xfrm>
            <a:off x="3166534" y="500064"/>
            <a:ext cx="5858933" cy="58578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" name="Google Shape;127;p8"/>
          <p:cNvGrpSpPr>
            <a:grpSpLocks/>
          </p:cNvGrpSpPr>
          <p:nvPr/>
        </p:nvGrpSpPr>
        <p:grpSpPr bwMode="auto">
          <a:xfrm>
            <a:off x="211667" y="231775"/>
            <a:ext cx="11768667" cy="6394450"/>
            <a:chOff x="158482" y="174028"/>
            <a:chExt cx="8827036" cy="4795443"/>
          </a:xfrm>
        </p:grpSpPr>
        <p:grpSp>
          <p:nvGrpSpPr>
            <p:cNvPr id="5" name="Google Shape;128;p8"/>
            <p:cNvGrpSpPr>
              <a:grpSpLocks/>
            </p:cNvGrpSpPr>
            <p:nvPr/>
          </p:nvGrpSpPr>
          <p:grpSpPr bwMode="auto">
            <a:xfrm>
              <a:off x="158482" y="174028"/>
              <a:ext cx="8827036" cy="4795443"/>
              <a:chOff x="137377" y="157106"/>
              <a:chExt cx="8827036" cy="4795443"/>
            </a:xfrm>
          </p:grpSpPr>
          <p:grpSp>
            <p:nvGrpSpPr>
              <p:cNvPr id="18" name="Google Shape;129;p8"/>
              <p:cNvGrpSpPr>
                <a:grpSpLocks/>
              </p:cNvGrpSpPr>
              <p:nvPr/>
            </p:nvGrpSpPr>
            <p:grpSpPr bwMode="auto">
              <a:xfrm>
                <a:off x="7197450" y="3173269"/>
                <a:ext cx="1766962" cy="1779281"/>
                <a:chOff x="7211225" y="2856519"/>
                <a:chExt cx="1766962" cy="1779281"/>
              </a:xfrm>
            </p:grpSpPr>
            <p:grpSp>
              <p:nvGrpSpPr>
                <p:cNvPr id="35" name="Google Shape;130;p8"/>
                <p:cNvGrpSpPr>
                  <a:grpSpLocks/>
                </p:cNvGrpSpPr>
                <p:nvPr/>
              </p:nvGrpSpPr>
              <p:grpSpPr bwMode="auto">
                <a:xfrm>
                  <a:off x="7845787" y="3346605"/>
                  <a:ext cx="1132401" cy="1124818"/>
                  <a:chOff x="2399528" y="668550"/>
                  <a:chExt cx="1132401" cy="1124818"/>
                </a:xfrm>
              </p:grpSpPr>
              <p:sp>
                <p:nvSpPr>
                  <p:cNvPr id="43" name="Google Shape;131;p8"/>
                  <p:cNvSpPr>
                    <a:spLocks/>
                  </p:cNvSpPr>
                  <p:nvPr/>
                </p:nvSpPr>
                <p:spPr bwMode="auto">
                  <a:xfrm>
                    <a:off x="2520187" y="668550"/>
                    <a:ext cx="68527" cy="64371"/>
                  </a:xfrm>
                  <a:custGeom>
                    <a:avLst/>
                    <a:gdLst>
                      <a:gd name="T0" fmla="*/ 26306 w 2407"/>
                      <a:gd name="T1" fmla="*/ 28 h 2261"/>
                      <a:gd name="T2" fmla="*/ 6548 w 2407"/>
                      <a:gd name="T3" fmla="*/ 4954 h 2261"/>
                      <a:gd name="T4" fmla="*/ 7203 w 2407"/>
                      <a:gd name="T5" fmla="*/ 59104 h 2261"/>
                      <a:gd name="T6" fmla="*/ 33367 w 2407"/>
                      <a:gd name="T7" fmla="*/ 64371 h 2261"/>
                      <a:gd name="T8" fmla="*/ 68527 w 2407"/>
                      <a:gd name="T9" fmla="*/ 32342 h 2261"/>
                      <a:gd name="T10" fmla="*/ 26306 w 2407"/>
                      <a:gd name="T11" fmla="*/ 28 h 22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407" h="2261" extrusionOk="0">
                        <a:moveTo>
                          <a:pt x="924" y="1"/>
                        </a:moveTo>
                        <a:cubicBezTo>
                          <a:pt x="594" y="1"/>
                          <a:pt x="316" y="73"/>
                          <a:pt x="230" y="174"/>
                        </a:cubicBezTo>
                        <a:cubicBezTo>
                          <a:pt x="70" y="357"/>
                          <a:pt x="1" y="1961"/>
                          <a:pt x="253" y="2076"/>
                        </a:cubicBezTo>
                        <a:cubicBezTo>
                          <a:pt x="596" y="2204"/>
                          <a:pt x="904" y="2261"/>
                          <a:pt x="1172" y="2261"/>
                        </a:cubicBezTo>
                        <a:cubicBezTo>
                          <a:pt x="1960" y="2261"/>
                          <a:pt x="2407" y="1769"/>
                          <a:pt x="2407" y="1136"/>
                        </a:cubicBezTo>
                        <a:cubicBezTo>
                          <a:pt x="2407" y="274"/>
                          <a:pt x="1567" y="1"/>
                          <a:pt x="924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Google Shape;132;p8"/>
                  <p:cNvSpPr>
                    <a:spLocks/>
                  </p:cNvSpPr>
                  <p:nvPr/>
                </p:nvSpPr>
                <p:spPr bwMode="auto">
                  <a:xfrm>
                    <a:off x="2575648" y="1086074"/>
                    <a:ext cx="186564" cy="140841"/>
                  </a:xfrm>
                  <a:custGeom>
                    <a:avLst/>
                    <a:gdLst>
                      <a:gd name="T0" fmla="*/ 93296 w 6553"/>
                      <a:gd name="T1" fmla="*/ 28 h 4947"/>
                      <a:gd name="T2" fmla="*/ 53495 w 6553"/>
                      <a:gd name="T3" fmla="*/ 996 h 4947"/>
                      <a:gd name="T4" fmla="*/ 2619 w 6553"/>
                      <a:gd name="T5" fmla="*/ 46662 h 4947"/>
                      <a:gd name="T6" fmla="*/ 37182 w 6553"/>
                      <a:gd name="T7" fmla="*/ 128855 h 4947"/>
                      <a:gd name="T8" fmla="*/ 85951 w 6553"/>
                      <a:gd name="T9" fmla="*/ 140841 h 4947"/>
                      <a:gd name="T10" fmla="*/ 93296 w 6553"/>
                      <a:gd name="T11" fmla="*/ 140585 h 4947"/>
                      <a:gd name="T12" fmla="*/ 100613 w 6553"/>
                      <a:gd name="T13" fmla="*/ 140841 h 4947"/>
                      <a:gd name="T14" fmla="*/ 149382 w 6553"/>
                      <a:gd name="T15" fmla="*/ 128855 h 4947"/>
                      <a:gd name="T16" fmla="*/ 184600 w 6553"/>
                      <a:gd name="T17" fmla="*/ 46662 h 4947"/>
                      <a:gd name="T18" fmla="*/ 133069 w 6553"/>
                      <a:gd name="T19" fmla="*/ 996 h 4947"/>
                      <a:gd name="T20" fmla="*/ 93296 w 6553"/>
                      <a:gd name="T21" fmla="*/ 28 h 49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553" h="4947" extrusionOk="0">
                        <a:moveTo>
                          <a:pt x="3277" y="1"/>
                        </a:moveTo>
                        <a:cubicBezTo>
                          <a:pt x="2807" y="1"/>
                          <a:pt x="2337" y="12"/>
                          <a:pt x="1879" y="35"/>
                        </a:cubicBezTo>
                        <a:cubicBezTo>
                          <a:pt x="825" y="81"/>
                          <a:pt x="161" y="356"/>
                          <a:pt x="92" y="1639"/>
                        </a:cubicBezTo>
                        <a:cubicBezTo>
                          <a:pt x="0" y="2738"/>
                          <a:pt x="321" y="3976"/>
                          <a:pt x="1306" y="4526"/>
                        </a:cubicBezTo>
                        <a:cubicBezTo>
                          <a:pt x="1827" y="4806"/>
                          <a:pt x="2419" y="4947"/>
                          <a:pt x="3019" y="4947"/>
                        </a:cubicBezTo>
                        <a:cubicBezTo>
                          <a:pt x="3105" y="4947"/>
                          <a:pt x="3191" y="4944"/>
                          <a:pt x="3277" y="4938"/>
                        </a:cubicBezTo>
                        <a:cubicBezTo>
                          <a:pt x="3363" y="4944"/>
                          <a:pt x="3448" y="4947"/>
                          <a:pt x="3534" y="4947"/>
                        </a:cubicBezTo>
                        <a:cubicBezTo>
                          <a:pt x="4134" y="4947"/>
                          <a:pt x="4726" y="4806"/>
                          <a:pt x="5247" y="4526"/>
                        </a:cubicBezTo>
                        <a:cubicBezTo>
                          <a:pt x="6232" y="3976"/>
                          <a:pt x="6553" y="2738"/>
                          <a:pt x="6484" y="1639"/>
                        </a:cubicBezTo>
                        <a:cubicBezTo>
                          <a:pt x="6393" y="356"/>
                          <a:pt x="5728" y="81"/>
                          <a:pt x="4674" y="35"/>
                        </a:cubicBezTo>
                        <a:cubicBezTo>
                          <a:pt x="4216" y="12"/>
                          <a:pt x="3746" y="1"/>
                          <a:pt x="3277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Google Shape;133;p8"/>
                  <p:cNvSpPr>
                    <a:spLocks/>
                  </p:cNvSpPr>
                  <p:nvPr/>
                </p:nvSpPr>
                <p:spPr bwMode="auto">
                  <a:xfrm>
                    <a:off x="2640874" y="1225353"/>
                    <a:ext cx="891054" cy="558382"/>
                  </a:xfrm>
                  <a:custGeom>
                    <a:avLst/>
                    <a:gdLst>
                      <a:gd name="T0" fmla="*/ 4584 w 31298"/>
                      <a:gd name="T1" fmla="*/ 0 h 19613"/>
                      <a:gd name="T2" fmla="*/ 4584 w 31298"/>
                      <a:gd name="T3" fmla="*/ 0 h 19613"/>
                      <a:gd name="T4" fmla="*/ 58079 w 31298"/>
                      <a:gd name="T5" fmla="*/ 152628 h 19613"/>
                      <a:gd name="T6" fmla="*/ 239888 w 31298"/>
                      <a:gd name="T7" fmla="*/ 229639 h 19613"/>
                      <a:gd name="T8" fmla="*/ 290935 w 31298"/>
                      <a:gd name="T9" fmla="*/ 224400 h 19613"/>
                      <a:gd name="T10" fmla="*/ 411591 w 31298"/>
                      <a:gd name="T11" fmla="*/ 189155 h 19613"/>
                      <a:gd name="T12" fmla="*/ 607294 w 31298"/>
                      <a:gd name="T13" fmla="*/ 146763 h 19613"/>
                      <a:gd name="T14" fmla="*/ 617941 w 31298"/>
                      <a:gd name="T15" fmla="*/ 146535 h 19613"/>
                      <a:gd name="T16" fmla="*/ 807551 w 31298"/>
                      <a:gd name="T17" fmla="*/ 232230 h 19613"/>
                      <a:gd name="T18" fmla="*/ 853844 w 31298"/>
                      <a:gd name="T19" fmla="*/ 388758 h 19613"/>
                      <a:gd name="T20" fmla="*/ 766441 w 31298"/>
                      <a:gd name="T21" fmla="*/ 508132 h 19613"/>
                      <a:gd name="T22" fmla="*/ 685131 w 31298"/>
                      <a:gd name="T23" fmla="*/ 525186 h 19613"/>
                      <a:gd name="T24" fmla="*/ 607948 w 31298"/>
                      <a:gd name="T25" fmla="*/ 509442 h 19613"/>
                      <a:gd name="T26" fmla="*/ 597500 w 31298"/>
                      <a:gd name="T27" fmla="*/ 526410 h 19613"/>
                      <a:gd name="T28" fmla="*/ 589671 w 31298"/>
                      <a:gd name="T29" fmla="*/ 536830 h 19613"/>
                      <a:gd name="T30" fmla="*/ 687522 w 31298"/>
                      <a:gd name="T31" fmla="*/ 558354 h 19613"/>
                      <a:gd name="T32" fmla="*/ 777544 w 31298"/>
                      <a:gd name="T33" fmla="*/ 538795 h 19613"/>
                      <a:gd name="T34" fmla="*/ 883851 w 31298"/>
                      <a:gd name="T35" fmla="*/ 392032 h 19613"/>
                      <a:gd name="T36" fmla="*/ 829075 w 31298"/>
                      <a:gd name="T37" fmla="*/ 210052 h 19613"/>
                      <a:gd name="T38" fmla="*/ 617457 w 31298"/>
                      <a:gd name="T39" fmla="*/ 113282 h 19613"/>
                      <a:gd name="T40" fmla="*/ 606639 w 31298"/>
                      <a:gd name="T41" fmla="*/ 113510 h 19613"/>
                      <a:gd name="T42" fmla="*/ 403135 w 31298"/>
                      <a:gd name="T43" fmla="*/ 157211 h 19613"/>
                      <a:gd name="T44" fmla="*/ 285070 w 31298"/>
                      <a:gd name="T45" fmla="*/ 191774 h 19613"/>
                      <a:gd name="T46" fmla="*/ 239632 w 31298"/>
                      <a:gd name="T47" fmla="*/ 196471 h 19613"/>
                      <a:gd name="T48" fmla="*/ 79602 w 31298"/>
                      <a:gd name="T49" fmla="*/ 129168 h 19613"/>
                      <a:gd name="T50" fmla="*/ 34591 w 31298"/>
                      <a:gd name="T51" fmla="*/ 1310 h 19613"/>
                      <a:gd name="T52" fmla="*/ 28071 w 31298"/>
                      <a:gd name="T53" fmla="*/ 1310 h 19613"/>
                      <a:gd name="T54" fmla="*/ 4584 w 31298"/>
                      <a:gd name="T55" fmla="*/ 0 h 19613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1298" h="19613" extrusionOk="0">
                        <a:moveTo>
                          <a:pt x="161" y="0"/>
                        </a:moveTo>
                        <a:lnTo>
                          <a:pt x="161" y="0"/>
                        </a:lnTo>
                        <a:cubicBezTo>
                          <a:pt x="0" y="1970"/>
                          <a:pt x="688" y="3918"/>
                          <a:pt x="2040" y="5361"/>
                        </a:cubicBezTo>
                        <a:cubicBezTo>
                          <a:pt x="3744" y="7102"/>
                          <a:pt x="6048" y="8066"/>
                          <a:pt x="8426" y="8066"/>
                        </a:cubicBezTo>
                        <a:cubicBezTo>
                          <a:pt x="9022" y="8066"/>
                          <a:pt x="9622" y="8005"/>
                          <a:pt x="10219" y="7882"/>
                        </a:cubicBezTo>
                        <a:cubicBezTo>
                          <a:pt x="11662" y="7561"/>
                          <a:pt x="13083" y="7148"/>
                          <a:pt x="14457" y="6644"/>
                        </a:cubicBezTo>
                        <a:cubicBezTo>
                          <a:pt x="16680" y="5911"/>
                          <a:pt x="18765" y="5224"/>
                          <a:pt x="21331" y="5155"/>
                        </a:cubicBezTo>
                        <a:cubicBezTo>
                          <a:pt x="21456" y="5150"/>
                          <a:pt x="21581" y="5147"/>
                          <a:pt x="21705" y="5147"/>
                        </a:cubicBezTo>
                        <a:cubicBezTo>
                          <a:pt x="24251" y="5147"/>
                          <a:pt x="26683" y="6256"/>
                          <a:pt x="28365" y="8157"/>
                        </a:cubicBezTo>
                        <a:cubicBezTo>
                          <a:pt x="29648" y="9692"/>
                          <a:pt x="30220" y="11662"/>
                          <a:pt x="29991" y="13655"/>
                        </a:cubicBezTo>
                        <a:cubicBezTo>
                          <a:pt x="29831" y="15511"/>
                          <a:pt x="28640" y="17115"/>
                          <a:pt x="26921" y="17848"/>
                        </a:cubicBezTo>
                        <a:cubicBezTo>
                          <a:pt x="26008" y="18246"/>
                          <a:pt x="25034" y="18447"/>
                          <a:pt x="24065" y="18447"/>
                        </a:cubicBezTo>
                        <a:cubicBezTo>
                          <a:pt x="23139" y="18447"/>
                          <a:pt x="22216" y="18263"/>
                          <a:pt x="21354" y="17894"/>
                        </a:cubicBezTo>
                        <a:cubicBezTo>
                          <a:pt x="21239" y="18100"/>
                          <a:pt x="21125" y="18306"/>
                          <a:pt x="20987" y="18490"/>
                        </a:cubicBezTo>
                        <a:cubicBezTo>
                          <a:pt x="20896" y="18627"/>
                          <a:pt x="20804" y="18742"/>
                          <a:pt x="20712" y="18856"/>
                        </a:cubicBezTo>
                        <a:cubicBezTo>
                          <a:pt x="21789" y="19337"/>
                          <a:pt x="22958" y="19589"/>
                          <a:pt x="24149" y="19612"/>
                        </a:cubicBezTo>
                        <a:cubicBezTo>
                          <a:pt x="25226" y="19612"/>
                          <a:pt x="26326" y="19360"/>
                          <a:pt x="27311" y="18925"/>
                        </a:cubicBezTo>
                        <a:cubicBezTo>
                          <a:pt x="29396" y="18008"/>
                          <a:pt x="30839" y="16038"/>
                          <a:pt x="31045" y="13770"/>
                        </a:cubicBezTo>
                        <a:cubicBezTo>
                          <a:pt x="31297" y="11456"/>
                          <a:pt x="30610" y="9142"/>
                          <a:pt x="29121" y="7378"/>
                        </a:cubicBezTo>
                        <a:cubicBezTo>
                          <a:pt x="27234" y="5206"/>
                          <a:pt x="24529" y="3979"/>
                          <a:pt x="21688" y="3979"/>
                        </a:cubicBezTo>
                        <a:cubicBezTo>
                          <a:pt x="21561" y="3979"/>
                          <a:pt x="21435" y="3982"/>
                          <a:pt x="21308" y="3987"/>
                        </a:cubicBezTo>
                        <a:cubicBezTo>
                          <a:pt x="18582" y="4055"/>
                          <a:pt x="16428" y="4766"/>
                          <a:pt x="14160" y="5522"/>
                        </a:cubicBezTo>
                        <a:cubicBezTo>
                          <a:pt x="12808" y="6003"/>
                          <a:pt x="11410" y="6415"/>
                          <a:pt x="10013" y="6736"/>
                        </a:cubicBezTo>
                        <a:cubicBezTo>
                          <a:pt x="9481" y="6847"/>
                          <a:pt x="8947" y="6901"/>
                          <a:pt x="8417" y="6901"/>
                        </a:cubicBezTo>
                        <a:cubicBezTo>
                          <a:pt x="6321" y="6901"/>
                          <a:pt x="4295" y="6055"/>
                          <a:pt x="2796" y="4537"/>
                        </a:cubicBezTo>
                        <a:cubicBezTo>
                          <a:pt x="1650" y="3322"/>
                          <a:pt x="1077" y="1696"/>
                          <a:pt x="1215" y="46"/>
                        </a:cubicBezTo>
                        <a:lnTo>
                          <a:pt x="986" y="46"/>
                        </a:lnTo>
                        <a:cubicBezTo>
                          <a:pt x="711" y="46"/>
                          <a:pt x="436" y="46"/>
                          <a:pt x="161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Google Shape;134;p8"/>
                  <p:cNvSpPr>
                    <a:spLocks/>
                  </p:cNvSpPr>
                  <p:nvPr/>
                </p:nvSpPr>
                <p:spPr bwMode="auto">
                  <a:xfrm>
                    <a:off x="3023037" y="1560284"/>
                    <a:ext cx="261041" cy="233084"/>
                  </a:xfrm>
                  <a:custGeom>
                    <a:avLst/>
                    <a:gdLst>
                      <a:gd name="T0" fmla="*/ 129766 w 9169"/>
                      <a:gd name="T1" fmla="*/ 0 h 8187"/>
                      <a:gd name="T2" fmla="*/ 13153 w 9169"/>
                      <a:gd name="T3" fmla="*/ 101467 h 8187"/>
                      <a:gd name="T4" fmla="*/ 131246 w 9169"/>
                      <a:gd name="T5" fmla="*/ 233084 h 8187"/>
                      <a:gd name="T6" fmla="*/ 215347 w 9169"/>
                      <a:gd name="T7" fmla="*/ 191489 h 8187"/>
                      <a:gd name="T8" fmla="*/ 151432 w 9169"/>
                      <a:gd name="T9" fmla="*/ 1651 h 8187"/>
                      <a:gd name="T10" fmla="*/ 129766 w 9169"/>
                      <a:gd name="T11" fmla="*/ 0 h 81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9169" h="8187" extrusionOk="0">
                        <a:moveTo>
                          <a:pt x="4558" y="0"/>
                        </a:moveTo>
                        <a:cubicBezTo>
                          <a:pt x="2790" y="0"/>
                          <a:pt x="902" y="944"/>
                          <a:pt x="462" y="3564"/>
                        </a:cubicBezTo>
                        <a:cubicBezTo>
                          <a:pt x="1" y="6328"/>
                          <a:pt x="2341" y="8187"/>
                          <a:pt x="4610" y="8187"/>
                        </a:cubicBezTo>
                        <a:cubicBezTo>
                          <a:pt x="5725" y="8187"/>
                          <a:pt x="6824" y="7738"/>
                          <a:pt x="7564" y="6726"/>
                        </a:cubicBezTo>
                        <a:cubicBezTo>
                          <a:pt x="9168" y="4526"/>
                          <a:pt x="7908" y="494"/>
                          <a:pt x="5319" y="58"/>
                        </a:cubicBezTo>
                        <a:cubicBezTo>
                          <a:pt x="5071" y="20"/>
                          <a:pt x="4816" y="0"/>
                          <a:pt x="4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Google Shape;135;p8"/>
                  <p:cNvSpPr>
                    <a:spLocks/>
                  </p:cNvSpPr>
                  <p:nvPr/>
                </p:nvSpPr>
                <p:spPr bwMode="auto">
                  <a:xfrm>
                    <a:off x="3046041" y="1606947"/>
                    <a:ext cx="176713" cy="145026"/>
                  </a:xfrm>
                  <a:custGeom>
                    <a:avLst/>
                    <a:gdLst>
                      <a:gd name="T0" fmla="*/ 101638 w 6207"/>
                      <a:gd name="T1" fmla="*/ 28 h 5094"/>
                      <a:gd name="T2" fmla="*/ 44926 w 6207"/>
                      <a:gd name="T3" fmla="*/ 112855 h 5094"/>
                      <a:gd name="T4" fmla="*/ 113026 w 6207"/>
                      <a:gd name="T5" fmla="*/ 145026 h 5094"/>
                      <a:gd name="T6" fmla="*/ 117979 w 6207"/>
                      <a:gd name="T7" fmla="*/ 144827 h 5094"/>
                      <a:gd name="T8" fmla="*/ 170820 w 6207"/>
                      <a:gd name="T9" fmla="*/ 62634 h 5094"/>
                      <a:gd name="T10" fmla="*/ 101638 w 6207"/>
                      <a:gd name="T11" fmla="*/ 28 h 50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6207" h="5094" extrusionOk="0">
                        <a:moveTo>
                          <a:pt x="3570" y="1"/>
                        </a:moveTo>
                        <a:cubicBezTo>
                          <a:pt x="1801" y="1"/>
                          <a:pt x="0" y="1718"/>
                          <a:pt x="1578" y="3964"/>
                        </a:cubicBezTo>
                        <a:cubicBezTo>
                          <a:pt x="2110" y="4687"/>
                          <a:pt x="3194" y="5094"/>
                          <a:pt x="3970" y="5094"/>
                        </a:cubicBezTo>
                        <a:cubicBezTo>
                          <a:pt x="4030" y="5094"/>
                          <a:pt x="4088" y="5091"/>
                          <a:pt x="4144" y="5087"/>
                        </a:cubicBezTo>
                        <a:cubicBezTo>
                          <a:pt x="5267" y="4949"/>
                          <a:pt x="6206" y="3414"/>
                          <a:pt x="6000" y="2200"/>
                        </a:cubicBezTo>
                        <a:cubicBezTo>
                          <a:pt x="5722" y="643"/>
                          <a:pt x="4652" y="1"/>
                          <a:pt x="3570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Google Shape;136;p8"/>
                  <p:cNvSpPr>
                    <a:spLocks/>
                  </p:cNvSpPr>
                  <p:nvPr/>
                </p:nvSpPr>
                <p:spPr bwMode="auto">
                  <a:xfrm>
                    <a:off x="2749148" y="670514"/>
                    <a:ext cx="68527" cy="64456"/>
                  </a:xfrm>
                  <a:custGeom>
                    <a:avLst/>
                    <a:gdLst>
                      <a:gd name="T0" fmla="*/ 42221 w 2407"/>
                      <a:gd name="T1" fmla="*/ 28 h 2264"/>
                      <a:gd name="T2" fmla="*/ 28 w 2407"/>
                      <a:gd name="T3" fmla="*/ 32342 h 2264"/>
                      <a:gd name="T4" fmla="*/ 34790 w 2407"/>
                      <a:gd name="T5" fmla="*/ 64456 h 2264"/>
                      <a:gd name="T6" fmla="*/ 61324 w 2407"/>
                      <a:gd name="T7" fmla="*/ 59104 h 2264"/>
                      <a:gd name="T8" fmla="*/ 61979 w 2407"/>
                      <a:gd name="T9" fmla="*/ 4954 h 2264"/>
                      <a:gd name="T10" fmla="*/ 42221 w 2407"/>
                      <a:gd name="T11" fmla="*/ 28 h 226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407" h="2264" extrusionOk="0">
                        <a:moveTo>
                          <a:pt x="1483" y="1"/>
                        </a:moveTo>
                        <a:cubicBezTo>
                          <a:pt x="840" y="1"/>
                          <a:pt x="1" y="274"/>
                          <a:pt x="1" y="1136"/>
                        </a:cubicBezTo>
                        <a:cubicBezTo>
                          <a:pt x="1" y="1782"/>
                          <a:pt x="442" y="2264"/>
                          <a:pt x="1222" y="2264"/>
                        </a:cubicBezTo>
                        <a:cubicBezTo>
                          <a:pt x="1493" y="2264"/>
                          <a:pt x="1805" y="2206"/>
                          <a:pt x="2154" y="2076"/>
                        </a:cubicBezTo>
                        <a:cubicBezTo>
                          <a:pt x="2406" y="1961"/>
                          <a:pt x="2315" y="357"/>
                          <a:pt x="2177" y="174"/>
                        </a:cubicBezTo>
                        <a:cubicBezTo>
                          <a:pt x="2092" y="73"/>
                          <a:pt x="1813" y="1"/>
                          <a:pt x="1483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Google Shape;137;p8"/>
                  <p:cNvSpPr>
                    <a:spLocks/>
                  </p:cNvSpPr>
                  <p:nvPr/>
                </p:nvSpPr>
                <p:spPr bwMode="auto">
                  <a:xfrm>
                    <a:off x="2399528" y="684579"/>
                    <a:ext cx="181354" cy="460531"/>
                  </a:xfrm>
                  <a:custGeom>
                    <a:avLst/>
                    <a:gdLst>
                      <a:gd name="T0" fmla="*/ 123275 w 6370"/>
                      <a:gd name="T1" fmla="*/ 28 h 16176"/>
                      <a:gd name="T2" fmla="*/ 21523 w 6370"/>
                      <a:gd name="T3" fmla="*/ 56114 h 16176"/>
                      <a:gd name="T4" fmla="*/ 7174 w 6370"/>
                      <a:gd name="T5" fmla="*/ 131133 h 16176"/>
                      <a:gd name="T6" fmla="*/ 0 w 6370"/>
                      <a:gd name="T7" fmla="*/ 281141 h 16176"/>
                      <a:gd name="T8" fmla="*/ 36527 w 6370"/>
                      <a:gd name="T9" fmla="*/ 420104 h 16176"/>
                      <a:gd name="T10" fmla="*/ 177425 w 6370"/>
                      <a:gd name="T11" fmla="*/ 460531 h 16176"/>
                      <a:gd name="T12" fmla="*/ 177425 w 6370"/>
                      <a:gd name="T13" fmla="*/ 448147 h 16176"/>
                      <a:gd name="T14" fmla="*/ 181354 w 6370"/>
                      <a:gd name="T15" fmla="*/ 427904 h 16176"/>
                      <a:gd name="T16" fmla="*/ 57396 w 6370"/>
                      <a:gd name="T17" fmla="*/ 396616 h 16176"/>
                      <a:gd name="T18" fmla="*/ 58050 w 6370"/>
                      <a:gd name="T19" fmla="*/ 395961 h 16176"/>
                      <a:gd name="T20" fmla="*/ 33281 w 6370"/>
                      <a:gd name="T21" fmla="*/ 296145 h 16176"/>
                      <a:gd name="T22" fmla="*/ 35217 w 6370"/>
                      <a:gd name="T23" fmla="*/ 166350 h 16176"/>
                      <a:gd name="T24" fmla="*/ 50221 w 6370"/>
                      <a:gd name="T25" fmla="*/ 68499 h 16176"/>
                      <a:gd name="T26" fmla="*/ 115901 w 6370"/>
                      <a:gd name="T27" fmla="*/ 32854 h 16176"/>
                      <a:gd name="T28" fmla="*/ 123930 w 6370"/>
                      <a:gd name="T29" fmla="*/ 33281 h 16176"/>
                      <a:gd name="T30" fmla="*/ 123275 w 6370"/>
                      <a:gd name="T31" fmla="*/ 11103 h 16176"/>
                      <a:gd name="T32" fmla="*/ 123275 w 6370"/>
                      <a:gd name="T33" fmla="*/ 6548 h 16176"/>
                      <a:gd name="T34" fmla="*/ 123275 w 6370"/>
                      <a:gd name="T35" fmla="*/ 4584 h 16176"/>
                      <a:gd name="T36" fmla="*/ 123275 w 6370"/>
                      <a:gd name="T37" fmla="*/ 3274 h 16176"/>
                      <a:gd name="T38" fmla="*/ 123275 w 6370"/>
                      <a:gd name="T39" fmla="*/ 28 h 1617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370" h="16176" extrusionOk="0">
                        <a:moveTo>
                          <a:pt x="4330" y="1"/>
                        </a:moveTo>
                        <a:cubicBezTo>
                          <a:pt x="3070" y="161"/>
                          <a:pt x="1283" y="482"/>
                          <a:pt x="756" y="1971"/>
                        </a:cubicBezTo>
                        <a:cubicBezTo>
                          <a:pt x="481" y="2819"/>
                          <a:pt x="321" y="3712"/>
                          <a:pt x="252" y="4606"/>
                        </a:cubicBezTo>
                        <a:cubicBezTo>
                          <a:pt x="69" y="6370"/>
                          <a:pt x="0" y="8111"/>
                          <a:pt x="0" y="9875"/>
                        </a:cubicBezTo>
                        <a:cubicBezTo>
                          <a:pt x="0" y="11548"/>
                          <a:pt x="92" y="13518"/>
                          <a:pt x="1283" y="14756"/>
                        </a:cubicBezTo>
                        <a:cubicBezTo>
                          <a:pt x="2039" y="15580"/>
                          <a:pt x="4583" y="16039"/>
                          <a:pt x="6232" y="16176"/>
                        </a:cubicBezTo>
                        <a:lnTo>
                          <a:pt x="6232" y="15741"/>
                        </a:lnTo>
                        <a:cubicBezTo>
                          <a:pt x="6232" y="15489"/>
                          <a:pt x="6278" y="15260"/>
                          <a:pt x="6370" y="15030"/>
                        </a:cubicBezTo>
                        <a:cubicBezTo>
                          <a:pt x="4720" y="14893"/>
                          <a:pt x="2475" y="14412"/>
                          <a:pt x="2016" y="13931"/>
                        </a:cubicBezTo>
                        <a:lnTo>
                          <a:pt x="2039" y="13908"/>
                        </a:lnTo>
                        <a:cubicBezTo>
                          <a:pt x="1237" y="13083"/>
                          <a:pt x="1192" y="11548"/>
                          <a:pt x="1169" y="10402"/>
                        </a:cubicBezTo>
                        <a:cubicBezTo>
                          <a:pt x="1100" y="8867"/>
                          <a:pt x="1123" y="7355"/>
                          <a:pt x="1237" y="5843"/>
                        </a:cubicBezTo>
                        <a:cubicBezTo>
                          <a:pt x="1329" y="4720"/>
                          <a:pt x="1375" y="3460"/>
                          <a:pt x="1764" y="2406"/>
                        </a:cubicBezTo>
                        <a:cubicBezTo>
                          <a:pt x="2035" y="1657"/>
                          <a:pt x="3119" y="1154"/>
                          <a:pt x="4071" y="1154"/>
                        </a:cubicBezTo>
                        <a:cubicBezTo>
                          <a:pt x="4167" y="1154"/>
                          <a:pt x="4261" y="1159"/>
                          <a:pt x="4353" y="1169"/>
                        </a:cubicBezTo>
                        <a:cubicBezTo>
                          <a:pt x="4330" y="917"/>
                          <a:pt x="4330" y="665"/>
                          <a:pt x="4330" y="390"/>
                        </a:cubicBezTo>
                        <a:lnTo>
                          <a:pt x="4330" y="230"/>
                        </a:lnTo>
                        <a:cubicBezTo>
                          <a:pt x="4330" y="207"/>
                          <a:pt x="4330" y="184"/>
                          <a:pt x="4330" y="161"/>
                        </a:cubicBezTo>
                        <a:lnTo>
                          <a:pt x="4330" y="115"/>
                        </a:lnTo>
                        <a:lnTo>
                          <a:pt x="4330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Google Shape;138;p8"/>
                  <p:cNvSpPr>
                    <a:spLocks/>
                  </p:cNvSpPr>
                  <p:nvPr/>
                </p:nvSpPr>
                <p:spPr bwMode="auto">
                  <a:xfrm>
                    <a:off x="2755668" y="686544"/>
                    <a:ext cx="182037" cy="461186"/>
                  </a:xfrm>
                  <a:custGeom>
                    <a:avLst/>
                    <a:gdLst>
                      <a:gd name="T0" fmla="*/ 58079 w 6394"/>
                      <a:gd name="T1" fmla="*/ 0 h 16199"/>
                      <a:gd name="T2" fmla="*/ 58734 w 6394"/>
                      <a:gd name="T3" fmla="*/ 5238 h 16199"/>
                      <a:gd name="T4" fmla="*/ 58734 w 6394"/>
                      <a:gd name="T5" fmla="*/ 6520 h 16199"/>
                      <a:gd name="T6" fmla="*/ 58734 w 6394"/>
                      <a:gd name="T7" fmla="*/ 11758 h 16199"/>
                      <a:gd name="T8" fmla="*/ 58079 w 6394"/>
                      <a:gd name="T9" fmla="*/ 33936 h 16199"/>
                      <a:gd name="T10" fmla="*/ 67474 w 6394"/>
                      <a:gd name="T11" fmla="*/ 33310 h 16199"/>
                      <a:gd name="T12" fmla="*/ 131787 w 6394"/>
                      <a:gd name="T13" fmla="*/ 68499 h 16199"/>
                      <a:gd name="T14" fmla="*/ 146791 w 6394"/>
                      <a:gd name="T15" fmla="*/ 166350 h 16199"/>
                      <a:gd name="T16" fmla="*/ 149410 w 6394"/>
                      <a:gd name="T17" fmla="*/ 296145 h 16199"/>
                      <a:gd name="T18" fmla="*/ 123958 w 6394"/>
                      <a:gd name="T19" fmla="*/ 395961 h 16199"/>
                      <a:gd name="T20" fmla="*/ 123958 w 6394"/>
                      <a:gd name="T21" fmla="*/ 396588 h 16199"/>
                      <a:gd name="T22" fmla="*/ 28 w 6394"/>
                      <a:gd name="T23" fmla="*/ 428559 h 16199"/>
                      <a:gd name="T24" fmla="*/ 3929 w 6394"/>
                      <a:gd name="T25" fmla="*/ 448118 h 16199"/>
                      <a:gd name="T26" fmla="*/ 3929 w 6394"/>
                      <a:gd name="T27" fmla="*/ 461186 h 16199"/>
                      <a:gd name="T28" fmla="*/ 144827 w 6394"/>
                      <a:gd name="T29" fmla="*/ 420075 h 16199"/>
                      <a:gd name="T30" fmla="*/ 181354 w 6394"/>
                      <a:gd name="T31" fmla="*/ 281796 h 16199"/>
                      <a:gd name="T32" fmla="*/ 174179 w 6394"/>
                      <a:gd name="T33" fmla="*/ 131759 h 16199"/>
                      <a:gd name="T34" fmla="*/ 160485 w 6394"/>
                      <a:gd name="T35" fmla="*/ 56114 h 16199"/>
                      <a:gd name="T36" fmla="*/ 58079 w 6394"/>
                      <a:gd name="T37" fmla="*/ 0 h 1619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6394" h="16199" extrusionOk="0">
                        <a:moveTo>
                          <a:pt x="2040" y="0"/>
                        </a:moveTo>
                        <a:cubicBezTo>
                          <a:pt x="2040" y="69"/>
                          <a:pt x="2040" y="138"/>
                          <a:pt x="2063" y="184"/>
                        </a:cubicBezTo>
                        <a:cubicBezTo>
                          <a:pt x="2063" y="207"/>
                          <a:pt x="2063" y="207"/>
                          <a:pt x="2063" y="229"/>
                        </a:cubicBezTo>
                        <a:lnTo>
                          <a:pt x="2063" y="413"/>
                        </a:lnTo>
                        <a:cubicBezTo>
                          <a:pt x="2086" y="665"/>
                          <a:pt x="2063" y="917"/>
                          <a:pt x="2040" y="1192"/>
                        </a:cubicBezTo>
                        <a:cubicBezTo>
                          <a:pt x="2147" y="1177"/>
                          <a:pt x="2258" y="1170"/>
                          <a:pt x="2370" y="1170"/>
                        </a:cubicBezTo>
                        <a:cubicBezTo>
                          <a:pt x="3310" y="1170"/>
                          <a:pt x="4363" y="1669"/>
                          <a:pt x="4629" y="2406"/>
                        </a:cubicBezTo>
                        <a:cubicBezTo>
                          <a:pt x="5018" y="3460"/>
                          <a:pt x="5064" y="4720"/>
                          <a:pt x="5156" y="5843"/>
                        </a:cubicBezTo>
                        <a:cubicBezTo>
                          <a:pt x="5270" y="7355"/>
                          <a:pt x="5293" y="8890"/>
                          <a:pt x="5248" y="10402"/>
                        </a:cubicBezTo>
                        <a:cubicBezTo>
                          <a:pt x="5202" y="11548"/>
                          <a:pt x="5156" y="13083"/>
                          <a:pt x="4354" y="13908"/>
                        </a:cubicBezTo>
                        <a:lnTo>
                          <a:pt x="4354" y="13930"/>
                        </a:lnTo>
                        <a:cubicBezTo>
                          <a:pt x="3896" y="14434"/>
                          <a:pt x="1650" y="14893"/>
                          <a:pt x="1" y="15053"/>
                        </a:cubicBezTo>
                        <a:cubicBezTo>
                          <a:pt x="92" y="15259"/>
                          <a:pt x="138" y="15511"/>
                          <a:pt x="138" y="15740"/>
                        </a:cubicBezTo>
                        <a:cubicBezTo>
                          <a:pt x="161" y="15901"/>
                          <a:pt x="161" y="16038"/>
                          <a:pt x="138" y="16199"/>
                        </a:cubicBezTo>
                        <a:cubicBezTo>
                          <a:pt x="1788" y="16038"/>
                          <a:pt x="4331" y="15580"/>
                          <a:pt x="5087" y="14755"/>
                        </a:cubicBezTo>
                        <a:cubicBezTo>
                          <a:pt x="6279" y="13518"/>
                          <a:pt x="6370" y="11548"/>
                          <a:pt x="6370" y="9898"/>
                        </a:cubicBezTo>
                        <a:cubicBezTo>
                          <a:pt x="6393" y="8134"/>
                          <a:pt x="6301" y="6370"/>
                          <a:pt x="6118" y="4628"/>
                        </a:cubicBezTo>
                        <a:cubicBezTo>
                          <a:pt x="6049" y="3712"/>
                          <a:pt x="5889" y="2841"/>
                          <a:pt x="5637" y="1971"/>
                        </a:cubicBezTo>
                        <a:cubicBezTo>
                          <a:pt x="5087" y="504"/>
                          <a:pt x="3300" y="161"/>
                          <a:pt x="20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oogle Shape;139;p8"/>
                <p:cNvGrpSpPr>
                  <a:grpSpLocks/>
                </p:cNvGrpSpPr>
                <p:nvPr/>
              </p:nvGrpSpPr>
              <p:grpSpPr bwMode="auto">
                <a:xfrm>
                  <a:off x="8431913" y="2856519"/>
                  <a:ext cx="345743" cy="281058"/>
                  <a:chOff x="4045279" y="974526"/>
                  <a:chExt cx="345743" cy="281058"/>
                </a:xfrm>
              </p:grpSpPr>
              <p:sp>
                <p:nvSpPr>
                  <p:cNvPr id="41" name="Google Shape;140;p8"/>
                  <p:cNvSpPr>
                    <a:spLocks/>
                  </p:cNvSpPr>
                  <p:nvPr/>
                </p:nvSpPr>
                <p:spPr bwMode="auto">
                  <a:xfrm>
                    <a:off x="4045279" y="974526"/>
                    <a:ext cx="212671" cy="195390"/>
                  </a:xfrm>
                  <a:custGeom>
                    <a:avLst/>
                    <a:gdLst>
                      <a:gd name="T0" fmla="*/ 84898 w 7470"/>
                      <a:gd name="T1" fmla="*/ 28 h 6863"/>
                      <a:gd name="T2" fmla="*/ 22833 w 7470"/>
                      <a:gd name="T3" fmla="*/ 45353 h 6863"/>
                      <a:gd name="T4" fmla="*/ 110264 w 7470"/>
                      <a:gd name="T5" fmla="*/ 195390 h 6863"/>
                      <a:gd name="T6" fmla="*/ 212671 w 7470"/>
                      <a:gd name="T7" fmla="*/ 77979 h 6863"/>
                      <a:gd name="T8" fmla="*/ 124613 w 7470"/>
                      <a:gd name="T9" fmla="*/ 12726 h 6863"/>
                      <a:gd name="T10" fmla="*/ 84898 w 7470"/>
                      <a:gd name="T11" fmla="*/ 28 h 68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7470" h="6863" extrusionOk="0">
                        <a:moveTo>
                          <a:pt x="2982" y="1"/>
                        </a:moveTo>
                        <a:cubicBezTo>
                          <a:pt x="1529" y="1"/>
                          <a:pt x="802" y="1593"/>
                          <a:pt x="802" y="1593"/>
                        </a:cubicBezTo>
                        <a:cubicBezTo>
                          <a:pt x="1" y="3174"/>
                          <a:pt x="1994" y="5144"/>
                          <a:pt x="3873" y="6863"/>
                        </a:cubicBezTo>
                        <a:cubicBezTo>
                          <a:pt x="4377" y="5648"/>
                          <a:pt x="5476" y="3701"/>
                          <a:pt x="7470" y="2739"/>
                        </a:cubicBezTo>
                        <a:cubicBezTo>
                          <a:pt x="6484" y="1914"/>
                          <a:pt x="5453" y="1135"/>
                          <a:pt x="4377" y="447"/>
                        </a:cubicBezTo>
                        <a:cubicBezTo>
                          <a:pt x="3854" y="126"/>
                          <a:pt x="3389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Google Shape;141;p8"/>
                  <p:cNvSpPr>
                    <a:spLocks/>
                  </p:cNvSpPr>
                  <p:nvPr/>
                </p:nvSpPr>
                <p:spPr bwMode="auto">
                  <a:xfrm>
                    <a:off x="4155518" y="1052479"/>
                    <a:ext cx="235504" cy="203105"/>
                  </a:xfrm>
                  <a:custGeom>
                    <a:avLst/>
                    <a:gdLst>
                      <a:gd name="T0" fmla="*/ 102435 w 8272"/>
                      <a:gd name="T1" fmla="*/ 28 h 7134"/>
                      <a:gd name="T2" fmla="*/ 28 w 8272"/>
                      <a:gd name="T3" fmla="*/ 117439 h 7134"/>
                      <a:gd name="T4" fmla="*/ 16968 w 8272"/>
                      <a:gd name="T5" fmla="*/ 133097 h 7134"/>
                      <a:gd name="T6" fmla="*/ 137225 w 8272"/>
                      <a:gd name="T7" fmla="*/ 203077 h 7134"/>
                      <a:gd name="T8" fmla="*/ 178080 w 8272"/>
                      <a:gd name="T9" fmla="*/ 183973 h 7134"/>
                      <a:gd name="T10" fmla="*/ 114820 w 8272"/>
                      <a:gd name="T11" fmla="*/ 10448 h 7134"/>
                      <a:gd name="T12" fmla="*/ 102435 w 8272"/>
                      <a:gd name="T13" fmla="*/ 28 h 713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272" h="7134" extrusionOk="0">
                        <a:moveTo>
                          <a:pt x="3598" y="1"/>
                        </a:moveTo>
                        <a:cubicBezTo>
                          <a:pt x="1604" y="963"/>
                          <a:pt x="505" y="2910"/>
                          <a:pt x="1" y="4125"/>
                        </a:cubicBezTo>
                        <a:lnTo>
                          <a:pt x="596" y="4675"/>
                        </a:lnTo>
                        <a:cubicBezTo>
                          <a:pt x="2662" y="6525"/>
                          <a:pt x="3933" y="7133"/>
                          <a:pt x="4820" y="7133"/>
                        </a:cubicBezTo>
                        <a:cubicBezTo>
                          <a:pt x="5438" y="7133"/>
                          <a:pt x="5870" y="6838"/>
                          <a:pt x="6255" y="6462"/>
                        </a:cubicBezTo>
                        <a:cubicBezTo>
                          <a:pt x="8272" y="4514"/>
                          <a:pt x="6393" y="2475"/>
                          <a:pt x="4033" y="367"/>
                        </a:cubicBezTo>
                        <a:cubicBezTo>
                          <a:pt x="3941" y="276"/>
                          <a:pt x="3781" y="161"/>
                          <a:pt x="359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" name="Google Shape;142;p8"/>
                <p:cNvSpPr>
                  <a:spLocks/>
                </p:cNvSpPr>
                <p:nvPr/>
              </p:nvSpPr>
              <p:spPr bwMode="auto">
                <a:xfrm rot="1122035">
                  <a:off x="7240443" y="3459098"/>
                  <a:ext cx="309144" cy="233158"/>
                </a:xfrm>
                <a:custGeom>
                  <a:avLst/>
                  <a:gdLst>
                    <a:gd name="T0" fmla="*/ 232091 w 39411"/>
                    <a:gd name="T1" fmla="*/ 8 h 29724"/>
                    <a:gd name="T2" fmla="*/ 161589 w 39411"/>
                    <a:gd name="T3" fmla="*/ 46249 h 29724"/>
                    <a:gd name="T4" fmla="*/ 100012 w 39411"/>
                    <a:gd name="T5" fmla="*/ 9099 h 29724"/>
                    <a:gd name="T6" fmla="*/ 33989 w 39411"/>
                    <a:gd name="T7" fmla="*/ 122446 h 29724"/>
                    <a:gd name="T8" fmla="*/ 161408 w 39411"/>
                    <a:gd name="T9" fmla="*/ 233158 h 29724"/>
                    <a:gd name="T10" fmla="*/ 303206 w 39411"/>
                    <a:gd name="T11" fmla="*/ 59545 h 29724"/>
                    <a:gd name="T12" fmla="*/ 232091 w 39411"/>
                    <a:gd name="T13" fmla="*/ 8 h 29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9411" h="29724" extrusionOk="0">
                      <a:moveTo>
                        <a:pt x="29588" y="1"/>
                      </a:moveTo>
                      <a:cubicBezTo>
                        <a:pt x="26032" y="1"/>
                        <a:pt x="22390" y="1886"/>
                        <a:pt x="20600" y="5896"/>
                      </a:cubicBezTo>
                      <a:cubicBezTo>
                        <a:pt x="18544" y="2545"/>
                        <a:pt x="15626" y="1160"/>
                        <a:pt x="12750" y="1160"/>
                      </a:cubicBezTo>
                      <a:cubicBezTo>
                        <a:pt x="6266" y="1160"/>
                        <a:pt x="0" y="8198"/>
                        <a:pt x="4333" y="15610"/>
                      </a:cubicBezTo>
                      <a:cubicBezTo>
                        <a:pt x="7770" y="22575"/>
                        <a:pt x="18423" y="29517"/>
                        <a:pt x="20577" y="29724"/>
                      </a:cubicBezTo>
                      <a:cubicBezTo>
                        <a:pt x="29008" y="26654"/>
                        <a:pt x="39410" y="17283"/>
                        <a:pt x="38654" y="7591"/>
                      </a:cubicBezTo>
                      <a:cubicBezTo>
                        <a:pt x="37920" y="2664"/>
                        <a:pt x="33814" y="1"/>
                        <a:pt x="295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143;p8"/>
                <p:cNvSpPr>
                  <a:spLocks/>
                </p:cNvSpPr>
                <p:nvPr/>
              </p:nvSpPr>
              <p:spPr bwMode="auto">
                <a:xfrm rot="621898" flipH="1">
                  <a:off x="7417610" y="3931579"/>
                  <a:ext cx="266329" cy="172376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91 w 5387"/>
                    <a:gd name="T3" fmla="*/ 168224 h 3487"/>
                    <a:gd name="T4" fmla="*/ 92847 w 5387"/>
                    <a:gd name="T5" fmla="*/ 111572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144;p8"/>
                <p:cNvSpPr>
                  <a:spLocks/>
                </p:cNvSpPr>
                <p:nvPr/>
              </p:nvSpPr>
              <p:spPr bwMode="auto">
                <a:xfrm rot="20128802" flipH="1">
                  <a:off x="8608632" y="3564612"/>
                  <a:ext cx="266325" cy="172391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7 w 5387"/>
                    <a:gd name="T3" fmla="*/ 168238 h 3487"/>
                    <a:gd name="T4" fmla="*/ 92845 w 5387"/>
                    <a:gd name="T5" fmla="*/ 111582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145;p8"/>
                <p:cNvSpPr>
                  <a:spLocks/>
                </p:cNvSpPr>
                <p:nvPr/>
              </p:nvSpPr>
              <p:spPr bwMode="auto">
                <a:xfrm rot="14295065" flipH="1">
                  <a:off x="8075492" y="4391009"/>
                  <a:ext cx="266305" cy="172403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67 w 5387"/>
                    <a:gd name="T3" fmla="*/ 168250 h 3487"/>
                    <a:gd name="T4" fmla="*/ 92838 w 5387"/>
                    <a:gd name="T5" fmla="*/ 11159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oogle Shape;146;p8"/>
              <p:cNvGrpSpPr>
                <a:grpSpLocks/>
              </p:cNvGrpSpPr>
              <p:nvPr/>
            </p:nvGrpSpPr>
            <p:grpSpPr bwMode="auto">
              <a:xfrm flipH="1">
                <a:off x="137377" y="157106"/>
                <a:ext cx="1717123" cy="1270538"/>
                <a:chOff x="7109429" y="197964"/>
                <a:chExt cx="1717123" cy="1270538"/>
              </a:xfrm>
            </p:grpSpPr>
            <p:sp>
              <p:nvSpPr>
                <p:cNvPr id="20" name="Google Shape;147;p8"/>
                <p:cNvSpPr>
                  <a:spLocks/>
                </p:cNvSpPr>
                <p:nvPr/>
              </p:nvSpPr>
              <p:spPr bwMode="auto">
                <a:xfrm rot="1122035">
                  <a:off x="7138646" y="851555"/>
                  <a:ext cx="309144" cy="233158"/>
                </a:xfrm>
                <a:custGeom>
                  <a:avLst/>
                  <a:gdLst>
                    <a:gd name="T0" fmla="*/ 232091 w 39411"/>
                    <a:gd name="T1" fmla="*/ 8 h 29724"/>
                    <a:gd name="T2" fmla="*/ 161589 w 39411"/>
                    <a:gd name="T3" fmla="*/ 46249 h 29724"/>
                    <a:gd name="T4" fmla="*/ 100012 w 39411"/>
                    <a:gd name="T5" fmla="*/ 9099 h 29724"/>
                    <a:gd name="T6" fmla="*/ 33989 w 39411"/>
                    <a:gd name="T7" fmla="*/ 122446 h 29724"/>
                    <a:gd name="T8" fmla="*/ 161408 w 39411"/>
                    <a:gd name="T9" fmla="*/ 233158 h 29724"/>
                    <a:gd name="T10" fmla="*/ 303206 w 39411"/>
                    <a:gd name="T11" fmla="*/ 59545 h 29724"/>
                    <a:gd name="T12" fmla="*/ 232091 w 39411"/>
                    <a:gd name="T13" fmla="*/ 8 h 29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9411" h="29724" extrusionOk="0">
                      <a:moveTo>
                        <a:pt x="29588" y="1"/>
                      </a:moveTo>
                      <a:cubicBezTo>
                        <a:pt x="26032" y="1"/>
                        <a:pt x="22390" y="1886"/>
                        <a:pt x="20600" y="5896"/>
                      </a:cubicBezTo>
                      <a:cubicBezTo>
                        <a:pt x="18544" y="2545"/>
                        <a:pt x="15626" y="1160"/>
                        <a:pt x="12750" y="1160"/>
                      </a:cubicBezTo>
                      <a:cubicBezTo>
                        <a:pt x="6266" y="1160"/>
                        <a:pt x="0" y="8198"/>
                        <a:pt x="4333" y="15610"/>
                      </a:cubicBezTo>
                      <a:cubicBezTo>
                        <a:pt x="7770" y="22575"/>
                        <a:pt x="18423" y="29517"/>
                        <a:pt x="20577" y="29724"/>
                      </a:cubicBezTo>
                      <a:cubicBezTo>
                        <a:pt x="29008" y="26654"/>
                        <a:pt x="39410" y="17283"/>
                        <a:pt x="38654" y="7591"/>
                      </a:cubicBezTo>
                      <a:cubicBezTo>
                        <a:pt x="37920" y="2664"/>
                        <a:pt x="33814" y="1"/>
                        <a:pt x="295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48;p8"/>
                <p:cNvSpPr>
                  <a:spLocks/>
                </p:cNvSpPr>
                <p:nvPr/>
              </p:nvSpPr>
              <p:spPr bwMode="auto">
                <a:xfrm rot="10604852" flipH="1">
                  <a:off x="7563923" y="1288715"/>
                  <a:ext cx="266331" cy="17237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93 w 5387"/>
                    <a:gd name="T3" fmla="*/ 168218 h 3487"/>
                    <a:gd name="T4" fmla="*/ 92848 w 5387"/>
                    <a:gd name="T5" fmla="*/ 111568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49;p8"/>
                <p:cNvSpPr>
                  <a:spLocks/>
                </p:cNvSpPr>
                <p:nvPr/>
              </p:nvSpPr>
              <p:spPr bwMode="auto">
                <a:xfrm rot="4740224" flipH="1">
                  <a:off x="7125174" y="258933"/>
                  <a:ext cx="266321" cy="172393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3 w 5387"/>
                    <a:gd name="T3" fmla="*/ 168240 h 3487"/>
                    <a:gd name="T4" fmla="*/ 92844 w 5387"/>
                    <a:gd name="T5" fmla="*/ 111583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50;p8"/>
                <p:cNvSpPr>
                  <a:spLocks/>
                </p:cNvSpPr>
                <p:nvPr/>
              </p:nvSpPr>
              <p:spPr bwMode="auto">
                <a:xfrm rot="13500246" flipH="1">
                  <a:off x="8538305" y="973408"/>
                  <a:ext cx="266300" cy="17240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62 w 5387"/>
                    <a:gd name="T3" fmla="*/ 168247 h 3487"/>
                    <a:gd name="T4" fmla="*/ 92837 w 5387"/>
                    <a:gd name="T5" fmla="*/ 111588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" name="Google Shape;151;p8"/>
                <p:cNvGrpSpPr>
                  <a:grpSpLocks/>
                </p:cNvGrpSpPr>
                <p:nvPr/>
              </p:nvGrpSpPr>
              <p:grpSpPr bwMode="auto">
                <a:xfrm>
                  <a:off x="8237833" y="339919"/>
                  <a:ext cx="309215" cy="272430"/>
                  <a:chOff x="3890683" y="1390057"/>
                  <a:chExt cx="309215" cy="272430"/>
                </a:xfrm>
              </p:grpSpPr>
              <p:sp>
                <p:nvSpPr>
                  <p:cNvPr id="32" name="Google Shape;152;p8"/>
                  <p:cNvSpPr>
                    <a:spLocks/>
                  </p:cNvSpPr>
                  <p:nvPr/>
                </p:nvSpPr>
                <p:spPr bwMode="auto">
                  <a:xfrm>
                    <a:off x="3987227" y="1415168"/>
                    <a:ext cx="212671" cy="247319"/>
                  </a:xfrm>
                  <a:custGeom>
                    <a:avLst/>
                    <a:gdLst>
                      <a:gd name="T0" fmla="*/ 125894 w 7470"/>
                      <a:gd name="T1" fmla="*/ 0 h 8687"/>
                      <a:gd name="T2" fmla="*/ 0 w 7470"/>
                      <a:gd name="T3" fmla="*/ 239404 h 8687"/>
                      <a:gd name="T4" fmla="*/ 48627 w 7470"/>
                      <a:gd name="T5" fmla="*/ 247291 h 8687"/>
                      <a:gd name="T6" fmla="*/ 133724 w 7470"/>
                      <a:gd name="T7" fmla="*/ 221127 h 8687"/>
                      <a:gd name="T8" fmla="*/ 125894 w 7470"/>
                      <a:gd name="T9" fmla="*/ 0 h 86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70" h="8687" extrusionOk="0">
                        <a:moveTo>
                          <a:pt x="4422" y="0"/>
                        </a:moveTo>
                        <a:lnTo>
                          <a:pt x="0" y="8409"/>
                        </a:lnTo>
                        <a:cubicBezTo>
                          <a:pt x="557" y="8594"/>
                          <a:pt x="1134" y="8686"/>
                          <a:pt x="1708" y="8686"/>
                        </a:cubicBezTo>
                        <a:cubicBezTo>
                          <a:pt x="2763" y="8686"/>
                          <a:pt x="3807" y="8376"/>
                          <a:pt x="4697" y="7767"/>
                        </a:cubicBezTo>
                        <a:cubicBezTo>
                          <a:pt x="7011" y="6232"/>
                          <a:pt x="7470" y="1994"/>
                          <a:pt x="4422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Google Shape;153;p8"/>
                  <p:cNvSpPr>
                    <a:spLocks/>
                  </p:cNvSpPr>
                  <p:nvPr/>
                </p:nvSpPr>
                <p:spPr bwMode="auto">
                  <a:xfrm>
                    <a:off x="3949390" y="1396890"/>
                    <a:ext cx="163759" cy="257682"/>
                  </a:xfrm>
                  <a:custGeom>
                    <a:avLst/>
                    <a:gdLst>
                      <a:gd name="T0" fmla="*/ 124613 w 5752"/>
                      <a:gd name="T1" fmla="*/ 28 h 9051"/>
                      <a:gd name="T2" fmla="*/ 28 w 5752"/>
                      <a:gd name="T3" fmla="*/ 238095 h 9051"/>
                      <a:gd name="T4" fmla="*/ 37837 w 5752"/>
                      <a:gd name="T5" fmla="*/ 257682 h 9051"/>
                      <a:gd name="T6" fmla="*/ 163731 w 5752"/>
                      <a:gd name="T7" fmla="*/ 18278 h 9051"/>
                      <a:gd name="T8" fmla="*/ 148072 w 5752"/>
                      <a:gd name="T9" fmla="*/ 9167 h 9051"/>
                      <a:gd name="T10" fmla="*/ 124613 w 5752"/>
                      <a:gd name="T11" fmla="*/ 28 h 90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52" h="9051" extrusionOk="0">
                        <a:moveTo>
                          <a:pt x="4377" y="1"/>
                        </a:moveTo>
                        <a:lnTo>
                          <a:pt x="1" y="8363"/>
                        </a:lnTo>
                        <a:cubicBezTo>
                          <a:pt x="413" y="8661"/>
                          <a:pt x="848" y="8890"/>
                          <a:pt x="1329" y="9051"/>
                        </a:cubicBezTo>
                        <a:lnTo>
                          <a:pt x="5751" y="642"/>
                        </a:lnTo>
                        <a:cubicBezTo>
                          <a:pt x="5568" y="528"/>
                          <a:pt x="5385" y="413"/>
                          <a:pt x="5201" y="322"/>
                        </a:cubicBezTo>
                        <a:cubicBezTo>
                          <a:pt x="4926" y="207"/>
                          <a:pt x="4674" y="92"/>
                          <a:pt x="4377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Google Shape;154;p8"/>
                  <p:cNvSpPr>
                    <a:spLocks/>
                  </p:cNvSpPr>
                  <p:nvPr/>
                </p:nvSpPr>
                <p:spPr bwMode="auto">
                  <a:xfrm>
                    <a:off x="3890683" y="1390057"/>
                    <a:ext cx="183318" cy="244956"/>
                  </a:xfrm>
                  <a:custGeom>
                    <a:avLst/>
                    <a:gdLst>
                      <a:gd name="T0" fmla="*/ 140585 w 6439"/>
                      <a:gd name="T1" fmla="*/ 28 h 8604"/>
                      <a:gd name="T2" fmla="*/ 4584 w 6439"/>
                      <a:gd name="T3" fmla="*/ 126236 h 8604"/>
                      <a:gd name="T4" fmla="*/ 58734 w 6439"/>
                      <a:gd name="T5" fmla="*/ 244928 h 8604"/>
                      <a:gd name="T6" fmla="*/ 183318 w 6439"/>
                      <a:gd name="T7" fmla="*/ 6861 h 8604"/>
                      <a:gd name="T8" fmla="*/ 140585 w 6439"/>
                      <a:gd name="T9" fmla="*/ 28 h 860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439" h="8604" extrusionOk="0">
                        <a:moveTo>
                          <a:pt x="4938" y="1"/>
                        </a:moveTo>
                        <a:cubicBezTo>
                          <a:pt x="2517" y="1"/>
                          <a:pt x="351" y="1846"/>
                          <a:pt x="161" y="4434"/>
                        </a:cubicBezTo>
                        <a:cubicBezTo>
                          <a:pt x="1" y="6060"/>
                          <a:pt x="734" y="7641"/>
                          <a:pt x="2063" y="8603"/>
                        </a:cubicBezTo>
                        <a:lnTo>
                          <a:pt x="6439" y="241"/>
                        </a:lnTo>
                        <a:cubicBezTo>
                          <a:pt x="5938" y="78"/>
                          <a:pt x="5433" y="1"/>
                          <a:pt x="4938" y="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oogle Shape;155;p8"/>
                <p:cNvGrpSpPr>
                  <a:grpSpLocks/>
                </p:cNvGrpSpPr>
                <p:nvPr/>
              </p:nvGrpSpPr>
              <p:grpSpPr bwMode="auto">
                <a:xfrm flipH="1">
                  <a:off x="7617675" y="339921"/>
                  <a:ext cx="757996" cy="1065816"/>
                  <a:chOff x="1580225" y="1798159"/>
                  <a:chExt cx="757996" cy="1065816"/>
                </a:xfrm>
              </p:grpSpPr>
              <p:sp>
                <p:nvSpPr>
                  <p:cNvPr id="26" name="Google Shape;156;p8"/>
                  <p:cNvSpPr>
                    <a:spLocks/>
                  </p:cNvSpPr>
                  <p:nvPr/>
                </p:nvSpPr>
                <p:spPr bwMode="auto">
                  <a:xfrm>
                    <a:off x="2115359" y="1798159"/>
                    <a:ext cx="211931" cy="136087"/>
                  </a:xfrm>
                  <a:custGeom>
                    <a:avLst/>
                    <a:gdLst>
                      <a:gd name="T0" fmla="*/ 49367 w 7444"/>
                      <a:gd name="T1" fmla="*/ 0 h 4780"/>
                      <a:gd name="T2" fmla="*/ 23488 w 7444"/>
                      <a:gd name="T3" fmla="*/ 4897 h 4780"/>
                      <a:gd name="T4" fmla="*/ 0 w 7444"/>
                      <a:gd name="T5" fmla="*/ 32285 h 4780"/>
                      <a:gd name="T6" fmla="*/ 90677 w 7444"/>
                      <a:gd name="T7" fmla="*/ 97539 h 4780"/>
                      <a:gd name="T8" fmla="*/ 195048 w 7444"/>
                      <a:gd name="T9" fmla="*/ 136002 h 4780"/>
                      <a:gd name="T10" fmla="*/ 195618 w 7444"/>
                      <a:gd name="T11" fmla="*/ 136087 h 4780"/>
                      <a:gd name="T12" fmla="*/ 210052 w 7444"/>
                      <a:gd name="T13" fmla="*/ 107304 h 4780"/>
                      <a:gd name="T14" fmla="*/ 199603 w 7444"/>
                      <a:gd name="T15" fmla="*/ 80570 h 4780"/>
                      <a:gd name="T16" fmla="*/ 149382 w 7444"/>
                      <a:gd name="T17" fmla="*/ 36214 h 4780"/>
                      <a:gd name="T18" fmla="*/ 49367 w 7444"/>
                      <a:gd name="T19" fmla="*/ 0 h 47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7444" h="4780" extrusionOk="0">
                        <a:moveTo>
                          <a:pt x="1734" y="0"/>
                        </a:moveTo>
                        <a:cubicBezTo>
                          <a:pt x="1412" y="0"/>
                          <a:pt x="1104" y="52"/>
                          <a:pt x="825" y="172"/>
                        </a:cubicBezTo>
                        <a:cubicBezTo>
                          <a:pt x="504" y="310"/>
                          <a:pt x="0" y="310"/>
                          <a:pt x="0" y="1134"/>
                        </a:cubicBezTo>
                        <a:cubicBezTo>
                          <a:pt x="573" y="1845"/>
                          <a:pt x="1558" y="2624"/>
                          <a:pt x="3185" y="3426"/>
                        </a:cubicBezTo>
                        <a:cubicBezTo>
                          <a:pt x="4353" y="4021"/>
                          <a:pt x="5568" y="4480"/>
                          <a:pt x="6851" y="4777"/>
                        </a:cubicBezTo>
                        <a:cubicBezTo>
                          <a:pt x="6857" y="4779"/>
                          <a:pt x="6864" y="4780"/>
                          <a:pt x="6871" y="4780"/>
                        </a:cubicBezTo>
                        <a:cubicBezTo>
                          <a:pt x="7062" y="4780"/>
                          <a:pt x="7444" y="4189"/>
                          <a:pt x="7378" y="3769"/>
                        </a:cubicBezTo>
                        <a:cubicBezTo>
                          <a:pt x="7332" y="3426"/>
                          <a:pt x="7194" y="3105"/>
                          <a:pt x="7011" y="2830"/>
                        </a:cubicBezTo>
                        <a:cubicBezTo>
                          <a:pt x="6530" y="2211"/>
                          <a:pt x="5934" y="1684"/>
                          <a:pt x="5247" y="1272"/>
                        </a:cubicBezTo>
                        <a:cubicBezTo>
                          <a:pt x="4360" y="729"/>
                          <a:pt x="2944" y="0"/>
                          <a:pt x="1734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Google Shape;157;p8"/>
                  <p:cNvSpPr>
                    <a:spLocks/>
                  </p:cNvSpPr>
                  <p:nvPr/>
                </p:nvSpPr>
                <p:spPr bwMode="auto">
                  <a:xfrm>
                    <a:off x="2089681" y="1826115"/>
                    <a:ext cx="225710" cy="179389"/>
                  </a:xfrm>
                  <a:custGeom>
                    <a:avLst/>
                    <a:gdLst>
                      <a:gd name="T0" fmla="*/ 31317 w 7928"/>
                      <a:gd name="T1" fmla="*/ 0 h 6301"/>
                      <a:gd name="T2" fmla="*/ 11758 w 7928"/>
                      <a:gd name="T3" fmla="*/ 45011 h 6301"/>
                      <a:gd name="T4" fmla="*/ 0 w 7928"/>
                      <a:gd name="T5" fmla="*/ 82847 h 6301"/>
                      <a:gd name="T6" fmla="*/ 168941 w 7928"/>
                      <a:gd name="T7" fmla="*/ 179389 h 6301"/>
                      <a:gd name="T8" fmla="*/ 202877 w 7928"/>
                      <a:gd name="T9" fmla="*/ 142207 h 6301"/>
                      <a:gd name="T10" fmla="*/ 225710 w 7928"/>
                      <a:gd name="T11" fmla="*/ 103061 h 6301"/>
                      <a:gd name="T12" fmla="*/ 121339 w 7928"/>
                      <a:gd name="T13" fmla="*/ 65253 h 6301"/>
                      <a:gd name="T14" fmla="*/ 31317 w 7928"/>
                      <a:gd name="T15" fmla="*/ 0 h 630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7928" h="6301" extrusionOk="0">
                        <a:moveTo>
                          <a:pt x="1100" y="0"/>
                        </a:moveTo>
                        <a:cubicBezTo>
                          <a:pt x="825" y="504"/>
                          <a:pt x="596" y="1031"/>
                          <a:pt x="413" y="1581"/>
                        </a:cubicBezTo>
                        <a:cubicBezTo>
                          <a:pt x="207" y="2108"/>
                          <a:pt x="92" y="2612"/>
                          <a:pt x="0" y="2910"/>
                        </a:cubicBezTo>
                        <a:cubicBezTo>
                          <a:pt x="665" y="3827"/>
                          <a:pt x="2292" y="5430"/>
                          <a:pt x="5934" y="6301"/>
                        </a:cubicBezTo>
                        <a:cubicBezTo>
                          <a:pt x="6416" y="5934"/>
                          <a:pt x="6805" y="5499"/>
                          <a:pt x="7126" y="4995"/>
                        </a:cubicBezTo>
                        <a:cubicBezTo>
                          <a:pt x="7424" y="4560"/>
                          <a:pt x="7699" y="4102"/>
                          <a:pt x="7928" y="3620"/>
                        </a:cubicBezTo>
                        <a:cubicBezTo>
                          <a:pt x="6668" y="3323"/>
                          <a:pt x="5430" y="2864"/>
                          <a:pt x="4262" y="2292"/>
                        </a:cubicBezTo>
                        <a:cubicBezTo>
                          <a:pt x="2635" y="1467"/>
                          <a:pt x="1673" y="688"/>
                          <a:pt x="110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Google Shape;158;p8"/>
                  <p:cNvSpPr>
                    <a:spLocks/>
                  </p:cNvSpPr>
                  <p:nvPr/>
                </p:nvSpPr>
                <p:spPr bwMode="auto">
                  <a:xfrm>
                    <a:off x="1995585" y="1865633"/>
                    <a:ext cx="342636" cy="209368"/>
                  </a:xfrm>
                  <a:custGeom>
                    <a:avLst/>
                    <a:gdLst>
                      <a:gd name="T0" fmla="*/ 76670 w 12035"/>
                      <a:gd name="T1" fmla="*/ 28 h 7354"/>
                      <a:gd name="T2" fmla="*/ 32143 w 12035"/>
                      <a:gd name="T3" fmla="*/ 82477 h 7354"/>
                      <a:gd name="T4" fmla="*/ 41281 w 12035"/>
                      <a:gd name="T5" fmla="*/ 94862 h 7354"/>
                      <a:gd name="T6" fmla="*/ 196500 w 12035"/>
                      <a:gd name="T7" fmla="*/ 192058 h 7354"/>
                      <a:gd name="T8" fmla="*/ 256514 w 12035"/>
                      <a:gd name="T9" fmla="*/ 208372 h 7354"/>
                      <a:gd name="T10" fmla="*/ 270749 w 12035"/>
                      <a:gd name="T11" fmla="*/ 209340 h 7354"/>
                      <a:gd name="T12" fmla="*/ 332188 w 12035"/>
                      <a:gd name="T13" fmla="*/ 175745 h 7354"/>
                      <a:gd name="T14" fmla="*/ 296970 w 12035"/>
                      <a:gd name="T15" fmla="*/ 102691 h 7354"/>
                      <a:gd name="T16" fmla="*/ 263034 w 12035"/>
                      <a:gd name="T17" fmla="*/ 139218 h 7354"/>
                      <a:gd name="T18" fmla="*/ 94093 w 12035"/>
                      <a:gd name="T19" fmla="*/ 43331 h 7354"/>
                      <a:gd name="T20" fmla="*/ 105851 w 12035"/>
                      <a:gd name="T21" fmla="*/ 4840 h 7354"/>
                      <a:gd name="T22" fmla="*/ 76670 w 12035"/>
                      <a:gd name="T23" fmla="*/ 28 h 735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2035" h="7354" extrusionOk="0">
                        <a:moveTo>
                          <a:pt x="2693" y="1"/>
                        </a:moveTo>
                        <a:cubicBezTo>
                          <a:pt x="1172" y="1"/>
                          <a:pt x="0" y="1148"/>
                          <a:pt x="1129" y="2897"/>
                        </a:cubicBezTo>
                        <a:cubicBezTo>
                          <a:pt x="1220" y="3034"/>
                          <a:pt x="1335" y="3195"/>
                          <a:pt x="1450" y="3332"/>
                        </a:cubicBezTo>
                        <a:cubicBezTo>
                          <a:pt x="2733" y="4959"/>
                          <a:pt x="5047" y="6127"/>
                          <a:pt x="6902" y="6746"/>
                        </a:cubicBezTo>
                        <a:cubicBezTo>
                          <a:pt x="7590" y="6998"/>
                          <a:pt x="8300" y="7181"/>
                          <a:pt x="9010" y="7319"/>
                        </a:cubicBezTo>
                        <a:cubicBezTo>
                          <a:pt x="9179" y="7341"/>
                          <a:pt x="9346" y="7353"/>
                          <a:pt x="9510" y="7353"/>
                        </a:cubicBezTo>
                        <a:cubicBezTo>
                          <a:pt x="10354" y="7353"/>
                          <a:pt x="11131" y="7036"/>
                          <a:pt x="11668" y="6173"/>
                        </a:cubicBezTo>
                        <a:cubicBezTo>
                          <a:pt x="12035" y="5555"/>
                          <a:pt x="11920" y="4501"/>
                          <a:pt x="10431" y="3607"/>
                        </a:cubicBezTo>
                        <a:cubicBezTo>
                          <a:pt x="10110" y="4111"/>
                          <a:pt x="9721" y="4546"/>
                          <a:pt x="9239" y="4890"/>
                        </a:cubicBezTo>
                        <a:cubicBezTo>
                          <a:pt x="5597" y="4019"/>
                          <a:pt x="3970" y="2439"/>
                          <a:pt x="3305" y="1522"/>
                        </a:cubicBezTo>
                        <a:cubicBezTo>
                          <a:pt x="3397" y="1201"/>
                          <a:pt x="3534" y="720"/>
                          <a:pt x="3718" y="170"/>
                        </a:cubicBezTo>
                        <a:cubicBezTo>
                          <a:pt x="3373" y="55"/>
                          <a:pt x="3025" y="1"/>
                          <a:pt x="2693" y="1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Google Shape;159;p8"/>
                  <p:cNvSpPr>
                    <a:spLocks/>
                  </p:cNvSpPr>
                  <p:nvPr/>
                </p:nvSpPr>
                <p:spPr bwMode="auto">
                  <a:xfrm>
                    <a:off x="1580225" y="1961152"/>
                    <a:ext cx="671892" cy="902812"/>
                  </a:xfrm>
                  <a:custGeom>
                    <a:avLst/>
                    <a:gdLst>
                      <a:gd name="T0" fmla="*/ 456630 w 23600"/>
                      <a:gd name="T1" fmla="*/ 0 h 31711"/>
                      <a:gd name="T2" fmla="*/ 88086 w 23600"/>
                      <a:gd name="T3" fmla="*/ 657515 h 31711"/>
                      <a:gd name="T4" fmla="*/ 107645 w 23600"/>
                      <a:gd name="T5" fmla="*/ 876677 h 31711"/>
                      <a:gd name="T6" fmla="*/ 184429 w 23600"/>
                      <a:gd name="T7" fmla="*/ 902784 h 31711"/>
                      <a:gd name="T8" fmla="*/ 329426 w 23600"/>
                      <a:gd name="T9" fmla="*/ 784035 h 31711"/>
                      <a:gd name="T10" fmla="*/ 671864 w 23600"/>
                      <a:gd name="T11" fmla="*/ 112855 h 31711"/>
                      <a:gd name="T12" fmla="*/ 611222 w 23600"/>
                      <a:gd name="T13" fmla="*/ 96542 h 31711"/>
                      <a:gd name="T14" fmla="*/ 456630 w 23600"/>
                      <a:gd name="T15" fmla="*/ 0 h 3171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3600" h="31711" extrusionOk="0">
                        <a:moveTo>
                          <a:pt x="16039" y="0"/>
                        </a:moveTo>
                        <a:cubicBezTo>
                          <a:pt x="14297" y="3070"/>
                          <a:pt x="6095" y="17596"/>
                          <a:pt x="3094" y="23095"/>
                        </a:cubicBezTo>
                        <a:cubicBezTo>
                          <a:pt x="2200" y="24744"/>
                          <a:pt x="1" y="28295"/>
                          <a:pt x="3781" y="30793"/>
                        </a:cubicBezTo>
                        <a:cubicBezTo>
                          <a:pt x="3781" y="30793"/>
                          <a:pt x="4913" y="31710"/>
                          <a:pt x="6478" y="31710"/>
                        </a:cubicBezTo>
                        <a:cubicBezTo>
                          <a:pt x="7982" y="31710"/>
                          <a:pt x="9887" y="30863"/>
                          <a:pt x="11571" y="27539"/>
                        </a:cubicBezTo>
                        <a:cubicBezTo>
                          <a:pt x="12396" y="25913"/>
                          <a:pt x="21354" y="8386"/>
                          <a:pt x="23599" y="3964"/>
                        </a:cubicBezTo>
                        <a:cubicBezTo>
                          <a:pt x="22889" y="3826"/>
                          <a:pt x="22156" y="3643"/>
                          <a:pt x="21469" y="3391"/>
                        </a:cubicBezTo>
                        <a:cubicBezTo>
                          <a:pt x="19636" y="2795"/>
                          <a:pt x="17322" y="1604"/>
                          <a:pt x="16039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Google Shape;160;p8"/>
                  <p:cNvSpPr/>
                  <p:nvPr/>
                </p:nvSpPr>
                <p:spPr>
                  <a:xfrm>
                    <a:off x="1821536" y="2325278"/>
                    <a:ext cx="236552" cy="145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2" h="5142" extrusionOk="0">
                        <a:moveTo>
                          <a:pt x="367" y="1"/>
                        </a:moveTo>
                        <a:cubicBezTo>
                          <a:pt x="230" y="207"/>
                          <a:pt x="115" y="436"/>
                          <a:pt x="1" y="665"/>
                        </a:cubicBezTo>
                        <a:cubicBezTo>
                          <a:pt x="70" y="917"/>
                          <a:pt x="207" y="1146"/>
                          <a:pt x="367" y="1352"/>
                        </a:cubicBezTo>
                        <a:cubicBezTo>
                          <a:pt x="1307" y="2567"/>
                          <a:pt x="3781" y="4445"/>
                          <a:pt x="7218" y="5087"/>
                        </a:cubicBezTo>
                        <a:cubicBezTo>
                          <a:pt x="7402" y="5120"/>
                          <a:pt x="7599" y="5142"/>
                          <a:pt x="7799" y="5142"/>
                        </a:cubicBezTo>
                        <a:cubicBezTo>
                          <a:pt x="7872" y="5142"/>
                          <a:pt x="7946" y="5139"/>
                          <a:pt x="8020" y="5133"/>
                        </a:cubicBezTo>
                        <a:cubicBezTo>
                          <a:pt x="8111" y="4949"/>
                          <a:pt x="8203" y="4789"/>
                          <a:pt x="8272" y="4629"/>
                        </a:cubicBezTo>
                        <a:cubicBezTo>
                          <a:pt x="7722" y="3827"/>
                          <a:pt x="7035" y="3116"/>
                          <a:pt x="6233" y="2567"/>
                        </a:cubicBezTo>
                        <a:cubicBezTo>
                          <a:pt x="3277" y="642"/>
                          <a:pt x="1444" y="92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Google Shape;161;p8"/>
                  <p:cNvSpPr>
                    <a:spLocks/>
                  </p:cNvSpPr>
                  <p:nvPr/>
                </p:nvSpPr>
                <p:spPr bwMode="auto">
                  <a:xfrm>
                    <a:off x="1580225" y="2344028"/>
                    <a:ext cx="469670" cy="519948"/>
                  </a:xfrm>
                  <a:custGeom>
                    <a:avLst/>
                    <a:gdLst>
                      <a:gd name="T0" fmla="*/ 240714 w 16497"/>
                      <a:gd name="T1" fmla="*/ 28 h 18263"/>
                      <a:gd name="T2" fmla="*/ 88086 w 16497"/>
                      <a:gd name="T3" fmla="*/ 274650 h 18263"/>
                      <a:gd name="T4" fmla="*/ 107645 w 16497"/>
                      <a:gd name="T5" fmla="*/ 493813 h 18263"/>
                      <a:gd name="T6" fmla="*/ 184770 w 16497"/>
                      <a:gd name="T7" fmla="*/ 519920 h 18263"/>
                      <a:gd name="T8" fmla="*/ 330081 w 16497"/>
                      <a:gd name="T9" fmla="*/ 401171 h 18263"/>
                      <a:gd name="T10" fmla="*/ 469670 w 16497"/>
                      <a:gd name="T11" fmla="*/ 126578 h 18263"/>
                      <a:gd name="T12" fmla="*/ 469670 w 16497"/>
                      <a:gd name="T13" fmla="*/ 126578 h 18263"/>
                      <a:gd name="T14" fmla="*/ 459990 w 16497"/>
                      <a:gd name="T15" fmla="*/ 127005 h 18263"/>
                      <a:gd name="T16" fmla="*/ 446837 w 16497"/>
                      <a:gd name="T17" fmla="*/ 125923 h 18263"/>
                      <a:gd name="T18" fmla="*/ 251789 w 16497"/>
                      <a:gd name="T19" fmla="*/ 19587 h 18263"/>
                      <a:gd name="T20" fmla="*/ 240714 w 16497"/>
                      <a:gd name="T21" fmla="*/ 28 h 1826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6497" h="18263" extrusionOk="0">
                        <a:moveTo>
                          <a:pt x="8455" y="1"/>
                        </a:moveTo>
                        <a:cubicBezTo>
                          <a:pt x="6347" y="3781"/>
                          <a:pt x="4308" y="7447"/>
                          <a:pt x="3094" y="9647"/>
                        </a:cubicBezTo>
                        <a:cubicBezTo>
                          <a:pt x="2200" y="11296"/>
                          <a:pt x="1" y="14870"/>
                          <a:pt x="3781" y="17345"/>
                        </a:cubicBezTo>
                        <a:cubicBezTo>
                          <a:pt x="3781" y="17345"/>
                          <a:pt x="4919" y="18262"/>
                          <a:pt x="6490" y="18262"/>
                        </a:cubicBezTo>
                        <a:cubicBezTo>
                          <a:pt x="8000" y="18262"/>
                          <a:pt x="9910" y="17415"/>
                          <a:pt x="11594" y="14091"/>
                        </a:cubicBezTo>
                        <a:lnTo>
                          <a:pt x="16497" y="4446"/>
                        </a:lnTo>
                        <a:cubicBezTo>
                          <a:pt x="16383" y="4455"/>
                          <a:pt x="16269" y="4461"/>
                          <a:pt x="16157" y="4461"/>
                        </a:cubicBezTo>
                        <a:cubicBezTo>
                          <a:pt x="15998" y="4461"/>
                          <a:pt x="15843" y="4450"/>
                          <a:pt x="15695" y="4423"/>
                        </a:cubicBezTo>
                        <a:cubicBezTo>
                          <a:pt x="12258" y="3781"/>
                          <a:pt x="9784" y="1903"/>
                          <a:pt x="8844" y="688"/>
                        </a:cubicBezTo>
                        <a:cubicBezTo>
                          <a:pt x="8684" y="482"/>
                          <a:pt x="8547" y="230"/>
                          <a:pt x="845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6" name="Google Shape;162;p8"/>
            <p:cNvGrpSpPr>
              <a:grpSpLocks/>
            </p:cNvGrpSpPr>
            <p:nvPr/>
          </p:nvGrpSpPr>
          <p:grpSpPr bwMode="auto">
            <a:xfrm>
              <a:off x="7983598" y="371692"/>
              <a:ext cx="744567" cy="790047"/>
              <a:chOff x="8060975" y="371271"/>
              <a:chExt cx="744567" cy="790047"/>
            </a:xfrm>
          </p:grpSpPr>
          <p:sp>
            <p:nvSpPr>
              <p:cNvPr id="14" name="Google Shape;163;p8"/>
              <p:cNvSpPr>
                <a:spLocks/>
              </p:cNvSpPr>
              <p:nvPr/>
            </p:nvSpPr>
            <p:spPr bwMode="auto">
              <a:xfrm rot="659822">
                <a:off x="8403186" y="404760"/>
                <a:ext cx="378598" cy="285541"/>
              </a:xfrm>
              <a:custGeom>
                <a:avLst/>
                <a:gdLst>
                  <a:gd name="T0" fmla="*/ 284234 w 39411"/>
                  <a:gd name="T1" fmla="*/ 10 h 29724"/>
                  <a:gd name="T2" fmla="*/ 197892 w 39411"/>
                  <a:gd name="T3" fmla="*/ 56639 h 29724"/>
                  <a:gd name="T4" fmla="*/ 122482 w 39411"/>
                  <a:gd name="T5" fmla="*/ 11143 h 29724"/>
                  <a:gd name="T6" fmla="*/ 41625 w 39411"/>
                  <a:gd name="T7" fmla="*/ 149956 h 29724"/>
                  <a:gd name="T8" fmla="*/ 197671 w 39411"/>
                  <a:gd name="T9" fmla="*/ 285541 h 29724"/>
                  <a:gd name="T10" fmla="*/ 371326 w 39411"/>
                  <a:gd name="T11" fmla="*/ 72922 h 29724"/>
                  <a:gd name="T12" fmla="*/ 284234 w 39411"/>
                  <a:gd name="T13" fmla="*/ 10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5" name="Google Shape;164;p8"/>
              <p:cNvGrpSpPr>
                <a:grpSpLocks/>
              </p:cNvGrpSpPr>
              <p:nvPr/>
            </p:nvGrpSpPr>
            <p:grpSpPr bwMode="auto">
              <a:xfrm rot="2552886">
                <a:off x="8074001" y="700955"/>
                <a:ext cx="631326" cy="284341"/>
                <a:chOff x="3929266" y="1226038"/>
                <a:chExt cx="631334" cy="284344"/>
              </a:xfrm>
            </p:grpSpPr>
            <p:sp>
              <p:nvSpPr>
                <p:cNvPr id="16" name="Google Shape;165;p8"/>
                <p:cNvSpPr>
                  <a:spLocks/>
                </p:cNvSpPr>
                <p:nvPr/>
              </p:nvSpPr>
              <p:spPr bwMode="auto">
                <a:xfrm rot="5004499" flipH="1">
                  <a:off x="3897021" y="1282012"/>
                  <a:ext cx="266316" cy="172395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8 w 5387"/>
                    <a:gd name="T3" fmla="*/ 168242 h 3487"/>
                    <a:gd name="T4" fmla="*/ 92842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6;p8"/>
                <p:cNvSpPr>
                  <a:spLocks/>
                </p:cNvSpPr>
                <p:nvPr/>
              </p:nvSpPr>
              <p:spPr bwMode="auto">
                <a:xfrm rot="10690808" flipH="1">
                  <a:off x="4291611" y="1304578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oogle Shape;167;p8"/>
            <p:cNvGrpSpPr>
              <a:grpSpLocks/>
            </p:cNvGrpSpPr>
            <p:nvPr/>
          </p:nvGrpSpPr>
          <p:grpSpPr bwMode="auto">
            <a:xfrm>
              <a:off x="415835" y="4077017"/>
              <a:ext cx="808005" cy="694792"/>
              <a:chOff x="493212" y="4076596"/>
              <a:chExt cx="808005" cy="694792"/>
            </a:xfrm>
          </p:grpSpPr>
          <p:grpSp>
            <p:nvGrpSpPr>
              <p:cNvPr id="8" name="Google Shape;168;p8"/>
              <p:cNvGrpSpPr>
                <a:grpSpLocks/>
              </p:cNvGrpSpPr>
              <p:nvPr/>
            </p:nvGrpSpPr>
            <p:grpSpPr bwMode="auto">
              <a:xfrm rot="-8247114">
                <a:off x="656865" y="4252618"/>
                <a:ext cx="631326" cy="284341"/>
                <a:chOff x="3929266" y="1226038"/>
                <a:chExt cx="631334" cy="284344"/>
              </a:xfrm>
            </p:grpSpPr>
            <p:sp>
              <p:nvSpPr>
                <p:cNvPr id="12" name="Google Shape;169;p8"/>
                <p:cNvSpPr>
                  <a:spLocks/>
                </p:cNvSpPr>
                <p:nvPr/>
              </p:nvSpPr>
              <p:spPr bwMode="auto">
                <a:xfrm rot="5004499" flipH="1">
                  <a:off x="3897021" y="1282012"/>
                  <a:ext cx="266316" cy="172395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8 w 5387"/>
                    <a:gd name="T3" fmla="*/ 168242 h 3487"/>
                    <a:gd name="T4" fmla="*/ 92842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70;p8"/>
                <p:cNvSpPr>
                  <a:spLocks/>
                </p:cNvSpPr>
                <p:nvPr/>
              </p:nvSpPr>
              <p:spPr bwMode="auto">
                <a:xfrm rot="10690808" flipH="1">
                  <a:off x="4291611" y="1304578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oogle Shape;171;p8"/>
              <p:cNvGrpSpPr>
                <a:grpSpLocks/>
              </p:cNvGrpSpPr>
              <p:nvPr/>
            </p:nvGrpSpPr>
            <p:grpSpPr bwMode="auto">
              <a:xfrm rot="-2429664">
                <a:off x="543062" y="4411718"/>
                <a:ext cx="345756" cy="281069"/>
                <a:chOff x="4045279" y="974526"/>
                <a:chExt cx="345743" cy="281058"/>
              </a:xfrm>
            </p:grpSpPr>
            <p:sp>
              <p:nvSpPr>
                <p:cNvPr id="10" name="Google Shape;172;p8"/>
                <p:cNvSpPr>
                  <a:spLocks/>
                </p:cNvSpPr>
                <p:nvPr/>
              </p:nvSpPr>
              <p:spPr bwMode="auto">
                <a:xfrm>
                  <a:off x="4045279" y="974526"/>
                  <a:ext cx="212671" cy="195390"/>
                </a:xfrm>
                <a:custGeom>
                  <a:avLst/>
                  <a:gdLst>
                    <a:gd name="T0" fmla="*/ 84898 w 7470"/>
                    <a:gd name="T1" fmla="*/ 28 h 6863"/>
                    <a:gd name="T2" fmla="*/ 22833 w 7470"/>
                    <a:gd name="T3" fmla="*/ 45353 h 6863"/>
                    <a:gd name="T4" fmla="*/ 110264 w 7470"/>
                    <a:gd name="T5" fmla="*/ 195390 h 6863"/>
                    <a:gd name="T6" fmla="*/ 212671 w 7470"/>
                    <a:gd name="T7" fmla="*/ 77979 h 6863"/>
                    <a:gd name="T8" fmla="*/ 124613 w 7470"/>
                    <a:gd name="T9" fmla="*/ 12726 h 6863"/>
                    <a:gd name="T10" fmla="*/ 84898 w 7470"/>
                    <a:gd name="T11" fmla="*/ 28 h 6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70" h="6863" extrusionOk="0">
                      <a:moveTo>
                        <a:pt x="2982" y="1"/>
                      </a:moveTo>
                      <a:cubicBezTo>
                        <a:pt x="1529" y="1"/>
                        <a:pt x="802" y="1593"/>
                        <a:pt x="802" y="1593"/>
                      </a:cubicBezTo>
                      <a:cubicBezTo>
                        <a:pt x="1" y="3174"/>
                        <a:pt x="1994" y="5144"/>
                        <a:pt x="3873" y="6863"/>
                      </a:cubicBezTo>
                      <a:cubicBezTo>
                        <a:pt x="4377" y="5648"/>
                        <a:pt x="5476" y="3701"/>
                        <a:pt x="7470" y="2739"/>
                      </a:cubicBezTo>
                      <a:cubicBezTo>
                        <a:pt x="6484" y="1914"/>
                        <a:pt x="5453" y="1135"/>
                        <a:pt x="4377" y="447"/>
                      </a:cubicBezTo>
                      <a:cubicBezTo>
                        <a:pt x="3854" y="126"/>
                        <a:pt x="3389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173;p8"/>
                <p:cNvSpPr>
                  <a:spLocks/>
                </p:cNvSpPr>
                <p:nvPr/>
              </p:nvSpPr>
              <p:spPr bwMode="auto">
                <a:xfrm>
                  <a:off x="4155518" y="1052479"/>
                  <a:ext cx="235504" cy="203105"/>
                </a:xfrm>
                <a:custGeom>
                  <a:avLst/>
                  <a:gdLst>
                    <a:gd name="T0" fmla="*/ 102435 w 8272"/>
                    <a:gd name="T1" fmla="*/ 28 h 7134"/>
                    <a:gd name="T2" fmla="*/ 28 w 8272"/>
                    <a:gd name="T3" fmla="*/ 117439 h 7134"/>
                    <a:gd name="T4" fmla="*/ 16968 w 8272"/>
                    <a:gd name="T5" fmla="*/ 133097 h 7134"/>
                    <a:gd name="T6" fmla="*/ 137225 w 8272"/>
                    <a:gd name="T7" fmla="*/ 203077 h 7134"/>
                    <a:gd name="T8" fmla="*/ 178080 w 8272"/>
                    <a:gd name="T9" fmla="*/ 183973 h 7134"/>
                    <a:gd name="T10" fmla="*/ 114820 w 8272"/>
                    <a:gd name="T11" fmla="*/ 10448 h 7134"/>
                    <a:gd name="T12" fmla="*/ 102435 w 8272"/>
                    <a:gd name="T13" fmla="*/ 28 h 71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272" h="7134" extrusionOk="0">
                      <a:moveTo>
                        <a:pt x="3598" y="1"/>
                      </a:moveTo>
                      <a:cubicBezTo>
                        <a:pt x="1604" y="963"/>
                        <a:pt x="505" y="2910"/>
                        <a:pt x="1" y="4125"/>
                      </a:cubicBezTo>
                      <a:lnTo>
                        <a:pt x="596" y="4675"/>
                      </a:lnTo>
                      <a:cubicBezTo>
                        <a:pt x="2662" y="6525"/>
                        <a:pt x="3933" y="7133"/>
                        <a:pt x="4820" y="7133"/>
                      </a:cubicBezTo>
                      <a:cubicBezTo>
                        <a:pt x="5438" y="7133"/>
                        <a:pt x="5870" y="6838"/>
                        <a:pt x="6255" y="6462"/>
                      </a:cubicBezTo>
                      <a:cubicBezTo>
                        <a:pt x="8272" y="4514"/>
                        <a:pt x="6393" y="2475"/>
                        <a:pt x="4033" y="367"/>
                      </a:cubicBezTo>
                      <a:cubicBezTo>
                        <a:pt x="3941" y="276"/>
                        <a:pt x="3781" y="161"/>
                        <a:pt x="35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3571000" y="2212400"/>
            <a:ext cx="5050000" cy="24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478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78;p9"/>
          <p:cNvGrpSpPr>
            <a:grpSpLocks/>
          </p:cNvGrpSpPr>
          <p:nvPr/>
        </p:nvGrpSpPr>
        <p:grpSpPr bwMode="auto">
          <a:xfrm>
            <a:off x="1346200" y="1119188"/>
            <a:ext cx="5496984" cy="4705350"/>
            <a:chOff x="1009491" y="838877"/>
            <a:chExt cx="4123560" cy="3528978"/>
          </a:xfrm>
        </p:grpSpPr>
        <p:grpSp>
          <p:nvGrpSpPr>
            <p:cNvPr id="5" name="Google Shape;179;p9"/>
            <p:cNvGrpSpPr>
              <a:grpSpLocks/>
            </p:cNvGrpSpPr>
            <p:nvPr/>
          </p:nvGrpSpPr>
          <p:grpSpPr bwMode="auto">
            <a:xfrm rot="9899963">
              <a:off x="4493702" y="3855004"/>
              <a:ext cx="595146" cy="419959"/>
              <a:chOff x="542314" y="1273315"/>
              <a:chExt cx="280381" cy="197869"/>
            </a:xfrm>
          </p:grpSpPr>
          <p:sp>
            <p:nvSpPr>
              <p:cNvPr id="14" name="Google Shape;180;p9"/>
              <p:cNvSpPr>
                <a:spLocks/>
              </p:cNvSpPr>
              <p:nvPr/>
            </p:nvSpPr>
            <p:spPr bwMode="auto">
              <a:xfrm>
                <a:off x="542314" y="1384009"/>
                <a:ext cx="134675" cy="87175"/>
              </a:xfrm>
              <a:custGeom>
                <a:avLst/>
                <a:gdLst>
                  <a:gd name="T0" fmla="*/ 3325 w 5387"/>
                  <a:gd name="T1" fmla="*/ 350 h 3487"/>
                  <a:gd name="T2" fmla="*/ 134150 w 5387"/>
                  <a:gd name="T3" fmla="*/ 85075 h 3487"/>
                  <a:gd name="T4" fmla="*/ 46950 w 5387"/>
                  <a:gd name="T5" fmla="*/ 56425 h 3487"/>
                  <a:gd name="T6" fmla="*/ 3325 w 5387"/>
                  <a:gd name="T7" fmla="*/ 350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181;p9"/>
              <p:cNvSpPr>
                <a:spLocks/>
              </p:cNvSpPr>
              <p:nvPr/>
            </p:nvSpPr>
            <p:spPr bwMode="auto">
              <a:xfrm rot="4016074">
                <a:off x="688867" y="1308761"/>
                <a:ext cx="134681" cy="87179"/>
              </a:xfrm>
              <a:custGeom>
                <a:avLst/>
                <a:gdLst>
                  <a:gd name="T0" fmla="*/ 3325 w 5387"/>
                  <a:gd name="T1" fmla="*/ 350 h 3487"/>
                  <a:gd name="T2" fmla="*/ 134156 w 5387"/>
                  <a:gd name="T3" fmla="*/ 85079 h 3487"/>
                  <a:gd name="T4" fmla="*/ 46952 w 5387"/>
                  <a:gd name="T5" fmla="*/ 56428 h 3487"/>
                  <a:gd name="T6" fmla="*/ 3325 w 5387"/>
                  <a:gd name="T7" fmla="*/ 350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182;p9"/>
            <p:cNvGrpSpPr>
              <a:grpSpLocks/>
            </p:cNvGrpSpPr>
            <p:nvPr/>
          </p:nvGrpSpPr>
          <p:grpSpPr bwMode="auto">
            <a:xfrm>
              <a:off x="1009491" y="838877"/>
              <a:ext cx="668350" cy="711484"/>
              <a:chOff x="857091" y="686477"/>
              <a:chExt cx="668350" cy="711484"/>
            </a:xfrm>
          </p:grpSpPr>
          <p:sp>
            <p:nvSpPr>
              <p:cNvPr id="8" name="Google Shape;183;p9"/>
              <p:cNvSpPr>
                <a:spLocks/>
              </p:cNvSpPr>
              <p:nvPr/>
            </p:nvSpPr>
            <p:spPr bwMode="auto">
              <a:xfrm rot="-2500393">
                <a:off x="882428" y="1141321"/>
                <a:ext cx="285866" cy="185016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59 h 3487"/>
                  <a:gd name="T4" fmla="*/ 99658 w 5387"/>
                  <a:gd name="T5" fmla="*/ 119754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Google Shape;184;p9"/>
              <p:cNvSpPr>
                <a:spLocks/>
              </p:cNvSpPr>
              <p:nvPr/>
            </p:nvSpPr>
            <p:spPr bwMode="auto">
              <a:xfrm rot="2753945">
                <a:off x="1216604" y="760972"/>
                <a:ext cx="285848" cy="185048"/>
              </a:xfrm>
              <a:custGeom>
                <a:avLst/>
                <a:gdLst>
                  <a:gd name="T0" fmla="*/ 7057 w 5387"/>
                  <a:gd name="T1" fmla="*/ 743 h 3487"/>
                  <a:gd name="T2" fmla="*/ 284734 w 5387"/>
                  <a:gd name="T3" fmla="*/ 180590 h 3487"/>
                  <a:gd name="T4" fmla="*/ 99651 w 5387"/>
                  <a:gd name="T5" fmla="*/ 119774 h 3487"/>
                  <a:gd name="T6" fmla="*/ 7057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oogle Shape;185;p9"/>
              <p:cNvGrpSpPr>
                <a:grpSpLocks/>
              </p:cNvGrpSpPr>
              <p:nvPr/>
            </p:nvGrpSpPr>
            <p:grpSpPr bwMode="auto">
              <a:xfrm>
                <a:off x="966613" y="860271"/>
                <a:ext cx="227022" cy="200116"/>
                <a:chOff x="1603713" y="1935899"/>
                <a:chExt cx="227022" cy="200116"/>
              </a:xfrm>
            </p:grpSpPr>
            <p:sp>
              <p:nvSpPr>
                <p:cNvPr id="11" name="Google Shape;186;p9"/>
                <p:cNvSpPr>
                  <a:spLocks/>
                </p:cNvSpPr>
                <p:nvPr/>
              </p:nvSpPr>
              <p:spPr bwMode="auto">
                <a:xfrm>
                  <a:off x="1674805" y="1954604"/>
                  <a:ext cx="155930" cy="181411"/>
                </a:xfrm>
                <a:custGeom>
                  <a:avLst/>
                  <a:gdLst>
                    <a:gd name="T0" fmla="*/ 92641 w 5477"/>
                    <a:gd name="T1" fmla="*/ 28 h 6372"/>
                    <a:gd name="T2" fmla="*/ 28 w 5477"/>
                    <a:gd name="T3" fmla="*/ 175489 h 6372"/>
                    <a:gd name="T4" fmla="*/ 36185 w 5477"/>
                    <a:gd name="T5" fmla="*/ 181411 h 6372"/>
                    <a:gd name="T6" fmla="*/ 97851 w 5477"/>
                    <a:gd name="T7" fmla="*/ 162450 h 6372"/>
                    <a:gd name="T8" fmla="*/ 92641 w 5477"/>
                    <a:gd name="T9" fmla="*/ 28 h 63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77" h="6372" extrusionOk="0">
                      <a:moveTo>
                        <a:pt x="3254" y="1"/>
                      </a:moveTo>
                      <a:lnTo>
                        <a:pt x="1" y="6164"/>
                      </a:lnTo>
                      <a:cubicBezTo>
                        <a:pt x="418" y="6303"/>
                        <a:pt x="846" y="6372"/>
                        <a:pt x="1271" y="6372"/>
                      </a:cubicBezTo>
                      <a:cubicBezTo>
                        <a:pt x="2036" y="6372"/>
                        <a:pt x="2789" y="6148"/>
                        <a:pt x="3437" y="5706"/>
                      </a:cubicBezTo>
                      <a:cubicBezTo>
                        <a:pt x="5133" y="4560"/>
                        <a:pt x="5477" y="1467"/>
                        <a:pt x="3254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187;p9"/>
                <p:cNvSpPr>
                  <a:spLocks/>
                </p:cNvSpPr>
                <p:nvPr/>
              </p:nvSpPr>
              <p:spPr bwMode="auto">
                <a:xfrm>
                  <a:off x="1646761" y="1940910"/>
                  <a:ext cx="120713" cy="189212"/>
                </a:xfrm>
                <a:custGeom>
                  <a:avLst/>
                  <a:gdLst>
                    <a:gd name="T0" fmla="*/ 91987 w 4240"/>
                    <a:gd name="T1" fmla="*/ 28 h 6646"/>
                    <a:gd name="T2" fmla="*/ 28 w 4240"/>
                    <a:gd name="T3" fmla="*/ 174835 h 6646"/>
                    <a:gd name="T4" fmla="*/ 28071 w 4240"/>
                    <a:gd name="T5" fmla="*/ 189184 h 6646"/>
                    <a:gd name="T6" fmla="*/ 120685 w 4240"/>
                    <a:gd name="T7" fmla="*/ 13723 h 6646"/>
                    <a:gd name="T8" fmla="*/ 108955 w 4240"/>
                    <a:gd name="T9" fmla="*/ 7203 h 6646"/>
                    <a:gd name="T10" fmla="*/ 91987 w 4240"/>
                    <a:gd name="T11" fmla="*/ 28 h 66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40" h="6646" extrusionOk="0">
                      <a:moveTo>
                        <a:pt x="3231" y="1"/>
                      </a:moveTo>
                      <a:lnTo>
                        <a:pt x="1" y="6141"/>
                      </a:lnTo>
                      <a:cubicBezTo>
                        <a:pt x="298" y="6347"/>
                        <a:pt x="642" y="6531"/>
                        <a:pt x="986" y="6645"/>
                      </a:cubicBezTo>
                      <a:lnTo>
                        <a:pt x="4239" y="482"/>
                      </a:lnTo>
                      <a:cubicBezTo>
                        <a:pt x="4102" y="390"/>
                        <a:pt x="3964" y="322"/>
                        <a:pt x="3827" y="253"/>
                      </a:cubicBezTo>
                      <a:cubicBezTo>
                        <a:pt x="3621" y="138"/>
                        <a:pt x="3437" y="70"/>
                        <a:pt x="3231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88;p9"/>
                <p:cNvSpPr>
                  <a:spLocks/>
                </p:cNvSpPr>
                <p:nvPr/>
              </p:nvSpPr>
              <p:spPr bwMode="auto">
                <a:xfrm>
                  <a:off x="1603713" y="1935899"/>
                  <a:ext cx="135062" cy="179873"/>
                </a:xfrm>
                <a:custGeom>
                  <a:avLst/>
                  <a:gdLst>
                    <a:gd name="T0" fmla="*/ 103660 w 4744"/>
                    <a:gd name="T1" fmla="*/ 0 h 6318"/>
                    <a:gd name="T2" fmla="*/ 3274 w 4744"/>
                    <a:gd name="T3" fmla="*/ 92442 h 6318"/>
                    <a:gd name="T4" fmla="*/ 43075 w 4744"/>
                    <a:gd name="T5" fmla="*/ 179845 h 6318"/>
                    <a:gd name="T6" fmla="*/ 135034 w 4744"/>
                    <a:gd name="T7" fmla="*/ 5039 h 6318"/>
                    <a:gd name="T8" fmla="*/ 103660 w 4744"/>
                    <a:gd name="T9" fmla="*/ 0 h 63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44" h="6318" extrusionOk="0">
                      <a:moveTo>
                        <a:pt x="3641" y="0"/>
                      </a:moveTo>
                      <a:cubicBezTo>
                        <a:pt x="1858" y="0"/>
                        <a:pt x="267" y="1363"/>
                        <a:pt x="115" y="3247"/>
                      </a:cubicBezTo>
                      <a:cubicBezTo>
                        <a:pt x="0" y="4438"/>
                        <a:pt x="550" y="5607"/>
                        <a:pt x="1513" y="6317"/>
                      </a:cubicBezTo>
                      <a:lnTo>
                        <a:pt x="4743" y="177"/>
                      </a:lnTo>
                      <a:cubicBezTo>
                        <a:pt x="4375" y="57"/>
                        <a:pt x="4004" y="0"/>
                        <a:pt x="3641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" name="Google Shape;189;p9"/>
            <p:cNvSpPr>
              <a:spLocks/>
            </p:cNvSpPr>
            <p:nvPr/>
          </p:nvSpPr>
          <p:spPr bwMode="auto">
            <a:xfrm rot="1122035">
              <a:off x="4794684" y="4091292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oogle Shape;190;p9"/>
          <p:cNvGrpSpPr>
            <a:grpSpLocks/>
          </p:cNvGrpSpPr>
          <p:nvPr/>
        </p:nvGrpSpPr>
        <p:grpSpPr bwMode="auto">
          <a:xfrm>
            <a:off x="9719734" y="234950"/>
            <a:ext cx="2148417" cy="2020888"/>
            <a:chOff x="7136675" y="328271"/>
            <a:chExt cx="1612617" cy="1515439"/>
          </a:xfrm>
        </p:grpSpPr>
        <p:sp>
          <p:nvSpPr>
            <p:cNvPr id="17" name="Google Shape;191;p9"/>
            <p:cNvSpPr>
              <a:spLocks/>
            </p:cNvSpPr>
            <p:nvPr/>
          </p:nvSpPr>
          <p:spPr bwMode="auto">
            <a:xfrm rot="4277965" flipH="1">
              <a:off x="7142087" y="55892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Google Shape;192;p9"/>
            <p:cNvSpPr>
              <a:spLocks/>
            </p:cNvSpPr>
            <p:nvPr/>
          </p:nvSpPr>
          <p:spPr bwMode="auto">
            <a:xfrm rot="-9699895">
              <a:off x="7982375" y="160292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Google Shape;193;p9"/>
            <p:cNvSpPr>
              <a:spLocks/>
            </p:cNvSpPr>
            <p:nvPr/>
          </p:nvSpPr>
          <p:spPr bwMode="auto">
            <a:xfrm rot="659776">
              <a:off x="8468966" y="352087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Google Shape;194;p9"/>
            <p:cNvSpPr>
              <a:spLocks/>
            </p:cNvSpPr>
            <p:nvPr/>
          </p:nvSpPr>
          <p:spPr bwMode="auto">
            <a:xfrm rot="-4629471">
              <a:off x="7796298" y="431207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1" name="Google Shape;195;p9"/>
            <p:cNvGrpSpPr>
              <a:grpSpLocks/>
            </p:cNvGrpSpPr>
            <p:nvPr/>
          </p:nvGrpSpPr>
          <p:grpSpPr bwMode="auto">
            <a:xfrm rot="16200000" flipH="1">
              <a:off x="7664505" y="390961"/>
              <a:ext cx="662112" cy="1322579"/>
              <a:chOff x="6933061" y="1619764"/>
              <a:chExt cx="662112" cy="1322579"/>
            </a:xfrm>
          </p:grpSpPr>
          <p:sp>
            <p:nvSpPr>
              <p:cNvPr id="26" name="Google Shape;196;p9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197;p9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Google Shape;198;p9"/>
              <p:cNvSpPr/>
              <p:nvPr/>
            </p:nvSpPr>
            <p:spPr>
              <a:xfrm>
                <a:off x="7210359" y="2183196"/>
                <a:ext cx="263088" cy="109626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199;p9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Google Shape;200;p9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201;p9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Google Shape;202;p9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203;p9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4" name="Google Shape;204;p9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35" name="Google Shape;205;p9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06;p9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07;p9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08;p9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09;p9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0;p9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211;p9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212;p9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213;p9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4;p9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5;p9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6;p9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7;p9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8;p9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9;p9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20;p9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oogle Shape;221;p9"/>
            <p:cNvGrpSpPr>
              <a:grpSpLocks/>
            </p:cNvGrpSpPr>
            <p:nvPr/>
          </p:nvGrpSpPr>
          <p:grpSpPr bwMode="auto">
            <a:xfrm rot="5400000" flipH="1">
              <a:off x="8403001" y="1552887"/>
              <a:ext cx="309215" cy="272430"/>
              <a:chOff x="3890683" y="1390057"/>
              <a:chExt cx="309215" cy="272430"/>
            </a:xfrm>
          </p:grpSpPr>
          <p:sp>
            <p:nvSpPr>
              <p:cNvPr id="23" name="Google Shape;222;p9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223;p9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224;p9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6804389" y="2078017"/>
            <a:ext cx="3579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6804389" y="2910684"/>
            <a:ext cx="3579600" cy="185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917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6;p10"/>
          <p:cNvSpPr>
            <a:spLocks noChangeArrowheads="1"/>
          </p:cNvSpPr>
          <p:nvPr/>
        </p:nvSpPr>
        <p:spPr bwMode="auto">
          <a:xfrm>
            <a:off x="702734" y="1147764"/>
            <a:ext cx="4563533" cy="45624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" name="Google Shape;228;p10"/>
          <p:cNvGrpSpPr>
            <a:grpSpLocks/>
          </p:cNvGrpSpPr>
          <p:nvPr/>
        </p:nvGrpSpPr>
        <p:grpSpPr bwMode="auto">
          <a:xfrm>
            <a:off x="2283885" y="4714875"/>
            <a:ext cx="1401233" cy="452438"/>
            <a:chOff x="1379852" y="3558567"/>
            <a:chExt cx="1050078" cy="338861"/>
          </a:xfrm>
        </p:grpSpPr>
        <p:sp>
          <p:nvSpPr>
            <p:cNvPr id="5" name="Google Shape;229;p10"/>
            <p:cNvSpPr>
              <a:spLocks/>
            </p:cNvSpPr>
            <p:nvPr/>
          </p:nvSpPr>
          <p:spPr bwMode="auto">
            <a:xfrm rot="13885597" flipH="1">
              <a:off x="1398365" y="3635487"/>
              <a:ext cx="285866" cy="185022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65 h 3487"/>
                <a:gd name="T4" fmla="*/ 99658 w 5387"/>
                <a:gd name="T5" fmla="*/ 119758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Google Shape;230;p10"/>
            <p:cNvSpPr>
              <a:spLocks/>
            </p:cNvSpPr>
            <p:nvPr/>
          </p:nvSpPr>
          <p:spPr bwMode="auto">
            <a:xfrm rot="11136769" flipH="1">
              <a:off x="2135713" y="3635472"/>
              <a:ext cx="285858" cy="185052"/>
            </a:xfrm>
            <a:custGeom>
              <a:avLst/>
              <a:gdLst>
                <a:gd name="T0" fmla="*/ 7058 w 5387"/>
                <a:gd name="T1" fmla="*/ 743 h 3487"/>
                <a:gd name="T2" fmla="*/ 284744 w 5387"/>
                <a:gd name="T3" fmla="*/ 180594 h 3487"/>
                <a:gd name="T4" fmla="*/ 99655 w 5387"/>
                <a:gd name="T5" fmla="*/ 119777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Google Shape;231;p10"/>
            <p:cNvSpPr>
              <a:spLocks/>
            </p:cNvSpPr>
            <p:nvPr/>
          </p:nvSpPr>
          <p:spPr bwMode="auto">
            <a:xfrm rot="20477965" flipH="1">
              <a:off x="1760477" y="3611418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oogle Shape;232;p10"/>
          <p:cNvGrpSpPr>
            <a:grpSpLocks/>
          </p:cNvGrpSpPr>
          <p:nvPr/>
        </p:nvGrpSpPr>
        <p:grpSpPr bwMode="auto">
          <a:xfrm>
            <a:off x="882651" y="914400"/>
            <a:ext cx="4203700" cy="5029200"/>
            <a:chOff x="313052" y="663189"/>
            <a:chExt cx="3153691" cy="3772919"/>
          </a:xfrm>
        </p:grpSpPr>
        <p:grpSp>
          <p:nvGrpSpPr>
            <p:cNvPr id="9" name="Google Shape;233;p10"/>
            <p:cNvGrpSpPr>
              <a:grpSpLocks/>
            </p:cNvGrpSpPr>
            <p:nvPr/>
          </p:nvGrpSpPr>
          <p:grpSpPr bwMode="auto">
            <a:xfrm rot="-7798414">
              <a:off x="442349" y="699643"/>
              <a:ext cx="322875" cy="488091"/>
              <a:chOff x="3459085" y="804270"/>
              <a:chExt cx="322892" cy="488117"/>
            </a:xfrm>
          </p:grpSpPr>
          <p:sp>
            <p:nvSpPr>
              <p:cNvPr id="13" name="Google Shape;234;p10"/>
              <p:cNvSpPr>
                <a:spLocks/>
              </p:cNvSpPr>
              <p:nvPr/>
            </p:nvSpPr>
            <p:spPr bwMode="auto">
              <a:xfrm rot="7714403">
                <a:off x="3477598" y="881189"/>
                <a:ext cx="285866" cy="185022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65 h 3487"/>
                  <a:gd name="T4" fmla="*/ 99658 w 5387"/>
                  <a:gd name="T5" fmla="*/ 119758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235;p10"/>
              <p:cNvSpPr>
                <a:spLocks/>
              </p:cNvSpPr>
              <p:nvPr/>
            </p:nvSpPr>
            <p:spPr bwMode="auto">
              <a:xfrm rot="10463231">
                <a:off x="3477620" y="1093799"/>
                <a:ext cx="285858" cy="185052"/>
              </a:xfrm>
              <a:custGeom>
                <a:avLst/>
                <a:gdLst>
                  <a:gd name="T0" fmla="*/ 7058 w 5387"/>
                  <a:gd name="T1" fmla="*/ 743 h 3487"/>
                  <a:gd name="T2" fmla="*/ 284744 w 5387"/>
                  <a:gd name="T3" fmla="*/ 180594 h 3487"/>
                  <a:gd name="T4" fmla="*/ 99655 w 5387"/>
                  <a:gd name="T5" fmla="*/ 119777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236;p10"/>
            <p:cNvGrpSpPr>
              <a:grpSpLocks/>
            </p:cNvGrpSpPr>
            <p:nvPr/>
          </p:nvGrpSpPr>
          <p:grpSpPr bwMode="auto">
            <a:xfrm rot="3003523">
              <a:off x="3014529" y="3911583"/>
              <a:ext cx="322891" cy="488116"/>
              <a:chOff x="3459085" y="804270"/>
              <a:chExt cx="322892" cy="488117"/>
            </a:xfrm>
          </p:grpSpPr>
          <p:sp>
            <p:nvSpPr>
              <p:cNvPr id="11" name="Google Shape;237;p10"/>
              <p:cNvSpPr>
                <a:spLocks/>
              </p:cNvSpPr>
              <p:nvPr/>
            </p:nvSpPr>
            <p:spPr bwMode="auto">
              <a:xfrm rot="7714403">
                <a:off x="3477598" y="881189"/>
                <a:ext cx="285866" cy="185022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65 h 3487"/>
                  <a:gd name="T4" fmla="*/ 99658 w 5387"/>
                  <a:gd name="T5" fmla="*/ 119758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238;p10"/>
              <p:cNvSpPr>
                <a:spLocks/>
              </p:cNvSpPr>
              <p:nvPr/>
            </p:nvSpPr>
            <p:spPr bwMode="auto">
              <a:xfrm rot="10463231">
                <a:off x="3477620" y="1093799"/>
                <a:ext cx="285858" cy="185052"/>
              </a:xfrm>
              <a:custGeom>
                <a:avLst/>
                <a:gdLst>
                  <a:gd name="T0" fmla="*/ 7058 w 5387"/>
                  <a:gd name="T1" fmla="*/ 743 h 3487"/>
                  <a:gd name="T2" fmla="*/ 284744 w 5387"/>
                  <a:gd name="T3" fmla="*/ 180594 h 3487"/>
                  <a:gd name="T4" fmla="*/ 99655 w 5387"/>
                  <a:gd name="T5" fmla="*/ 119777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7" name="Google Shape;227;p10"/>
          <p:cNvSpPr txBox="1">
            <a:spLocks noGrp="1"/>
          </p:cNvSpPr>
          <p:nvPr>
            <p:ph type="title"/>
          </p:nvPr>
        </p:nvSpPr>
        <p:spPr>
          <a:xfrm>
            <a:off x="1086767" y="2276400"/>
            <a:ext cx="3795200" cy="2305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99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0;p11"/>
          <p:cNvSpPr/>
          <p:nvPr/>
        </p:nvSpPr>
        <p:spPr>
          <a:xfrm flipH="1">
            <a:off x="6043085" y="1404938"/>
            <a:ext cx="4641849" cy="46434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Google Shape;243;p11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7223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915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59;p13"/>
          <p:cNvGrpSpPr>
            <a:grpSpLocks/>
          </p:cNvGrpSpPr>
          <p:nvPr/>
        </p:nvGrpSpPr>
        <p:grpSpPr bwMode="auto">
          <a:xfrm>
            <a:off x="7649634" y="203201"/>
            <a:ext cx="4171951" cy="1090613"/>
            <a:chOff x="5736664" y="152759"/>
            <a:chExt cx="3130190" cy="817484"/>
          </a:xfrm>
        </p:grpSpPr>
        <p:grpSp>
          <p:nvGrpSpPr>
            <p:cNvPr id="16" name="Google Shape;260;p13"/>
            <p:cNvGrpSpPr>
              <a:grpSpLocks/>
            </p:cNvGrpSpPr>
            <p:nvPr/>
          </p:nvGrpSpPr>
          <p:grpSpPr bwMode="auto">
            <a:xfrm>
              <a:off x="7727618" y="250511"/>
              <a:ext cx="742327" cy="656433"/>
              <a:chOff x="2340166" y="2044486"/>
              <a:chExt cx="742327" cy="656433"/>
            </a:xfrm>
          </p:grpSpPr>
          <p:sp>
            <p:nvSpPr>
              <p:cNvPr id="28" name="Google Shape;261;p13"/>
              <p:cNvSpPr>
                <a:spLocks/>
              </p:cNvSpPr>
              <p:nvPr/>
            </p:nvSpPr>
            <p:spPr bwMode="auto">
              <a:xfrm>
                <a:off x="2340166" y="2044486"/>
                <a:ext cx="742327" cy="656433"/>
              </a:xfrm>
              <a:custGeom>
                <a:avLst/>
                <a:gdLst>
                  <a:gd name="T0" fmla="*/ 208514 w 26074"/>
                  <a:gd name="T1" fmla="*/ 28 h 23057"/>
                  <a:gd name="T2" fmla="*/ 101752 w 26074"/>
                  <a:gd name="T3" fmla="*/ 47773 h 23057"/>
                  <a:gd name="T4" fmla="*/ 131133 w 26074"/>
                  <a:gd name="T5" fmla="*/ 263689 h 23057"/>
                  <a:gd name="T6" fmla="*/ 443563 w 26074"/>
                  <a:gd name="T7" fmla="*/ 595052 h 23057"/>
                  <a:gd name="T8" fmla="*/ 563934 w 26074"/>
                  <a:gd name="T9" fmla="*/ 656433 h 23057"/>
                  <a:gd name="T10" fmla="*/ 677074 w 26074"/>
                  <a:gd name="T11" fmla="*/ 598952 h 23057"/>
                  <a:gd name="T12" fmla="*/ 650995 w 26074"/>
                  <a:gd name="T13" fmla="*/ 408488 h 23057"/>
                  <a:gd name="T14" fmla="*/ 331362 w 26074"/>
                  <a:gd name="T15" fmla="*/ 73880 h 23057"/>
                  <a:gd name="T16" fmla="*/ 208514 w 26074"/>
                  <a:gd name="T17" fmla="*/ 28 h 230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074" h="23057" extrusionOk="0">
                    <a:moveTo>
                      <a:pt x="7324" y="1"/>
                    </a:moveTo>
                    <a:cubicBezTo>
                      <a:pt x="6259" y="1"/>
                      <a:pt x="5016" y="448"/>
                      <a:pt x="3574" y="1678"/>
                    </a:cubicBezTo>
                    <a:cubicBezTo>
                      <a:pt x="3574" y="1678"/>
                      <a:pt x="0" y="4771"/>
                      <a:pt x="4606" y="9262"/>
                    </a:cubicBezTo>
                    <a:cubicBezTo>
                      <a:pt x="4606" y="9262"/>
                      <a:pt x="12808" y="18129"/>
                      <a:pt x="15580" y="20901"/>
                    </a:cubicBezTo>
                    <a:cubicBezTo>
                      <a:pt x="16449" y="21756"/>
                      <a:pt x="17935" y="23057"/>
                      <a:pt x="19808" y="23057"/>
                    </a:cubicBezTo>
                    <a:cubicBezTo>
                      <a:pt x="20997" y="23057"/>
                      <a:pt x="22341" y="22533"/>
                      <a:pt x="23782" y="21038"/>
                    </a:cubicBezTo>
                    <a:cubicBezTo>
                      <a:pt x="23782" y="21038"/>
                      <a:pt x="26073" y="17968"/>
                      <a:pt x="22866" y="14348"/>
                    </a:cubicBezTo>
                    <a:cubicBezTo>
                      <a:pt x="20254" y="11370"/>
                      <a:pt x="14343" y="5481"/>
                      <a:pt x="11639" y="2595"/>
                    </a:cubicBezTo>
                    <a:cubicBezTo>
                      <a:pt x="10765" y="1660"/>
                      <a:pt x="9374" y="1"/>
                      <a:pt x="7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262;p13"/>
              <p:cNvSpPr/>
              <p:nvPr/>
            </p:nvSpPr>
            <p:spPr>
              <a:xfrm>
                <a:off x="2591641" y="2247787"/>
                <a:ext cx="274746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644" h="9176" extrusionOk="0">
                    <a:moveTo>
                      <a:pt x="4714" y="1"/>
                    </a:moveTo>
                    <a:cubicBezTo>
                      <a:pt x="4676" y="1"/>
                      <a:pt x="4640" y="4"/>
                      <a:pt x="4605" y="11"/>
                    </a:cubicBezTo>
                    <a:cubicBezTo>
                      <a:pt x="2566" y="423"/>
                      <a:pt x="0" y="3081"/>
                      <a:pt x="138" y="3998"/>
                    </a:cubicBezTo>
                    <a:cubicBezTo>
                      <a:pt x="344" y="5510"/>
                      <a:pt x="3987" y="9176"/>
                      <a:pt x="4674" y="9176"/>
                    </a:cubicBezTo>
                    <a:cubicBezTo>
                      <a:pt x="7813" y="9176"/>
                      <a:pt x="9531" y="5670"/>
                      <a:pt x="9577" y="5029"/>
                    </a:cubicBezTo>
                    <a:cubicBezTo>
                      <a:pt x="9644" y="4315"/>
                      <a:pt x="6088" y="1"/>
                      <a:pt x="4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Google Shape;263;p13"/>
              <p:cNvSpPr/>
              <p:nvPr/>
            </p:nvSpPr>
            <p:spPr>
              <a:xfrm>
                <a:off x="2523352" y="2181151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6" y="1420"/>
                      <a:pt x="1094" y="1420"/>
                    </a:cubicBezTo>
                    <a:cubicBezTo>
                      <a:pt x="1988" y="1420"/>
                      <a:pt x="2048" y="113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264;p13"/>
              <p:cNvSpPr/>
              <p:nvPr/>
            </p:nvSpPr>
            <p:spPr>
              <a:xfrm>
                <a:off x="2567819" y="2222798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8" y="1421"/>
                      <a:pt x="1070" y="1420"/>
                    </a:cubicBezTo>
                    <a:cubicBezTo>
                      <a:pt x="1941" y="1397"/>
                      <a:pt x="2010" y="137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Google Shape;265;p13"/>
              <p:cNvSpPr/>
              <p:nvPr/>
            </p:nvSpPr>
            <p:spPr>
              <a:xfrm>
                <a:off x="2536057" y="2080006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422" extrusionOk="0">
                    <a:moveTo>
                      <a:pt x="967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6" y="1421"/>
                      <a:pt x="1068" y="1421"/>
                      <a:pt x="1091" y="1419"/>
                    </a:cubicBezTo>
                    <a:cubicBezTo>
                      <a:pt x="1962" y="1396"/>
                      <a:pt x="2031" y="136"/>
                      <a:pt x="1160" y="22"/>
                    </a:cubicBezTo>
                    <a:cubicBezTo>
                      <a:pt x="1092" y="7"/>
                      <a:pt x="1027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266;p13"/>
              <p:cNvSpPr/>
              <p:nvPr/>
            </p:nvSpPr>
            <p:spPr>
              <a:xfrm>
                <a:off x="2431241" y="2168061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422" extrusionOk="0">
                    <a:moveTo>
                      <a:pt x="968" y="0"/>
                    </a:moveTo>
                    <a:cubicBezTo>
                      <a:pt x="89" y="0"/>
                      <a:pt x="0" y="1421"/>
                      <a:pt x="1003" y="1421"/>
                    </a:cubicBezTo>
                    <a:cubicBezTo>
                      <a:pt x="1025" y="1421"/>
                      <a:pt x="1047" y="1421"/>
                      <a:pt x="1070" y="1419"/>
                    </a:cubicBezTo>
                    <a:cubicBezTo>
                      <a:pt x="1986" y="1419"/>
                      <a:pt x="2055" y="90"/>
                      <a:pt x="1161" y="22"/>
                    </a:cubicBezTo>
                    <a:cubicBezTo>
                      <a:pt x="1093" y="7"/>
                      <a:pt x="1029" y="0"/>
                      <a:pt x="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Google Shape;267;p13"/>
              <p:cNvSpPr/>
              <p:nvPr/>
            </p:nvSpPr>
            <p:spPr>
              <a:xfrm>
                <a:off x="2632932" y="2184720"/>
                <a:ext cx="58761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422" extrusionOk="0">
                    <a:moveTo>
                      <a:pt x="966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5" y="1421"/>
                      <a:pt x="1068" y="1420"/>
                      <a:pt x="1091" y="1419"/>
                    </a:cubicBezTo>
                    <a:cubicBezTo>
                      <a:pt x="1099" y="1419"/>
                      <a:pt x="1106" y="1419"/>
                      <a:pt x="1114" y="1419"/>
                    </a:cubicBezTo>
                    <a:cubicBezTo>
                      <a:pt x="1986" y="1419"/>
                      <a:pt x="2046" y="90"/>
                      <a:pt x="1160" y="22"/>
                    </a:cubicBezTo>
                    <a:cubicBezTo>
                      <a:pt x="1092" y="7"/>
                      <a:pt x="1027" y="0"/>
                      <a:pt x="9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Google Shape;268;p13"/>
              <p:cNvSpPr/>
              <p:nvPr/>
            </p:nvSpPr>
            <p:spPr>
              <a:xfrm>
                <a:off x="2520176" y="2272775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422" extrusionOk="0">
                    <a:moveTo>
                      <a:pt x="967" y="0"/>
                    </a:moveTo>
                    <a:cubicBezTo>
                      <a:pt x="88" y="0"/>
                      <a:pt x="1" y="1421"/>
                      <a:pt x="1024" y="1421"/>
                    </a:cubicBezTo>
                    <a:cubicBezTo>
                      <a:pt x="1046" y="1421"/>
                      <a:pt x="1068" y="1421"/>
                      <a:pt x="1092" y="1419"/>
                    </a:cubicBezTo>
                    <a:cubicBezTo>
                      <a:pt x="1962" y="1396"/>
                      <a:pt x="2031" y="113"/>
                      <a:pt x="1160" y="22"/>
                    </a:cubicBezTo>
                    <a:cubicBezTo>
                      <a:pt x="1092" y="7"/>
                      <a:pt x="1028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Google Shape;269;p13"/>
              <p:cNvSpPr/>
              <p:nvPr/>
            </p:nvSpPr>
            <p:spPr>
              <a:xfrm>
                <a:off x="2482061" y="2120464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0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941" y="1397"/>
                      <a:pt x="2009" y="137"/>
                      <a:pt x="1162" y="22"/>
                    </a:cubicBezTo>
                    <a:cubicBezTo>
                      <a:pt x="1093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Google Shape;270;p13"/>
              <p:cNvSpPr/>
              <p:nvPr/>
            </p:nvSpPr>
            <p:spPr>
              <a:xfrm>
                <a:off x="2578936" y="2134743"/>
                <a:ext cx="58761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422" extrusionOk="0">
                    <a:moveTo>
                      <a:pt x="970" y="1"/>
                    </a:moveTo>
                    <a:cubicBezTo>
                      <a:pt x="107" y="1"/>
                      <a:pt x="1" y="1422"/>
                      <a:pt x="1023" y="1422"/>
                    </a:cubicBezTo>
                    <a:cubicBezTo>
                      <a:pt x="1045" y="1422"/>
                      <a:pt x="1068" y="1421"/>
                      <a:pt x="1091" y="1420"/>
                    </a:cubicBezTo>
                    <a:cubicBezTo>
                      <a:pt x="1099" y="1420"/>
                      <a:pt x="1106" y="1420"/>
                      <a:pt x="1114" y="1420"/>
                    </a:cubicBezTo>
                    <a:cubicBezTo>
                      <a:pt x="2008" y="1420"/>
                      <a:pt x="2068" y="113"/>
                      <a:pt x="1160" y="22"/>
                    </a:cubicBezTo>
                    <a:cubicBezTo>
                      <a:pt x="1093" y="8"/>
                      <a:pt x="1029" y="1"/>
                      <a:pt x="9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Google Shape;271;p13"/>
              <p:cNvSpPr/>
              <p:nvPr/>
            </p:nvSpPr>
            <p:spPr>
              <a:xfrm>
                <a:off x="2472532" y="2222798"/>
                <a:ext cx="58760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5" y="1420"/>
                      <a:pt x="1093" y="1420"/>
                    </a:cubicBezTo>
                    <a:cubicBezTo>
                      <a:pt x="1988" y="1420"/>
                      <a:pt x="2048" y="90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Google Shape;272;p13"/>
              <p:cNvSpPr/>
              <p:nvPr/>
            </p:nvSpPr>
            <p:spPr>
              <a:xfrm>
                <a:off x="2866386" y="2526232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4" y="0"/>
                    </a:moveTo>
                    <a:cubicBezTo>
                      <a:pt x="42" y="0"/>
                      <a:pt x="1" y="1417"/>
                      <a:pt x="970" y="1417"/>
                    </a:cubicBezTo>
                    <a:cubicBezTo>
                      <a:pt x="1018" y="1417"/>
                      <a:pt x="1069" y="1413"/>
                      <a:pt x="1121" y="1406"/>
                    </a:cubicBezTo>
                    <a:cubicBezTo>
                      <a:pt x="1969" y="1314"/>
                      <a:pt x="1923" y="77"/>
                      <a:pt x="1076" y="8"/>
                    </a:cubicBezTo>
                    <a:cubicBezTo>
                      <a:pt x="1034" y="3"/>
                      <a:pt x="993" y="0"/>
                      <a:pt x="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Google Shape;273;p13"/>
              <p:cNvSpPr/>
              <p:nvPr/>
            </p:nvSpPr>
            <p:spPr>
              <a:xfrm>
                <a:off x="2914030" y="2565499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17" extrusionOk="0">
                    <a:moveTo>
                      <a:pt x="930" y="0"/>
                    </a:moveTo>
                    <a:cubicBezTo>
                      <a:pt x="30" y="0"/>
                      <a:pt x="0" y="1416"/>
                      <a:pt x="964" y="1416"/>
                    </a:cubicBezTo>
                    <a:cubicBezTo>
                      <a:pt x="1006" y="1416"/>
                      <a:pt x="1048" y="1414"/>
                      <a:pt x="1093" y="1408"/>
                    </a:cubicBezTo>
                    <a:cubicBezTo>
                      <a:pt x="1987" y="1317"/>
                      <a:pt x="1941" y="34"/>
                      <a:pt x="1070" y="11"/>
                    </a:cubicBezTo>
                    <a:cubicBezTo>
                      <a:pt x="1021" y="4"/>
                      <a:pt x="975" y="0"/>
                      <a:pt x="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Google Shape;274;p13"/>
              <p:cNvSpPr/>
              <p:nvPr/>
            </p:nvSpPr>
            <p:spPr>
              <a:xfrm>
                <a:off x="2871150" y="2425087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17" extrusionOk="0">
                    <a:moveTo>
                      <a:pt x="955" y="0"/>
                    </a:moveTo>
                    <a:cubicBezTo>
                      <a:pt x="42" y="0"/>
                      <a:pt x="0" y="1416"/>
                      <a:pt x="951" y="1416"/>
                    </a:cubicBezTo>
                    <a:cubicBezTo>
                      <a:pt x="998" y="1416"/>
                      <a:pt x="1047" y="1413"/>
                      <a:pt x="1099" y="1406"/>
                    </a:cubicBezTo>
                    <a:cubicBezTo>
                      <a:pt x="1947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Google Shape;275;p13"/>
              <p:cNvSpPr/>
              <p:nvPr/>
            </p:nvSpPr>
            <p:spPr>
              <a:xfrm>
                <a:off x="2774275" y="2520282"/>
                <a:ext cx="5558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20" extrusionOk="0">
                    <a:moveTo>
                      <a:pt x="932" y="0"/>
                    </a:moveTo>
                    <a:cubicBezTo>
                      <a:pt x="36" y="0"/>
                      <a:pt x="0" y="1419"/>
                      <a:pt x="947" y="1419"/>
                    </a:cubicBezTo>
                    <a:cubicBezTo>
                      <a:pt x="993" y="1419"/>
                      <a:pt x="1042" y="1416"/>
                      <a:pt x="1093" y="1409"/>
                    </a:cubicBezTo>
                    <a:cubicBezTo>
                      <a:pt x="1987" y="1340"/>
                      <a:pt x="1941" y="34"/>
                      <a:pt x="1070" y="11"/>
                    </a:cubicBezTo>
                    <a:cubicBezTo>
                      <a:pt x="1022" y="4"/>
                      <a:pt x="976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Google Shape;276;p13"/>
              <p:cNvSpPr/>
              <p:nvPr/>
            </p:nvSpPr>
            <p:spPr>
              <a:xfrm>
                <a:off x="2975966" y="2521472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418" extrusionOk="0">
                    <a:moveTo>
                      <a:pt x="935" y="1"/>
                    </a:moveTo>
                    <a:cubicBezTo>
                      <a:pt x="24" y="1"/>
                      <a:pt x="1" y="1417"/>
                      <a:pt x="953" y="1417"/>
                    </a:cubicBezTo>
                    <a:cubicBezTo>
                      <a:pt x="1000" y="1417"/>
                      <a:pt x="1050" y="1414"/>
                      <a:pt x="1102" y="1406"/>
                    </a:cubicBezTo>
                    <a:cubicBezTo>
                      <a:pt x="1972" y="1338"/>
                      <a:pt x="1949" y="32"/>
                      <a:pt x="1056" y="9"/>
                    </a:cubicBezTo>
                    <a:cubicBezTo>
                      <a:pt x="1014" y="3"/>
                      <a:pt x="973" y="1"/>
                      <a:pt x="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Google Shape;277;p13"/>
              <p:cNvSpPr/>
              <p:nvPr/>
            </p:nvSpPr>
            <p:spPr>
              <a:xfrm>
                <a:off x="2869563" y="2617856"/>
                <a:ext cx="5717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419" extrusionOk="0">
                    <a:moveTo>
                      <a:pt x="931" y="0"/>
                    </a:moveTo>
                    <a:cubicBezTo>
                      <a:pt x="35" y="0"/>
                      <a:pt x="0" y="1419"/>
                      <a:pt x="966" y="1419"/>
                    </a:cubicBezTo>
                    <a:cubicBezTo>
                      <a:pt x="1013" y="1419"/>
                      <a:pt x="1063" y="1415"/>
                      <a:pt x="1115" y="1408"/>
                    </a:cubicBezTo>
                    <a:cubicBezTo>
                      <a:pt x="1986" y="1340"/>
                      <a:pt x="1963" y="34"/>
                      <a:pt x="1069" y="11"/>
                    </a:cubicBezTo>
                    <a:cubicBezTo>
                      <a:pt x="1021" y="4"/>
                      <a:pt x="975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Google Shape;278;p13"/>
              <p:cNvSpPr/>
              <p:nvPr/>
            </p:nvSpPr>
            <p:spPr>
              <a:xfrm>
                <a:off x="2820330" y="2469115"/>
                <a:ext cx="55585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5" y="0"/>
                    </a:moveTo>
                    <a:cubicBezTo>
                      <a:pt x="42" y="0"/>
                      <a:pt x="1" y="1416"/>
                      <a:pt x="971" y="1416"/>
                    </a:cubicBezTo>
                    <a:cubicBezTo>
                      <a:pt x="1018" y="1416"/>
                      <a:pt x="1069" y="1413"/>
                      <a:pt x="1122" y="1406"/>
                    </a:cubicBezTo>
                    <a:cubicBezTo>
                      <a:pt x="1969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Google Shape;279;p13"/>
              <p:cNvSpPr/>
              <p:nvPr/>
            </p:nvSpPr>
            <p:spPr>
              <a:xfrm>
                <a:off x="2926735" y="2476254"/>
                <a:ext cx="47644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415" extrusionOk="0">
                    <a:moveTo>
                      <a:pt x="689" y="0"/>
                    </a:moveTo>
                    <a:cubicBezTo>
                      <a:pt x="0" y="0"/>
                      <a:pt x="11" y="1414"/>
                      <a:pt x="703" y="1414"/>
                    </a:cubicBezTo>
                    <a:cubicBezTo>
                      <a:pt x="738" y="1414"/>
                      <a:pt x="774" y="1411"/>
                      <a:pt x="812" y="1404"/>
                    </a:cubicBezTo>
                    <a:cubicBezTo>
                      <a:pt x="1682" y="1335"/>
                      <a:pt x="1659" y="29"/>
                      <a:pt x="766" y="6"/>
                    </a:cubicBezTo>
                    <a:cubicBezTo>
                      <a:pt x="739" y="2"/>
                      <a:pt x="713" y="0"/>
                      <a:pt x="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Google Shape;280;p13"/>
              <p:cNvSpPr/>
              <p:nvPr/>
            </p:nvSpPr>
            <p:spPr>
              <a:xfrm>
                <a:off x="2826683" y="2572639"/>
                <a:ext cx="49232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18" extrusionOk="0">
                    <a:moveTo>
                      <a:pt x="693" y="1"/>
                    </a:moveTo>
                    <a:cubicBezTo>
                      <a:pt x="0" y="1"/>
                      <a:pt x="34" y="1417"/>
                      <a:pt x="725" y="1417"/>
                    </a:cubicBezTo>
                    <a:cubicBezTo>
                      <a:pt x="759" y="1417"/>
                      <a:pt x="795" y="1414"/>
                      <a:pt x="832" y="1407"/>
                    </a:cubicBezTo>
                    <a:cubicBezTo>
                      <a:pt x="1703" y="1338"/>
                      <a:pt x="1680" y="32"/>
                      <a:pt x="786" y="9"/>
                    </a:cubicBezTo>
                    <a:cubicBezTo>
                      <a:pt x="754" y="4"/>
                      <a:pt x="723" y="1"/>
                      <a:pt x="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281;p13"/>
            <p:cNvGrpSpPr>
              <a:grpSpLocks/>
            </p:cNvGrpSpPr>
            <p:nvPr/>
          </p:nvGrpSpPr>
          <p:grpSpPr bwMode="auto">
            <a:xfrm>
              <a:off x="5736664" y="747457"/>
              <a:ext cx="238125" cy="210251"/>
              <a:chOff x="2571064" y="1734582"/>
              <a:chExt cx="238125" cy="210251"/>
            </a:xfrm>
          </p:grpSpPr>
          <p:sp>
            <p:nvSpPr>
              <p:cNvPr id="25" name="Google Shape;282;p13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283;p13"/>
              <p:cNvSpPr>
                <a:spLocks/>
              </p:cNvSpPr>
              <p:nvPr/>
            </p:nvSpPr>
            <p:spPr bwMode="auto">
              <a:xfrm>
                <a:off x="2616076" y="1740020"/>
                <a:ext cx="125923" cy="198977"/>
              </a:xfrm>
              <a:custGeom>
                <a:avLst/>
                <a:gdLst>
                  <a:gd name="T0" fmla="*/ 95916 w 4423"/>
                  <a:gd name="T1" fmla="*/ 0 h 6989"/>
                  <a:gd name="T2" fmla="*/ 28 w 4423"/>
                  <a:gd name="T3" fmla="*/ 183290 h 6989"/>
                  <a:gd name="T4" fmla="*/ 29381 w 4423"/>
                  <a:gd name="T5" fmla="*/ 198949 h 6989"/>
                  <a:gd name="T6" fmla="*/ 125923 w 4423"/>
                  <a:gd name="T7" fmla="*/ 14349 h 6989"/>
                  <a:gd name="T8" fmla="*/ 114165 w 4423"/>
                  <a:gd name="T9" fmla="*/ 7174 h 6989"/>
                  <a:gd name="T10" fmla="*/ 95916 w 4423"/>
                  <a:gd name="T11" fmla="*/ 0 h 69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284;p13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285;p13"/>
            <p:cNvGrpSpPr>
              <a:grpSpLocks/>
            </p:cNvGrpSpPr>
            <p:nvPr/>
          </p:nvGrpSpPr>
          <p:grpSpPr bwMode="auto">
            <a:xfrm flipH="1">
              <a:off x="6070313" y="258451"/>
              <a:ext cx="345743" cy="281058"/>
              <a:chOff x="4045279" y="974526"/>
              <a:chExt cx="345743" cy="281058"/>
            </a:xfrm>
          </p:grpSpPr>
          <p:sp>
            <p:nvSpPr>
              <p:cNvPr id="23" name="Google Shape;286;p13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287;p13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Google Shape;288;p13"/>
            <p:cNvSpPr>
              <a:spLocks/>
            </p:cNvSpPr>
            <p:nvPr/>
          </p:nvSpPr>
          <p:spPr bwMode="auto">
            <a:xfrm rot="1122035">
              <a:off x="7293732" y="681142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Google Shape;289;p13"/>
            <p:cNvSpPr>
              <a:spLocks/>
            </p:cNvSpPr>
            <p:nvPr/>
          </p:nvSpPr>
          <p:spPr bwMode="auto">
            <a:xfrm rot="298681" flipH="1">
              <a:off x="6518548" y="786638"/>
              <a:ext cx="266328" cy="172375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23 h 3487"/>
                <a:gd name="T4" fmla="*/ 92846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Google Shape;290;p13"/>
            <p:cNvSpPr>
              <a:spLocks/>
            </p:cNvSpPr>
            <p:nvPr/>
          </p:nvSpPr>
          <p:spPr bwMode="auto">
            <a:xfrm rot="20717855" flipH="1">
              <a:off x="8582998" y="183730"/>
              <a:ext cx="266327" cy="172391"/>
            </a:xfrm>
            <a:custGeom>
              <a:avLst/>
              <a:gdLst>
                <a:gd name="T0" fmla="*/ 6575 w 5387"/>
                <a:gd name="T1" fmla="*/ 692 h 3487"/>
                <a:gd name="T2" fmla="*/ 265289 w 5387"/>
                <a:gd name="T3" fmla="*/ 168238 h 3487"/>
                <a:gd name="T4" fmla="*/ 92846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Google Shape;291;p13"/>
            <p:cNvSpPr>
              <a:spLocks/>
            </p:cNvSpPr>
            <p:nvPr/>
          </p:nvSpPr>
          <p:spPr bwMode="auto">
            <a:xfrm rot="14419792" flipH="1">
              <a:off x="6895030" y="312775"/>
              <a:ext cx="266300" cy="172403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50 h 3487"/>
                <a:gd name="T4" fmla="*/ 92837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title" idx="2"/>
          </p:nvPr>
        </p:nvSpPr>
        <p:spPr>
          <a:xfrm flipH="1">
            <a:off x="2290489" y="176607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56289" y="2601711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"/>
          </p:nvPr>
        </p:nvSpPr>
        <p:spPr>
          <a:xfrm>
            <a:off x="956300" y="3074841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4"/>
          </p:nvPr>
        </p:nvSpPr>
        <p:spPr>
          <a:xfrm>
            <a:off x="2290489" y="412342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5"/>
          </p:nvPr>
        </p:nvSpPr>
        <p:spPr>
          <a:xfrm>
            <a:off x="956289" y="4959072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6"/>
          </p:nvPr>
        </p:nvSpPr>
        <p:spPr>
          <a:xfrm>
            <a:off x="956300" y="5432115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7"/>
          </p:nvPr>
        </p:nvSpPr>
        <p:spPr>
          <a:xfrm>
            <a:off x="9084711" y="176607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8"/>
          </p:nvPr>
        </p:nvSpPr>
        <p:spPr>
          <a:xfrm>
            <a:off x="7750511" y="2601711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9"/>
          </p:nvPr>
        </p:nvSpPr>
        <p:spPr>
          <a:xfrm>
            <a:off x="7750500" y="3074841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3"/>
          </p:nvPr>
        </p:nvSpPr>
        <p:spPr>
          <a:xfrm>
            <a:off x="9084711" y="4123427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4"/>
          </p:nvPr>
        </p:nvSpPr>
        <p:spPr>
          <a:xfrm>
            <a:off x="7743633" y="4959072"/>
            <a:ext cx="34852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5"/>
          </p:nvPr>
        </p:nvSpPr>
        <p:spPr>
          <a:xfrm>
            <a:off x="7743633" y="5432115"/>
            <a:ext cx="34852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02;p14"/>
          <p:cNvGrpSpPr>
            <a:grpSpLocks/>
          </p:cNvGrpSpPr>
          <p:nvPr/>
        </p:nvGrpSpPr>
        <p:grpSpPr bwMode="auto">
          <a:xfrm>
            <a:off x="9167284" y="414338"/>
            <a:ext cx="2421467" cy="1712912"/>
            <a:chOff x="6875790" y="310413"/>
            <a:chExt cx="1816306" cy="1285614"/>
          </a:xfrm>
        </p:grpSpPr>
        <p:grpSp>
          <p:nvGrpSpPr>
            <p:cNvPr id="12" name="Google Shape;303;p14"/>
            <p:cNvGrpSpPr>
              <a:grpSpLocks/>
            </p:cNvGrpSpPr>
            <p:nvPr/>
          </p:nvGrpSpPr>
          <p:grpSpPr bwMode="auto">
            <a:xfrm flipH="1">
              <a:off x="7245828" y="310413"/>
              <a:ext cx="1132401" cy="1124818"/>
              <a:chOff x="2399528" y="668550"/>
              <a:chExt cx="1132401" cy="1124818"/>
            </a:xfrm>
          </p:grpSpPr>
          <p:sp>
            <p:nvSpPr>
              <p:cNvPr id="20" name="Google Shape;304;p14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305;p14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306;p14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307;p14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308;p14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309;p14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310;p14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311;p14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312;p14"/>
            <p:cNvGrpSpPr>
              <a:grpSpLocks/>
            </p:cNvGrpSpPr>
            <p:nvPr/>
          </p:nvGrpSpPr>
          <p:grpSpPr bwMode="auto">
            <a:xfrm>
              <a:off x="7069629" y="398976"/>
              <a:ext cx="345743" cy="281058"/>
              <a:chOff x="4045279" y="974526"/>
              <a:chExt cx="345743" cy="281058"/>
            </a:xfrm>
          </p:grpSpPr>
          <p:sp>
            <p:nvSpPr>
              <p:cNvPr id="18" name="Google Shape;313;p14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314;p14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" name="Google Shape;315;p14"/>
            <p:cNvSpPr>
              <a:spLocks/>
            </p:cNvSpPr>
            <p:nvPr/>
          </p:nvSpPr>
          <p:spPr bwMode="auto">
            <a:xfrm rot="1122035">
              <a:off x="8267046" y="1233617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Google Shape;316;p14"/>
            <p:cNvSpPr>
              <a:spLocks/>
            </p:cNvSpPr>
            <p:nvPr/>
          </p:nvSpPr>
          <p:spPr bwMode="auto">
            <a:xfrm rot="13157597" flipH="1">
              <a:off x="6900259" y="923012"/>
              <a:ext cx="266334" cy="172375"/>
            </a:xfrm>
            <a:custGeom>
              <a:avLst/>
              <a:gdLst>
                <a:gd name="T0" fmla="*/ 6576 w 5387"/>
                <a:gd name="T1" fmla="*/ 692 h 3487"/>
                <a:gd name="T2" fmla="*/ 265296 w 5387"/>
                <a:gd name="T3" fmla="*/ 168223 h 3487"/>
                <a:gd name="T4" fmla="*/ 92849 w 5387"/>
                <a:gd name="T5" fmla="*/ 111572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Google Shape;317;p14"/>
            <p:cNvSpPr>
              <a:spLocks/>
            </p:cNvSpPr>
            <p:nvPr/>
          </p:nvSpPr>
          <p:spPr bwMode="auto">
            <a:xfrm rot="20128802" flipH="1">
              <a:off x="8401998" y="786631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Google Shape;318;p14"/>
            <p:cNvSpPr>
              <a:spLocks/>
            </p:cNvSpPr>
            <p:nvPr/>
          </p:nvSpPr>
          <p:spPr bwMode="auto">
            <a:xfrm rot="6640383" flipH="1">
              <a:off x="7932732" y="1354817"/>
              <a:ext cx="266310" cy="172398"/>
            </a:xfrm>
            <a:custGeom>
              <a:avLst/>
              <a:gdLst>
                <a:gd name="T0" fmla="*/ 6575 w 5387"/>
                <a:gd name="T1" fmla="*/ 692 h 3487"/>
                <a:gd name="T2" fmla="*/ 265272 w 5387"/>
                <a:gd name="T3" fmla="*/ 168245 h 3487"/>
                <a:gd name="T4" fmla="*/ 92840 w 5387"/>
                <a:gd name="T5" fmla="*/ 111587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oogle Shape;319;p14"/>
          <p:cNvGrpSpPr>
            <a:grpSpLocks/>
          </p:cNvGrpSpPr>
          <p:nvPr/>
        </p:nvGrpSpPr>
        <p:grpSpPr bwMode="auto">
          <a:xfrm rot="926644">
            <a:off x="31751" y="5465764"/>
            <a:ext cx="3069167" cy="1265237"/>
            <a:chOff x="3418436" y="852860"/>
            <a:chExt cx="2302145" cy="949319"/>
          </a:xfrm>
        </p:grpSpPr>
        <p:grpSp>
          <p:nvGrpSpPr>
            <p:cNvPr id="29" name="Google Shape;320;p14"/>
            <p:cNvGrpSpPr>
              <a:grpSpLocks/>
            </p:cNvGrpSpPr>
            <p:nvPr/>
          </p:nvGrpSpPr>
          <p:grpSpPr bwMode="auto">
            <a:xfrm>
              <a:off x="3612882" y="1331126"/>
              <a:ext cx="238125" cy="210251"/>
              <a:chOff x="2571064" y="1734582"/>
              <a:chExt cx="238125" cy="210251"/>
            </a:xfrm>
          </p:grpSpPr>
          <p:sp>
            <p:nvSpPr>
              <p:cNvPr id="37" name="Google Shape;321;p14"/>
              <p:cNvSpPr>
                <a:spLocks/>
              </p:cNvSpPr>
              <p:nvPr/>
            </p:nvSpPr>
            <p:spPr bwMode="auto">
              <a:xfrm>
                <a:off x="2645429" y="1754369"/>
                <a:ext cx="163759" cy="190464"/>
              </a:xfrm>
              <a:custGeom>
                <a:avLst/>
                <a:gdLst>
                  <a:gd name="T0" fmla="*/ 97225 w 5752"/>
                  <a:gd name="T1" fmla="*/ 0 h 6690"/>
                  <a:gd name="T2" fmla="*/ 28 w 5752"/>
                  <a:gd name="T3" fmla="*/ 184599 h 6690"/>
                  <a:gd name="T4" fmla="*/ 37409 w 5752"/>
                  <a:gd name="T5" fmla="*/ 190464 h 6690"/>
                  <a:gd name="T6" fmla="*/ 103090 w 5752"/>
                  <a:gd name="T7" fmla="*/ 170250 h 6690"/>
                  <a:gd name="T8" fmla="*/ 97225 w 5752"/>
                  <a:gd name="T9" fmla="*/ 0 h 66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52" h="6690" extrusionOk="0">
                    <a:moveTo>
                      <a:pt x="3415" y="0"/>
                    </a:moveTo>
                    <a:lnTo>
                      <a:pt x="1" y="6484"/>
                    </a:lnTo>
                    <a:cubicBezTo>
                      <a:pt x="428" y="6621"/>
                      <a:pt x="872" y="6690"/>
                      <a:pt x="1314" y="6690"/>
                    </a:cubicBezTo>
                    <a:cubicBezTo>
                      <a:pt x="2129" y="6690"/>
                      <a:pt x="2937" y="6455"/>
                      <a:pt x="3621" y="5980"/>
                    </a:cubicBezTo>
                    <a:cubicBezTo>
                      <a:pt x="5385" y="4789"/>
                      <a:pt x="5752" y="1535"/>
                      <a:pt x="3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Google Shape;322;p14"/>
              <p:cNvSpPr/>
              <p:nvPr/>
            </p:nvSpPr>
            <p:spPr>
              <a:xfrm>
                <a:off x="2611264" y="1740311"/>
                <a:ext cx="127015" cy="197725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6989" extrusionOk="0">
                    <a:moveTo>
                      <a:pt x="3369" y="0"/>
                    </a:moveTo>
                    <a:lnTo>
                      <a:pt x="1" y="6438"/>
                    </a:lnTo>
                    <a:cubicBezTo>
                      <a:pt x="299" y="6667"/>
                      <a:pt x="665" y="6851"/>
                      <a:pt x="1032" y="6988"/>
                    </a:cubicBezTo>
                    <a:lnTo>
                      <a:pt x="4423" y="504"/>
                    </a:lnTo>
                    <a:cubicBezTo>
                      <a:pt x="4285" y="413"/>
                      <a:pt x="4148" y="321"/>
                      <a:pt x="4010" y="252"/>
                    </a:cubicBezTo>
                    <a:cubicBezTo>
                      <a:pt x="3804" y="138"/>
                      <a:pt x="3598" y="69"/>
                      <a:pt x="3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Google Shape;323;p14"/>
              <p:cNvSpPr>
                <a:spLocks/>
              </p:cNvSpPr>
              <p:nvPr/>
            </p:nvSpPr>
            <p:spPr bwMode="auto">
              <a:xfrm>
                <a:off x="2571064" y="1734582"/>
                <a:ext cx="140926" cy="188756"/>
              </a:xfrm>
              <a:custGeom>
                <a:avLst/>
                <a:gdLst>
                  <a:gd name="T0" fmla="*/ 107787 w 4950"/>
                  <a:gd name="T1" fmla="*/ 28 h 6630"/>
                  <a:gd name="T2" fmla="*/ 3274 w 4950"/>
                  <a:gd name="T3" fmla="*/ 97424 h 6630"/>
                  <a:gd name="T4" fmla="*/ 45039 w 4950"/>
                  <a:gd name="T5" fmla="*/ 188728 h 6630"/>
                  <a:gd name="T6" fmla="*/ 140926 w 4950"/>
                  <a:gd name="T7" fmla="*/ 5438 h 6630"/>
                  <a:gd name="T8" fmla="*/ 107787 w 4950"/>
                  <a:gd name="T9" fmla="*/ 28 h 6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50" h="6630" extrusionOk="0">
                    <a:moveTo>
                      <a:pt x="3786" y="1"/>
                    </a:moveTo>
                    <a:cubicBezTo>
                      <a:pt x="1930" y="1"/>
                      <a:pt x="267" y="1428"/>
                      <a:pt x="115" y="3422"/>
                    </a:cubicBezTo>
                    <a:cubicBezTo>
                      <a:pt x="1" y="4682"/>
                      <a:pt x="551" y="5896"/>
                      <a:pt x="1582" y="6629"/>
                    </a:cubicBezTo>
                    <a:lnTo>
                      <a:pt x="4950" y="191"/>
                    </a:lnTo>
                    <a:cubicBezTo>
                      <a:pt x="4561" y="62"/>
                      <a:pt x="4170" y="1"/>
                      <a:pt x="3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oogle Shape;324;p14"/>
            <p:cNvGrpSpPr>
              <a:grpSpLocks/>
            </p:cNvGrpSpPr>
            <p:nvPr/>
          </p:nvGrpSpPr>
          <p:grpSpPr bwMode="auto">
            <a:xfrm rot="5111584" flipH="1">
              <a:off x="4339839" y="1295723"/>
              <a:ext cx="345749" cy="281063"/>
              <a:chOff x="4045279" y="974526"/>
              <a:chExt cx="345743" cy="281058"/>
            </a:xfrm>
          </p:grpSpPr>
          <p:sp>
            <p:nvSpPr>
              <p:cNvPr id="35" name="Google Shape;325;p14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Google Shape;326;p14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Google Shape;327;p14"/>
            <p:cNvSpPr/>
            <p:nvPr/>
          </p:nvSpPr>
          <p:spPr>
            <a:xfrm rot="-927224">
              <a:off x="5382796" y="1278911"/>
              <a:ext cx="309598" cy="233459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Google Shape;328;p14"/>
            <p:cNvSpPr>
              <a:spLocks/>
            </p:cNvSpPr>
            <p:nvPr/>
          </p:nvSpPr>
          <p:spPr bwMode="auto">
            <a:xfrm rot="17302689" flipH="1">
              <a:off x="3409053" y="920207"/>
              <a:ext cx="266328" cy="172378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26 h 3487"/>
                <a:gd name="T4" fmla="*/ 92846 w 5387"/>
                <a:gd name="T5" fmla="*/ 111574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Google Shape;329;p14"/>
            <p:cNvSpPr>
              <a:spLocks/>
            </p:cNvSpPr>
            <p:nvPr/>
          </p:nvSpPr>
          <p:spPr bwMode="auto">
            <a:xfrm rot="11092604" flipH="1">
              <a:off x="3983674" y="1618759"/>
              <a:ext cx="266301" cy="172412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9 h 3487"/>
                <a:gd name="T4" fmla="*/ 92837 w 5387"/>
                <a:gd name="T5" fmla="*/ 111596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Google Shape;330;p14"/>
            <p:cNvSpPr>
              <a:spLocks/>
            </p:cNvSpPr>
            <p:nvPr/>
          </p:nvSpPr>
          <p:spPr bwMode="auto">
            <a:xfrm rot="3523184" flipH="1">
              <a:off x="4866195" y="1180517"/>
              <a:ext cx="266328" cy="172393"/>
            </a:xfrm>
            <a:custGeom>
              <a:avLst/>
              <a:gdLst>
                <a:gd name="T0" fmla="*/ 6575 w 5387"/>
                <a:gd name="T1" fmla="*/ 692 h 3487"/>
                <a:gd name="T2" fmla="*/ 265290 w 5387"/>
                <a:gd name="T3" fmla="*/ 168240 h 3487"/>
                <a:gd name="T4" fmla="*/ 92846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3" name="Google Shape;293;p1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title" idx="2"/>
          </p:nvPr>
        </p:nvSpPr>
        <p:spPr>
          <a:xfrm>
            <a:off x="2391400" y="238336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4"/>
          <p:cNvSpPr txBox="1">
            <a:spLocks noGrp="1"/>
          </p:cNvSpPr>
          <p:nvPr>
            <p:ph type="subTitle" idx="1"/>
          </p:nvPr>
        </p:nvSpPr>
        <p:spPr>
          <a:xfrm>
            <a:off x="2391400" y="2777329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title" idx="3"/>
          </p:nvPr>
        </p:nvSpPr>
        <p:spPr>
          <a:xfrm>
            <a:off x="2391400" y="400955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4"/>
          <p:cNvSpPr txBox="1">
            <a:spLocks noGrp="1"/>
          </p:cNvSpPr>
          <p:nvPr>
            <p:ph type="subTitle" idx="4"/>
          </p:nvPr>
        </p:nvSpPr>
        <p:spPr>
          <a:xfrm>
            <a:off x="2391400" y="4403520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title" idx="5"/>
          </p:nvPr>
        </p:nvSpPr>
        <p:spPr>
          <a:xfrm>
            <a:off x="7485600" y="238336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4"/>
          <p:cNvSpPr txBox="1">
            <a:spLocks noGrp="1"/>
          </p:cNvSpPr>
          <p:nvPr>
            <p:ph type="subTitle" idx="6"/>
          </p:nvPr>
        </p:nvSpPr>
        <p:spPr>
          <a:xfrm>
            <a:off x="7485600" y="2777329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7"/>
          </p:nvPr>
        </p:nvSpPr>
        <p:spPr>
          <a:xfrm>
            <a:off x="7485600" y="4009553"/>
            <a:ext cx="3572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8"/>
          </p:nvPr>
        </p:nvSpPr>
        <p:spPr>
          <a:xfrm>
            <a:off x="7485600" y="4403520"/>
            <a:ext cx="3572000" cy="9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2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6;p10"/>
          <p:cNvSpPr>
            <a:spLocks noChangeArrowheads="1"/>
          </p:cNvSpPr>
          <p:nvPr/>
        </p:nvSpPr>
        <p:spPr bwMode="auto">
          <a:xfrm>
            <a:off x="702734" y="1147764"/>
            <a:ext cx="4563533" cy="45624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4" name="Google Shape;228;p10"/>
          <p:cNvGrpSpPr>
            <a:grpSpLocks/>
          </p:cNvGrpSpPr>
          <p:nvPr/>
        </p:nvGrpSpPr>
        <p:grpSpPr bwMode="auto">
          <a:xfrm>
            <a:off x="2283885" y="4714875"/>
            <a:ext cx="1401233" cy="452438"/>
            <a:chOff x="1379852" y="3558567"/>
            <a:chExt cx="1050078" cy="338861"/>
          </a:xfrm>
        </p:grpSpPr>
        <p:sp>
          <p:nvSpPr>
            <p:cNvPr id="5" name="Google Shape;229;p10"/>
            <p:cNvSpPr>
              <a:spLocks/>
            </p:cNvSpPr>
            <p:nvPr/>
          </p:nvSpPr>
          <p:spPr bwMode="auto">
            <a:xfrm rot="13885597" flipH="1">
              <a:off x="1398365" y="3635487"/>
              <a:ext cx="285866" cy="185022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65 h 3487"/>
                <a:gd name="T4" fmla="*/ 99658 w 5387"/>
                <a:gd name="T5" fmla="*/ 119758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30;p10"/>
            <p:cNvSpPr>
              <a:spLocks/>
            </p:cNvSpPr>
            <p:nvPr/>
          </p:nvSpPr>
          <p:spPr bwMode="auto">
            <a:xfrm rot="11136769" flipH="1">
              <a:off x="2135713" y="3635472"/>
              <a:ext cx="285858" cy="185052"/>
            </a:xfrm>
            <a:custGeom>
              <a:avLst/>
              <a:gdLst>
                <a:gd name="T0" fmla="*/ 7058 w 5387"/>
                <a:gd name="T1" fmla="*/ 743 h 3487"/>
                <a:gd name="T2" fmla="*/ 284744 w 5387"/>
                <a:gd name="T3" fmla="*/ 180594 h 3487"/>
                <a:gd name="T4" fmla="*/ 99655 w 5387"/>
                <a:gd name="T5" fmla="*/ 119777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231;p10"/>
            <p:cNvSpPr>
              <a:spLocks/>
            </p:cNvSpPr>
            <p:nvPr/>
          </p:nvSpPr>
          <p:spPr bwMode="auto">
            <a:xfrm rot="20477965" flipH="1">
              <a:off x="1760477" y="3611418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" name="Google Shape;232;p10"/>
          <p:cNvGrpSpPr>
            <a:grpSpLocks/>
          </p:cNvGrpSpPr>
          <p:nvPr/>
        </p:nvGrpSpPr>
        <p:grpSpPr bwMode="auto">
          <a:xfrm>
            <a:off x="882651" y="914400"/>
            <a:ext cx="4203700" cy="5029200"/>
            <a:chOff x="313052" y="663189"/>
            <a:chExt cx="3153691" cy="3772919"/>
          </a:xfrm>
        </p:grpSpPr>
        <p:grpSp>
          <p:nvGrpSpPr>
            <p:cNvPr id="9" name="Google Shape;233;p10"/>
            <p:cNvGrpSpPr>
              <a:grpSpLocks/>
            </p:cNvGrpSpPr>
            <p:nvPr/>
          </p:nvGrpSpPr>
          <p:grpSpPr bwMode="auto">
            <a:xfrm rot="-7798414">
              <a:off x="442349" y="699643"/>
              <a:ext cx="322875" cy="488091"/>
              <a:chOff x="3459085" y="804270"/>
              <a:chExt cx="322892" cy="488117"/>
            </a:xfrm>
          </p:grpSpPr>
          <p:sp>
            <p:nvSpPr>
              <p:cNvPr id="13" name="Google Shape;234;p10"/>
              <p:cNvSpPr>
                <a:spLocks/>
              </p:cNvSpPr>
              <p:nvPr/>
            </p:nvSpPr>
            <p:spPr bwMode="auto">
              <a:xfrm rot="7714403">
                <a:off x="3477598" y="881189"/>
                <a:ext cx="285866" cy="185022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65 h 3487"/>
                  <a:gd name="T4" fmla="*/ 99658 w 5387"/>
                  <a:gd name="T5" fmla="*/ 119758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Google Shape;235;p10"/>
              <p:cNvSpPr>
                <a:spLocks/>
              </p:cNvSpPr>
              <p:nvPr/>
            </p:nvSpPr>
            <p:spPr bwMode="auto">
              <a:xfrm rot="10463231">
                <a:off x="3477620" y="1093799"/>
                <a:ext cx="285858" cy="185052"/>
              </a:xfrm>
              <a:custGeom>
                <a:avLst/>
                <a:gdLst>
                  <a:gd name="T0" fmla="*/ 7058 w 5387"/>
                  <a:gd name="T1" fmla="*/ 743 h 3487"/>
                  <a:gd name="T2" fmla="*/ 284744 w 5387"/>
                  <a:gd name="T3" fmla="*/ 180594 h 3487"/>
                  <a:gd name="T4" fmla="*/ 99655 w 5387"/>
                  <a:gd name="T5" fmla="*/ 119777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oogle Shape;236;p10"/>
            <p:cNvGrpSpPr>
              <a:grpSpLocks/>
            </p:cNvGrpSpPr>
            <p:nvPr/>
          </p:nvGrpSpPr>
          <p:grpSpPr bwMode="auto">
            <a:xfrm rot="3003523">
              <a:off x="3014529" y="3911583"/>
              <a:ext cx="322891" cy="488116"/>
              <a:chOff x="3459085" y="804270"/>
              <a:chExt cx="322892" cy="488117"/>
            </a:xfrm>
          </p:grpSpPr>
          <p:sp>
            <p:nvSpPr>
              <p:cNvPr id="11" name="Google Shape;237;p10"/>
              <p:cNvSpPr>
                <a:spLocks/>
              </p:cNvSpPr>
              <p:nvPr/>
            </p:nvSpPr>
            <p:spPr bwMode="auto">
              <a:xfrm rot="7714403">
                <a:off x="3477598" y="881189"/>
                <a:ext cx="285866" cy="185022"/>
              </a:xfrm>
              <a:custGeom>
                <a:avLst/>
                <a:gdLst>
                  <a:gd name="T0" fmla="*/ 7058 w 5387"/>
                  <a:gd name="T1" fmla="*/ 743 h 3487"/>
                  <a:gd name="T2" fmla="*/ 284752 w 5387"/>
                  <a:gd name="T3" fmla="*/ 180565 h 3487"/>
                  <a:gd name="T4" fmla="*/ 99658 w 5387"/>
                  <a:gd name="T5" fmla="*/ 119758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Google Shape;238;p10"/>
              <p:cNvSpPr>
                <a:spLocks/>
              </p:cNvSpPr>
              <p:nvPr/>
            </p:nvSpPr>
            <p:spPr bwMode="auto">
              <a:xfrm rot="10463231">
                <a:off x="3477620" y="1093799"/>
                <a:ext cx="285858" cy="185052"/>
              </a:xfrm>
              <a:custGeom>
                <a:avLst/>
                <a:gdLst>
                  <a:gd name="T0" fmla="*/ 7058 w 5387"/>
                  <a:gd name="T1" fmla="*/ 743 h 3487"/>
                  <a:gd name="T2" fmla="*/ 284744 w 5387"/>
                  <a:gd name="T3" fmla="*/ 180594 h 3487"/>
                  <a:gd name="T4" fmla="*/ 99655 w 5387"/>
                  <a:gd name="T5" fmla="*/ 119777 h 3487"/>
                  <a:gd name="T6" fmla="*/ 7058 w 5387"/>
                  <a:gd name="T7" fmla="*/ 743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7" name="Google Shape;227;p10"/>
          <p:cNvSpPr txBox="1">
            <a:spLocks noGrp="1"/>
          </p:cNvSpPr>
          <p:nvPr>
            <p:ph type="title"/>
          </p:nvPr>
        </p:nvSpPr>
        <p:spPr>
          <a:xfrm>
            <a:off x="1086767" y="2276400"/>
            <a:ext cx="3795200" cy="2305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410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9;p15"/>
          <p:cNvGrpSpPr>
            <a:grpSpLocks/>
          </p:cNvGrpSpPr>
          <p:nvPr/>
        </p:nvGrpSpPr>
        <p:grpSpPr bwMode="auto">
          <a:xfrm>
            <a:off x="8790518" y="246064"/>
            <a:ext cx="2990849" cy="1666875"/>
            <a:chOff x="6744520" y="184015"/>
            <a:chExt cx="2243308" cy="1251215"/>
          </a:xfrm>
        </p:grpSpPr>
        <p:grpSp>
          <p:nvGrpSpPr>
            <p:cNvPr id="10" name="Google Shape;340;p15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5" name="Google Shape;341;p15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342;p15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343;p15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344;p15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345;p15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346;p15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347;p15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348;p15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349;p15"/>
            <p:cNvSpPr>
              <a:spLocks/>
            </p:cNvSpPr>
            <p:nvPr/>
          </p:nvSpPr>
          <p:spPr bwMode="auto">
            <a:xfrm rot="-530268">
              <a:off x="7250089" y="422895"/>
              <a:ext cx="309105" cy="233129"/>
            </a:xfrm>
            <a:custGeom>
              <a:avLst/>
              <a:gdLst>
                <a:gd name="T0" fmla="*/ 232062 w 39411"/>
                <a:gd name="T1" fmla="*/ 8 h 29724"/>
                <a:gd name="T2" fmla="*/ 161568 w 39411"/>
                <a:gd name="T3" fmla="*/ 46243 h 29724"/>
                <a:gd name="T4" fmla="*/ 100000 w 39411"/>
                <a:gd name="T5" fmla="*/ 9098 h 29724"/>
                <a:gd name="T6" fmla="*/ 33984 w 39411"/>
                <a:gd name="T7" fmla="*/ 122431 h 29724"/>
                <a:gd name="T8" fmla="*/ 161388 w 39411"/>
                <a:gd name="T9" fmla="*/ 233129 h 29724"/>
                <a:gd name="T10" fmla="*/ 303168 w 39411"/>
                <a:gd name="T11" fmla="*/ 59537 h 29724"/>
                <a:gd name="T12" fmla="*/ 232062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350;p15"/>
            <p:cNvSpPr/>
            <p:nvPr/>
          </p:nvSpPr>
          <p:spPr>
            <a:xfrm rot="621898" flipH="1">
              <a:off x="7427197" y="895420"/>
              <a:ext cx="266720" cy="172787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" name="Google Shape;351;p15"/>
            <p:cNvSpPr/>
            <p:nvPr/>
          </p:nvSpPr>
          <p:spPr>
            <a:xfrm rot="-1471198" flipH="1">
              <a:off x="8617913" y="528397"/>
              <a:ext cx="266720" cy="172787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" name="Google Shape;352;p15"/>
            <p:cNvSpPr/>
            <p:nvPr/>
          </p:nvSpPr>
          <p:spPr>
            <a:xfrm rot="-7304935" flipH="1">
              <a:off x="6754737" y="255976"/>
              <a:ext cx="266926" cy="173050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332" name="Google Shape;332;p15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title" idx="2"/>
          </p:nvPr>
        </p:nvSpPr>
        <p:spPr>
          <a:xfrm>
            <a:off x="6211867" y="17793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1"/>
          </p:nvPr>
        </p:nvSpPr>
        <p:spPr>
          <a:xfrm>
            <a:off x="6211867" y="21998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 idx="3"/>
          </p:nvPr>
        </p:nvSpPr>
        <p:spPr>
          <a:xfrm>
            <a:off x="6211867" y="49257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4"/>
          </p:nvPr>
        </p:nvSpPr>
        <p:spPr>
          <a:xfrm>
            <a:off x="6211867" y="53404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 idx="5"/>
          </p:nvPr>
        </p:nvSpPr>
        <p:spPr>
          <a:xfrm>
            <a:off x="6211867" y="3352564"/>
            <a:ext cx="5029200" cy="568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5"/>
          <p:cNvSpPr txBox="1">
            <a:spLocks noGrp="1"/>
          </p:cNvSpPr>
          <p:nvPr>
            <p:ph type="subTitle" idx="6"/>
          </p:nvPr>
        </p:nvSpPr>
        <p:spPr>
          <a:xfrm>
            <a:off x="6211867" y="3770169"/>
            <a:ext cx="5029200" cy="8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022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61;p16"/>
          <p:cNvGrpSpPr>
            <a:grpSpLocks/>
          </p:cNvGrpSpPr>
          <p:nvPr/>
        </p:nvGrpSpPr>
        <p:grpSpPr bwMode="auto">
          <a:xfrm>
            <a:off x="9671051" y="282575"/>
            <a:ext cx="2021416" cy="2332038"/>
            <a:chOff x="7253408" y="211539"/>
            <a:chExt cx="1515439" cy="1748904"/>
          </a:xfrm>
        </p:grpSpPr>
        <p:sp>
          <p:nvSpPr>
            <p:cNvPr id="10" name="Google Shape;362;p16"/>
            <p:cNvSpPr>
              <a:spLocks/>
            </p:cNvSpPr>
            <p:nvPr/>
          </p:nvSpPr>
          <p:spPr bwMode="auto">
            <a:xfrm rot="1122035">
              <a:off x="8267046" y="168388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Google Shape;363;p16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364;p16"/>
            <p:cNvSpPr>
              <a:spLocks/>
            </p:cNvSpPr>
            <p:nvPr/>
          </p:nvSpPr>
          <p:spPr bwMode="auto">
            <a:xfrm rot="4740224" flipH="1">
              <a:off x="8525674" y="408795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365;p16"/>
            <p:cNvSpPr>
              <a:spLocks/>
            </p:cNvSpPr>
            <p:nvPr/>
          </p:nvSpPr>
          <p:spPr bwMode="auto">
            <a:xfrm rot="10029471" flipH="1">
              <a:off x="8446557" y="1081466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4" name="Google Shape;366;p16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9" name="Google Shape;367;p16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368;p16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369;p16"/>
              <p:cNvSpPr/>
              <p:nvPr/>
            </p:nvSpPr>
            <p:spPr>
              <a:xfrm>
                <a:off x="7213320" y="2184080"/>
                <a:ext cx="263417" cy="10834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370;p16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371;p16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372;p16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373;p16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374;p16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7" name="Google Shape;375;p16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8" name="Google Shape;376;p16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377;p16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378;p16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379;p16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380;p16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381;p16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382;p16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383;p16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384;p16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385;p16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386;p16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387;p16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388;p16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389;p16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390;p16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391;p16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oogle Shape;392;p16"/>
            <p:cNvGrpSpPr>
              <a:grpSpLocks/>
            </p:cNvGrpSpPr>
            <p:nvPr/>
          </p:nvGrpSpPr>
          <p:grpSpPr bwMode="auto">
            <a:xfrm>
              <a:off x="7253408" y="403294"/>
              <a:ext cx="309215" cy="272430"/>
              <a:chOff x="3890683" y="1390057"/>
              <a:chExt cx="309215" cy="272430"/>
            </a:xfrm>
          </p:grpSpPr>
          <p:sp>
            <p:nvSpPr>
              <p:cNvPr id="16" name="Google Shape;393;p16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394;p16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395;p16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title" idx="2"/>
          </p:nvPr>
        </p:nvSpPr>
        <p:spPr>
          <a:xfrm>
            <a:off x="950967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subTitle" idx="1"/>
          </p:nvPr>
        </p:nvSpPr>
        <p:spPr>
          <a:xfrm>
            <a:off x="950967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title" idx="3"/>
          </p:nvPr>
        </p:nvSpPr>
        <p:spPr>
          <a:xfrm>
            <a:off x="4597049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4"/>
          </p:nvPr>
        </p:nvSpPr>
        <p:spPr>
          <a:xfrm>
            <a:off x="4597049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title" idx="5"/>
          </p:nvPr>
        </p:nvSpPr>
        <p:spPr>
          <a:xfrm>
            <a:off x="8243132" y="44767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6"/>
          </p:nvPr>
        </p:nvSpPr>
        <p:spPr>
          <a:xfrm>
            <a:off x="8243132" y="48382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622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404;p17"/>
          <p:cNvGrpSpPr>
            <a:grpSpLocks/>
          </p:cNvGrpSpPr>
          <p:nvPr/>
        </p:nvGrpSpPr>
        <p:grpSpPr bwMode="auto">
          <a:xfrm rot="20705377" flipH="1">
            <a:off x="9599085" y="296863"/>
            <a:ext cx="2078567" cy="2062162"/>
            <a:chOff x="7253204" y="211539"/>
            <a:chExt cx="1558982" cy="1546658"/>
          </a:xfrm>
        </p:grpSpPr>
        <p:sp>
          <p:nvSpPr>
            <p:cNvPr id="10" name="Google Shape;405;p17"/>
            <p:cNvSpPr>
              <a:spLocks/>
            </p:cNvSpPr>
            <p:nvPr/>
          </p:nvSpPr>
          <p:spPr bwMode="auto">
            <a:xfrm rot="-1110602">
              <a:off x="7282215" y="1482028"/>
              <a:ext cx="309110" cy="233133"/>
            </a:xfrm>
            <a:custGeom>
              <a:avLst/>
              <a:gdLst>
                <a:gd name="T0" fmla="*/ 232066 w 39411"/>
                <a:gd name="T1" fmla="*/ 8 h 29724"/>
                <a:gd name="T2" fmla="*/ 161571 w 39411"/>
                <a:gd name="T3" fmla="*/ 46244 h 29724"/>
                <a:gd name="T4" fmla="*/ 100001 w 39411"/>
                <a:gd name="T5" fmla="*/ 9098 h 29724"/>
                <a:gd name="T6" fmla="*/ 33985 w 39411"/>
                <a:gd name="T7" fmla="*/ 122433 h 29724"/>
                <a:gd name="T8" fmla="*/ 161390 w 39411"/>
                <a:gd name="T9" fmla="*/ 233133 h 29724"/>
                <a:gd name="T10" fmla="*/ 303173 w 39411"/>
                <a:gd name="T11" fmla="*/ 59538 h 29724"/>
                <a:gd name="T12" fmla="*/ 232066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Google Shape;406;p17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407;p17"/>
            <p:cNvSpPr>
              <a:spLocks/>
            </p:cNvSpPr>
            <p:nvPr/>
          </p:nvSpPr>
          <p:spPr bwMode="auto">
            <a:xfrm rot="2863310" flipH="1">
              <a:off x="8525681" y="408798"/>
              <a:ext cx="266315" cy="172391"/>
            </a:xfrm>
            <a:custGeom>
              <a:avLst/>
              <a:gdLst>
                <a:gd name="T0" fmla="*/ 6575 w 5387"/>
                <a:gd name="T1" fmla="*/ 692 h 3487"/>
                <a:gd name="T2" fmla="*/ 265277 w 5387"/>
                <a:gd name="T3" fmla="*/ 168238 h 3487"/>
                <a:gd name="T4" fmla="*/ 92842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3" name="Google Shape;408;p17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8" name="Google Shape;409;p17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410;p17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411;p17"/>
              <p:cNvSpPr/>
              <p:nvPr/>
            </p:nvSpPr>
            <p:spPr>
              <a:xfrm>
                <a:off x="7212640" y="2181951"/>
                <a:ext cx="263535" cy="10835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412;p17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413;p17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414;p17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415;p17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416;p17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Google Shape;417;p17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7" name="Google Shape;418;p17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419;p17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420;p17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421;p17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422;p17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423;p17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424;p17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425;p17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426;p17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427;p17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428;p17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429;p17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430;p17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431;p17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432;p17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433;p17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oogle Shape;434;p17"/>
            <p:cNvGrpSpPr>
              <a:grpSpLocks/>
            </p:cNvGrpSpPr>
            <p:nvPr/>
          </p:nvGrpSpPr>
          <p:grpSpPr bwMode="auto">
            <a:xfrm>
              <a:off x="7482008" y="403294"/>
              <a:ext cx="309215" cy="272430"/>
              <a:chOff x="4119283" y="1390057"/>
              <a:chExt cx="309215" cy="272430"/>
            </a:xfrm>
          </p:grpSpPr>
          <p:sp>
            <p:nvSpPr>
              <p:cNvPr id="15" name="Google Shape;435;p17"/>
              <p:cNvSpPr>
                <a:spLocks/>
              </p:cNvSpPr>
              <p:nvPr/>
            </p:nvSpPr>
            <p:spPr bwMode="auto">
              <a:xfrm>
                <a:off x="42158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436;p17"/>
              <p:cNvSpPr>
                <a:spLocks/>
              </p:cNvSpPr>
              <p:nvPr/>
            </p:nvSpPr>
            <p:spPr bwMode="auto">
              <a:xfrm>
                <a:off x="41779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437;p17"/>
              <p:cNvSpPr>
                <a:spLocks/>
              </p:cNvSpPr>
              <p:nvPr/>
            </p:nvSpPr>
            <p:spPr bwMode="auto">
              <a:xfrm>
                <a:off x="41192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7" name="Google Shape;397;p17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title" idx="2"/>
          </p:nvPr>
        </p:nvSpPr>
        <p:spPr>
          <a:xfrm>
            <a:off x="950967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1"/>
          </p:nvPr>
        </p:nvSpPr>
        <p:spPr>
          <a:xfrm>
            <a:off x="950967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title" idx="3"/>
          </p:nvPr>
        </p:nvSpPr>
        <p:spPr>
          <a:xfrm>
            <a:off x="4597049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4"/>
          </p:nvPr>
        </p:nvSpPr>
        <p:spPr>
          <a:xfrm>
            <a:off x="4597049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title" idx="5"/>
          </p:nvPr>
        </p:nvSpPr>
        <p:spPr>
          <a:xfrm>
            <a:off x="8243132" y="4781591"/>
            <a:ext cx="2998000" cy="58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subTitle" idx="6"/>
          </p:nvPr>
        </p:nvSpPr>
        <p:spPr>
          <a:xfrm>
            <a:off x="8243132" y="5143049"/>
            <a:ext cx="2998000" cy="88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276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458;p18"/>
          <p:cNvGrpSpPr>
            <a:grpSpLocks/>
          </p:cNvGrpSpPr>
          <p:nvPr/>
        </p:nvGrpSpPr>
        <p:grpSpPr bwMode="auto">
          <a:xfrm>
            <a:off x="9884834" y="263526"/>
            <a:ext cx="1917700" cy="1611313"/>
            <a:chOff x="7109429" y="197964"/>
            <a:chExt cx="1437619" cy="1207774"/>
          </a:xfrm>
        </p:grpSpPr>
        <p:sp>
          <p:nvSpPr>
            <p:cNvPr id="22" name="Google Shape;459;p18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Google Shape;460;p18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4" name="Google Shape;461;p18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32" name="Google Shape;462;p18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463;p18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Google Shape;464;p18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oogle Shape;465;p18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26" name="Google Shape;466;p18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467;p18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Google Shape;468;p18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469;p18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Google Shape;470;p18"/>
              <p:cNvSpPr/>
              <p:nvPr/>
            </p:nvSpPr>
            <p:spPr>
              <a:xfrm>
                <a:off x="1821410" y="2324940"/>
                <a:ext cx="236429" cy="146361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471;p18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9" name="Google Shape;439;p18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8"/>
          <p:cNvSpPr txBox="1">
            <a:spLocks noGrp="1"/>
          </p:cNvSpPr>
          <p:nvPr>
            <p:ph type="title" idx="2"/>
          </p:nvPr>
        </p:nvSpPr>
        <p:spPr>
          <a:xfrm flipH="1">
            <a:off x="2044237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title" idx="3"/>
          </p:nvPr>
        </p:nvSpPr>
        <p:spPr>
          <a:xfrm>
            <a:off x="953637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8"/>
          <p:cNvSpPr txBox="1">
            <a:spLocks noGrp="1"/>
          </p:cNvSpPr>
          <p:nvPr>
            <p:ph type="subTitle" idx="1"/>
          </p:nvPr>
        </p:nvSpPr>
        <p:spPr>
          <a:xfrm>
            <a:off x="953637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3" name="Google Shape;443;p18"/>
          <p:cNvSpPr txBox="1">
            <a:spLocks noGrp="1"/>
          </p:cNvSpPr>
          <p:nvPr>
            <p:ph type="title" idx="4"/>
          </p:nvPr>
        </p:nvSpPr>
        <p:spPr>
          <a:xfrm>
            <a:off x="2044237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4" name="Google Shape;444;p18"/>
          <p:cNvSpPr txBox="1">
            <a:spLocks noGrp="1"/>
          </p:cNvSpPr>
          <p:nvPr>
            <p:ph type="title" idx="5"/>
          </p:nvPr>
        </p:nvSpPr>
        <p:spPr>
          <a:xfrm>
            <a:off x="953637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8"/>
          <p:cNvSpPr txBox="1">
            <a:spLocks noGrp="1"/>
          </p:cNvSpPr>
          <p:nvPr>
            <p:ph type="subTitle" idx="6"/>
          </p:nvPr>
        </p:nvSpPr>
        <p:spPr>
          <a:xfrm>
            <a:off x="953637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title" idx="7"/>
          </p:nvPr>
        </p:nvSpPr>
        <p:spPr>
          <a:xfrm flipH="1">
            <a:off x="5687571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title" idx="8"/>
          </p:nvPr>
        </p:nvSpPr>
        <p:spPr>
          <a:xfrm>
            <a:off x="4596971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18"/>
          <p:cNvSpPr txBox="1">
            <a:spLocks noGrp="1"/>
          </p:cNvSpPr>
          <p:nvPr>
            <p:ph type="subTitle" idx="9"/>
          </p:nvPr>
        </p:nvSpPr>
        <p:spPr>
          <a:xfrm>
            <a:off x="4596971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49" name="Google Shape;449;p18"/>
          <p:cNvSpPr txBox="1">
            <a:spLocks noGrp="1"/>
          </p:cNvSpPr>
          <p:nvPr>
            <p:ph type="title" idx="13"/>
          </p:nvPr>
        </p:nvSpPr>
        <p:spPr>
          <a:xfrm>
            <a:off x="5687571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0" name="Google Shape;450;p18"/>
          <p:cNvSpPr txBox="1">
            <a:spLocks noGrp="1"/>
          </p:cNvSpPr>
          <p:nvPr>
            <p:ph type="title" idx="14"/>
          </p:nvPr>
        </p:nvSpPr>
        <p:spPr>
          <a:xfrm>
            <a:off x="4596971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18"/>
          <p:cNvSpPr txBox="1">
            <a:spLocks noGrp="1"/>
          </p:cNvSpPr>
          <p:nvPr>
            <p:ph type="subTitle" idx="15"/>
          </p:nvPr>
        </p:nvSpPr>
        <p:spPr>
          <a:xfrm>
            <a:off x="4596971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52" name="Google Shape;452;p18"/>
          <p:cNvSpPr txBox="1">
            <a:spLocks noGrp="1"/>
          </p:cNvSpPr>
          <p:nvPr>
            <p:ph type="title" idx="16"/>
          </p:nvPr>
        </p:nvSpPr>
        <p:spPr>
          <a:xfrm flipH="1">
            <a:off x="9330904" y="197740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3" name="Google Shape;453;p18"/>
          <p:cNvSpPr txBox="1">
            <a:spLocks noGrp="1"/>
          </p:cNvSpPr>
          <p:nvPr>
            <p:ph type="title" idx="17"/>
          </p:nvPr>
        </p:nvSpPr>
        <p:spPr>
          <a:xfrm>
            <a:off x="8240304" y="2711433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18"/>
          <p:cNvSpPr txBox="1">
            <a:spLocks noGrp="1"/>
          </p:cNvSpPr>
          <p:nvPr>
            <p:ph type="subTitle" idx="18"/>
          </p:nvPr>
        </p:nvSpPr>
        <p:spPr>
          <a:xfrm>
            <a:off x="8240304" y="3082963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55" name="Google Shape;455;p18"/>
          <p:cNvSpPr txBox="1">
            <a:spLocks noGrp="1"/>
          </p:cNvSpPr>
          <p:nvPr>
            <p:ph type="title" idx="19"/>
          </p:nvPr>
        </p:nvSpPr>
        <p:spPr>
          <a:xfrm>
            <a:off x="9330904" y="4334755"/>
            <a:ext cx="8168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18"/>
          <p:cNvSpPr txBox="1">
            <a:spLocks noGrp="1"/>
          </p:cNvSpPr>
          <p:nvPr>
            <p:ph type="title" idx="20"/>
          </p:nvPr>
        </p:nvSpPr>
        <p:spPr>
          <a:xfrm>
            <a:off x="8240304" y="5068788"/>
            <a:ext cx="2998000" cy="5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18"/>
          <p:cNvSpPr txBox="1">
            <a:spLocks noGrp="1"/>
          </p:cNvSpPr>
          <p:nvPr>
            <p:ph type="subTitle" idx="21"/>
          </p:nvPr>
        </p:nvSpPr>
        <p:spPr>
          <a:xfrm>
            <a:off x="8240304" y="5440235"/>
            <a:ext cx="2998000" cy="90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228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75;p19"/>
          <p:cNvGrpSpPr>
            <a:grpSpLocks/>
          </p:cNvGrpSpPr>
          <p:nvPr/>
        </p:nvGrpSpPr>
        <p:grpSpPr bwMode="auto">
          <a:xfrm>
            <a:off x="7247467" y="298451"/>
            <a:ext cx="4902200" cy="2557463"/>
            <a:chOff x="5435672" y="223880"/>
            <a:chExt cx="3676063" cy="1917838"/>
          </a:xfrm>
        </p:grpSpPr>
        <p:grpSp>
          <p:nvGrpSpPr>
            <p:cNvPr id="5" name="Google Shape;476;p19"/>
            <p:cNvGrpSpPr>
              <a:grpSpLocks/>
            </p:cNvGrpSpPr>
            <p:nvPr/>
          </p:nvGrpSpPr>
          <p:grpSpPr bwMode="auto">
            <a:xfrm>
              <a:off x="5435672" y="1266157"/>
              <a:ext cx="913277" cy="875561"/>
              <a:chOff x="5435672" y="1266157"/>
              <a:chExt cx="913277" cy="875561"/>
            </a:xfrm>
          </p:grpSpPr>
          <p:sp>
            <p:nvSpPr>
              <p:cNvPr id="36" name="Google Shape;477;p19"/>
              <p:cNvSpPr>
                <a:spLocks/>
              </p:cNvSpPr>
              <p:nvPr/>
            </p:nvSpPr>
            <p:spPr bwMode="auto">
              <a:xfrm rot="659822">
                <a:off x="5813686" y="1459147"/>
                <a:ext cx="378598" cy="285541"/>
              </a:xfrm>
              <a:custGeom>
                <a:avLst/>
                <a:gdLst>
                  <a:gd name="T0" fmla="*/ 284234 w 39411"/>
                  <a:gd name="T1" fmla="*/ 10 h 29724"/>
                  <a:gd name="T2" fmla="*/ 197892 w 39411"/>
                  <a:gd name="T3" fmla="*/ 56639 h 29724"/>
                  <a:gd name="T4" fmla="*/ 122482 w 39411"/>
                  <a:gd name="T5" fmla="*/ 11143 h 29724"/>
                  <a:gd name="T6" fmla="*/ 41625 w 39411"/>
                  <a:gd name="T7" fmla="*/ 149956 h 29724"/>
                  <a:gd name="T8" fmla="*/ 197671 w 39411"/>
                  <a:gd name="T9" fmla="*/ 285541 h 29724"/>
                  <a:gd name="T10" fmla="*/ 371326 w 39411"/>
                  <a:gd name="T11" fmla="*/ 72922 h 29724"/>
                  <a:gd name="T12" fmla="*/ 284234 w 39411"/>
                  <a:gd name="T13" fmla="*/ 10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oogle Shape;478;p19"/>
              <p:cNvGrpSpPr>
                <a:grpSpLocks/>
              </p:cNvGrpSpPr>
              <p:nvPr/>
            </p:nvGrpSpPr>
            <p:grpSpPr bwMode="auto">
              <a:xfrm rot="2552886">
                <a:off x="5419945" y="1543274"/>
                <a:ext cx="944732" cy="321326"/>
                <a:chOff x="5455325" y="-198554"/>
                <a:chExt cx="944745" cy="321331"/>
              </a:xfrm>
            </p:grpSpPr>
            <p:sp>
              <p:nvSpPr>
                <p:cNvPr id="38" name="Google Shape;479;p19"/>
                <p:cNvSpPr>
                  <a:spLocks/>
                </p:cNvSpPr>
                <p:nvPr/>
              </p:nvSpPr>
              <p:spPr bwMode="auto">
                <a:xfrm rot="3852901" flipH="1">
                  <a:off x="5457706" y="-120816"/>
                  <a:ext cx="266319" cy="172396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43 h 3487"/>
                    <a:gd name="T4" fmla="*/ 92843 w 5387"/>
                    <a:gd name="T5" fmla="*/ 111585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480;p19"/>
                <p:cNvSpPr>
                  <a:spLocks/>
                </p:cNvSpPr>
                <p:nvPr/>
              </p:nvSpPr>
              <p:spPr bwMode="auto">
                <a:xfrm rot="10690808" flipH="1">
                  <a:off x="6131080" y="-194369"/>
                  <a:ext cx="266319" cy="172388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1 w 5387"/>
                    <a:gd name="T3" fmla="*/ 168235 h 3487"/>
                    <a:gd name="T4" fmla="*/ 92843 w 5387"/>
                    <a:gd name="T5" fmla="*/ 111580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oogle Shape;481;p19"/>
            <p:cNvGrpSpPr>
              <a:grpSpLocks/>
            </p:cNvGrpSpPr>
            <p:nvPr/>
          </p:nvGrpSpPr>
          <p:grpSpPr bwMode="auto">
            <a:xfrm rot="1394609">
              <a:off x="7853749" y="370487"/>
              <a:ext cx="908159" cy="803077"/>
              <a:chOff x="2340166" y="2044486"/>
              <a:chExt cx="742327" cy="656433"/>
            </a:xfrm>
          </p:grpSpPr>
          <p:sp>
            <p:nvSpPr>
              <p:cNvPr id="16" name="Google Shape;482;p19"/>
              <p:cNvSpPr>
                <a:spLocks/>
              </p:cNvSpPr>
              <p:nvPr/>
            </p:nvSpPr>
            <p:spPr bwMode="auto">
              <a:xfrm>
                <a:off x="2340166" y="2044486"/>
                <a:ext cx="742327" cy="656433"/>
              </a:xfrm>
              <a:custGeom>
                <a:avLst/>
                <a:gdLst>
                  <a:gd name="T0" fmla="*/ 208514 w 26074"/>
                  <a:gd name="T1" fmla="*/ 28 h 23057"/>
                  <a:gd name="T2" fmla="*/ 101752 w 26074"/>
                  <a:gd name="T3" fmla="*/ 47773 h 23057"/>
                  <a:gd name="T4" fmla="*/ 131133 w 26074"/>
                  <a:gd name="T5" fmla="*/ 263689 h 23057"/>
                  <a:gd name="T6" fmla="*/ 443563 w 26074"/>
                  <a:gd name="T7" fmla="*/ 595052 h 23057"/>
                  <a:gd name="T8" fmla="*/ 563934 w 26074"/>
                  <a:gd name="T9" fmla="*/ 656433 h 23057"/>
                  <a:gd name="T10" fmla="*/ 677074 w 26074"/>
                  <a:gd name="T11" fmla="*/ 598952 h 23057"/>
                  <a:gd name="T12" fmla="*/ 650995 w 26074"/>
                  <a:gd name="T13" fmla="*/ 408488 h 23057"/>
                  <a:gd name="T14" fmla="*/ 331362 w 26074"/>
                  <a:gd name="T15" fmla="*/ 73880 h 23057"/>
                  <a:gd name="T16" fmla="*/ 208514 w 26074"/>
                  <a:gd name="T17" fmla="*/ 28 h 230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074" h="23057" extrusionOk="0">
                    <a:moveTo>
                      <a:pt x="7324" y="1"/>
                    </a:moveTo>
                    <a:cubicBezTo>
                      <a:pt x="6259" y="1"/>
                      <a:pt x="5016" y="448"/>
                      <a:pt x="3574" y="1678"/>
                    </a:cubicBezTo>
                    <a:cubicBezTo>
                      <a:pt x="3574" y="1678"/>
                      <a:pt x="0" y="4771"/>
                      <a:pt x="4606" y="9262"/>
                    </a:cubicBezTo>
                    <a:cubicBezTo>
                      <a:pt x="4606" y="9262"/>
                      <a:pt x="12808" y="18129"/>
                      <a:pt x="15580" y="20901"/>
                    </a:cubicBezTo>
                    <a:cubicBezTo>
                      <a:pt x="16449" y="21756"/>
                      <a:pt x="17935" y="23057"/>
                      <a:pt x="19808" y="23057"/>
                    </a:cubicBezTo>
                    <a:cubicBezTo>
                      <a:pt x="20997" y="23057"/>
                      <a:pt x="22341" y="22533"/>
                      <a:pt x="23782" y="21038"/>
                    </a:cubicBezTo>
                    <a:cubicBezTo>
                      <a:pt x="23782" y="21038"/>
                      <a:pt x="26073" y="17968"/>
                      <a:pt x="22866" y="14348"/>
                    </a:cubicBezTo>
                    <a:cubicBezTo>
                      <a:pt x="20254" y="11370"/>
                      <a:pt x="14343" y="5481"/>
                      <a:pt x="11639" y="2595"/>
                    </a:cubicBezTo>
                    <a:cubicBezTo>
                      <a:pt x="10765" y="1660"/>
                      <a:pt x="9374" y="1"/>
                      <a:pt x="73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483;p19"/>
              <p:cNvSpPr/>
              <p:nvPr/>
            </p:nvSpPr>
            <p:spPr>
              <a:xfrm>
                <a:off x="2589996" y="2246238"/>
                <a:ext cx="275051" cy="262732"/>
              </a:xfrm>
              <a:custGeom>
                <a:avLst/>
                <a:gdLst/>
                <a:ahLst/>
                <a:cxnLst/>
                <a:rect l="l" t="t" r="r" b="b"/>
                <a:pathLst>
                  <a:path w="9644" h="9176" extrusionOk="0">
                    <a:moveTo>
                      <a:pt x="4714" y="1"/>
                    </a:moveTo>
                    <a:cubicBezTo>
                      <a:pt x="4676" y="1"/>
                      <a:pt x="4640" y="4"/>
                      <a:pt x="4605" y="11"/>
                    </a:cubicBezTo>
                    <a:cubicBezTo>
                      <a:pt x="2566" y="423"/>
                      <a:pt x="0" y="3081"/>
                      <a:pt x="138" y="3998"/>
                    </a:cubicBezTo>
                    <a:cubicBezTo>
                      <a:pt x="344" y="5510"/>
                      <a:pt x="3987" y="9176"/>
                      <a:pt x="4674" y="9176"/>
                    </a:cubicBezTo>
                    <a:cubicBezTo>
                      <a:pt x="7813" y="9176"/>
                      <a:pt x="9531" y="5670"/>
                      <a:pt x="9577" y="5029"/>
                    </a:cubicBezTo>
                    <a:cubicBezTo>
                      <a:pt x="9644" y="4315"/>
                      <a:pt x="6088" y="1"/>
                      <a:pt x="4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484;p19"/>
              <p:cNvSpPr/>
              <p:nvPr/>
            </p:nvSpPr>
            <p:spPr>
              <a:xfrm>
                <a:off x="2521397" y="2180118"/>
                <a:ext cx="58383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6" y="1420"/>
                      <a:pt x="1094" y="1420"/>
                    </a:cubicBezTo>
                    <a:cubicBezTo>
                      <a:pt x="1988" y="1420"/>
                      <a:pt x="2048" y="113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485;p19"/>
              <p:cNvSpPr/>
              <p:nvPr/>
            </p:nvSpPr>
            <p:spPr>
              <a:xfrm>
                <a:off x="2564543" y="2223407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8" y="1421"/>
                      <a:pt x="1070" y="1420"/>
                    </a:cubicBezTo>
                    <a:cubicBezTo>
                      <a:pt x="1941" y="1397"/>
                      <a:pt x="2010" y="137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486;p19"/>
              <p:cNvSpPr/>
              <p:nvPr/>
            </p:nvSpPr>
            <p:spPr>
              <a:xfrm>
                <a:off x="2533217" y="2079938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422" extrusionOk="0">
                    <a:moveTo>
                      <a:pt x="967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6" y="1421"/>
                      <a:pt x="1068" y="1421"/>
                      <a:pt x="1091" y="1419"/>
                    </a:cubicBezTo>
                    <a:cubicBezTo>
                      <a:pt x="1962" y="1396"/>
                      <a:pt x="2031" y="136"/>
                      <a:pt x="1160" y="22"/>
                    </a:cubicBezTo>
                    <a:cubicBezTo>
                      <a:pt x="1092" y="7"/>
                      <a:pt x="1027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487;p19"/>
              <p:cNvSpPr/>
              <p:nvPr/>
            </p:nvSpPr>
            <p:spPr>
              <a:xfrm>
                <a:off x="2427942" y="2167818"/>
                <a:ext cx="5838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422" extrusionOk="0">
                    <a:moveTo>
                      <a:pt x="968" y="0"/>
                    </a:moveTo>
                    <a:cubicBezTo>
                      <a:pt x="89" y="0"/>
                      <a:pt x="0" y="1421"/>
                      <a:pt x="1003" y="1421"/>
                    </a:cubicBezTo>
                    <a:cubicBezTo>
                      <a:pt x="1025" y="1421"/>
                      <a:pt x="1047" y="1421"/>
                      <a:pt x="1070" y="1419"/>
                    </a:cubicBezTo>
                    <a:cubicBezTo>
                      <a:pt x="1986" y="1419"/>
                      <a:pt x="2055" y="90"/>
                      <a:pt x="1161" y="22"/>
                    </a:cubicBezTo>
                    <a:cubicBezTo>
                      <a:pt x="1093" y="7"/>
                      <a:pt x="1029" y="0"/>
                      <a:pt x="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488;p19"/>
              <p:cNvSpPr/>
              <p:nvPr/>
            </p:nvSpPr>
            <p:spPr>
              <a:xfrm>
                <a:off x="2632646" y="2184524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422" extrusionOk="0">
                    <a:moveTo>
                      <a:pt x="966" y="0"/>
                    </a:moveTo>
                    <a:cubicBezTo>
                      <a:pt x="87" y="0"/>
                      <a:pt x="0" y="1421"/>
                      <a:pt x="1023" y="1421"/>
                    </a:cubicBezTo>
                    <a:cubicBezTo>
                      <a:pt x="1045" y="1421"/>
                      <a:pt x="1068" y="1420"/>
                      <a:pt x="1091" y="1419"/>
                    </a:cubicBezTo>
                    <a:cubicBezTo>
                      <a:pt x="1099" y="1419"/>
                      <a:pt x="1106" y="1419"/>
                      <a:pt x="1114" y="1419"/>
                    </a:cubicBezTo>
                    <a:cubicBezTo>
                      <a:pt x="1986" y="1419"/>
                      <a:pt x="2046" y="90"/>
                      <a:pt x="1160" y="22"/>
                    </a:cubicBezTo>
                    <a:cubicBezTo>
                      <a:pt x="1092" y="7"/>
                      <a:pt x="1027" y="0"/>
                      <a:pt x="9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489;p19"/>
              <p:cNvSpPr/>
              <p:nvPr/>
            </p:nvSpPr>
            <p:spPr>
              <a:xfrm>
                <a:off x="2518478" y="2271285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422" extrusionOk="0">
                    <a:moveTo>
                      <a:pt x="967" y="0"/>
                    </a:moveTo>
                    <a:cubicBezTo>
                      <a:pt x="88" y="0"/>
                      <a:pt x="1" y="1421"/>
                      <a:pt x="1024" y="1421"/>
                    </a:cubicBezTo>
                    <a:cubicBezTo>
                      <a:pt x="1046" y="1421"/>
                      <a:pt x="1068" y="1421"/>
                      <a:pt x="1092" y="1419"/>
                    </a:cubicBezTo>
                    <a:cubicBezTo>
                      <a:pt x="1962" y="1396"/>
                      <a:pt x="2031" y="113"/>
                      <a:pt x="1160" y="22"/>
                    </a:cubicBezTo>
                    <a:cubicBezTo>
                      <a:pt x="1092" y="7"/>
                      <a:pt x="1028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490;p19"/>
              <p:cNvSpPr/>
              <p:nvPr/>
            </p:nvSpPr>
            <p:spPr>
              <a:xfrm>
                <a:off x="2478660" y="2120768"/>
                <a:ext cx="58383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968" y="1"/>
                    </a:moveTo>
                    <a:cubicBezTo>
                      <a:pt x="89" y="1"/>
                      <a:pt x="0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941" y="1397"/>
                      <a:pt x="2009" y="137"/>
                      <a:pt x="1162" y="22"/>
                    </a:cubicBezTo>
                    <a:cubicBezTo>
                      <a:pt x="1093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491;p19"/>
              <p:cNvSpPr/>
              <p:nvPr/>
            </p:nvSpPr>
            <p:spPr>
              <a:xfrm>
                <a:off x="2575470" y="2133896"/>
                <a:ext cx="59681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422" extrusionOk="0">
                    <a:moveTo>
                      <a:pt x="970" y="1"/>
                    </a:moveTo>
                    <a:cubicBezTo>
                      <a:pt x="107" y="1"/>
                      <a:pt x="1" y="1422"/>
                      <a:pt x="1023" y="1422"/>
                    </a:cubicBezTo>
                    <a:cubicBezTo>
                      <a:pt x="1045" y="1422"/>
                      <a:pt x="1068" y="1421"/>
                      <a:pt x="1091" y="1420"/>
                    </a:cubicBezTo>
                    <a:cubicBezTo>
                      <a:pt x="1099" y="1420"/>
                      <a:pt x="1106" y="1420"/>
                      <a:pt x="1114" y="1420"/>
                    </a:cubicBezTo>
                    <a:cubicBezTo>
                      <a:pt x="2008" y="1420"/>
                      <a:pt x="2068" y="113"/>
                      <a:pt x="1160" y="22"/>
                    </a:cubicBezTo>
                    <a:cubicBezTo>
                      <a:pt x="1093" y="8"/>
                      <a:pt x="1029" y="1"/>
                      <a:pt x="9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492;p19"/>
              <p:cNvSpPr/>
              <p:nvPr/>
            </p:nvSpPr>
            <p:spPr>
              <a:xfrm>
                <a:off x="2470503" y="2221929"/>
                <a:ext cx="58384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422" extrusionOk="0">
                    <a:moveTo>
                      <a:pt x="968" y="1"/>
                    </a:moveTo>
                    <a:cubicBezTo>
                      <a:pt x="89" y="1"/>
                      <a:pt x="1" y="1422"/>
                      <a:pt x="1003" y="1422"/>
                    </a:cubicBezTo>
                    <a:cubicBezTo>
                      <a:pt x="1025" y="1422"/>
                      <a:pt x="1047" y="1421"/>
                      <a:pt x="1070" y="1420"/>
                    </a:cubicBezTo>
                    <a:cubicBezTo>
                      <a:pt x="1078" y="1420"/>
                      <a:pt x="1085" y="1420"/>
                      <a:pt x="1093" y="1420"/>
                    </a:cubicBezTo>
                    <a:cubicBezTo>
                      <a:pt x="1988" y="1420"/>
                      <a:pt x="2048" y="90"/>
                      <a:pt x="1162" y="22"/>
                    </a:cubicBezTo>
                    <a:cubicBezTo>
                      <a:pt x="1094" y="8"/>
                      <a:pt x="1029" y="1"/>
                      <a:pt x="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493;p19"/>
              <p:cNvSpPr/>
              <p:nvPr/>
            </p:nvSpPr>
            <p:spPr>
              <a:xfrm>
                <a:off x="2865849" y="2525770"/>
                <a:ext cx="57086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4" y="0"/>
                    </a:moveTo>
                    <a:cubicBezTo>
                      <a:pt x="42" y="0"/>
                      <a:pt x="1" y="1417"/>
                      <a:pt x="970" y="1417"/>
                    </a:cubicBezTo>
                    <a:cubicBezTo>
                      <a:pt x="1018" y="1417"/>
                      <a:pt x="1069" y="1413"/>
                      <a:pt x="1121" y="1406"/>
                    </a:cubicBezTo>
                    <a:cubicBezTo>
                      <a:pt x="1969" y="1314"/>
                      <a:pt x="1923" y="77"/>
                      <a:pt x="1076" y="8"/>
                    </a:cubicBezTo>
                    <a:cubicBezTo>
                      <a:pt x="1034" y="3"/>
                      <a:pt x="993" y="0"/>
                      <a:pt x="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Google Shape;494;p19"/>
              <p:cNvSpPr/>
              <p:nvPr/>
            </p:nvSpPr>
            <p:spPr>
              <a:xfrm>
                <a:off x="2913729" y="2564609"/>
                <a:ext cx="55788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17" extrusionOk="0">
                    <a:moveTo>
                      <a:pt x="930" y="0"/>
                    </a:moveTo>
                    <a:cubicBezTo>
                      <a:pt x="30" y="0"/>
                      <a:pt x="0" y="1416"/>
                      <a:pt x="964" y="1416"/>
                    </a:cubicBezTo>
                    <a:cubicBezTo>
                      <a:pt x="1006" y="1416"/>
                      <a:pt x="1048" y="1414"/>
                      <a:pt x="1093" y="1408"/>
                    </a:cubicBezTo>
                    <a:cubicBezTo>
                      <a:pt x="1987" y="1317"/>
                      <a:pt x="1941" y="34"/>
                      <a:pt x="1070" y="11"/>
                    </a:cubicBezTo>
                    <a:cubicBezTo>
                      <a:pt x="1021" y="4"/>
                      <a:pt x="975" y="0"/>
                      <a:pt x="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495;p19"/>
              <p:cNvSpPr/>
              <p:nvPr/>
            </p:nvSpPr>
            <p:spPr>
              <a:xfrm>
                <a:off x="2871418" y="2424636"/>
                <a:ext cx="55789" cy="39896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17" extrusionOk="0">
                    <a:moveTo>
                      <a:pt x="955" y="0"/>
                    </a:moveTo>
                    <a:cubicBezTo>
                      <a:pt x="42" y="0"/>
                      <a:pt x="0" y="1416"/>
                      <a:pt x="951" y="1416"/>
                    </a:cubicBezTo>
                    <a:cubicBezTo>
                      <a:pt x="998" y="1416"/>
                      <a:pt x="1047" y="1413"/>
                      <a:pt x="1099" y="1406"/>
                    </a:cubicBezTo>
                    <a:cubicBezTo>
                      <a:pt x="1947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Google Shape;496;p19"/>
              <p:cNvSpPr/>
              <p:nvPr/>
            </p:nvSpPr>
            <p:spPr>
              <a:xfrm>
                <a:off x="2772402" y="2519908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420" extrusionOk="0">
                    <a:moveTo>
                      <a:pt x="932" y="0"/>
                    </a:moveTo>
                    <a:cubicBezTo>
                      <a:pt x="36" y="0"/>
                      <a:pt x="0" y="1419"/>
                      <a:pt x="947" y="1419"/>
                    </a:cubicBezTo>
                    <a:cubicBezTo>
                      <a:pt x="993" y="1419"/>
                      <a:pt x="1042" y="1416"/>
                      <a:pt x="1093" y="1409"/>
                    </a:cubicBezTo>
                    <a:cubicBezTo>
                      <a:pt x="1987" y="1340"/>
                      <a:pt x="1941" y="34"/>
                      <a:pt x="1070" y="11"/>
                    </a:cubicBezTo>
                    <a:cubicBezTo>
                      <a:pt x="1022" y="4"/>
                      <a:pt x="976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497;p19"/>
              <p:cNvSpPr/>
              <p:nvPr/>
            </p:nvSpPr>
            <p:spPr>
              <a:xfrm>
                <a:off x="2976375" y="2521130"/>
                <a:ext cx="55788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418" extrusionOk="0">
                    <a:moveTo>
                      <a:pt x="935" y="1"/>
                    </a:moveTo>
                    <a:cubicBezTo>
                      <a:pt x="24" y="1"/>
                      <a:pt x="1" y="1417"/>
                      <a:pt x="953" y="1417"/>
                    </a:cubicBezTo>
                    <a:cubicBezTo>
                      <a:pt x="1000" y="1417"/>
                      <a:pt x="1050" y="1414"/>
                      <a:pt x="1102" y="1406"/>
                    </a:cubicBezTo>
                    <a:cubicBezTo>
                      <a:pt x="1972" y="1338"/>
                      <a:pt x="1949" y="32"/>
                      <a:pt x="1056" y="9"/>
                    </a:cubicBezTo>
                    <a:cubicBezTo>
                      <a:pt x="1014" y="3"/>
                      <a:pt x="973" y="1"/>
                      <a:pt x="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Google Shape;498;p19"/>
              <p:cNvSpPr/>
              <p:nvPr/>
            </p:nvSpPr>
            <p:spPr>
              <a:xfrm>
                <a:off x="2868926" y="2616958"/>
                <a:ext cx="57086" cy="4086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419" extrusionOk="0">
                    <a:moveTo>
                      <a:pt x="931" y="0"/>
                    </a:moveTo>
                    <a:cubicBezTo>
                      <a:pt x="35" y="0"/>
                      <a:pt x="0" y="1419"/>
                      <a:pt x="966" y="1419"/>
                    </a:cubicBezTo>
                    <a:cubicBezTo>
                      <a:pt x="1013" y="1419"/>
                      <a:pt x="1063" y="1415"/>
                      <a:pt x="1115" y="1408"/>
                    </a:cubicBezTo>
                    <a:cubicBezTo>
                      <a:pt x="1986" y="1340"/>
                      <a:pt x="1963" y="34"/>
                      <a:pt x="1069" y="11"/>
                    </a:cubicBezTo>
                    <a:cubicBezTo>
                      <a:pt x="1021" y="4"/>
                      <a:pt x="975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499;p19"/>
              <p:cNvSpPr/>
              <p:nvPr/>
            </p:nvSpPr>
            <p:spPr>
              <a:xfrm>
                <a:off x="2820868" y="2469513"/>
                <a:ext cx="55789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417" extrusionOk="0">
                    <a:moveTo>
                      <a:pt x="955" y="0"/>
                    </a:moveTo>
                    <a:cubicBezTo>
                      <a:pt x="42" y="0"/>
                      <a:pt x="1" y="1416"/>
                      <a:pt x="971" y="1416"/>
                    </a:cubicBezTo>
                    <a:cubicBezTo>
                      <a:pt x="1018" y="1416"/>
                      <a:pt x="1069" y="1413"/>
                      <a:pt x="1122" y="1406"/>
                    </a:cubicBezTo>
                    <a:cubicBezTo>
                      <a:pt x="1969" y="1314"/>
                      <a:pt x="1924" y="54"/>
                      <a:pt x="1076" y="8"/>
                    </a:cubicBezTo>
                    <a:cubicBezTo>
                      <a:pt x="1034" y="3"/>
                      <a:pt x="993" y="0"/>
                      <a:pt x="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Google Shape;500;p19"/>
              <p:cNvSpPr/>
              <p:nvPr/>
            </p:nvSpPr>
            <p:spPr>
              <a:xfrm>
                <a:off x="2924256" y="2475588"/>
                <a:ext cx="4800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415" extrusionOk="0">
                    <a:moveTo>
                      <a:pt x="689" y="0"/>
                    </a:moveTo>
                    <a:cubicBezTo>
                      <a:pt x="0" y="0"/>
                      <a:pt x="11" y="1414"/>
                      <a:pt x="703" y="1414"/>
                    </a:cubicBezTo>
                    <a:cubicBezTo>
                      <a:pt x="738" y="1414"/>
                      <a:pt x="774" y="1411"/>
                      <a:pt x="812" y="1404"/>
                    </a:cubicBezTo>
                    <a:cubicBezTo>
                      <a:pt x="1682" y="1335"/>
                      <a:pt x="1659" y="29"/>
                      <a:pt x="766" y="6"/>
                    </a:cubicBezTo>
                    <a:cubicBezTo>
                      <a:pt x="739" y="2"/>
                      <a:pt x="713" y="0"/>
                      <a:pt x="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Google Shape;501;p19"/>
              <p:cNvSpPr/>
              <p:nvPr/>
            </p:nvSpPr>
            <p:spPr>
              <a:xfrm>
                <a:off x="2827253" y="2572496"/>
                <a:ext cx="48004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18" extrusionOk="0">
                    <a:moveTo>
                      <a:pt x="693" y="1"/>
                    </a:moveTo>
                    <a:cubicBezTo>
                      <a:pt x="0" y="1"/>
                      <a:pt x="34" y="1417"/>
                      <a:pt x="725" y="1417"/>
                    </a:cubicBezTo>
                    <a:cubicBezTo>
                      <a:pt x="759" y="1417"/>
                      <a:pt x="795" y="1414"/>
                      <a:pt x="832" y="1407"/>
                    </a:cubicBezTo>
                    <a:cubicBezTo>
                      <a:pt x="1703" y="1338"/>
                      <a:pt x="1680" y="32"/>
                      <a:pt x="786" y="9"/>
                    </a:cubicBezTo>
                    <a:cubicBezTo>
                      <a:pt x="754" y="4"/>
                      <a:pt x="723" y="1"/>
                      <a:pt x="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502;p19"/>
            <p:cNvGrpSpPr>
              <a:grpSpLocks/>
            </p:cNvGrpSpPr>
            <p:nvPr/>
          </p:nvGrpSpPr>
          <p:grpSpPr bwMode="auto">
            <a:xfrm rot="-2700000">
              <a:off x="7593604" y="359037"/>
              <a:ext cx="577542" cy="982198"/>
              <a:chOff x="2369929" y="512616"/>
              <a:chExt cx="577548" cy="982207"/>
            </a:xfrm>
          </p:grpSpPr>
          <p:sp>
            <p:nvSpPr>
              <p:cNvPr id="14" name="Google Shape;503;p19"/>
              <p:cNvSpPr>
                <a:spLocks/>
              </p:cNvSpPr>
              <p:nvPr/>
            </p:nvSpPr>
            <p:spPr bwMode="auto">
              <a:xfrm rot="6432593" flipH="1">
                <a:off x="2692578" y="579126"/>
                <a:ext cx="266325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42 h 3487"/>
                  <a:gd name="T4" fmla="*/ 92845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504;p19"/>
              <p:cNvSpPr>
                <a:spLocks/>
              </p:cNvSpPr>
              <p:nvPr/>
            </p:nvSpPr>
            <p:spPr bwMode="auto">
              <a:xfrm rot="1448552" flipH="1">
                <a:off x="2393539" y="1275512"/>
                <a:ext cx="266315" cy="172389"/>
              </a:xfrm>
              <a:custGeom>
                <a:avLst/>
                <a:gdLst>
                  <a:gd name="T0" fmla="*/ 6575 w 5387"/>
                  <a:gd name="T1" fmla="*/ 692 h 3487"/>
                  <a:gd name="T2" fmla="*/ 265277 w 5387"/>
                  <a:gd name="T3" fmla="*/ 168236 h 3487"/>
                  <a:gd name="T4" fmla="*/ 92842 w 5387"/>
                  <a:gd name="T5" fmla="*/ 111581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505;p19"/>
            <p:cNvGrpSpPr>
              <a:grpSpLocks/>
            </p:cNvGrpSpPr>
            <p:nvPr/>
          </p:nvGrpSpPr>
          <p:grpSpPr bwMode="auto">
            <a:xfrm rot="2700000" flipH="1">
              <a:off x="8495741" y="351900"/>
              <a:ext cx="541878" cy="434085"/>
              <a:chOff x="3766050" y="1621086"/>
              <a:chExt cx="541884" cy="434089"/>
            </a:xfrm>
          </p:grpSpPr>
          <p:sp>
            <p:nvSpPr>
              <p:cNvPr id="12" name="Google Shape;506;p19"/>
              <p:cNvSpPr>
                <a:spLocks/>
              </p:cNvSpPr>
              <p:nvPr/>
            </p:nvSpPr>
            <p:spPr bwMode="auto">
              <a:xfrm rot="3234919" flipH="1">
                <a:off x="3780980" y="1810599"/>
                <a:ext cx="266318" cy="172394"/>
              </a:xfrm>
              <a:custGeom>
                <a:avLst/>
                <a:gdLst>
                  <a:gd name="T0" fmla="*/ 6575 w 5387"/>
                  <a:gd name="T1" fmla="*/ 692 h 3487"/>
                  <a:gd name="T2" fmla="*/ 265280 w 5387"/>
                  <a:gd name="T3" fmla="*/ 168241 h 3487"/>
                  <a:gd name="T4" fmla="*/ 92843 w 5387"/>
                  <a:gd name="T5" fmla="*/ 111584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507;p19"/>
              <p:cNvSpPr>
                <a:spLocks/>
              </p:cNvSpPr>
              <p:nvPr/>
            </p:nvSpPr>
            <p:spPr bwMode="auto">
              <a:xfrm rot="7574398" flipH="1">
                <a:off x="4026538" y="1693241"/>
                <a:ext cx="266312" cy="172390"/>
              </a:xfrm>
              <a:custGeom>
                <a:avLst/>
                <a:gdLst>
                  <a:gd name="T0" fmla="*/ 6575 w 5387"/>
                  <a:gd name="T1" fmla="*/ 692 h 3487"/>
                  <a:gd name="T2" fmla="*/ 265274 w 5387"/>
                  <a:gd name="T3" fmla="*/ 168237 h 3487"/>
                  <a:gd name="T4" fmla="*/ 92841 w 5387"/>
                  <a:gd name="T5" fmla="*/ 111581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508;p19"/>
            <p:cNvGrpSpPr>
              <a:grpSpLocks/>
            </p:cNvGrpSpPr>
            <p:nvPr/>
          </p:nvGrpSpPr>
          <p:grpSpPr bwMode="auto">
            <a:xfrm rot="-948507">
              <a:off x="7536490" y="732303"/>
              <a:ext cx="345715" cy="281035"/>
              <a:chOff x="4045279" y="974526"/>
              <a:chExt cx="345743" cy="281058"/>
            </a:xfrm>
          </p:grpSpPr>
          <p:sp>
            <p:nvSpPr>
              <p:cNvPr id="10" name="Google Shape;509;p19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510;p19"/>
              <p:cNvSpPr/>
              <p:nvPr/>
            </p:nvSpPr>
            <p:spPr>
              <a:xfrm>
                <a:off x="4155338" y="1049922"/>
                <a:ext cx="233345" cy="203586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9"/>
          <p:cNvSpPr txBox="1">
            <a:spLocks noGrp="1"/>
          </p:cNvSpPr>
          <p:nvPr>
            <p:ph type="subTitle" idx="1"/>
          </p:nvPr>
        </p:nvSpPr>
        <p:spPr>
          <a:xfrm>
            <a:off x="8040957" y="3056367"/>
            <a:ext cx="3188000" cy="18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986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13;p20"/>
          <p:cNvGrpSpPr>
            <a:grpSpLocks/>
          </p:cNvGrpSpPr>
          <p:nvPr/>
        </p:nvGrpSpPr>
        <p:grpSpPr bwMode="auto">
          <a:xfrm>
            <a:off x="9425518" y="414339"/>
            <a:ext cx="2355849" cy="2217737"/>
            <a:chOff x="7220866" y="310413"/>
            <a:chExt cx="1766962" cy="1663821"/>
          </a:xfrm>
        </p:grpSpPr>
        <p:grpSp>
          <p:nvGrpSpPr>
            <p:cNvPr id="4" name="Google Shape;514;p20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2" name="Google Shape;515;p20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516;p20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517;p20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518;p20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519;p20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520;p20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521;p20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522;p20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oogle Shape;523;p20"/>
            <p:cNvGrpSpPr>
              <a:grpSpLocks/>
            </p:cNvGrpSpPr>
            <p:nvPr/>
          </p:nvGrpSpPr>
          <p:grpSpPr bwMode="auto">
            <a:xfrm>
              <a:off x="8248754" y="1693176"/>
              <a:ext cx="345743" cy="281058"/>
              <a:chOff x="4045279" y="974526"/>
              <a:chExt cx="345743" cy="281058"/>
            </a:xfrm>
          </p:grpSpPr>
          <p:sp>
            <p:nvSpPr>
              <p:cNvPr id="10" name="Google Shape;524;p20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525;p20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Google Shape;526;p20"/>
            <p:cNvSpPr>
              <a:spLocks/>
            </p:cNvSpPr>
            <p:nvPr/>
          </p:nvSpPr>
          <p:spPr bwMode="auto">
            <a:xfrm rot="1122035">
              <a:off x="7250084" y="42290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Google Shape;527;p20"/>
            <p:cNvSpPr>
              <a:spLocks/>
            </p:cNvSpPr>
            <p:nvPr/>
          </p:nvSpPr>
          <p:spPr bwMode="auto">
            <a:xfrm rot="621898" flipH="1">
              <a:off x="7427251" y="895386"/>
              <a:ext cx="266329" cy="172376"/>
            </a:xfrm>
            <a:custGeom>
              <a:avLst/>
              <a:gdLst>
                <a:gd name="T0" fmla="*/ 6575 w 5387"/>
                <a:gd name="T1" fmla="*/ 692 h 3487"/>
                <a:gd name="T2" fmla="*/ 265291 w 5387"/>
                <a:gd name="T3" fmla="*/ 168224 h 3487"/>
                <a:gd name="T4" fmla="*/ 92847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Google Shape;528;p20"/>
            <p:cNvSpPr>
              <a:spLocks/>
            </p:cNvSpPr>
            <p:nvPr/>
          </p:nvSpPr>
          <p:spPr bwMode="auto">
            <a:xfrm rot="20128802" flipH="1">
              <a:off x="8618273" y="528419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Google Shape;529;p20"/>
            <p:cNvSpPr>
              <a:spLocks/>
            </p:cNvSpPr>
            <p:nvPr/>
          </p:nvSpPr>
          <p:spPr bwMode="auto">
            <a:xfrm rot="14295065" flipH="1">
              <a:off x="8085133" y="1354816"/>
              <a:ext cx="266305" cy="172403"/>
            </a:xfrm>
            <a:custGeom>
              <a:avLst/>
              <a:gdLst>
                <a:gd name="T0" fmla="*/ 6575 w 5387"/>
                <a:gd name="T1" fmla="*/ 692 h 3487"/>
                <a:gd name="T2" fmla="*/ 265267 w 5387"/>
                <a:gd name="T3" fmla="*/ 168250 h 3487"/>
                <a:gd name="T4" fmla="*/ 92838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12" name="Google Shape;512;p20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015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32;p21"/>
          <p:cNvGrpSpPr>
            <a:grpSpLocks/>
          </p:cNvGrpSpPr>
          <p:nvPr/>
        </p:nvGrpSpPr>
        <p:grpSpPr bwMode="auto">
          <a:xfrm flipH="1">
            <a:off x="9681634" y="161925"/>
            <a:ext cx="2290233" cy="1693863"/>
            <a:chOff x="7109429" y="197964"/>
            <a:chExt cx="1717123" cy="1270538"/>
          </a:xfrm>
        </p:grpSpPr>
        <p:sp>
          <p:nvSpPr>
            <p:cNvPr id="4" name="Google Shape;533;p21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Google Shape;534;p21"/>
            <p:cNvSpPr>
              <a:spLocks/>
            </p:cNvSpPr>
            <p:nvPr/>
          </p:nvSpPr>
          <p:spPr bwMode="auto">
            <a:xfrm rot="10604852" flipH="1">
              <a:off x="7563923" y="1288715"/>
              <a:ext cx="266331" cy="172370"/>
            </a:xfrm>
            <a:custGeom>
              <a:avLst/>
              <a:gdLst>
                <a:gd name="T0" fmla="*/ 6575 w 5387"/>
                <a:gd name="T1" fmla="*/ 692 h 3487"/>
                <a:gd name="T2" fmla="*/ 265293 w 5387"/>
                <a:gd name="T3" fmla="*/ 168218 h 3487"/>
                <a:gd name="T4" fmla="*/ 92848 w 5387"/>
                <a:gd name="T5" fmla="*/ 11156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Google Shape;535;p21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Google Shape;536;p21"/>
            <p:cNvSpPr>
              <a:spLocks/>
            </p:cNvSpPr>
            <p:nvPr/>
          </p:nvSpPr>
          <p:spPr bwMode="auto">
            <a:xfrm rot="13500246" flipH="1">
              <a:off x="8538305" y="973408"/>
              <a:ext cx="266300" cy="172400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47 h 3487"/>
                <a:gd name="T4" fmla="*/ 92837 w 5387"/>
                <a:gd name="T5" fmla="*/ 11158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8" name="Google Shape;537;p21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16" name="Google Shape;538;p21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539;p21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540;p21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541;p21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10" name="Google Shape;542;p21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543;p21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544;p21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545;p21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546;p21"/>
              <p:cNvSpPr/>
              <p:nvPr/>
            </p:nvSpPr>
            <p:spPr>
              <a:xfrm>
                <a:off x="1821271" y="2325407"/>
                <a:ext cx="236462" cy="145272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547;p21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Google Shape;548;p21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1" name="Google Shape;531;p21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128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51;p22"/>
          <p:cNvGrpSpPr>
            <a:grpSpLocks/>
          </p:cNvGrpSpPr>
          <p:nvPr/>
        </p:nvGrpSpPr>
        <p:grpSpPr bwMode="auto">
          <a:xfrm>
            <a:off x="9884834" y="263526"/>
            <a:ext cx="1917700" cy="2320925"/>
            <a:chOff x="7414229" y="197964"/>
            <a:chExt cx="1437619" cy="1739812"/>
          </a:xfrm>
        </p:grpSpPr>
        <p:grpSp>
          <p:nvGrpSpPr>
            <p:cNvPr id="4" name="Google Shape;552;p22"/>
            <p:cNvGrpSpPr>
              <a:grpSpLocks/>
            </p:cNvGrpSpPr>
            <p:nvPr/>
          </p:nvGrpSpPr>
          <p:grpSpPr bwMode="auto">
            <a:xfrm>
              <a:off x="7414229" y="197964"/>
              <a:ext cx="1437619" cy="1207774"/>
              <a:chOff x="7109429" y="197964"/>
              <a:chExt cx="1437619" cy="1207774"/>
            </a:xfrm>
          </p:grpSpPr>
          <p:sp>
            <p:nvSpPr>
              <p:cNvPr id="8" name="Google Shape;553;p22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Google Shape;554;p22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oogle Shape;555;p22"/>
              <p:cNvGrpSpPr>
                <a:grpSpLocks/>
              </p:cNvGrpSpPr>
              <p:nvPr/>
            </p:nvGrpSpPr>
            <p:grpSpPr bwMode="auto">
              <a:xfrm>
                <a:off x="8237833" y="339919"/>
                <a:ext cx="309215" cy="272430"/>
                <a:chOff x="3890683" y="1390057"/>
                <a:chExt cx="309215" cy="272430"/>
              </a:xfrm>
            </p:grpSpPr>
            <p:sp>
              <p:nvSpPr>
                <p:cNvPr id="18" name="Google Shape;556;p22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557;p22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558;p22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559;p22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2" name="Google Shape;560;p22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561;p22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562;p22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563;p22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564;p22"/>
                <p:cNvSpPr/>
                <p:nvPr/>
              </p:nvSpPr>
              <p:spPr>
                <a:xfrm>
                  <a:off x="1821410" y="2324994"/>
                  <a:ext cx="236429" cy="14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565;p22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oogle Shape;566;p22"/>
            <p:cNvGrpSpPr>
              <a:grpSpLocks/>
            </p:cNvGrpSpPr>
            <p:nvPr/>
          </p:nvGrpSpPr>
          <p:grpSpPr bwMode="auto">
            <a:xfrm>
              <a:off x="8200989" y="1617732"/>
              <a:ext cx="489286" cy="320044"/>
              <a:chOff x="8191021" y="1677540"/>
              <a:chExt cx="489286" cy="320044"/>
            </a:xfrm>
          </p:grpSpPr>
          <p:sp>
            <p:nvSpPr>
              <p:cNvPr id="6" name="Google Shape;567;p22"/>
              <p:cNvSpPr>
                <a:spLocks/>
              </p:cNvSpPr>
              <p:nvPr/>
            </p:nvSpPr>
            <p:spPr bwMode="auto">
              <a:xfrm rot="9899513" flipH="1">
                <a:off x="8208799" y="1709083"/>
                <a:ext cx="266327" cy="172368"/>
              </a:xfrm>
              <a:custGeom>
                <a:avLst/>
                <a:gdLst>
                  <a:gd name="T0" fmla="*/ 6575 w 5387"/>
                  <a:gd name="T1" fmla="*/ 692 h 3487"/>
                  <a:gd name="T2" fmla="*/ 265289 w 5387"/>
                  <a:gd name="T3" fmla="*/ 168216 h 3487"/>
                  <a:gd name="T4" fmla="*/ 92846 w 5387"/>
                  <a:gd name="T5" fmla="*/ 111567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Google Shape;568;p22"/>
              <p:cNvSpPr>
                <a:spLocks/>
              </p:cNvSpPr>
              <p:nvPr/>
            </p:nvSpPr>
            <p:spPr bwMode="auto">
              <a:xfrm rot="6985429" flipH="1">
                <a:off x="8410709" y="1753799"/>
                <a:ext cx="266319" cy="172369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17 h 3487"/>
                  <a:gd name="T4" fmla="*/ 92843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oogle Shape;569;p22"/>
          <p:cNvGrpSpPr>
            <a:grpSpLocks/>
          </p:cNvGrpSpPr>
          <p:nvPr/>
        </p:nvGrpSpPr>
        <p:grpSpPr bwMode="auto">
          <a:xfrm>
            <a:off x="554567" y="5435600"/>
            <a:ext cx="1077384" cy="927100"/>
            <a:chOff x="493212" y="4076596"/>
            <a:chExt cx="808005" cy="694792"/>
          </a:xfrm>
        </p:grpSpPr>
        <p:grpSp>
          <p:nvGrpSpPr>
            <p:cNvPr id="22" name="Google Shape;570;p22"/>
            <p:cNvGrpSpPr>
              <a:grpSpLocks/>
            </p:cNvGrpSpPr>
            <p:nvPr/>
          </p:nvGrpSpPr>
          <p:grpSpPr bwMode="auto">
            <a:xfrm rot="-8247114">
              <a:off x="656865" y="4252618"/>
              <a:ext cx="631326" cy="284341"/>
              <a:chOff x="3929266" y="1226038"/>
              <a:chExt cx="631334" cy="284344"/>
            </a:xfrm>
          </p:grpSpPr>
          <p:sp>
            <p:nvSpPr>
              <p:cNvPr id="26" name="Google Shape;571;p22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572;p22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oogle Shape;573;p22"/>
            <p:cNvGrpSpPr>
              <a:grpSpLocks/>
            </p:cNvGrpSpPr>
            <p:nvPr/>
          </p:nvGrpSpPr>
          <p:grpSpPr bwMode="auto">
            <a:xfrm rot="-2429664">
              <a:off x="543062" y="4411718"/>
              <a:ext cx="345756" cy="281069"/>
              <a:chOff x="4045279" y="974526"/>
              <a:chExt cx="345743" cy="281058"/>
            </a:xfrm>
          </p:grpSpPr>
          <p:sp>
            <p:nvSpPr>
              <p:cNvPr id="24" name="Google Shape;574;p22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575;p22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0" name="Google Shape;550;p22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53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78;p23"/>
          <p:cNvGrpSpPr>
            <a:grpSpLocks/>
          </p:cNvGrpSpPr>
          <p:nvPr/>
        </p:nvGrpSpPr>
        <p:grpSpPr bwMode="auto">
          <a:xfrm>
            <a:off x="59267" y="271463"/>
            <a:ext cx="11870267" cy="6711950"/>
            <a:chOff x="12954" y="203588"/>
            <a:chExt cx="8903283" cy="5033925"/>
          </a:xfrm>
        </p:grpSpPr>
        <p:grpSp>
          <p:nvGrpSpPr>
            <p:cNvPr id="4" name="Google Shape;579;p23"/>
            <p:cNvGrpSpPr>
              <a:grpSpLocks/>
            </p:cNvGrpSpPr>
            <p:nvPr/>
          </p:nvGrpSpPr>
          <p:grpSpPr bwMode="auto">
            <a:xfrm>
              <a:off x="7206429" y="203588"/>
              <a:ext cx="1709807" cy="1208322"/>
              <a:chOff x="7206429" y="203588"/>
              <a:chExt cx="1709807" cy="1208322"/>
            </a:xfrm>
          </p:grpSpPr>
          <p:sp>
            <p:nvSpPr>
              <p:cNvPr id="32" name="Google Shape;580;p23"/>
              <p:cNvSpPr>
                <a:spLocks/>
              </p:cNvSpPr>
              <p:nvPr/>
            </p:nvSpPr>
            <p:spPr bwMode="auto">
              <a:xfrm rot="1576023" flipH="1">
                <a:off x="7230813" y="587247"/>
                <a:ext cx="266334" cy="172394"/>
              </a:xfrm>
              <a:custGeom>
                <a:avLst/>
                <a:gdLst>
                  <a:gd name="T0" fmla="*/ 6576 w 5387"/>
                  <a:gd name="T1" fmla="*/ 692 h 3487"/>
                  <a:gd name="T2" fmla="*/ 265296 w 5387"/>
                  <a:gd name="T3" fmla="*/ 168241 h 3487"/>
                  <a:gd name="T4" fmla="*/ 92849 w 5387"/>
                  <a:gd name="T5" fmla="*/ 111584 h 3487"/>
                  <a:gd name="T6" fmla="*/ 6576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581;p23"/>
              <p:cNvSpPr>
                <a:spLocks/>
              </p:cNvSpPr>
              <p:nvPr/>
            </p:nvSpPr>
            <p:spPr bwMode="auto">
              <a:xfrm rot="20422045" flipH="1">
                <a:off x="8576659" y="243314"/>
                <a:ext cx="266314" cy="172415"/>
              </a:xfrm>
              <a:custGeom>
                <a:avLst/>
                <a:gdLst>
                  <a:gd name="T0" fmla="*/ 6575 w 5387"/>
                  <a:gd name="T1" fmla="*/ 692 h 3487"/>
                  <a:gd name="T2" fmla="*/ 265276 w 5387"/>
                  <a:gd name="T3" fmla="*/ 168262 h 3487"/>
                  <a:gd name="T4" fmla="*/ 92842 w 5387"/>
                  <a:gd name="T5" fmla="*/ 11159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4" name="Google Shape;582;p23"/>
              <p:cNvGrpSpPr>
                <a:grpSpLocks/>
              </p:cNvGrpSpPr>
              <p:nvPr/>
            </p:nvGrpSpPr>
            <p:grpSpPr bwMode="auto">
              <a:xfrm rot="-4814516">
                <a:off x="7877277" y="54845"/>
                <a:ext cx="662158" cy="1322670"/>
                <a:chOff x="6933061" y="1619764"/>
                <a:chExt cx="662112" cy="1322579"/>
              </a:xfrm>
            </p:grpSpPr>
            <p:sp>
              <p:nvSpPr>
                <p:cNvPr id="39" name="Google Shape;583;p23"/>
                <p:cNvSpPr>
                  <a:spLocks/>
                </p:cNvSpPr>
                <p:nvPr/>
              </p:nvSpPr>
              <p:spPr bwMode="auto">
                <a:xfrm>
                  <a:off x="7047855" y="1924771"/>
                  <a:ext cx="533585" cy="803253"/>
                </a:xfrm>
                <a:custGeom>
                  <a:avLst/>
                  <a:gdLst>
                    <a:gd name="T0" fmla="*/ 319177 w 18742"/>
                    <a:gd name="T1" fmla="*/ 28 h 28214"/>
                    <a:gd name="T2" fmla="*/ 254408 w 18742"/>
                    <a:gd name="T3" fmla="*/ 36812 h 28214"/>
                    <a:gd name="T4" fmla="*/ 6548 w 18742"/>
                    <a:gd name="T5" fmla="*/ 676049 h 28214"/>
                    <a:gd name="T6" fmla="*/ 0 w 18742"/>
                    <a:gd name="T7" fmla="*/ 692989 h 28214"/>
                    <a:gd name="T8" fmla="*/ 255632 w 18742"/>
                    <a:gd name="T9" fmla="*/ 803225 h 28214"/>
                    <a:gd name="T10" fmla="*/ 255718 w 18742"/>
                    <a:gd name="T11" fmla="*/ 803225 h 28214"/>
                    <a:gd name="T12" fmla="*/ 263547 w 18742"/>
                    <a:gd name="T13" fmla="*/ 783666 h 28214"/>
                    <a:gd name="T14" fmla="*/ 519236 w 18742"/>
                    <a:gd name="T15" fmla="*/ 136599 h 28214"/>
                    <a:gd name="T16" fmla="*/ 472915 w 18742"/>
                    <a:gd name="T17" fmla="*/ 52442 h 28214"/>
                    <a:gd name="T18" fmla="*/ 409655 w 18742"/>
                    <a:gd name="T19" fmla="*/ 20498 h 28214"/>
                    <a:gd name="T20" fmla="*/ 348985 w 18742"/>
                    <a:gd name="T21" fmla="*/ 2875 h 28214"/>
                    <a:gd name="T22" fmla="*/ 319177 w 18742"/>
                    <a:gd name="T23" fmla="*/ 28 h 282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742" h="28214" extrusionOk="0">
                      <a:moveTo>
                        <a:pt x="11211" y="1"/>
                      </a:moveTo>
                      <a:cubicBezTo>
                        <a:pt x="9211" y="1"/>
                        <a:pt x="8936" y="1293"/>
                        <a:pt x="8936" y="1293"/>
                      </a:cubicBezTo>
                      <a:lnTo>
                        <a:pt x="230" y="23746"/>
                      </a:lnTo>
                      <a:lnTo>
                        <a:pt x="0" y="24341"/>
                      </a:lnTo>
                      <a:cubicBezTo>
                        <a:pt x="3556" y="28191"/>
                        <a:pt x="8857" y="28213"/>
                        <a:pt x="8979" y="28213"/>
                      </a:cubicBezTo>
                      <a:cubicBezTo>
                        <a:pt x="8981" y="28213"/>
                        <a:pt x="8982" y="28213"/>
                        <a:pt x="8982" y="28213"/>
                      </a:cubicBezTo>
                      <a:lnTo>
                        <a:pt x="9257" y="27526"/>
                      </a:lnTo>
                      <a:lnTo>
                        <a:pt x="18238" y="4798"/>
                      </a:lnTo>
                      <a:cubicBezTo>
                        <a:pt x="18238" y="4798"/>
                        <a:pt x="18742" y="3332"/>
                        <a:pt x="16611" y="1842"/>
                      </a:cubicBezTo>
                      <a:cubicBezTo>
                        <a:pt x="15901" y="1384"/>
                        <a:pt x="15168" y="995"/>
                        <a:pt x="14389" y="720"/>
                      </a:cubicBezTo>
                      <a:cubicBezTo>
                        <a:pt x="13701" y="445"/>
                        <a:pt x="12991" y="239"/>
                        <a:pt x="12258" y="101"/>
                      </a:cubicBezTo>
                      <a:cubicBezTo>
                        <a:pt x="11865" y="31"/>
                        <a:pt x="11518" y="1"/>
                        <a:pt x="11211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584;p23"/>
                <p:cNvSpPr>
                  <a:spLocks/>
                </p:cNvSpPr>
                <p:nvPr/>
              </p:nvSpPr>
              <p:spPr bwMode="auto">
                <a:xfrm>
                  <a:off x="6933061" y="2589507"/>
                  <a:ext cx="463150" cy="205496"/>
                </a:xfrm>
                <a:custGeom>
                  <a:avLst/>
                  <a:gdLst>
                    <a:gd name="T0" fmla="*/ 45040 w 16268"/>
                    <a:gd name="T1" fmla="*/ 0 h 7218"/>
                    <a:gd name="T2" fmla="*/ 6520 w 16268"/>
                    <a:gd name="T3" fmla="*/ 20441 h 7218"/>
                    <a:gd name="T4" fmla="*/ 140243 w 16268"/>
                    <a:gd name="T5" fmla="*/ 113083 h 7218"/>
                    <a:gd name="T6" fmla="*/ 258963 w 16268"/>
                    <a:gd name="T7" fmla="*/ 166578 h 7218"/>
                    <a:gd name="T8" fmla="*/ 300700 w 16268"/>
                    <a:gd name="T9" fmla="*/ 180926 h 7218"/>
                    <a:gd name="T10" fmla="*/ 424118 w 16268"/>
                    <a:gd name="T11" fmla="*/ 205468 h 7218"/>
                    <a:gd name="T12" fmla="*/ 456602 w 16268"/>
                    <a:gd name="T13" fmla="*/ 193311 h 7218"/>
                    <a:gd name="T14" fmla="*/ 378338 w 16268"/>
                    <a:gd name="T15" fmla="*/ 118947 h 7218"/>
                    <a:gd name="T16" fmla="*/ 370509 w 16268"/>
                    <a:gd name="T17" fmla="*/ 138506 h 7218"/>
                    <a:gd name="T18" fmla="*/ 370423 w 16268"/>
                    <a:gd name="T19" fmla="*/ 138506 h 7218"/>
                    <a:gd name="T20" fmla="*/ 114791 w 16268"/>
                    <a:gd name="T21" fmla="*/ 28271 h 7218"/>
                    <a:gd name="T22" fmla="*/ 121339 w 16268"/>
                    <a:gd name="T23" fmla="*/ 11331 h 7218"/>
                    <a:gd name="T24" fmla="*/ 45040 w 16268"/>
                    <a:gd name="T25" fmla="*/ 0 h 72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268" h="7218" extrusionOk="0">
                      <a:moveTo>
                        <a:pt x="1582" y="0"/>
                      </a:moveTo>
                      <a:cubicBezTo>
                        <a:pt x="818" y="0"/>
                        <a:pt x="209" y="171"/>
                        <a:pt x="229" y="718"/>
                      </a:cubicBezTo>
                      <a:cubicBezTo>
                        <a:pt x="229" y="718"/>
                        <a:pt x="0" y="1543"/>
                        <a:pt x="4926" y="3972"/>
                      </a:cubicBezTo>
                      <a:cubicBezTo>
                        <a:pt x="6049" y="4499"/>
                        <a:pt x="7400" y="5117"/>
                        <a:pt x="9096" y="5851"/>
                      </a:cubicBezTo>
                      <a:cubicBezTo>
                        <a:pt x="9439" y="5988"/>
                        <a:pt x="9966" y="6171"/>
                        <a:pt x="10562" y="6355"/>
                      </a:cubicBezTo>
                      <a:cubicBezTo>
                        <a:pt x="11932" y="6776"/>
                        <a:pt x="13736" y="7217"/>
                        <a:pt x="14897" y="7217"/>
                      </a:cubicBezTo>
                      <a:cubicBezTo>
                        <a:pt x="15504" y="7217"/>
                        <a:pt x="15936" y="7097"/>
                        <a:pt x="16038" y="6790"/>
                      </a:cubicBezTo>
                      <a:cubicBezTo>
                        <a:pt x="16038" y="6790"/>
                        <a:pt x="16267" y="5599"/>
                        <a:pt x="13289" y="4178"/>
                      </a:cubicBezTo>
                      <a:lnTo>
                        <a:pt x="13014" y="4865"/>
                      </a:lnTo>
                      <a:cubicBezTo>
                        <a:pt x="13014" y="4865"/>
                        <a:pt x="13013" y="4865"/>
                        <a:pt x="13011" y="4865"/>
                      </a:cubicBezTo>
                      <a:cubicBezTo>
                        <a:pt x="12889" y="4865"/>
                        <a:pt x="7588" y="4843"/>
                        <a:pt x="4032" y="993"/>
                      </a:cubicBezTo>
                      <a:lnTo>
                        <a:pt x="4262" y="398"/>
                      </a:lnTo>
                      <a:cubicBezTo>
                        <a:pt x="3751" y="270"/>
                        <a:pt x="2543" y="0"/>
                        <a:pt x="158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585;p23"/>
                <p:cNvSpPr/>
                <p:nvPr/>
              </p:nvSpPr>
              <p:spPr>
                <a:xfrm>
                  <a:off x="7211557" y="2182737"/>
                  <a:ext cx="265489" cy="109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" h="3812" extrusionOk="0">
                      <a:moveTo>
                        <a:pt x="468" y="0"/>
                      </a:moveTo>
                      <a:cubicBezTo>
                        <a:pt x="257" y="0"/>
                        <a:pt x="120" y="27"/>
                        <a:pt x="70" y="77"/>
                      </a:cubicBezTo>
                      <a:lnTo>
                        <a:pt x="1" y="283"/>
                      </a:lnTo>
                      <a:cubicBezTo>
                        <a:pt x="688" y="833"/>
                        <a:pt x="1948" y="1612"/>
                        <a:pt x="4240" y="2552"/>
                      </a:cubicBezTo>
                      <a:cubicBezTo>
                        <a:pt x="5843" y="3170"/>
                        <a:pt x="7516" y="3583"/>
                        <a:pt x="9234" y="3812"/>
                      </a:cubicBezTo>
                      <a:lnTo>
                        <a:pt x="9257" y="3697"/>
                      </a:lnTo>
                      <a:cubicBezTo>
                        <a:pt x="9005" y="3056"/>
                        <a:pt x="7539" y="2231"/>
                        <a:pt x="4217" y="925"/>
                      </a:cubicBezTo>
                      <a:cubicBezTo>
                        <a:pt x="2515" y="265"/>
                        <a:pt x="1130" y="0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586;p23"/>
                <p:cNvSpPr>
                  <a:spLocks/>
                </p:cNvSpPr>
                <p:nvPr/>
              </p:nvSpPr>
              <p:spPr bwMode="auto">
                <a:xfrm>
                  <a:off x="7047855" y="2191827"/>
                  <a:ext cx="427278" cy="536204"/>
                </a:xfrm>
                <a:custGeom>
                  <a:avLst/>
                  <a:gdLst>
                    <a:gd name="T0" fmla="*/ 165041 w 15008"/>
                    <a:gd name="T1" fmla="*/ 0 h 18834"/>
                    <a:gd name="T2" fmla="*/ 0 w 15008"/>
                    <a:gd name="T3" fmla="*/ 425940 h 18834"/>
                    <a:gd name="T4" fmla="*/ 255632 w 15008"/>
                    <a:gd name="T5" fmla="*/ 536176 h 18834"/>
                    <a:gd name="T6" fmla="*/ 255718 w 15008"/>
                    <a:gd name="T7" fmla="*/ 536176 h 18834"/>
                    <a:gd name="T8" fmla="*/ 427250 w 15008"/>
                    <a:gd name="T9" fmla="*/ 100471 h 18834"/>
                    <a:gd name="T10" fmla="*/ 285725 w 15008"/>
                    <a:gd name="T11" fmla="*/ 64598 h 18834"/>
                    <a:gd name="T12" fmla="*/ 165041 w 15008"/>
                    <a:gd name="T13" fmla="*/ 0 h 188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008" h="18834" extrusionOk="0">
                      <a:moveTo>
                        <a:pt x="5797" y="0"/>
                      </a:moveTo>
                      <a:lnTo>
                        <a:pt x="0" y="14961"/>
                      </a:lnTo>
                      <a:cubicBezTo>
                        <a:pt x="3556" y="18811"/>
                        <a:pt x="8857" y="18833"/>
                        <a:pt x="8979" y="18833"/>
                      </a:cubicBezTo>
                      <a:cubicBezTo>
                        <a:pt x="8981" y="18833"/>
                        <a:pt x="8982" y="18833"/>
                        <a:pt x="8982" y="18833"/>
                      </a:cubicBezTo>
                      <a:lnTo>
                        <a:pt x="15007" y="3529"/>
                      </a:lnTo>
                      <a:cubicBezTo>
                        <a:pt x="13312" y="3300"/>
                        <a:pt x="11639" y="2887"/>
                        <a:pt x="10036" y="2269"/>
                      </a:cubicBezTo>
                      <a:cubicBezTo>
                        <a:pt x="7744" y="1329"/>
                        <a:pt x="6484" y="573"/>
                        <a:pt x="579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587;p23"/>
                <p:cNvSpPr>
                  <a:spLocks/>
                </p:cNvSpPr>
                <p:nvPr/>
              </p:nvSpPr>
              <p:spPr bwMode="auto">
                <a:xfrm>
                  <a:off x="7396821" y="1870705"/>
                  <a:ext cx="140272" cy="106535"/>
                </a:xfrm>
                <a:custGeom>
                  <a:avLst/>
                  <a:gdLst>
                    <a:gd name="T0" fmla="*/ 47858 w 4927"/>
                    <a:gd name="T1" fmla="*/ 28 h 3742"/>
                    <a:gd name="T2" fmla="*/ 24826 w 4927"/>
                    <a:gd name="T3" fmla="*/ 6719 h 3742"/>
                    <a:gd name="T4" fmla="*/ 28 w 4927"/>
                    <a:gd name="T5" fmla="*/ 56940 h 3742"/>
                    <a:gd name="T6" fmla="*/ 60698 w 4927"/>
                    <a:gd name="T7" fmla="*/ 74563 h 3742"/>
                    <a:gd name="T8" fmla="*/ 123304 w 4927"/>
                    <a:gd name="T9" fmla="*/ 106507 h 3742"/>
                    <a:gd name="T10" fmla="*/ 138962 w 4927"/>
                    <a:gd name="T11" fmla="*/ 51075 h 3742"/>
                    <a:gd name="T12" fmla="*/ 101780 w 4927"/>
                    <a:gd name="T13" fmla="*/ 13239 h 3742"/>
                    <a:gd name="T14" fmla="*/ 77638 w 4927"/>
                    <a:gd name="T15" fmla="*/ 4100 h 3742"/>
                    <a:gd name="T16" fmla="*/ 47858 w 4927"/>
                    <a:gd name="T17" fmla="*/ 28 h 37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927" h="3742" extrusionOk="0">
                      <a:moveTo>
                        <a:pt x="1681" y="1"/>
                      </a:moveTo>
                      <a:cubicBezTo>
                        <a:pt x="1338" y="1"/>
                        <a:pt x="1051" y="68"/>
                        <a:pt x="872" y="236"/>
                      </a:cubicBezTo>
                      <a:cubicBezTo>
                        <a:pt x="528" y="557"/>
                        <a:pt x="161" y="1473"/>
                        <a:pt x="1" y="2000"/>
                      </a:cubicBezTo>
                      <a:cubicBezTo>
                        <a:pt x="711" y="2138"/>
                        <a:pt x="1444" y="2344"/>
                        <a:pt x="2132" y="2619"/>
                      </a:cubicBezTo>
                      <a:cubicBezTo>
                        <a:pt x="2911" y="2894"/>
                        <a:pt x="3644" y="3283"/>
                        <a:pt x="4331" y="3741"/>
                      </a:cubicBezTo>
                      <a:cubicBezTo>
                        <a:pt x="4583" y="3169"/>
                        <a:pt x="4927" y="2298"/>
                        <a:pt x="4881" y="1794"/>
                      </a:cubicBezTo>
                      <a:cubicBezTo>
                        <a:pt x="4812" y="1267"/>
                        <a:pt x="4262" y="786"/>
                        <a:pt x="3575" y="465"/>
                      </a:cubicBezTo>
                      <a:cubicBezTo>
                        <a:pt x="3300" y="328"/>
                        <a:pt x="3025" y="236"/>
                        <a:pt x="2727" y="144"/>
                      </a:cubicBezTo>
                      <a:cubicBezTo>
                        <a:pt x="2356" y="57"/>
                        <a:pt x="1995" y="1"/>
                        <a:pt x="1681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588;p23"/>
                <p:cNvSpPr>
                  <a:spLocks/>
                </p:cNvSpPr>
                <p:nvPr/>
              </p:nvSpPr>
              <p:spPr bwMode="auto">
                <a:xfrm>
                  <a:off x="7049819" y="2702565"/>
                  <a:ext cx="183973" cy="193140"/>
                </a:xfrm>
                <a:custGeom>
                  <a:avLst/>
                  <a:gdLst>
                    <a:gd name="T0" fmla="*/ 24143 w 6462"/>
                    <a:gd name="T1" fmla="*/ 28 h 6784"/>
                    <a:gd name="T2" fmla="*/ 3274 w 6462"/>
                    <a:gd name="T3" fmla="*/ 129168 h 6784"/>
                    <a:gd name="T4" fmla="*/ 0 w 6462"/>
                    <a:gd name="T5" fmla="*/ 150037 h 6784"/>
                    <a:gd name="T6" fmla="*/ 116755 w 6462"/>
                    <a:gd name="T7" fmla="*/ 193112 h 6784"/>
                    <a:gd name="T8" fmla="*/ 119375 w 6462"/>
                    <a:gd name="T9" fmla="*/ 193112 h 6784"/>
                    <a:gd name="T10" fmla="*/ 125894 w 6462"/>
                    <a:gd name="T11" fmla="*/ 179389 h 6784"/>
                    <a:gd name="T12" fmla="*/ 183945 w 6462"/>
                    <a:gd name="T13" fmla="*/ 67872 h 6784"/>
                    <a:gd name="T14" fmla="*/ 142862 w 6462"/>
                    <a:gd name="T15" fmla="*/ 53523 h 6784"/>
                    <a:gd name="T16" fmla="*/ 24143 w 6462"/>
                    <a:gd name="T17" fmla="*/ 28 h 678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62" h="6784" extrusionOk="0">
                      <a:moveTo>
                        <a:pt x="848" y="1"/>
                      </a:moveTo>
                      <a:lnTo>
                        <a:pt x="115" y="4537"/>
                      </a:lnTo>
                      <a:lnTo>
                        <a:pt x="0" y="5270"/>
                      </a:lnTo>
                      <a:cubicBezTo>
                        <a:pt x="1145" y="6236"/>
                        <a:pt x="2598" y="6783"/>
                        <a:pt x="4101" y="6783"/>
                      </a:cubicBezTo>
                      <a:cubicBezTo>
                        <a:pt x="4131" y="6783"/>
                        <a:pt x="4162" y="6783"/>
                        <a:pt x="4193" y="6783"/>
                      </a:cubicBezTo>
                      <a:lnTo>
                        <a:pt x="4422" y="6301"/>
                      </a:lnTo>
                      <a:lnTo>
                        <a:pt x="6461" y="2384"/>
                      </a:lnTo>
                      <a:cubicBezTo>
                        <a:pt x="5865" y="2200"/>
                        <a:pt x="5338" y="2017"/>
                        <a:pt x="5018" y="1880"/>
                      </a:cubicBezTo>
                      <a:cubicBezTo>
                        <a:pt x="3322" y="1146"/>
                        <a:pt x="1948" y="528"/>
                        <a:pt x="848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589;p23"/>
                <p:cNvSpPr>
                  <a:spLocks/>
                </p:cNvSpPr>
                <p:nvPr/>
              </p:nvSpPr>
              <p:spPr bwMode="auto">
                <a:xfrm>
                  <a:off x="6973461" y="2819836"/>
                  <a:ext cx="267504" cy="122506"/>
                </a:xfrm>
                <a:custGeom>
                  <a:avLst/>
                  <a:gdLst>
                    <a:gd name="T0" fmla="*/ 20043 w 9396"/>
                    <a:gd name="T1" fmla="*/ 28 h 4303"/>
                    <a:gd name="T2" fmla="*/ 1338 w 9396"/>
                    <a:gd name="T3" fmla="*/ 12555 h 4303"/>
                    <a:gd name="T4" fmla="*/ 126578 w 9396"/>
                    <a:gd name="T5" fmla="*/ 90847 h 4303"/>
                    <a:gd name="T6" fmla="*/ 241283 w 9396"/>
                    <a:gd name="T7" fmla="*/ 122506 h 4303"/>
                    <a:gd name="T8" fmla="*/ 264230 w 9396"/>
                    <a:gd name="T9" fmla="*/ 111061 h 4303"/>
                    <a:gd name="T10" fmla="*/ 202251 w 9396"/>
                    <a:gd name="T11" fmla="*/ 62121 h 4303"/>
                    <a:gd name="T12" fmla="*/ 195731 w 9396"/>
                    <a:gd name="T13" fmla="*/ 75189 h 4303"/>
                    <a:gd name="T14" fmla="*/ 190664 w 9396"/>
                    <a:gd name="T15" fmla="*/ 75246 h 4303"/>
                    <a:gd name="T16" fmla="*/ 76357 w 9396"/>
                    <a:gd name="T17" fmla="*/ 32769 h 4303"/>
                    <a:gd name="T18" fmla="*/ 79631 w 9396"/>
                    <a:gd name="T19" fmla="*/ 11900 h 4303"/>
                    <a:gd name="T20" fmla="*/ 20043 w 9396"/>
                    <a:gd name="T21" fmla="*/ 28 h 43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396" h="4303" extrusionOk="0">
                      <a:moveTo>
                        <a:pt x="704" y="1"/>
                      </a:moveTo>
                      <a:cubicBezTo>
                        <a:pt x="285" y="1"/>
                        <a:pt x="1" y="115"/>
                        <a:pt x="47" y="441"/>
                      </a:cubicBezTo>
                      <a:cubicBezTo>
                        <a:pt x="185" y="1472"/>
                        <a:pt x="3415" y="2916"/>
                        <a:pt x="4446" y="3191"/>
                      </a:cubicBezTo>
                      <a:cubicBezTo>
                        <a:pt x="4446" y="3191"/>
                        <a:pt x="7094" y="4303"/>
                        <a:pt x="8475" y="4303"/>
                      </a:cubicBezTo>
                      <a:cubicBezTo>
                        <a:pt x="8911" y="4303"/>
                        <a:pt x="9220" y="4192"/>
                        <a:pt x="9281" y="3901"/>
                      </a:cubicBezTo>
                      <a:cubicBezTo>
                        <a:pt x="9395" y="3351"/>
                        <a:pt x="8204" y="2664"/>
                        <a:pt x="7104" y="2182"/>
                      </a:cubicBezTo>
                      <a:lnTo>
                        <a:pt x="6875" y="2641"/>
                      </a:lnTo>
                      <a:cubicBezTo>
                        <a:pt x="6816" y="2642"/>
                        <a:pt x="6756" y="2643"/>
                        <a:pt x="6697" y="2643"/>
                      </a:cubicBezTo>
                      <a:cubicBezTo>
                        <a:pt x="5225" y="2643"/>
                        <a:pt x="3805" y="2099"/>
                        <a:pt x="2682" y="1151"/>
                      </a:cubicBezTo>
                      <a:lnTo>
                        <a:pt x="2797" y="418"/>
                      </a:lnTo>
                      <a:cubicBezTo>
                        <a:pt x="2213" y="242"/>
                        <a:pt x="1315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590;p23"/>
                <p:cNvSpPr>
                  <a:spLocks/>
                </p:cNvSpPr>
                <p:nvPr/>
              </p:nvSpPr>
              <p:spPr bwMode="auto">
                <a:xfrm>
                  <a:off x="7474460" y="1619764"/>
                  <a:ext cx="120713" cy="264202"/>
                </a:xfrm>
                <a:custGeom>
                  <a:avLst/>
                  <a:gdLst>
                    <a:gd name="T0" fmla="*/ 120685 w 4240"/>
                    <a:gd name="T1" fmla="*/ 0 h 9280"/>
                    <a:gd name="T2" fmla="*/ 0 w 4240"/>
                    <a:gd name="T3" fmla="*/ 255689 h 9280"/>
                    <a:gd name="T4" fmla="*/ 24143 w 4240"/>
                    <a:gd name="T5" fmla="*/ 264174 h 9280"/>
                    <a:gd name="T6" fmla="*/ 120685 w 4240"/>
                    <a:gd name="T7" fmla="*/ 0 h 92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40" h="9280" extrusionOk="0">
                      <a:moveTo>
                        <a:pt x="4239" y="0"/>
                      </a:moveTo>
                      <a:cubicBezTo>
                        <a:pt x="2841" y="2108"/>
                        <a:pt x="779" y="7057"/>
                        <a:pt x="0" y="8981"/>
                      </a:cubicBezTo>
                      <a:cubicBezTo>
                        <a:pt x="298" y="9050"/>
                        <a:pt x="573" y="9142"/>
                        <a:pt x="848" y="9279"/>
                      </a:cubicBezTo>
                      <a:cubicBezTo>
                        <a:pt x="2612" y="5041"/>
                        <a:pt x="4239" y="0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" name="Google Shape;591;p23"/>
                <p:cNvGrpSpPr>
                  <a:grpSpLocks/>
                </p:cNvGrpSpPr>
                <p:nvPr/>
              </p:nvGrpSpPr>
              <p:grpSpPr bwMode="auto">
                <a:xfrm>
                  <a:off x="7258538" y="2052890"/>
                  <a:ext cx="294869" cy="580974"/>
                  <a:chOff x="3454938" y="1923315"/>
                  <a:chExt cx="294869" cy="580974"/>
                </a:xfrm>
              </p:grpSpPr>
              <p:sp>
                <p:nvSpPr>
                  <p:cNvPr id="48" name="Google Shape;592;p23"/>
                  <p:cNvSpPr>
                    <a:spLocks/>
                  </p:cNvSpPr>
                  <p:nvPr/>
                </p:nvSpPr>
                <p:spPr bwMode="auto">
                  <a:xfrm>
                    <a:off x="3649991" y="1923315"/>
                    <a:ext cx="99816" cy="47089"/>
                  </a:xfrm>
                  <a:custGeom>
                    <a:avLst/>
                    <a:gdLst>
                      <a:gd name="T0" fmla="*/ 2705 w 3506"/>
                      <a:gd name="T1" fmla="*/ 0 h 1654"/>
                      <a:gd name="T2" fmla="*/ 655 w 3506"/>
                      <a:gd name="T3" fmla="*/ 655 h 1654"/>
                      <a:gd name="T4" fmla="*/ 15004 w 3506"/>
                      <a:gd name="T5" fmla="*/ 7829 h 1654"/>
                      <a:gd name="T6" fmla="*/ 50221 w 3506"/>
                      <a:gd name="T7" fmla="*/ 23488 h 1654"/>
                      <a:gd name="T8" fmla="*/ 84812 w 3506"/>
                      <a:gd name="T9" fmla="*/ 40456 h 1654"/>
                      <a:gd name="T10" fmla="*/ 99275 w 3506"/>
                      <a:gd name="T11" fmla="*/ 47061 h 1654"/>
                      <a:gd name="T12" fmla="*/ 99816 w 3506"/>
                      <a:gd name="T13" fmla="*/ 46975 h 1654"/>
                      <a:gd name="T14" fmla="*/ 87403 w 3506"/>
                      <a:gd name="T15" fmla="*/ 35217 h 1654"/>
                      <a:gd name="T16" fmla="*/ 16968 w 3506"/>
                      <a:gd name="T17" fmla="*/ 2619 h 1654"/>
                      <a:gd name="T18" fmla="*/ 2705 w 3506"/>
                      <a:gd name="T19" fmla="*/ 0 h 16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6" h="1654" extrusionOk="0">
                        <a:moveTo>
                          <a:pt x="95" y="0"/>
                        </a:moveTo>
                        <a:cubicBezTo>
                          <a:pt x="49" y="0"/>
                          <a:pt x="23" y="8"/>
                          <a:pt x="23" y="23"/>
                        </a:cubicBezTo>
                        <a:cubicBezTo>
                          <a:pt x="0" y="69"/>
                          <a:pt x="206" y="138"/>
                          <a:pt x="527" y="275"/>
                        </a:cubicBezTo>
                        <a:cubicBezTo>
                          <a:pt x="848" y="413"/>
                          <a:pt x="1283" y="596"/>
                          <a:pt x="1764" y="825"/>
                        </a:cubicBezTo>
                        <a:cubicBezTo>
                          <a:pt x="2246" y="1054"/>
                          <a:pt x="2658" y="1260"/>
                          <a:pt x="2979" y="1421"/>
                        </a:cubicBezTo>
                        <a:cubicBezTo>
                          <a:pt x="3246" y="1565"/>
                          <a:pt x="3421" y="1653"/>
                          <a:pt x="3487" y="1653"/>
                        </a:cubicBezTo>
                        <a:cubicBezTo>
                          <a:pt x="3495" y="1653"/>
                          <a:pt x="3501" y="1652"/>
                          <a:pt x="3506" y="1650"/>
                        </a:cubicBezTo>
                        <a:cubicBezTo>
                          <a:pt x="3506" y="1627"/>
                          <a:pt x="3368" y="1467"/>
                          <a:pt x="3070" y="1237"/>
                        </a:cubicBezTo>
                        <a:cubicBezTo>
                          <a:pt x="2314" y="733"/>
                          <a:pt x="1467" y="344"/>
                          <a:pt x="596" y="92"/>
                        </a:cubicBezTo>
                        <a:cubicBezTo>
                          <a:pt x="367" y="31"/>
                          <a:pt x="189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Google Shape;593;p23"/>
                  <p:cNvSpPr>
                    <a:spLocks/>
                  </p:cNvSpPr>
                  <p:nvPr/>
                </p:nvSpPr>
                <p:spPr bwMode="auto">
                  <a:xfrm>
                    <a:off x="3668241" y="1973338"/>
                    <a:ext cx="67218" cy="31943"/>
                  </a:xfrm>
                  <a:custGeom>
                    <a:avLst/>
                    <a:gdLst>
                      <a:gd name="T0" fmla="*/ 1509 w 2361"/>
                      <a:gd name="T1" fmla="*/ 0 h 1122"/>
                      <a:gd name="T2" fmla="*/ 683 w 2361"/>
                      <a:gd name="T3" fmla="*/ 199 h 1122"/>
                      <a:gd name="T4" fmla="*/ 31972 w 2361"/>
                      <a:gd name="T5" fmla="*/ 19132 h 1122"/>
                      <a:gd name="T6" fmla="*/ 64570 w 2361"/>
                      <a:gd name="T7" fmla="*/ 31915 h 1122"/>
                      <a:gd name="T8" fmla="*/ 65908 w 2361"/>
                      <a:gd name="T9" fmla="*/ 31516 h 1122"/>
                      <a:gd name="T10" fmla="*/ 35246 w 2361"/>
                      <a:gd name="T11" fmla="*/ 12612 h 1122"/>
                      <a:gd name="T12" fmla="*/ 1509 w 2361"/>
                      <a:gd name="T13" fmla="*/ 0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53" y="0"/>
                        </a:moveTo>
                        <a:cubicBezTo>
                          <a:pt x="38" y="0"/>
                          <a:pt x="28" y="3"/>
                          <a:pt x="24" y="7"/>
                        </a:cubicBezTo>
                        <a:cubicBezTo>
                          <a:pt x="1" y="76"/>
                          <a:pt x="505" y="374"/>
                          <a:pt x="1123" y="672"/>
                        </a:cubicBezTo>
                        <a:cubicBezTo>
                          <a:pt x="1655" y="947"/>
                          <a:pt x="2119" y="1121"/>
                          <a:pt x="2268" y="1121"/>
                        </a:cubicBezTo>
                        <a:cubicBezTo>
                          <a:pt x="2292" y="1121"/>
                          <a:pt x="2308" y="1117"/>
                          <a:pt x="2315" y="1107"/>
                        </a:cubicBezTo>
                        <a:cubicBezTo>
                          <a:pt x="2361" y="1061"/>
                          <a:pt x="1857" y="741"/>
                          <a:pt x="1238" y="443"/>
                        </a:cubicBezTo>
                        <a:cubicBezTo>
                          <a:pt x="662" y="175"/>
                          <a:pt x="179" y="0"/>
                          <a:pt x="5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Google Shape;594;p23"/>
                  <p:cNvSpPr>
                    <a:spLocks/>
                  </p:cNvSpPr>
                  <p:nvPr/>
                </p:nvSpPr>
                <p:spPr bwMode="auto">
                  <a:xfrm>
                    <a:off x="3620638" y="1995061"/>
                    <a:ext cx="99816" cy="47061"/>
                  </a:xfrm>
                  <a:custGeom>
                    <a:avLst/>
                    <a:gdLst>
                      <a:gd name="T0" fmla="*/ 2050 w 3506"/>
                      <a:gd name="T1" fmla="*/ 0 h 1653"/>
                      <a:gd name="T2" fmla="*/ 0 w 3506"/>
                      <a:gd name="T3" fmla="*/ 655 h 1653"/>
                      <a:gd name="T4" fmla="*/ 14349 w 3506"/>
                      <a:gd name="T5" fmla="*/ 7829 h 1653"/>
                      <a:gd name="T6" fmla="*/ 49595 w 3506"/>
                      <a:gd name="T7" fmla="*/ 23488 h 1653"/>
                      <a:gd name="T8" fmla="*/ 84157 w 3506"/>
                      <a:gd name="T9" fmla="*/ 40456 h 1653"/>
                      <a:gd name="T10" fmla="*/ 98876 w 3506"/>
                      <a:gd name="T11" fmla="*/ 47061 h 1653"/>
                      <a:gd name="T12" fmla="*/ 99161 w 3506"/>
                      <a:gd name="T13" fmla="*/ 46976 h 1653"/>
                      <a:gd name="T14" fmla="*/ 87403 w 3506"/>
                      <a:gd name="T15" fmla="*/ 35246 h 1653"/>
                      <a:gd name="T16" fmla="*/ 52840 w 3506"/>
                      <a:gd name="T17" fmla="*/ 16313 h 1653"/>
                      <a:gd name="T18" fmla="*/ 16313 w 3506"/>
                      <a:gd name="T19" fmla="*/ 2619 h 1653"/>
                      <a:gd name="T20" fmla="*/ 2050 w 3506"/>
                      <a:gd name="T21" fmla="*/ 0 h 165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6" h="1653" extrusionOk="0">
                        <a:moveTo>
                          <a:pt x="72" y="0"/>
                        </a:moveTo>
                        <a:cubicBezTo>
                          <a:pt x="26" y="0"/>
                          <a:pt x="0" y="8"/>
                          <a:pt x="0" y="23"/>
                        </a:cubicBezTo>
                        <a:cubicBezTo>
                          <a:pt x="0" y="46"/>
                          <a:pt x="184" y="138"/>
                          <a:pt x="504" y="275"/>
                        </a:cubicBezTo>
                        <a:cubicBezTo>
                          <a:pt x="825" y="413"/>
                          <a:pt x="1260" y="596"/>
                          <a:pt x="1742" y="825"/>
                        </a:cubicBezTo>
                        <a:cubicBezTo>
                          <a:pt x="2223" y="1054"/>
                          <a:pt x="2658" y="1261"/>
                          <a:pt x="2956" y="1421"/>
                        </a:cubicBezTo>
                        <a:cubicBezTo>
                          <a:pt x="3249" y="1547"/>
                          <a:pt x="3427" y="1653"/>
                          <a:pt x="3473" y="1653"/>
                        </a:cubicBezTo>
                        <a:cubicBezTo>
                          <a:pt x="3478" y="1653"/>
                          <a:pt x="3481" y="1652"/>
                          <a:pt x="3483" y="1650"/>
                        </a:cubicBezTo>
                        <a:cubicBezTo>
                          <a:pt x="3506" y="1627"/>
                          <a:pt x="3345" y="1444"/>
                          <a:pt x="3070" y="1238"/>
                        </a:cubicBezTo>
                        <a:cubicBezTo>
                          <a:pt x="2681" y="986"/>
                          <a:pt x="2291" y="756"/>
                          <a:pt x="1856" y="573"/>
                        </a:cubicBezTo>
                        <a:cubicBezTo>
                          <a:pt x="1444" y="390"/>
                          <a:pt x="1008" y="207"/>
                          <a:pt x="573" y="92"/>
                        </a:cubicBezTo>
                        <a:cubicBezTo>
                          <a:pt x="344" y="31"/>
                          <a:pt x="166" y="0"/>
                          <a:pt x="7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Google Shape;595;p23"/>
                  <p:cNvSpPr>
                    <a:spLocks/>
                  </p:cNvSpPr>
                  <p:nvPr/>
                </p:nvSpPr>
                <p:spPr bwMode="auto">
                  <a:xfrm>
                    <a:off x="3638233" y="2044885"/>
                    <a:ext cx="67218" cy="32114"/>
                  </a:xfrm>
                  <a:custGeom>
                    <a:avLst/>
                    <a:gdLst>
                      <a:gd name="T0" fmla="*/ 2448 w 2361"/>
                      <a:gd name="T1" fmla="*/ 0 h 1128"/>
                      <a:gd name="T2" fmla="*/ 1338 w 2361"/>
                      <a:gd name="T3" fmla="*/ 427 h 1128"/>
                      <a:gd name="T4" fmla="*/ 32000 w 2361"/>
                      <a:gd name="T5" fmla="*/ 19331 h 1128"/>
                      <a:gd name="T6" fmla="*/ 65367 w 2361"/>
                      <a:gd name="T7" fmla="*/ 32114 h 1128"/>
                      <a:gd name="T8" fmla="*/ 66563 w 2361"/>
                      <a:gd name="T9" fmla="*/ 31715 h 1128"/>
                      <a:gd name="T10" fmla="*/ 35246 w 2361"/>
                      <a:gd name="T11" fmla="*/ 12811 h 1128"/>
                      <a:gd name="T12" fmla="*/ 2448 w 2361"/>
                      <a:gd name="T13" fmla="*/ 0 h 11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8" extrusionOk="0">
                        <a:moveTo>
                          <a:pt x="86" y="0"/>
                        </a:moveTo>
                        <a:cubicBezTo>
                          <a:pt x="64" y="0"/>
                          <a:pt x="50" y="5"/>
                          <a:pt x="47" y="15"/>
                        </a:cubicBezTo>
                        <a:cubicBezTo>
                          <a:pt x="1" y="83"/>
                          <a:pt x="505" y="381"/>
                          <a:pt x="1124" y="679"/>
                        </a:cubicBezTo>
                        <a:cubicBezTo>
                          <a:pt x="1681" y="938"/>
                          <a:pt x="2152" y="1128"/>
                          <a:pt x="2296" y="1128"/>
                        </a:cubicBezTo>
                        <a:cubicBezTo>
                          <a:pt x="2318" y="1128"/>
                          <a:pt x="2332" y="1123"/>
                          <a:pt x="2338" y="1114"/>
                        </a:cubicBezTo>
                        <a:cubicBezTo>
                          <a:pt x="2361" y="1046"/>
                          <a:pt x="1880" y="748"/>
                          <a:pt x="1238" y="450"/>
                        </a:cubicBezTo>
                        <a:cubicBezTo>
                          <a:pt x="707" y="174"/>
                          <a:pt x="226" y="0"/>
                          <a:pt x="8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Google Shape;596;p23"/>
                  <p:cNvSpPr>
                    <a:spLocks/>
                  </p:cNvSpPr>
                  <p:nvPr/>
                </p:nvSpPr>
                <p:spPr bwMode="auto">
                  <a:xfrm>
                    <a:off x="3592594" y="2068772"/>
                    <a:ext cx="99816" cy="47289"/>
                  </a:xfrm>
                  <a:custGeom>
                    <a:avLst/>
                    <a:gdLst>
                      <a:gd name="T0" fmla="*/ 2705 w 3506"/>
                      <a:gd name="T1" fmla="*/ 0 h 1661"/>
                      <a:gd name="T2" fmla="*/ 655 w 3506"/>
                      <a:gd name="T3" fmla="*/ 655 h 1661"/>
                      <a:gd name="T4" fmla="*/ 15004 w 3506"/>
                      <a:gd name="T5" fmla="*/ 7829 h 1661"/>
                      <a:gd name="T6" fmla="*/ 50221 w 3506"/>
                      <a:gd name="T7" fmla="*/ 23488 h 1661"/>
                      <a:gd name="T8" fmla="*/ 84812 w 3506"/>
                      <a:gd name="T9" fmla="*/ 40456 h 1661"/>
                      <a:gd name="T10" fmla="*/ 98535 w 3506"/>
                      <a:gd name="T11" fmla="*/ 47261 h 1661"/>
                      <a:gd name="T12" fmla="*/ 99161 w 3506"/>
                      <a:gd name="T13" fmla="*/ 46976 h 1661"/>
                      <a:gd name="T14" fmla="*/ 87403 w 3506"/>
                      <a:gd name="T15" fmla="*/ 35901 h 1661"/>
                      <a:gd name="T16" fmla="*/ 53495 w 3506"/>
                      <a:gd name="T17" fmla="*/ 16968 h 1661"/>
                      <a:gd name="T18" fmla="*/ 16968 w 3506"/>
                      <a:gd name="T19" fmla="*/ 2619 h 1661"/>
                      <a:gd name="T20" fmla="*/ 2705 w 3506"/>
                      <a:gd name="T21" fmla="*/ 0 h 16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6" h="1661" extrusionOk="0">
                        <a:moveTo>
                          <a:pt x="95" y="0"/>
                        </a:moveTo>
                        <a:cubicBezTo>
                          <a:pt x="48" y="0"/>
                          <a:pt x="23" y="8"/>
                          <a:pt x="23" y="23"/>
                        </a:cubicBezTo>
                        <a:cubicBezTo>
                          <a:pt x="0" y="69"/>
                          <a:pt x="206" y="161"/>
                          <a:pt x="527" y="275"/>
                        </a:cubicBezTo>
                        <a:cubicBezTo>
                          <a:pt x="848" y="413"/>
                          <a:pt x="1283" y="596"/>
                          <a:pt x="1764" y="825"/>
                        </a:cubicBezTo>
                        <a:cubicBezTo>
                          <a:pt x="2245" y="1054"/>
                          <a:pt x="2658" y="1261"/>
                          <a:pt x="2979" y="1421"/>
                        </a:cubicBezTo>
                        <a:cubicBezTo>
                          <a:pt x="3231" y="1557"/>
                          <a:pt x="3402" y="1660"/>
                          <a:pt x="3461" y="1660"/>
                        </a:cubicBezTo>
                        <a:cubicBezTo>
                          <a:pt x="3472" y="1660"/>
                          <a:pt x="3479" y="1657"/>
                          <a:pt x="3483" y="1650"/>
                        </a:cubicBezTo>
                        <a:cubicBezTo>
                          <a:pt x="3505" y="1627"/>
                          <a:pt x="3368" y="1467"/>
                          <a:pt x="3070" y="1261"/>
                        </a:cubicBezTo>
                        <a:cubicBezTo>
                          <a:pt x="2681" y="1009"/>
                          <a:pt x="2291" y="779"/>
                          <a:pt x="1879" y="596"/>
                        </a:cubicBezTo>
                        <a:cubicBezTo>
                          <a:pt x="1466" y="390"/>
                          <a:pt x="1031" y="230"/>
                          <a:pt x="596" y="92"/>
                        </a:cubicBezTo>
                        <a:cubicBezTo>
                          <a:pt x="367" y="31"/>
                          <a:pt x="188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Google Shape;597;p23"/>
                  <p:cNvSpPr>
                    <a:spLocks/>
                  </p:cNvSpPr>
                  <p:nvPr/>
                </p:nvSpPr>
                <p:spPr bwMode="auto">
                  <a:xfrm>
                    <a:off x="3610844" y="2119251"/>
                    <a:ext cx="67218" cy="31943"/>
                  </a:xfrm>
                  <a:custGeom>
                    <a:avLst/>
                    <a:gdLst>
                      <a:gd name="T0" fmla="*/ 2021 w 2361"/>
                      <a:gd name="T1" fmla="*/ 0 h 1122"/>
                      <a:gd name="T2" fmla="*/ 655 w 2361"/>
                      <a:gd name="T3" fmla="*/ 399 h 1122"/>
                      <a:gd name="T4" fmla="*/ 31972 w 2361"/>
                      <a:gd name="T5" fmla="*/ 19331 h 1122"/>
                      <a:gd name="T6" fmla="*/ 65083 w 2361"/>
                      <a:gd name="T7" fmla="*/ 31915 h 1122"/>
                      <a:gd name="T8" fmla="*/ 65908 w 2361"/>
                      <a:gd name="T9" fmla="*/ 31715 h 1122"/>
                      <a:gd name="T10" fmla="*/ 35246 w 2361"/>
                      <a:gd name="T11" fmla="*/ 12157 h 1122"/>
                      <a:gd name="T12" fmla="*/ 2021 w 2361"/>
                      <a:gd name="T13" fmla="*/ 0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71" y="0"/>
                        </a:moveTo>
                        <a:cubicBezTo>
                          <a:pt x="46" y="0"/>
                          <a:pt x="30" y="5"/>
                          <a:pt x="23" y="14"/>
                        </a:cubicBezTo>
                        <a:cubicBezTo>
                          <a:pt x="1" y="83"/>
                          <a:pt x="505" y="358"/>
                          <a:pt x="1123" y="679"/>
                        </a:cubicBezTo>
                        <a:cubicBezTo>
                          <a:pt x="1678" y="946"/>
                          <a:pt x="2160" y="1121"/>
                          <a:pt x="2286" y="1121"/>
                        </a:cubicBezTo>
                        <a:cubicBezTo>
                          <a:pt x="2300" y="1121"/>
                          <a:pt x="2310" y="1119"/>
                          <a:pt x="2315" y="1114"/>
                        </a:cubicBezTo>
                        <a:cubicBezTo>
                          <a:pt x="2360" y="1045"/>
                          <a:pt x="1856" y="725"/>
                          <a:pt x="1238" y="427"/>
                        </a:cubicBezTo>
                        <a:cubicBezTo>
                          <a:pt x="687" y="171"/>
                          <a:pt x="221" y="0"/>
                          <a:pt x="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Google Shape;598;p23"/>
                  <p:cNvSpPr>
                    <a:spLocks/>
                  </p:cNvSpPr>
                  <p:nvPr/>
                </p:nvSpPr>
                <p:spPr bwMode="auto">
                  <a:xfrm>
                    <a:off x="3563241" y="2140945"/>
                    <a:ext cx="99816" cy="47317"/>
                  </a:xfrm>
                  <a:custGeom>
                    <a:avLst/>
                    <a:gdLst>
                      <a:gd name="T0" fmla="*/ 1053 w 3506"/>
                      <a:gd name="T1" fmla="*/ 0 h 1662"/>
                      <a:gd name="T2" fmla="*/ 0 w 3506"/>
                      <a:gd name="T3" fmla="*/ 256 h 1662"/>
                      <a:gd name="T4" fmla="*/ 14349 w 3506"/>
                      <a:gd name="T5" fmla="*/ 8057 h 1662"/>
                      <a:gd name="T6" fmla="*/ 49566 w 3506"/>
                      <a:gd name="T7" fmla="*/ 23715 h 1662"/>
                      <a:gd name="T8" fmla="*/ 84157 w 3506"/>
                      <a:gd name="T9" fmla="*/ 40684 h 1662"/>
                      <a:gd name="T10" fmla="*/ 98876 w 3506"/>
                      <a:gd name="T11" fmla="*/ 47289 h 1662"/>
                      <a:gd name="T12" fmla="*/ 99161 w 3506"/>
                      <a:gd name="T13" fmla="*/ 47203 h 1662"/>
                      <a:gd name="T14" fmla="*/ 87403 w 3506"/>
                      <a:gd name="T15" fmla="*/ 35474 h 1662"/>
                      <a:gd name="T16" fmla="*/ 16313 w 3506"/>
                      <a:gd name="T17" fmla="*/ 2847 h 1662"/>
                      <a:gd name="T18" fmla="*/ 1053 w 3506"/>
                      <a:gd name="T19" fmla="*/ 0 h 166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6" h="1662" extrusionOk="0">
                        <a:moveTo>
                          <a:pt x="37" y="0"/>
                        </a:moveTo>
                        <a:cubicBezTo>
                          <a:pt x="13" y="0"/>
                          <a:pt x="0" y="3"/>
                          <a:pt x="0" y="9"/>
                        </a:cubicBezTo>
                        <a:cubicBezTo>
                          <a:pt x="0" y="54"/>
                          <a:pt x="183" y="146"/>
                          <a:pt x="504" y="283"/>
                        </a:cubicBezTo>
                        <a:cubicBezTo>
                          <a:pt x="825" y="421"/>
                          <a:pt x="1260" y="604"/>
                          <a:pt x="1741" y="833"/>
                        </a:cubicBezTo>
                        <a:cubicBezTo>
                          <a:pt x="2222" y="1062"/>
                          <a:pt x="2635" y="1269"/>
                          <a:pt x="2956" y="1429"/>
                        </a:cubicBezTo>
                        <a:cubicBezTo>
                          <a:pt x="3249" y="1555"/>
                          <a:pt x="3427" y="1661"/>
                          <a:pt x="3473" y="1661"/>
                        </a:cubicBezTo>
                        <a:cubicBezTo>
                          <a:pt x="3477" y="1661"/>
                          <a:pt x="3481" y="1660"/>
                          <a:pt x="3483" y="1658"/>
                        </a:cubicBezTo>
                        <a:cubicBezTo>
                          <a:pt x="3505" y="1612"/>
                          <a:pt x="3345" y="1452"/>
                          <a:pt x="3070" y="1246"/>
                        </a:cubicBezTo>
                        <a:cubicBezTo>
                          <a:pt x="2291" y="742"/>
                          <a:pt x="1443" y="352"/>
                          <a:pt x="573" y="100"/>
                        </a:cubicBezTo>
                        <a:cubicBezTo>
                          <a:pt x="310" y="30"/>
                          <a:pt x="115" y="0"/>
                          <a:pt x="3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Google Shape;599;p23"/>
                  <p:cNvSpPr>
                    <a:spLocks/>
                  </p:cNvSpPr>
                  <p:nvPr/>
                </p:nvSpPr>
                <p:spPr bwMode="auto">
                  <a:xfrm>
                    <a:off x="3580836" y="2190371"/>
                    <a:ext cx="67218" cy="32114"/>
                  </a:xfrm>
                  <a:custGeom>
                    <a:avLst/>
                    <a:gdLst>
                      <a:gd name="T0" fmla="*/ 2306 w 2361"/>
                      <a:gd name="T1" fmla="*/ 28 h 1128"/>
                      <a:gd name="T2" fmla="*/ 1310 w 2361"/>
                      <a:gd name="T3" fmla="*/ 399 h 1128"/>
                      <a:gd name="T4" fmla="*/ 31972 w 2361"/>
                      <a:gd name="T5" fmla="*/ 19303 h 1128"/>
                      <a:gd name="T6" fmla="*/ 64770 w 2361"/>
                      <a:gd name="T7" fmla="*/ 32114 h 1128"/>
                      <a:gd name="T8" fmla="*/ 65908 w 2361"/>
                      <a:gd name="T9" fmla="*/ 31715 h 1128"/>
                      <a:gd name="T10" fmla="*/ 35246 w 2361"/>
                      <a:gd name="T11" fmla="*/ 12783 h 1128"/>
                      <a:gd name="T12" fmla="*/ 2306 w 2361"/>
                      <a:gd name="T13" fmla="*/ 28 h 11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8" extrusionOk="0">
                        <a:moveTo>
                          <a:pt x="81" y="1"/>
                        </a:moveTo>
                        <a:cubicBezTo>
                          <a:pt x="61" y="1"/>
                          <a:pt x="49" y="5"/>
                          <a:pt x="46" y="14"/>
                        </a:cubicBezTo>
                        <a:cubicBezTo>
                          <a:pt x="1" y="83"/>
                          <a:pt x="505" y="380"/>
                          <a:pt x="1123" y="678"/>
                        </a:cubicBezTo>
                        <a:cubicBezTo>
                          <a:pt x="1655" y="954"/>
                          <a:pt x="2136" y="1128"/>
                          <a:pt x="2275" y="1128"/>
                        </a:cubicBezTo>
                        <a:cubicBezTo>
                          <a:pt x="2298" y="1128"/>
                          <a:pt x="2311" y="1123"/>
                          <a:pt x="2315" y="1114"/>
                        </a:cubicBezTo>
                        <a:cubicBezTo>
                          <a:pt x="2361" y="1068"/>
                          <a:pt x="1879" y="747"/>
                          <a:pt x="1238" y="449"/>
                        </a:cubicBezTo>
                        <a:cubicBezTo>
                          <a:pt x="700" y="190"/>
                          <a:pt x="214" y="1"/>
                          <a:pt x="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Google Shape;600;p23"/>
                  <p:cNvSpPr>
                    <a:spLocks/>
                  </p:cNvSpPr>
                  <p:nvPr/>
                </p:nvSpPr>
                <p:spPr bwMode="auto">
                  <a:xfrm>
                    <a:off x="3542343" y="2205090"/>
                    <a:ext cx="99844" cy="47089"/>
                  </a:xfrm>
                  <a:custGeom>
                    <a:avLst/>
                    <a:gdLst>
                      <a:gd name="T0" fmla="*/ 2363 w 3507"/>
                      <a:gd name="T1" fmla="*/ 28 h 1654"/>
                      <a:gd name="T2" fmla="*/ 28 w 3507"/>
                      <a:gd name="T3" fmla="*/ 683 h 1654"/>
                      <a:gd name="T4" fmla="*/ 14377 w 3507"/>
                      <a:gd name="T5" fmla="*/ 7858 h 1654"/>
                      <a:gd name="T6" fmla="*/ 49595 w 3507"/>
                      <a:gd name="T7" fmla="*/ 23516 h 1654"/>
                      <a:gd name="T8" fmla="*/ 84157 w 3507"/>
                      <a:gd name="T9" fmla="*/ 40456 h 1654"/>
                      <a:gd name="T10" fmla="*/ 98819 w 3507"/>
                      <a:gd name="T11" fmla="*/ 47089 h 1654"/>
                      <a:gd name="T12" fmla="*/ 99161 w 3507"/>
                      <a:gd name="T13" fmla="*/ 46975 h 1654"/>
                      <a:gd name="T14" fmla="*/ 87431 w 3507"/>
                      <a:gd name="T15" fmla="*/ 35900 h 1654"/>
                      <a:gd name="T16" fmla="*/ 53523 w 3507"/>
                      <a:gd name="T17" fmla="*/ 16342 h 1654"/>
                      <a:gd name="T18" fmla="*/ 16342 w 3507"/>
                      <a:gd name="T19" fmla="*/ 2648 h 1654"/>
                      <a:gd name="T20" fmla="*/ 2363 w 3507"/>
                      <a:gd name="T21" fmla="*/ 28 h 165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7" h="1654" extrusionOk="0">
                        <a:moveTo>
                          <a:pt x="83" y="1"/>
                        </a:moveTo>
                        <a:cubicBezTo>
                          <a:pt x="37" y="1"/>
                          <a:pt x="9" y="9"/>
                          <a:pt x="1" y="24"/>
                        </a:cubicBezTo>
                        <a:cubicBezTo>
                          <a:pt x="1" y="70"/>
                          <a:pt x="184" y="138"/>
                          <a:pt x="505" y="276"/>
                        </a:cubicBezTo>
                        <a:cubicBezTo>
                          <a:pt x="826" y="413"/>
                          <a:pt x="1284" y="597"/>
                          <a:pt x="1742" y="826"/>
                        </a:cubicBezTo>
                        <a:cubicBezTo>
                          <a:pt x="2223" y="1055"/>
                          <a:pt x="2659" y="1261"/>
                          <a:pt x="2956" y="1421"/>
                        </a:cubicBezTo>
                        <a:cubicBezTo>
                          <a:pt x="3244" y="1565"/>
                          <a:pt x="3422" y="1654"/>
                          <a:pt x="3471" y="1654"/>
                        </a:cubicBezTo>
                        <a:cubicBezTo>
                          <a:pt x="3477" y="1654"/>
                          <a:pt x="3481" y="1653"/>
                          <a:pt x="3483" y="1650"/>
                        </a:cubicBezTo>
                        <a:cubicBezTo>
                          <a:pt x="3506" y="1628"/>
                          <a:pt x="3369" y="1444"/>
                          <a:pt x="3071" y="1261"/>
                        </a:cubicBezTo>
                        <a:cubicBezTo>
                          <a:pt x="2682" y="986"/>
                          <a:pt x="2292" y="780"/>
                          <a:pt x="1880" y="574"/>
                        </a:cubicBezTo>
                        <a:cubicBezTo>
                          <a:pt x="1444" y="390"/>
                          <a:pt x="1032" y="230"/>
                          <a:pt x="574" y="93"/>
                        </a:cubicBezTo>
                        <a:cubicBezTo>
                          <a:pt x="345" y="31"/>
                          <a:pt x="177" y="1"/>
                          <a:pt x="8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Google Shape;601;p23"/>
                  <p:cNvSpPr>
                    <a:spLocks/>
                  </p:cNvSpPr>
                  <p:nvPr/>
                </p:nvSpPr>
                <p:spPr bwMode="auto">
                  <a:xfrm>
                    <a:off x="3559967" y="2254942"/>
                    <a:ext cx="67218" cy="32143"/>
                  </a:xfrm>
                  <a:custGeom>
                    <a:avLst/>
                    <a:gdLst>
                      <a:gd name="T0" fmla="*/ 2306 w 2361"/>
                      <a:gd name="T1" fmla="*/ 28 h 1129"/>
                      <a:gd name="T2" fmla="*/ 1310 w 2361"/>
                      <a:gd name="T3" fmla="*/ 399 h 1129"/>
                      <a:gd name="T4" fmla="*/ 32627 w 2361"/>
                      <a:gd name="T5" fmla="*/ 19303 h 1129"/>
                      <a:gd name="T6" fmla="*/ 65225 w 2361"/>
                      <a:gd name="T7" fmla="*/ 32115 h 1129"/>
                      <a:gd name="T8" fmla="*/ 66535 w 2361"/>
                      <a:gd name="T9" fmla="*/ 31716 h 1129"/>
                      <a:gd name="T10" fmla="*/ 35246 w 2361"/>
                      <a:gd name="T11" fmla="*/ 12783 h 1129"/>
                      <a:gd name="T12" fmla="*/ 2306 w 2361"/>
                      <a:gd name="T13" fmla="*/ 28 h 11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9" extrusionOk="0">
                        <a:moveTo>
                          <a:pt x="81" y="1"/>
                        </a:moveTo>
                        <a:cubicBezTo>
                          <a:pt x="61" y="1"/>
                          <a:pt x="49" y="5"/>
                          <a:pt x="46" y="14"/>
                        </a:cubicBezTo>
                        <a:cubicBezTo>
                          <a:pt x="1" y="83"/>
                          <a:pt x="505" y="381"/>
                          <a:pt x="1146" y="678"/>
                        </a:cubicBezTo>
                        <a:cubicBezTo>
                          <a:pt x="1678" y="954"/>
                          <a:pt x="2141" y="1128"/>
                          <a:pt x="2291" y="1128"/>
                        </a:cubicBezTo>
                        <a:cubicBezTo>
                          <a:pt x="2315" y="1128"/>
                          <a:pt x="2331" y="1123"/>
                          <a:pt x="2337" y="1114"/>
                        </a:cubicBezTo>
                        <a:cubicBezTo>
                          <a:pt x="2360" y="1068"/>
                          <a:pt x="1879" y="747"/>
                          <a:pt x="1238" y="449"/>
                        </a:cubicBezTo>
                        <a:cubicBezTo>
                          <a:pt x="700" y="190"/>
                          <a:pt x="214" y="1"/>
                          <a:pt x="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Google Shape;602;p23"/>
                  <p:cNvSpPr>
                    <a:spLocks/>
                  </p:cNvSpPr>
                  <p:nvPr/>
                </p:nvSpPr>
                <p:spPr bwMode="auto">
                  <a:xfrm>
                    <a:off x="3512335" y="2276609"/>
                    <a:ext cx="100499" cy="47317"/>
                  </a:xfrm>
                  <a:custGeom>
                    <a:avLst/>
                    <a:gdLst>
                      <a:gd name="T0" fmla="*/ 1737 w 3530"/>
                      <a:gd name="T1" fmla="*/ 28 h 1662"/>
                      <a:gd name="T2" fmla="*/ 683 w 3530"/>
                      <a:gd name="T3" fmla="*/ 256 h 1662"/>
                      <a:gd name="T4" fmla="*/ 15032 w 3530"/>
                      <a:gd name="T5" fmla="*/ 8085 h 1662"/>
                      <a:gd name="T6" fmla="*/ 50250 w 3530"/>
                      <a:gd name="T7" fmla="*/ 23744 h 1662"/>
                      <a:gd name="T8" fmla="*/ 84812 w 3530"/>
                      <a:gd name="T9" fmla="*/ 40712 h 1662"/>
                      <a:gd name="T10" fmla="*/ 99389 w 3530"/>
                      <a:gd name="T11" fmla="*/ 47317 h 1662"/>
                      <a:gd name="T12" fmla="*/ 99816 w 3530"/>
                      <a:gd name="T13" fmla="*/ 47232 h 1662"/>
                      <a:gd name="T14" fmla="*/ 87431 w 3530"/>
                      <a:gd name="T15" fmla="*/ 35474 h 1662"/>
                      <a:gd name="T16" fmla="*/ 53524 w 3530"/>
                      <a:gd name="T17" fmla="*/ 16569 h 1662"/>
                      <a:gd name="T18" fmla="*/ 16997 w 3530"/>
                      <a:gd name="T19" fmla="*/ 2875 h 1662"/>
                      <a:gd name="T20" fmla="*/ 1737 w 3530"/>
                      <a:gd name="T21" fmla="*/ 28 h 166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30" h="1662" extrusionOk="0">
                        <a:moveTo>
                          <a:pt x="61" y="1"/>
                        </a:moveTo>
                        <a:cubicBezTo>
                          <a:pt x="37" y="1"/>
                          <a:pt x="24" y="4"/>
                          <a:pt x="24" y="9"/>
                        </a:cubicBezTo>
                        <a:cubicBezTo>
                          <a:pt x="1" y="55"/>
                          <a:pt x="207" y="147"/>
                          <a:pt x="528" y="284"/>
                        </a:cubicBezTo>
                        <a:cubicBezTo>
                          <a:pt x="849" y="422"/>
                          <a:pt x="1284" y="605"/>
                          <a:pt x="1765" y="834"/>
                        </a:cubicBezTo>
                        <a:cubicBezTo>
                          <a:pt x="2246" y="1063"/>
                          <a:pt x="2659" y="1269"/>
                          <a:pt x="2979" y="1430"/>
                        </a:cubicBezTo>
                        <a:cubicBezTo>
                          <a:pt x="3252" y="1555"/>
                          <a:pt x="3428" y="1662"/>
                          <a:pt x="3491" y="1662"/>
                        </a:cubicBezTo>
                        <a:cubicBezTo>
                          <a:pt x="3497" y="1662"/>
                          <a:pt x="3502" y="1661"/>
                          <a:pt x="3506" y="1659"/>
                        </a:cubicBezTo>
                        <a:cubicBezTo>
                          <a:pt x="3529" y="1636"/>
                          <a:pt x="3369" y="1475"/>
                          <a:pt x="3071" y="1246"/>
                        </a:cubicBezTo>
                        <a:cubicBezTo>
                          <a:pt x="2705" y="994"/>
                          <a:pt x="2292" y="765"/>
                          <a:pt x="1880" y="582"/>
                        </a:cubicBezTo>
                        <a:cubicBezTo>
                          <a:pt x="1467" y="399"/>
                          <a:pt x="1032" y="215"/>
                          <a:pt x="597" y="101"/>
                        </a:cubicBezTo>
                        <a:cubicBezTo>
                          <a:pt x="334" y="31"/>
                          <a:pt x="138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Google Shape;603;p23"/>
                  <p:cNvSpPr>
                    <a:spLocks/>
                  </p:cNvSpPr>
                  <p:nvPr/>
                </p:nvSpPr>
                <p:spPr bwMode="auto">
                  <a:xfrm>
                    <a:off x="3530613" y="2326660"/>
                    <a:ext cx="67218" cy="32143"/>
                  </a:xfrm>
                  <a:custGeom>
                    <a:avLst/>
                    <a:gdLst>
                      <a:gd name="T0" fmla="*/ 2021 w 2361"/>
                      <a:gd name="T1" fmla="*/ 28 h 1129"/>
                      <a:gd name="T2" fmla="*/ 655 w 2361"/>
                      <a:gd name="T3" fmla="*/ 427 h 1129"/>
                      <a:gd name="T4" fmla="*/ 31972 w 2361"/>
                      <a:gd name="T5" fmla="*/ 19360 h 1129"/>
                      <a:gd name="T6" fmla="*/ 64713 w 2361"/>
                      <a:gd name="T7" fmla="*/ 32115 h 1129"/>
                      <a:gd name="T8" fmla="*/ 65908 w 2361"/>
                      <a:gd name="T9" fmla="*/ 31744 h 1129"/>
                      <a:gd name="T10" fmla="*/ 35246 w 2361"/>
                      <a:gd name="T11" fmla="*/ 12185 h 1129"/>
                      <a:gd name="T12" fmla="*/ 2021 w 2361"/>
                      <a:gd name="T13" fmla="*/ 28 h 11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9" extrusionOk="0">
                        <a:moveTo>
                          <a:pt x="71" y="1"/>
                        </a:moveTo>
                        <a:cubicBezTo>
                          <a:pt x="46" y="1"/>
                          <a:pt x="30" y="6"/>
                          <a:pt x="23" y="15"/>
                        </a:cubicBezTo>
                        <a:cubicBezTo>
                          <a:pt x="0" y="84"/>
                          <a:pt x="505" y="382"/>
                          <a:pt x="1123" y="680"/>
                        </a:cubicBezTo>
                        <a:cubicBezTo>
                          <a:pt x="1661" y="939"/>
                          <a:pt x="2129" y="1128"/>
                          <a:pt x="2273" y="1128"/>
                        </a:cubicBezTo>
                        <a:cubicBezTo>
                          <a:pt x="2294" y="1128"/>
                          <a:pt x="2309" y="1124"/>
                          <a:pt x="2315" y="1115"/>
                        </a:cubicBezTo>
                        <a:cubicBezTo>
                          <a:pt x="2360" y="1046"/>
                          <a:pt x="1856" y="726"/>
                          <a:pt x="1238" y="428"/>
                        </a:cubicBezTo>
                        <a:cubicBezTo>
                          <a:pt x="687" y="172"/>
                          <a:pt x="221" y="1"/>
                          <a:pt x="7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Google Shape;604;p23"/>
                  <p:cNvSpPr>
                    <a:spLocks/>
                  </p:cNvSpPr>
                  <p:nvPr/>
                </p:nvSpPr>
                <p:spPr bwMode="auto">
                  <a:xfrm>
                    <a:off x="3484946" y="2350576"/>
                    <a:ext cx="99844" cy="47260"/>
                  </a:xfrm>
                  <a:custGeom>
                    <a:avLst/>
                    <a:gdLst>
                      <a:gd name="T0" fmla="*/ 2164 w 3507"/>
                      <a:gd name="T1" fmla="*/ 28 h 1660"/>
                      <a:gd name="T2" fmla="*/ 28 w 3507"/>
                      <a:gd name="T3" fmla="*/ 655 h 1660"/>
                      <a:gd name="T4" fmla="*/ 14377 w 3507"/>
                      <a:gd name="T5" fmla="*/ 7829 h 1660"/>
                      <a:gd name="T6" fmla="*/ 49595 w 3507"/>
                      <a:gd name="T7" fmla="*/ 23488 h 1660"/>
                      <a:gd name="T8" fmla="*/ 84157 w 3507"/>
                      <a:gd name="T9" fmla="*/ 40456 h 1660"/>
                      <a:gd name="T10" fmla="*/ 98563 w 3507"/>
                      <a:gd name="T11" fmla="*/ 47260 h 1660"/>
                      <a:gd name="T12" fmla="*/ 99161 w 3507"/>
                      <a:gd name="T13" fmla="*/ 46975 h 1660"/>
                      <a:gd name="T14" fmla="*/ 87431 w 3507"/>
                      <a:gd name="T15" fmla="*/ 35872 h 1660"/>
                      <a:gd name="T16" fmla="*/ 52869 w 3507"/>
                      <a:gd name="T17" fmla="*/ 16968 h 1660"/>
                      <a:gd name="T18" fmla="*/ 16313 w 3507"/>
                      <a:gd name="T19" fmla="*/ 3274 h 1660"/>
                      <a:gd name="T20" fmla="*/ 2164 w 3507"/>
                      <a:gd name="T21" fmla="*/ 28 h 166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507" h="1660" extrusionOk="0">
                        <a:moveTo>
                          <a:pt x="76" y="1"/>
                        </a:moveTo>
                        <a:cubicBezTo>
                          <a:pt x="34" y="1"/>
                          <a:pt x="8" y="8"/>
                          <a:pt x="1" y="23"/>
                        </a:cubicBezTo>
                        <a:cubicBezTo>
                          <a:pt x="1" y="69"/>
                          <a:pt x="184" y="138"/>
                          <a:pt x="505" y="275"/>
                        </a:cubicBezTo>
                        <a:cubicBezTo>
                          <a:pt x="826" y="412"/>
                          <a:pt x="1261" y="596"/>
                          <a:pt x="1742" y="825"/>
                        </a:cubicBezTo>
                        <a:cubicBezTo>
                          <a:pt x="2223" y="1054"/>
                          <a:pt x="2658" y="1283"/>
                          <a:pt x="2956" y="1421"/>
                        </a:cubicBezTo>
                        <a:cubicBezTo>
                          <a:pt x="3229" y="1557"/>
                          <a:pt x="3402" y="1660"/>
                          <a:pt x="3462" y="1660"/>
                        </a:cubicBezTo>
                        <a:cubicBezTo>
                          <a:pt x="3473" y="1660"/>
                          <a:pt x="3480" y="1657"/>
                          <a:pt x="3483" y="1650"/>
                        </a:cubicBezTo>
                        <a:cubicBezTo>
                          <a:pt x="3506" y="1627"/>
                          <a:pt x="3346" y="1466"/>
                          <a:pt x="3071" y="1260"/>
                        </a:cubicBezTo>
                        <a:cubicBezTo>
                          <a:pt x="2681" y="1008"/>
                          <a:pt x="2292" y="779"/>
                          <a:pt x="1857" y="596"/>
                        </a:cubicBezTo>
                        <a:cubicBezTo>
                          <a:pt x="1444" y="390"/>
                          <a:pt x="1009" y="229"/>
                          <a:pt x="573" y="115"/>
                        </a:cubicBezTo>
                        <a:cubicBezTo>
                          <a:pt x="339" y="36"/>
                          <a:pt x="168" y="1"/>
                          <a:pt x="7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Google Shape;605;p23"/>
                  <p:cNvSpPr>
                    <a:spLocks/>
                  </p:cNvSpPr>
                  <p:nvPr/>
                </p:nvSpPr>
                <p:spPr bwMode="auto">
                  <a:xfrm>
                    <a:off x="3502570" y="2401026"/>
                    <a:ext cx="67218" cy="31943"/>
                  </a:xfrm>
                  <a:custGeom>
                    <a:avLst/>
                    <a:gdLst>
                      <a:gd name="T0" fmla="*/ 2448 w 2361"/>
                      <a:gd name="T1" fmla="*/ 28 h 1122"/>
                      <a:gd name="T2" fmla="*/ 1310 w 2361"/>
                      <a:gd name="T3" fmla="*/ 427 h 1122"/>
                      <a:gd name="T4" fmla="*/ 31972 w 2361"/>
                      <a:gd name="T5" fmla="*/ 19359 h 1122"/>
                      <a:gd name="T6" fmla="*/ 65709 w 2361"/>
                      <a:gd name="T7" fmla="*/ 31943 h 1122"/>
                      <a:gd name="T8" fmla="*/ 66535 w 2361"/>
                      <a:gd name="T9" fmla="*/ 31744 h 1122"/>
                      <a:gd name="T10" fmla="*/ 35246 w 2361"/>
                      <a:gd name="T11" fmla="*/ 12185 h 1122"/>
                      <a:gd name="T12" fmla="*/ 2448 w 2361"/>
                      <a:gd name="T13" fmla="*/ 28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86" y="1"/>
                        </a:moveTo>
                        <a:cubicBezTo>
                          <a:pt x="63" y="1"/>
                          <a:pt x="49" y="5"/>
                          <a:pt x="46" y="15"/>
                        </a:cubicBezTo>
                        <a:cubicBezTo>
                          <a:pt x="0" y="61"/>
                          <a:pt x="504" y="359"/>
                          <a:pt x="1123" y="680"/>
                        </a:cubicBezTo>
                        <a:cubicBezTo>
                          <a:pt x="1699" y="947"/>
                          <a:pt x="2182" y="1122"/>
                          <a:pt x="2308" y="1122"/>
                        </a:cubicBezTo>
                        <a:cubicBezTo>
                          <a:pt x="2323" y="1122"/>
                          <a:pt x="2333" y="1120"/>
                          <a:pt x="2337" y="1115"/>
                        </a:cubicBezTo>
                        <a:cubicBezTo>
                          <a:pt x="2360" y="1046"/>
                          <a:pt x="1879" y="725"/>
                          <a:pt x="1238" y="428"/>
                        </a:cubicBezTo>
                        <a:cubicBezTo>
                          <a:pt x="707" y="172"/>
                          <a:pt x="226" y="1"/>
                          <a:pt x="8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Google Shape;606;p23"/>
                  <p:cNvSpPr>
                    <a:spLocks/>
                  </p:cNvSpPr>
                  <p:nvPr/>
                </p:nvSpPr>
                <p:spPr bwMode="auto">
                  <a:xfrm>
                    <a:off x="3454938" y="2422322"/>
                    <a:ext cx="99844" cy="47089"/>
                  </a:xfrm>
                  <a:custGeom>
                    <a:avLst/>
                    <a:gdLst>
                      <a:gd name="T0" fmla="*/ 2733 w 3507"/>
                      <a:gd name="T1" fmla="*/ 0 h 1654"/>
                      <a:gd name="T2" fmla="*/ 683 w 3507"/>
                      <a:gd name="T3" fmla="*/ 655 h 1654"/>
                      <a:gd name="T4" fmla="*/ 15032 w 3507"/>
                      <a:gd name="T5" fmla="*/ 7829 h 1654"/>
                      <a:gd name="T6" fmla="*/ 50249 w 3507"/>
                      <a:gd name="T7" fmla="*/ 23488 h 1654"/>
                      <a:gd name="T8" fmla="*/ 84812 w 3507"/>
                      <a:gd name="T9" fmla="*/ 40456 h 1654"/>
                      <a:gd name="T10" fmla="*/ 98819 w 3507"/>
                      <a:gd name="T11" fmla="*/ 47061 h 1654"/>
                      <a:gd name="T12" fmla="*/ 99161 w 3507"/>
                      <a:gd name="T13" fmla="*/ 46975 h 1654"/>
                      <a:gd name="T14" fmla="*/ 87431 w 3507"/>
                      <a:gd name="T15" fmla="*/ 35246 h 1654"/>
                      <a:gd name="T16" fmla="*/ 16968 w 3507"/>
                      <a:gd name="T17" fmla="*/ 2619 h 1654"/>
                      <a:gd name="T18" fmla="*/ 2733 w 3507"/>
                      <a:gd name="T19" fmla="*/ 0 h 16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507" h="1654" extrusionOk="0">
                        <a:moveTo>
                          <a:pt x="96" y="0"/>
                        </a:moveTo>
                        <a:cubicBezTo>
                          <a:pt x="49" y="0"/>
                          <a:pt x="24" y="8"/>
                          <a:pt x="24" y="23"/>
                        </a:cubicBezTo>
                        <a:cubicBezTo>
                          <a:pt x="1" y="69"/>
                          <a:pt x="207" y="138"/>
                          <a:pt x="528" y="275"/>
                        </a:cubicBezTo>
                        <a:cubicBezTo>
                          <a:pt x="848" y="413"/>
                          <a:pt x="1284" y="596"/>
                          <a:pt x="1765" y="825"/>
                        </a:cubicBezTo>
                        <a:cubicBezTo>
                          <a:pt x="2246" y="1054"/>
                          <a:pt x="2658" y="1260"/>
                          <a:pt x="2979" y="1421"/>
                        </a:cubicBezTo>
                        <a:cubicBezTo>
                          <a:pt x="3247" y="1565"/>
                          <a:pt x="3422" y="1653"/>
                          <a:pt x="3471" y="1653"/>
                        </a:cubicBezTo>
                        <a:cubicBezTo>
                          <a:pt x="3477" y="1653"/>
                          <a:pt x="3481" y="1652"/>
                          <a:pt x="3483" y="1650"/>
                        </a:cubicBezTo>
                        <a:cubicBezTo>
                          <a:pt x="3506" y="1627"/>
                          <a:pt x="3369" y="1467"/>
                          <a:pt x="3071" y="1238"/>
                        </a:cubicBezTo>
                        <a:cubicBezTo>
                          <a:pt x="2315" y="733"/>
                          <a:pt x="1467" y="344"/>
                          <a:pt x="596" y="92"/>
                        </a:cubicBezTo>
                        <a:cubicBezTo>
                          <a:pt x="367" y="31"/>
                          <a:pt x="189" y="0"/>
                          <a:pt x="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Google Shape;607;p23"/>
                  <p:cNvSpPr>
                    <a:spLocks/>
                  </p:cNvSpPr>
                  <p:nvPr/>
                </p:nvSpPr>
                <p:spPr bwMode="auto">
                  <a:xfrm>
                    <a:off x="3473216" y="2472345"/>
                    <a:ext cx="67218" cy="31943"/>
                  </a:xfrm>
                  <a:custGeom>
                    <a:avLst/>
                    <a:gdLst>
                      <a:gd name="T0" fmla="*/ 1964 w 2361"/>
                      <a:gd name="T1" fmla="*/ 28 h 1122"/>
                      <a:gd name="T2" fmla="*/ 1310 w 2361"/>
                      <a:gd name="T3" fmla="*/ 199 h 1122"/>
                      <a:gd name="T4" fmla="*/ 31972 w 2361"/>
                      <a:gd name="T5" fmla="*/ 19132 h 1122"/>
                      <a:gd name="T6" fmla="*/ 65197 w 2361"/>
                      <a:gd name="T7" fmla="*/ 31943 h 1122"/>
                      <a:gd name="T8" fmla="*/ 66535 w 2361"/>
                      <a:gd name="T9" fmla="*/ 31516 h 1122"/>
                      <a:gd name="T10" fmla="*/ 35246 w 2361"/>
                      <a:gd name="T11" fmla="*/ 12612 h 1122"/>
                      <a:gd name="T12" fmla="*/ 1964 w 2361"/>
                      <a:gd name="T13" fmla="*/ 28 h 112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61" h="1122" extrusionOk="0">
                        <a:moveTo>
                          <a:pt x="69" y="1"/>
                        </a:moveTo>
                        <a:cubicBezTo>
                          <a:pt x="56" y="1"/>
                          <a:pt x="48" y="3"/>
                          <a:pt x="46" y="7"/>
                        </a:cubicBezTo>
                        <a:cubicBezTo>
                          <a:pt x="0" y="76"/>
                          <a:pt x="504" y="374"/>
                          <a:pt x="1123" y="672"/>
                        </a:cubicBezTo>
                        <a:cubicBezTo>
                          <a:pt x="1674" y="947"/>
                          <a:pt x="2141" y="1122"/>
                          <a:pt x="2290" y="1122"/>
                        </a:cubicBezTo>
                        <a:cubicBezTo>
                          <a:pt x="2315" y="1122"/>
                          <a:pt x="2331" y="1117"/>
                          <a:pt x="2337" y="1107"/>
                        </a:cubicBezTo>
                        <a:cubicBezTo>
                          <a:pt x="2360" y="1061"/>
                          <a:pt x="1879" y="741"/>
                          <a:pt x="1238" y="443"/>
                        </a:cubicBezTo>
                        <a:cubicBezTo>
                          <a:pt x="682" y="176"/>
                          <a:pt x="183" y="1"/>
                          <a:pt x="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" name="Google Shape;608;p23"/>
              <p:cNvGrpSpPr>
                <a:grpSpLocks/>
              </p:cNvGrpSpPr>
              <p:nvPr/>
            </p:nvGrpSpPr>
            <p:grpSpPr bwMode="auto">
              <a:xfrm rot="-6101652">
                <a:off x="7883645" y="1096669"/>
                <a:ext cx="309233" cy="272446"/>
                <a:chOff x="3890683" y="1390057"/>
                <a:chExt cx="309215" cy="272430"/>
              </a:xfrm>
            </p:grpSpPr>
            <p:sp>
              <p:nvSpPr>
                <p:cNvPr id="36" name="Google Shape;609;p23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610;p23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611;p23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oogle Shape;612;p23"/>
            <p:cNvGrpSpPr>
              <a:grpSpLocks/>
            </p:cNvGrpSpPr>
            <p:nvPr/>
          </p:nvGrpSpPr>
          <p:grpSpPr bwMode="auto">
            <a:xfrm>
              <a:off x="12954" y="3650034"/>
              <a:ext cx="1580570" cy="1587478"/>
              <a:chOff x="12954" y="3650034"/>
              <a:chExt cx="1580570" cy="1587478"/>
            </a:xfrm>
          </p:grpSpPr>
          <p:sp>
            <p:nvSpPr>
              <p:cNvPr id="6" name="Google Shape;613;p23"/>
              <p:cNvSpPr>
                <a:spLocks/>
              </p:cNvSpPr>
              <p:nvPr/>
            </p:nvSpPr>
            <p:spPr bwMode="auto">
              <a:xfrm rot="566062">
                <a:off x="326421" y="4762032"/>
                <a:ext cx="298736" cy="225309"/>
              </a:xfrm>
              <a:custGeom>
                <a:avLst/>
                <a:gdLst>
                  <a:gd name="T0" fmla="*/ 224278 w 39411"/>
                  <a:gd name="T1" fmla="*/ 8 h 29724"/>
                  <a:gd name="T2" fmla="*/ 156148 w 39411"/>
                  <a:gd name="T3" fmla="*/ 44692 h 29724"/>
                  <a:gd name="T4" fmla="*/ 96645 w 39411"/>
                  <a:gd name="T5" fmla="*/ 8793 h 29724"/>
                  <a:gd name="T6" fmla="*/ 32844 w 39411"/>
                  <a:gd name="T7" fmla="*/ 118324 h 29724"/>
                  <a:gd name="T8" fmla="*/ 155974 w 39411"/>
                  <a:gd name="T9" fmla="*/ 225309 h 29724"/>
                  <a:gd name="T10" fmla="*/ 292998 w 39411"/>
                  <a:gd name="T11" fmla="*/ 57540 h 29724"/>
                  <a:gd name="T12" fmla="*/ 224278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" name="Google Shape;614;p23"/>
              <p:cNvGrpSpPr>
                <a:grpSpLocks/>
              </p:cNvGrpSpPr>
              <p:nvPr/>
            </p:nvGrpSpPr>
            <p:grpSpPr bwMode="auto">
              <a:xfrm rot="-956677">
                <a:off x="165089" y="3800595"/>
                <a:ext cx="1276299" cy="1286358"/>
                <a:chOff x="119418" y="3221570"/>
                <a:chExt cx="1276336" cy="1286395"/>
              </a:xfrm>
            </p:grpSpPr>
            <p:grpSp>
              <p:nvGrpSpPr>
                <p:cNvPr id="8" name="Google Shape;615;p23"/>
                <p:cNvGrpSpPr>
                  <a:grpSpLocks/>
                </p:cNvGrpSpPr>
                <p:nvPr/>
              </p:nvGrpSpPr>
              <p:grpSpPr bwMode="auto">
                <a:xfrm>
                  <a:off x="487592" y="3704885"/>
                  <a:ext cx="908163" cy="803080"/>
                  <a:chOff x="2340166" y="2044486"/>
                  <a:chExt cx="742327" cy="656433"/>
                </a:xfrm>
              </p:grpSpPr>
              <p:sp>
                <p:nvSpPr>
                  <p:cNvPr id="12" name="Google Shape;616;p23"/>
                  <p:cNvSpPr>
                    <a:spLocks/>
                  </p:cNvSpPr>
                  <p:nvPr/>
                </p:nvSpPr>
                <p:spPr bwMode="auto">
                  <a:xfrm>
                    <a:off x="2340166" y="2044486"/>
                    <a:ext cx="742327" cy="656433"/>
                  </a:xfrm>
                  <a:custGeom>
                    <a:avLst/>
                    <a:gdLst>
                      <a:gd name="T0" fmla="*/ 208514 w 26074"/>
                      <a:gd name="T1" fmla="*/ 28 h 23057"/>
                      <a:gd name="T2" fmla="*/ 101752 w 26074"/>
                      <a:gd name="T3" fmla="*/ 47773 h 23057"/>
                      <a:gd name="T4" fmla="*/ 131133 w 26074"/>
                      <a:gd name="T5" fmla="*/ 263689 h 23057"/>
                      <a:gd name="T6" fmla="*/ 443563 w 26074"/>
                      <a:gd name="T7" fmla="*/ 595052 h 23057"/>
                      <a:gd name="T8" fmla="*/ 563934 w 26074"/>
                      <a:gd name="T9" fmla="*/ 656433 h 23057"/>
                      <a:gd name="T10" fmla="*/ 677074 w 26074"/>
                      <a:gd name="T11" fmla="*/ 598952 h 23057"/>
                      <a:gd name="T12" fmla="*/ 650995 w 26074"/>
                      <a:gd name="T13" fmla="*/ 408488 h 23057"/>
                      <a:gd name="T14" fmla="*/ 331362 w 26074"/>
                      <a:gd name="T15" fmla="*/ 73880 h 23057"/>
                      <a:gd name="T16" fmla="*/ 208514 w 26074"/>
                      <a:gd name="T17" fmla="*/ 28 h 2305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074" h="23057" extrusionOk="0">
                        <a:moveTo>
                          <a:pt x="7324" y="1"/>
                        </a:moveTo>
                        <a:cubicBezTo>
                          <a:pt x="6259" y="1"/>
                          <a:pt x="5016" y="448"/>
                          <a:pt x="3574" y="1678"/>
                        </a:cubicBezTo>
                        <a:cubicBezTo>
                          <a:pt x="3574" y="1678"/>
                          <a:pt x="0" y="4771"/>
                          <a:pt x="4606" y="9262"/>
                        </a:cubicBezTo>
                        <a:cubicBezTo>
                          <a:pt x="4606" y="9262"/>
                          <a:pt x="12808" y="18129"/>
                          <a:pt x="15580" y="20901"/>
                        </a:cubicBezTo>
                        <a:cubicBezTo>
                          <a:pt x="16449" y="21756"/>
                          <a:pt x="17935" y="23057"/>
                          <a:pt x="19808" y="23057"/>
                        </a:cubicBezTo>
                        <a:cubicBezTo>
                          <a:pt x="20997" y="23057"/>
                          <a:pt x="22341" y="22533"/>
                          <a:pt x="23782" y="21038"/>
                        </a:cubicBezTo>
                        <a:cubicBezTo>
                          <a:pt x="23782" y="21038"/>
                          <a:pt x="26073" y="17968"/>
                          <a:pt x="22866" y="14348"/>
                        </a:cubicBezTo>
                        <a:cubicBezTo>
                          <a:pt x="20254" y="11370"/>
                          <a:pt x="14343" y="5481"/>
                          <a:pt x="11639" y="2595"/>
                        </a:cubicBezTo>
                        <a:cubicBezTo>
                          <a:pt x="10765" y="1660"/>
                          <a:pt x="9374" y="1"/>
                          <a:pt x="732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Google Shape;617;p23"/>
                  <p:cNvSpPr/>
                  <p:nvPr/>
                </p:nvSpPr>
                <p:spPr>
                  <a:xfrm>
                    <a:off x="2591278" y="2245274"/>
                    <a:ext cx="273822" cy="261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44" h="9176" extrusionOk="0">
                        <a:moveTo>
                          <a:pt x="4714" y="1"/>
                        </a:moveTo>
                        <a:cubicBezTo>
                          <a:pt x="4676" y="1"/>
                          <a:pt x="4640" y="4"/>
                          <a:pt x="4605" y="11"/>
                        </a:cubicBezTo>
                        <a:cubicBezTo>
                          <a:pt x="2566" y="423"/>
                          <a:pt x="0" y="3081"/>
                          <a:pt x="138" y="3998"/>
                        </a:cubicBezTo>
                        <a:cubicBezTo>
                          <a:pt x="344" y="5510"/>
                          <a:pt x="3987" y="9176"/>
                          <a:pt x="4674" y="9176"/>
                        </a:cubicBezTo>
                        <a:cubicBezTo>
                          <a:pt x="7813" y="9176"/>
                          <a:pt x="9531" y="5670"/>
                          <a:pt x="9577" y="5029"/>
                        </a:cubicBezTo>
                        <a:cubicBezTo>
                          <a:pt x="9644" y="4315"/>
                          <a:pt x="6088" y="1"/>
                          <a:pt x="471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Google Shape;618;p23"/>
                  <p:cNvSpPr/>
                  <p:nvPr/>
                </p:nvSpPr>
                <p:spPr>
                  <a:xfrm>
                    <a:off x="2522155" y="2178673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078" y="1420"/>
                          <a:pt x="1086" y="1420"/>
                          <a:pt x="1094" y="1420"/>
                        </a:cubicBezTo>
                        <a:cubicBezTo>
                          <a:pt x="1988" y="1420"/>
                          <a:pt x="2048" y="113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Google Shape;619;p23"/>
                  <p:cNvSpPr/>
                  <p:nvPr/>
                </p:nvSpPr>
                <p:spPr>
                  <a:xfrm>
                    <a:off x="2565319" y="2221184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8" y="1421"/>
                          <a:pt x="1070" y="1420"/>
                        </a:cubicBezTo>
                        <a:cubicBezTo>
                          <a:pt x="1941" y="1397"/>
                          <a:pt x="2010" y="137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Google Shape;620;p23"/>
                  <p:cNvSpPr/>
                  <p:nvPr/>
                </p:nvSpPr>
                <p:spPr>
                  <a:xfrm>
                    <a:off x="2536057" y="2078411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1" h="1422" extrusionOk="0">
                        <a:moveTo>
                          <a:pt x="967" y="0"/>
                        </a:moveTo>
                        <a:cubicBezTo>
                          <a:pt x="87" y="0"/>
                          <a:pt x="0" y="1421"/>
                          <a:pt x="1023" y="1421"/>
                        </a:cubicBezTo>
                        <a:cubicBezTo>
                          <a:pt x="1046" y="1421"/>
                          <a:pt x="1068" y="1421"/>
                          <a:pt x="1091" y="1419"/>
                        </a:cubicBezTo>
                        <a:cubicBezTo>
                          <a:pt x="1962" y="1396"/>
                          <a:pt x="2031" y="136"/>
                          <a:pt x="1160" y="22"/>
                        </a:cubicBezTo>
                        <a:cubicBezTo>
                          <a:pt x="1092" y="7"/>
                          <a:pt x="1027" y="0"/>
                          <a:pt x="9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Google Shape;621;p23"/>
                  <p:cNvSpPr/>
                  <p:nvPr/>
                </p:nvSpPr>
                <p:spPr>
                  <a:xfrm>
                    <a:off x="2430886" y="2167196"/>
                    <a:ext cx="58398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6" h="1422" extrusionOk="0">
                        <a:moveTo>
                          <a:pt x="968" y="0"/>
                        </a:moveTo>
                        <a:cubicBezTo>
                          <a:pt x="89" y="0"/>
                          <a:pt x="0" y="1421"/>
                          <a:pt x="1003" y="1421"/>
                        </a:cubicBezTo>
                        <a:cubicBezTo>
                          <a:pt x="1025" y="1421"/>
                          <a:pt x="1047" y="1421"/>
                          <a:pt x="1070" y="1419"/>
                        </a:cubicBezTo>
                        <a:cubicBezTo>
                          <a:pt x="1986" y="1419"/>
                          <a:pt x="2055" y="90"/>
                          <a:pt x="1161" y="22"/>
                        </a:cubicBezTo>
                        <a:cubicBezTo>
                          <a:pt x="1093" y="7"/>
                          <a:pt x="1029" y="0"/>
                          <a:pt x="9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Google Shape;622;p23"/>
                  <p:cNvSpPr/>
                  <p:nvPr/>
                </p:nvSpPr>
                <p:spPr>
                  <a:xfrm>
                    <a:off x="2630000" y="2182549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" h="1422" extrusionOk="0">
                        <a:moveTo>
                          <a:pt x="966" y="0"/>
                        </a:moveTo>
                        <a:cubicBezTo>
                          <a:pt x="87" y="0"/>
                          <a:pt x="0" y="1421"/>
                          <a:pt x="1023" y="1421"/>
                        </a:cubicBezTo>
                        <a:cubicBezTo>
                          <a:pt x="1045" y="1421"/>
                          <a:pt x="1068" y="1420"/>
                          <a:pt x="1091" y="1419"/>
                        </a:cubicBezTo>
                        <a:cubicBezTo>
                          <a:pt x="1099" y="1419"/>
                          <a:pt x="1106" y="1419"/>
                          <a:pt x="1114" y="1419"/>
                        </a:cubicBezTo>
                        <a:cubicBezTo>
                          <a:pt x="1986" y="1419"/>
                          <a:pt x="2046" y="90"/>
                          <a:pt x="1160" y="22"/>
                        </a:cubicBezTo>
                        <a:cubicBezTo>
                          <a:pt x="1092" y="7"/>
                          <a:pt x="1027" y="0"/>
                          <a:pt x="96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Google Shape;623;p23"/>
                  <p:cNvSpPr/>
                  <p:nvPr/>
                </p:nvSpPr>
                <p:spPr>
                  <a:xfrm>
                    <a:off x="2519304" y="2271182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2" h="1422" extrusionOk="0">
                        <a:moveTo>
                          <a:pt x="967" y="0"/>
                        </a:moveTo>
                        <a:cubicBezTo>
                          <a:pt x="88" y="0"/>
                          <a:pt x="1" y="1421"/>
                          <a:pt x="1024" y="1421"/>
                        </a:cubicBezTo>
                        <a:cubicBezTo>
                          <a:pt x="1046" y="1421"/>
                          <a:pt x="1068" y="1421"/>
                          <a:pt x="1092" y="1419"/>
                        </a:cubicBezTo>
                        <a:cubicBezTo>
                          <a:pt x="1962" y="1396"/>
                          <a:pt x="2031" y="113"/>
                          <a:pt x="1160" y="22"/>
                        </a:cubicBezTo>
                        <a:cubicBezTo>
                          <a:pt x="1092" y="7"/>
                          <a:pt x="1028" y="0"/>
                          <a:pt x="9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Google Shape;624;p23"/>
                  <p:cNvSpPr/>
                  <p:nvPr/>
                </p:nvSpPr>
                <p:spPr>
                  <a:xfrm>
                    <a:off x="2481536" y="2119203"/>
                    <a:ext cx="57100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422" extrusionOk="0">
                        <a:moveTo>
                          <a:pt x="968" y="1"/>
                        </a:moveTo>
                        <a:cubicBezTo>
                          <a:pt x="89" y="1"/>
                          <a:pt x="0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941" y="1397"/>
                          <a:pt x="2009" y="137"/>
                          <a:pt x="1162" y="22"/>
                        </a:cubicBezTo>
                        <a:cubicBezTo>
                          <a:pt x="1093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Google Shape;625;p23"/>
                  <p:cNvSpPr/>
                  <p:nvPr/>
                </p:nvSpPr>
                <p:spPr>
                  <a:xfrm>
                    <a:off x="2577389" y="2132953"/>
                    <a:ext cx="59696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9" h="1422" extrusionOk="0">
                        <a:moveTo>
                          <a:pt x="970" y="1"/>
                        </a:moveTo>
                        <a:cubicBezTo>
                          <a:pt x="107" y="1"/>
                          <a:pt x="1" y="1422"/>
                          <a:pt x="1023" y="1422"/>
                        </a:cubicBezTo>
                        <a:cubicBezTo>
                          <a:pt x="1045" y="1422"/>
                          <a:pt x="1068" y="1421"/>
                          <a:pt x="1091" y="1420"/>
                        </a:cubicBezTo>
                        <a:cubicBezTo>
                          <a:pt x="1099" y="1420"/>
                          <a:pt x="1106" y="1420"/>
                          <a:pt x="1114" y="1420"/>
                        </a:cubicBezTo>
                        <a:cubicBezTo>
                          <a:pt x="2008" y="1420"/>
                          <a:pt x="2068" y="113"/>
                          <a:pt x="1160" y="22"/>
                        </a:cubicBezTo>
                        <a:cubicBezTo>
                          <a:pt x="1093" y="8"/>
                          <a:pt x="1029" y="1"/>
                          <a:pt x="97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Google Shape;626;p23"/>
                  <p:cNvSpPr/>
                  <p:nvPr/>
                </p:nvSpPr>
                <p:spPr>
                  <a:xfrm>
                    <a:off x="2470818" y="2221319"/>
                    <a:ext cx="58398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1422" extrusionOk="0">
                        <a:moveTo>
                          <a:pt x="968" y="1"/>
                        </a:moveTo>
                        <a:cubicBezTo>
                          <a:pt x="89" y="1"/>
                          <a:pt x="1" y="1422"/>
                          <a:pt x="1003" y="1422"/>
                        </a:cubicBezTo>
                        <a:cubicBezTo>
                          <a:pt x="1025" y="1422"/>
                          <a:pt x="1047" y="1421"/>
                          <a:pt x="1070" y="1420"/>
                        </a:cubicBezTo>
                        <a:cubicBezTo>
                          <a:pt x="1078" y="1420"/>
                          <a:pt x="1085" y="1420"/>
                          <a:pt x="1093" y="1420"/>
                        </a:cubicBezTo>
                        <a:cubicBezTo>
                          <a:pt x="1988" y="1420"/>
                          <a:pt x="2048" y="90"/>
                          <a:pt x="1162" y="22"/>
                        </a:cubicBezTo>
                        <a:cubicBezTo>
                          <a:pt x="1094" y="8"/>
                          <a:pt x="1029" y="1"/>
                          <a:pt x="96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Google Shape;627;p23"/>
                  <p:cNvSpPr/>
                  <p:nvPr/>
                </p:nvSpPr>
                <p:spPr>
                  <a:xfrm>
                    <a:off x="2866604" y="2525464"/>
                    <a:ext cx="55803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" h="1417" extrusionOk="0">
                        <a:moveTo>
                          <a:pt x="954" y="0"/>
                        </a:moveTo>
                        <a:cubicBezTo>
                          <a:pt x="42" y="0"/>
                          <a:pt x="1" y="1417"/>
                          <a:pt x="970" y="1417"/>
                        </a:cubicBezTo>
                        <a:cubicBezTo>
                          <a:pt x="1018" y="1417"/>
                          <a:pt x="1069" y="1413"/>
                          <a:pt x="1121" y="1406"/>
                        </a:cubicBezTo>
                        <a:cubicBezTo>
                          <a:pt x="1969" y="1314"/>
                          <a:pt x="1923" y="77"/>
                          <a:pt x="1076" y="8"/>
                        </a:cubicBezTo>
                        <a:cubicBezTo>
                          <a:pt x="1034" y="3"/>
                          <a:pt x="993" y="0"/>
                          <a:pt x="95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Google Shape;628;p23"/>
                  <p:cNvSpPr/>
                  <p:nvPr/>
                </p:nvSpPr>
                <p:spPr>
                  <a:xfrm>
                    <a:off x="2912927" y="2562876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7" h="1417" extrusionOk="0">
                        <a:moveTo>
                          <a:pt x="930" y="0"/>
                        </a:moveTo>
                        <a:cubicBezTo>
                          <a:pt x="30" y="0"/>
                          <a:pt x="0" y="1416"/>
                          <a:pt x="964" y="1416"/>
                        </a:cubicBezTo>
                        <a:cubicBezTo>
                          <a:pt x="1006" y="1416"/>
                          <a:pt x="1048" y="1414"/>
                          <a:pt x="1093" y="1408"/>
                        </a:cubicBezTo>
                        <a:cubicBezTo>
                          <a:pt x="1987" y="1317"/>
                          <a:pt x="1941" y="34"/>
                          <a:pt x="1070" y="11"/>
                        </a:cubicBezTo>
                        <a:cubicBezTo>
                          <a:pt x="1021" y="4"/>
                          <a:pt x="975" y="0"/>
                          <a:pt x="93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Google Shape;629;p23"/>
                  <p:cNvSpPr/>
                  <p:nvPr/>
                </p:nvSpPr>
                <p:spPr>
                  <a:xfrm>
                    <a:off x="2870549" y="2422928"/>
                    <a:ext cx="54505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" h="1417" extrusionOk="0">
                        <a:moveTo>
                          <a:pt x="955" y="0"/>
                        </a:moveTo>
                        <a:cubicBezTo>
                          <a:pt x="42" y="0"/>
                          <a:pt x="0" y="1416"/>
                          <a:pt x="951" y="1416"/>
                        </a:cubicBezTo>
                        <a:cubicBezTo>
                          <a:pt x="998" y="1416"/>
                          <a:pt x="1047" y="1413"/>
                          <a:pt x="1099" y="1406"/>
                        </a:cubicBezTo>
                        <a:cubicBezTo>
                          <a:pt x="1947" y="1314"/>
                          <a:pt x="1924" y="54"/>
                          <a:pt x="1076" y="8"/>
                        </a:cubicBezTo>
                        <a:cubicBezTo>
                          <a:pt x="1034" y="3"/>
                          <a:pt x="993" y="0"/>
                          <a:pt x="95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Google Shape;630;p23"/>
                  <p:cNvSpPr/>
                  <p:nvPr/>
                </p:nvSpPr>
                <p:spPr>
                  <a:xfrm>
                    <a:off x="2771593" y="2519296"/>
                    <a:ext cx="55803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7" h="1420" extrusionOk="0">
                        <a:moveTo>
                          <a:pt x="932" y="0"/>
                        </a:moveTo>
                        <a:cubicBezTo>
                          <a:pt x="36" y="0"/>
                          <a:pt x="0" y="1419"/>
                          <a:pt x="947" y="1419"/>
                        </a:cubicBezTo>
                        <a:cubicBezTo>
                          <a:pt x="993" y="1419"/>
                          <a:pt x="1042" y="1416"/>
                          <a:pt x="1093" y="1409"/>
                        </a:cubicBezTo>
                        <a:cubicBezTo>
                          <a:pt x="1987" y="1340"/>
                          <a:pt x="1941" y="34"/>
                          <a:pt x="1070" y="11"/>
                        </a:cubicBezTo>
                        <a:cubicBezTo>
                          <a:pt x="1022" y="4"/>
                          <a:pt x="976" y="0"/>
                          <a:pt x="93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Google Shape;631;p23"/>
                  <p:cNvSpPr/>
                  <p:nvPr/>
                </p:nvSpPr>
                <p:spPr>
                  <a:xfrm>
                    <a:off x="2974094" y="2519160"/>
                    <a:ext cx="55803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" h="1418" extrusionOk="0">
                        <a:moveTo>
                          <a:pt x="935" y="1"/>
                        </a:moveTo>
                        <a:cubicBezTo>
                          <a:pt x="24" y="1"/>
                          <a:pt x="1" y="1417"/>
                          <a:pt x="953" y="1417"/>
                        </a:cubicBezTo>
                        <a:cubicBezTo>
                          <a:pt x="1000" y="1417"/>
                          <a:pt x="1050" y="1414"/>
                          <a:pt x="1102" y="1406"/>
                        </a:cubicBezTo>
                        <a:cubicBezTo>
                          <a:pt x="1972" y="1338"/>
                          <a:pt x="1949" y="32"/>
                          <a:pt x="1056" y="9"/>
                        </a:cubicBezTo>
                        <a:cubicBezTo>
                          <a:pt x="1014" y="3"/>
                          <a:pt x="973" y="1"/>
                          <a:pt x="935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Google Shape;632;p23"/>
                  <p:cNvSpPr/>
                  <p:nvPr/>
                </p:nvSpPr>
                <p:spPr>
                  <a:xfrm>
                    <a:off x="2868364" y="2616082"/>
                    <a:ext cx="57100" cy="40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" h="1419" extrusionOk="0">
                        <a:moveTo>
                          <a:pt x="931" y="0"/>
                        </a:moveTo>
                        <a:cubicBezTo>
                          <a:pt x="35" y="0"/>
                          <a:pt x="0" y="1419"/>
                          <a:pt x="966" y="1419"/>
                        </a:cubicBezTo>
                        <a:cubicBezTo>
                          <a:pt x="1013" y="1419"/>
                          <a:pt x="1063" y="1415"/>
                          <a:pt x="1115" y="1408"/>
                        </a:cubicBezTo>
                        <a:cubicBezTo>
                          <a:pt x="1986" y="1340"/>
                          <a:pt x="1963" y="34"/>
                          <a:pt x="1069" y="11"/>
                        </a:cubicBezTo>
                        <a:cubicBezTo>
                          <a:pt x="1021" y="4"/>
                          <a:pt x="975" y="0"/>
                          <a:pt x="93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Google Shape;633;p23"/>
                  <p:cNvSpPr/>
                  <p:nvPr/>
                </p:nvSpPr>
                <p:spPr>
                  <a:xfrm>
                    <a:off x="2818474" y="2467579"/>
                    <a:ext cx="55803" cy="39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" h="1417" extrusionOk="0">
                        <a:moveTo>
                          <a:pt x="955" y="0"/>
                        </a:moveTo>
                        <a:cubicBezTo>
                          <a:pt x="42" y="0"/>
                          <a:pt x="1" y="1416"/>
                          <a:pt x="971" y="1416"/>
                        </a:cubicBezTo>
                        <a:cubicBezTo>
                          <a:pt x="1018" y="1416"/>
                          <a:pt x="1069" y="1413"/>
                          <a:pt x="1122" y="1406"/>
                        </a:cubicBezTo>
                        <a:cubicBezTo>
                          <a:pt x="1969" y="1314"/>
                          <a:pt x="1924" y="54"/>
                          <a:pt x="1076" y="8"/>
                        </a:cubicBezTo>
                        <a:cubicBezTo>
                          <a:pt x="1034" y="3"/>
                          <a:pt x="993" y="0"/>
                          <a:pt x="95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Google Shape;634;p23"/>
                  <p:cNvSpPr/>
                  <p:nvPr/>
                </p:nvSpPr>
                <p:spPr>
                  <a:xfrm>
                    <a:off x="2925044" y="2474396"/>
                    <a:ext cx="48016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3" h="1415" extrusionOk="0">
                        <a:moveTo>
                          <a:pt x="689" y="0"/>
                        </a:moveTo>
                        <a:cubicBezTo>
                          <a:pt x="0" y="0"/>
                          <a:pt x="11" y="1414"/>
                          <a:pt x="703" y="1414"/>
                        </a:cubicBezTo>
                        <a:cubicBezTo>
                          <a:pt x="738" y="1414"/>
                          <a:pt x="774" y="1411"/>
                          <a:pt x="812" y="1404"/>
                        </a:cubicBezTo>
                        <a:cubicBezTo>
                          <a:pt x="1682" y="1335"/>
                          <a:pt x="1659" y="29"/>
                          <a:pt x="766" y="6"/>
                        </a:cubicBezTo>
                        <a:cubicBezTo>
                          <a:pt x="739" y="2"/>
                          <a:pt x="713" y="0"/>
                          <a:pt x="68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Google Shape;635;p23"/>
                  <p:cNvSpPr/>
                  <p:nvPr/>
                </p:nvSpPr>
                <p:spPr>
                  <a:xfrm>
                    <a:off x="2825018" y="2570515"/>
                    <a:ext cx="49314" cy="3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3" h="1418" extrusionOk="0">
                        <a:moveTo>
                          <a:pt x="693" y="1"/>
                        </a:moveTo>
                        <a:cubicBezTo>
                          <a:pt x="0" y="1"/>
                          <a:pt x="34" y="1417"/>
                          <a:pt x="725" y="1417"/>
                        </a:cubicBezTo>
                        <a:cubicBezTo>
                          <a:pt x="759" y="1417"/>
                          <a:pt x="795" y="1414"/>
                          <a:pt x="832" y="1407"/>
                        </a:cubicBezTo>
                        <a:cubicBezTo>
                          <a:pt x="1703" y="1338"/>
                          <a:pt x="1680" y="32"/>
                          <a:pt x="786" y="9"/>
                        </a:cubicBezTo>
                        <a:cubicBezTo>
                          <a:pt x="754" y="4"/>
                          <a:pt x="723" y="1"/>
                          <a:pt x="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oogle Shape;636;p23"/>
                <p:cNvGrpSpPr>
                  <a:grpSpLocks/>
                </p:cNvGrpSpPr>
                <p:nvPr/>
              </p:nvGrpSpPr>
              <p:grpSpPr bwMode="auto">
                <a:xfrm rot="-2700000">
                  <a:off x="184360" y="3344515"/>
                  <a:ext cx="511605" cy="395599"/>
                  <a:chOff x="3804263" y="1648281"/>
                  <a:chExt cx="511610" cy="395602"/>
                </a:xfrm>
              </p:grpSpPr>
              <p:sp>
                <p:nvSpPr>
                  <p:cNvPr id="10" name="Google Shape;637;p23"/>
                  <p:cNvSpPr>
                    <a:spLocks/>
                  </p:cNvSpPr>
                  <p:nvPr/>
                </p:nvSpPr>
                <p:spPr bwMode="auto">
                  <a:xfrm rot="4744281" flipH="1">
                    <a:off x="3780984" y="1810603"/>
                    <a:ext cx="266315" cy="172394"/>
                  </a:xfrm>
                  <a:custGeom>
                    <a:avLst/>
                    <a:gdLst>
                      <a:gd name="T0" fmla="*/ 6575 w 5387"/>
                      <a:gd name="T1" fmla="*/ 692 h 3487"/>
                      <a:gd name="T2" fmla="*/ 265277 w 5387"/>
                      <a:gd name="T3" fmla="*/ 168241 h 3487"/>
                      <a:gd name="T4" fmla="*/ 92842 w 5387"/>
                      <a:gd name="T5" fmla="*/ 111584 h 3487"/>
                      <a:gd name="T6" fmla="*/ 6575 w 5387"/>
                      <a:gd name="T7" fmla="*/ 692 h 34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387" h="3487" extrusionOk="0">
                        <a:moveTo>
                          <a:pt x="133" y="14"/>
                        </a:moveTo>
                        <a:cubicBezTo>
                          <a:pt x="714" y="205"/>
                          <a:pt x="5075" y="3029"/>
                          <a:pt x="5366" y="3403"/>
                        </a:cubicBezTo>
                        <a:cubicBezTo>
                          <a:pt x="5657" y="3777"/>
                          <a:pt x="2750" y="2822"/>
                          <a:pt x="1878" y="2257"/>
                        </a:cubicBezTo>
                        <a:cubicBezTo>
                          <a:pt x="1006" y="1692"/>
                          <a:pt x="-448" y="-177"/>
                          <a:pt x="133" y="1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Google Shape;638;p23"/>
                  <p:cNvSpPr>
                    <a:spLocks/>
                  </p:cNvSpPr>
                  <p:nvPr/>
                </p:nvSpPr>
                <p:spPr bwMode="auto">
                  <a:xfrm rot="9428378" flipH="1">
                    <a:off x="4026539" y="1693240"/>
                    <a:ext cx="266309" cy="172389"/>
                  </a:xfrm>
                  <a:custGeom>
                    <a:avLst/>
                    <a:gdLst>
                      <a:gd name="T0" fmla="*/ 6575 w 5387"/>
                      <a:gd name="T1" fmla="*/ 692 h 3487"/>
                      <a:gd name="T2" fmla="*/ 265271 w 5387"/>
                      <a:gd name="T3" fmla="*/ 168236 h 3487"/>
                      <a:gd name="T4" fmla="*/ 92840 w 5387"/>
                      <a:gd name="T5" fmla="*/ 111581 h 3487"/>
                      <a:gd name="T6" fmla="*/ 6575 w 5387"/>
                      <a:gd name="T7" fmla="*/ 692 h 34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387" h="3487" extrusionOk="0">
                        <a:moveTo>
                          <a:pt x="133" y="14"/>
                        </a:moveTo>
                        <a:cubicBezTo>
                          <a:pt x="714" y="205"/>
                          <a:pt x="5075" y="3029"/>
                          <a:pt x="5366" y="3403"/>
                        </a:cubicBezTo>
                        <a:cubicBezTo>
                          <a:pt x="5657" y="3777"/>
                          <a:pt x="2750" y="2822"/>
                          <a:pt x="1878" y="2257"/>
                        </a:cubicBezTo>
                        <a:cubicBezTo>
                          <a:pt x="1006" y="1692"/>
                          <a:pt x="-448" y="-177"/>
                          <a:pt x="133" y="1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1F1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577" name="Google Shape;577;p23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771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9445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24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0" name="Google Shape;640;p24"/>
          <p:cNvSpPr txBox="1">
            <a:spLocks noGrp="1"/>
          </p:cNvSpPr>
          <p:nvPr>
            <p:ph type="title"/>
          </p:nvPr>
        </p:nvSpPr>
        <p:spPr>
          <a:xfrm>
            <a:off x="1369567" y="4184067"/>
            <a:ext cx="644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1" name="Google Shape;641;p24"/>
          <p:cNvSpPr txBox="1">
            <a:spLocks noGrp="1"/>
          </p:cNvSpPr>
          <p:nvPr>
            <p:ph type="subTitle" idx="1"/>
          </p:nvPr>
        </p:nvSpPr>
        <p:spPr>
          <a:xfrm>
            <a:off x="1369567" y="1715567"/>
            <a:ext cx="6440000" cy="2520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0;p11"/>
          <p:cNvSpPr/>
          <p:nvPr/>
        </p:nvSpPr>
        <p:spPr>
          <a:xfrm flipH="1">
            <a:off x="6043085" y="1404938"/>
            <a:ext cx="4641849" cy="46434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Google Shape;243;p11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202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651;p25"/>
          <p:cNvGrpSpPr>
            <a:grpSpLocks/>
          </p:cNvGrpSpPr>
          <p:nvPr/>
        </p:nvGrpSpPr>
        <p:grpSpPr bwMode="auto">
          <a:xfrm>
            <a:off x="9478434" y="263526"/>
            <a:ext cx="2290233" cy="1693863"/>
            <a:chOff x="7109429" y="197964"/>
            <a:chExt cx="1717123" cy="1270538"/>
          </a:xfrm>
        </p:grpSpPr>
        <p:sp>
          <p:nvSpPr>
            <p:cNvPr id="10" name="Google Shape;652;p25"/>
            <p:cNvSpPr>
              <a:spLocks/>
            </p:cNvSpPr>
            <p:nvPr/>
          </p:nvSpPr>
          <p:spPr bwMode="auto">
            <a:xfrm rot="1122035">
              <a:off x="7138646" y="85155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Google Shape;653;p25"/>
            <p:cNvSpPr>
              <a:spLocks/>
            </p:cNvSpPr>
            <p:nvPr/>
          </p:nvSpPr>
          <p:spPr bwMode="auto">
            <a:xfrm rot="10604852" flipH="1">
              <a:off x="7563923" y="1288715"/>
              <a:ext cx="266331" cy="172370"/>
            </a:xfrm>
            <a:custGeom>
              <a:avLst/>
              <a:gdLst>
                <a:gd name="T0" fmla="*/ 6575 w 5387"/>
                <a:gd name="T1" fmla="*/ 692 h 3487"/>
                <a:gd name="T2" fmla="*/ 265293 w 5387"/>
                <a:gd name="T3" fmla="*/ 168218 h 3487"/>
                <a:gd name="T4" fmla="*/ 92848 w 5387"/>
                <a:gd name="T5" fmla="*/ 11156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Google Shape;654;p25"/>
            <p:cNvSpPr>
              <a:spLocks/>
            </p:cNvSpPr>
            <p:nvPr/>
          </p:nvSpPr>
          <p:spPr bwMode="auto">
            <a:xfrm rot="4740224" flipH="1">
              <a:off x="7125174" y="258933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655;p25"/>
            <p:cNvSpPr>
              <a:spLocks/>
            </p:cNvSpPr>
            <p:nvPr/>
          </p:nvSpPr>
          <p:spPr bwMode="auto">
            <a:xfrm rot="13500246" flipH="1">
              <a:off x="8538305" y="973408"/>
              <a:ext cx="266300" cy="172400"/>
            </a:xfrm>
            <a:custGeom>
              <a:avLst/>
              <a:gdLst>
                <a:gd name="T0" fmla="*/ 6575 w 5387"/>
                <a:gd name="T1" fmla="*/ 692 h 3487"/>
                <a:gd name="T2" fmla="*/ 265262 w 5387"/>
                <a:gd name="T3" fmla="*/ 168247 h 3487"/>
                <a:gd name="T4" fmla="*/ 92837 w 5387"/>
                <a:gd name="T5" fmla="*/ 111588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4" name="Google Shape;656;p25"/>
            <p:cNvGrpSpPr>
              <a:grpSpLocks/>
            </p:cNvGrpSpPr>
            <p:nvPr/>
          </p:nvGrpSpPr>
          <p:grpSpPr bwMode="auto">
            <a:xfrm>
              <a:off x="8237833" y="339919"/>
              <a:ext cx="309215" cy="272430"/>
              <a:chOff x="3890683" y="1390057"/>
              <a:chExt cx="309215" cy="272430"/>
            </a:xfrm>
          </p:grpSpPr>
          <p:sp>
            <p:nvSpPr>
              <p:cNvPr id="22" name="Google Shape;657;p25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658;p25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659;p25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660;p25"/>
            <p:cNvGrpSpPr>
              <a:grpSpLocks/>
            </p:cNvGrpSpPr>
            <p:nvPr/>
          </p:nvGrpSpPr>
          <p:grpSpPr bwMode="auto">
            <a:xfrm flipH="1">
              <a:off x="7617675" y="339921"/>
              <a:ext cx="757996" cy="1065816"/>
              <a:chOff x="1580225" y="1798159"/>
              <a:chExt cx="757996" cy="1065816"/>
            </a:xfrm>
          </p:grpSpPr>
          <p:sp>
            <p:nvSpPr>
              <p:cNvPr id="16" name="Google Shape;661;p25"/>
              <p:cNvSpPr>
                <a:spLocks/>
              </p:cNvSpPr>
              <p:nvPr/>
            </p:nvSpPr>
            <p:spPr bwMode="auto">
              <a:xfrm>
                <a:off x="2115359" y="1798159"/>
                <a:ext cx="211931" cy="136087"/>
              </a:xfrm>
              <a:custGeom>
                <a:avLst/>
                <a:gdLst>
                  <a:gd name="T0" fmla="*/ 49367 w 7444"/>
                  <a:gd name="T1" fmla="*/ 0 h 4780"/>
                  <a:gd name="T2" fmla="*/ 23488 w 7444"/>
                  <a:gd name="T3" fmla="*/ 4897 h 4780"/>
                  <a:gd name="T4" fmla="*/ 0 w 7444"/>
                  <a:gd name="T5" fmla="*/ 32285 h 4780"/>
                  <a:gd name="T6" fmla="*/ 90677 w 7444"/>
                  <a:gd name="T7" fmla="*/ 97539 h 4780"/>
                  <a:gd name="T8" fmla="*/ 195048 w 7444"/>
                  <a:gd name="T9" fmla="*/ 136002 h 4780"/>
                  <a:gd name="T10" fmla="*/ 195618 w 7444"/>
                  <a:gd name="T11" fmla="*/ 136087 h 4780"/>
                  <a:gd name="T12" fmla="*/ 210052 w 7444"/>
                  <a:gd name="T13" fmla="*/ 107304 h 4780"/>
                  <a:gd name="T14" fmla="*/ 199603 w 7444"/>
                  <a:gd name="T15" fmla="*/ 80570 h 4780"/>
                  <a:gd name="T16" fmla="*/ 149382 w 7444"/>
                  <a:gd name="T17" fmla="*/ 36214 h 4780"/>
                  <a:gd name="T18" fmla="*/ 49367 w 7444"/>
                  <a:gd name="T19" fmla="*/ 0 h 47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444" h="4780" extrusionOk="0">
                    <a:moveTo>
                      <a:pt x="1734" y="0"/>
                    </a:moveTo>
                    <a:cubicBezTo>
                      <a:pt x="1412" y="0"/>
                      <a:pt x="1104" y="52"/>
                      <a:pt x="825" y="172"/>
                    </a:cubicBezTo>
                    <a:cubicBezTo>
                      <a:pt x="504" y="310"/>
                      <a:pt x="0" y="310"/>
                      <a:pt x="0" y="1134"/>
                    </a:cubicBezTo>
                    <a:cubicBezTo>
                      <a:pt x="573" y="1845"/>
                      <a:pt x="1558" y="2624"/>
                      <a:pt x="3185" y="3426"/>
                    </a:cubicBezTo>
                    <a:cubicBezTo>
                      <a:pt x="4353" y="4021"/>
                      <a:pt x="5568" y="4480"/>
                      <a:pt x="6851" y="4777"/>
                    </a:cubicBezTo>
                    <a:cubicBezTo>
                      <a:pt x="6857" y="4779"/>
                      <a:pt x="6864" y="4780"/>
                      <a:pt x="6871" y="4780"/>
                    </a:cubicBezTo>
                    <a:cubicBezTo>
                      <a:pt x="7062" y="4780"/>
                      <a:pt x="7444" y="4189"/>
                      <a:pt x="7378" y="3769"/>
                    </a:cubicBezTo>
                    <a:cubicBezTo>
                      <a:pt x="7332" y="3426"/>
                      <a:pt x="7194" y="3105"/>
                      <a:pt x="7011" y="2830"/>
                    </a:cubicBezTo>
                    <a:cubicBezTo>
                      <a:pt x="6530" y="2211"/>
                      <a:pt x="5934" y="1684"/>
                      <a:pt x="5247" y="1272"/>
                    </a:cubicBezTo>
                    <a:cubicBezTo>
                      <a:pt x="4360" y="729"/>
                      <a:pt x="2944" y="0"/>
                      <a:pt x="173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662;p25"/>
              <p:cNvSpPr>
                <a:spLocks/>
              </p:cNvSpPr>
              <p:nvPr/>
            </p:nvSpPr>
            <p:spPr bwMode="auto">
              <a:xfrm>
                <a:off x="2089681" y="1826115"/>
                <a:ext cx="225710" cy="179389"/>
              </a:xfrm>
              <a:custGeom>
                <a:avLst/>
                <a:gdLst>
                  <a:gd name="T0" fmla="*/ 31317 w 7928"/>
                  <a:gd name="T1" fmla="*/ 0 h 6301"/>
                  <a:gd name="T2" fmla="*/ 11758 w 7928"/>
                  <a:gd name="T3" fmla="*/ 45011 h 6301"/>
                  <a:gd name="T4" fmla="*/ 0 w 7928"/>
                  <a:gd name="T5" fmla="*/ 82847 h 6301"/>
                  <a:gd name="T6" fmla="*/ 168941 w 7928"/>
                  <a:gd name="T7" fmla="*/ 179389 h 6301"/>
                  <a:gd name="T8" fmla="*/ 202877 w 7928"/>
                  <a:gd name="T9" fmla="*/ 142207 h 6301"/>
                  <a:gd name="T10" fmla="*/ 225710 w 7928"/>
                  <a:gd name="T11" fmla="*/ 103061 h 6301"/>
                  <a:gd name="T12" fmla="*/ 121339 w 7928"/>
                  <a:gd name="T13" fmla="*/ 65253 h 6301"/>
                  <a:gd name="T14" fmla="*/ 31317 w 7928"/>
                  <a:gd name="T15" fmla="*/ 0 h 63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28" h="6301" extrusionOk="0">
                    <a:moveTo>
                      <a:pt x="1100" y="0"/>
                    </a:moveTo>
                    <a:cubicBezTo>
                      <a:pt x="825" y="504"/>
                      <a:pt x="596" y="1031"/>
                      <a:pt x="413" y="1581"/>
                    </a:cubicBezTo>
                    <a:cubicBezTo>
                      <a:pt x="207" y="2108"/>
                      <a:pt x="92" y="2612"/>
                      <a:pt x="0" y="2910"/>
                    </a:cubicBezTo>
                    <a:cubicBezTo>
                      <a:pt x="665" y="3827"/>
                      <a:pt x="2292" y="5430"/>
                      <a:pt x="5934" y="6301"/>
                    </a:cubicBezTo>
                    <a:cubicBezTo>
                      <a:pt x="6416" y="5934"/>
                      <a:pt x="6805" y="5499"/>
                      <a:pt x="7126" y="4995"/>
                    </a:cubicBezTo>
                    <a:cubicBezTo>
                      <a:pt x="7424" y="4560"/>
                      <a:pt x="7699" y="4102"/>
                      <a:pt x="7928" y="3620"/>
                    </a:cubicBezTo>
                    <a:cubicBezTo>
                      <a:pt x="6668" y="3323"/>
                      <a:pt x="5430" y="2864"/>
                      <a:pt x="4262" y="2292"/>
                    </a:cubicBezTo>
                    <a:cubicBezTo>
                      <a:pt x="2635" y="1467"/>
                      <a:pt x="1673" y="688"/>
                      <a:pt x="1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663;p25"/>
              <p:cNvSpPr>
                <a:spLocks/>
              </p:cNvSpPr>
              <p:nvPr/>
            </p:nvSpPr>
            <p:spPr bwMode="auto">
              <a:xfrm>
                <a:off x="1995585" y="1865633"/>
                <a:ext cx="342636" cy="209368"/>
              </a:xfrm>
              <a:custGeom>
                <a:avLst/>
                <a:gdLst>
                  <a:gd name="T0" fmla="*/ 76670 w 12035"/>
                  <a:gd name="T1" fmla="*/ 28 h 7354"/>
                  <a:gd name="T2" fmla="*/ 32143 w 12035"/>
                  <a:gd name="T3" fmla="*/ 82477 h 7354"/>
                  <a:gd name="T4" fmla="*/ 41281 w 12035"/>
                  <a:gd name="T5" fmla="*/ 94862 h 7354"/>
                  <a:gd name="T6" fmla="*/ 196500 w 12035"/>
                  <a:gd name="T7" fmla="*/ 192058 h 7354"/>
                  <a:gd name="T8" fmla="*/ 256514 w 12035"/>
                  <a:gd name="T9" fmla="*/ 208372 h 7354"/>
                  <a:gd name="T10" fmla="*/ 270749 w 12035"/>
                  <a:gd name="T11" fmla="*/ 209340 h 7354"/>
                  <a:gd name="T12" fmla="*/ 332188 w 12035"/>
                  <a:gd name="T13" fmla="*/ 175745 h 7354"/>
                  <a:gd name="T14" fmla="*/ 296970 w 12035"/>
                  <a:gd name="T15" fmla="*/ 102691 h 7354"/>
                  <a:gd name="T16" fmla="*/ 263034 w 12035"/>
                  <a:gd name="T17" fmla="*/ 139218 h 7354"/>
                  <a:gd name="T18" fmla="*/ 94093 w 12035"/>
                  <a:gd name="T19" fmla="*/ 43331 h 7354"/>
                  <a:gd name="T20" fmla="*/ 105851 w 12035"/>
                  <a:gd name="T21" fmla="*/ 4840 h 7354"/>
                  <a:gd name="T22" fmla="*/ 76670 w 12035"/>
                  <a:gd name="T23" fmla="*/ 28 h 73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35" h="7354" extrusionOk="0">
                    <a:moveTo>
                      <a:pt x="2693" y="1"/>
                    </a:moveTo>
                    <a:cubicBezTo>
                      <a:pt x="1172" y="1"/>
                      <a:pt x="0" y="1148"/>
                      <a:pt x="1129" y="2897"/>
                    </a:cubicBezTo>
                    <a:cubicBezTo>
                      <a:pt x="1220" y="3034"/>
                      <a:pt x="1335" y="3195"/>
                      <a:pt x="1450" y="3332"/>
                    </a:cubicBezTo>
                    <a:cubicBezTo>
                      <a:pt x="2733" y="4959"/>
                      <a:pt x="5047" y="6127"/>
                      <a:pt x="6902" y="6746"/>
                    </a:cubicBezTo>
                    <a:cubicBezTo>
                      <a:pt x="7590" y="6998"/>
                      <a:pt x="8300" y="7181"/>
                      <a:pt x="9010" y="7319"/>
                    </a:cubicBezTo>
                    <a:cubicBezTo>
                      <a:pt x="9179" y="7341"/>
                      <a:pt x="9346" y="7353"/>
                      <a:pt x="9510" y="7353"/>
                    </a:cubicBezTo>
                    <a:cubicBezTo>
                      <a:pt x="10354" y="7353"/>
                      <a:pt x="11131" y="7036"/>
                      <a:pt x="11668" y="6173"/>
                    </a:cubicBezTo>
                    <a:cubicBezTo>
                      <a:pt x="12035" y="5555"/>
                      <a:pt x="11920" y="4501"/>
                      <a:pt x="10431" y="3607"/>
                    </a:cubicBezTo>
                    <a:cubicBezTo>
                      <a:pt x="10110" y="4111"/>
                      <a:pt x="9721" y="4546"/>
                      <a:pt x="9239" y="4890"/>
                    </a:cubicBezTo>
                    <a:cubicBezTo>
                      <a:pt x="5597" y="4019"/>
                      <a:pt x="3970" y="2439"/>
                      <a:pt x="3305" y="1522"/>
                    </a:cubicBezTo>
                    <a:cubicBezTo>
                      <a:pt x="3397" y="1201"/>
                      <a:pt x="3534" y="720"/>
                      <a:pt x="3718" y="170"/>
                    </a:cubicBezTo>
                    <a:cubicBezTo>
                      <a:pt x="3373" y="55"/>
                      <a:pt x="3025" y="1"/>
                      <a:pt x="26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664;p25"/>
              <p:cNvSpPr>
                <a:spLocks/>
              </p:cNvSpPr>
              <p:nvPr/>
            </p:nvSpPr>
            <p:spPr bwMode="auto">
              <a:xfrm>
                <a:off x="1580225" y="1961152"/>
                <a:ext cx="671892" cy="902812"/>
              </a:xfrm>
              <a:custGeom>
                <a:avLst/>
                <a:gdLst>
                  <a:gd name="T0" fmla="*/ 456630 w 23600"/>
                  <a:gd name="T1" fmla="*/ 0 h 31711"/>
                  <a:gd name="T2" fmla="*/ 88086 w 23600"/>
                  <a:gd name="T3" fmla="*/ 657515 h 31711"/>
                  <a:gd name="T4" fmla="*/ 107645 w 23600"/>
                  <a:gd name="T5" fmla="*/ 876677 h 31711"/>
                  <a:gd name="T6" fmla="*/ 184429 w 23600"/>
                  <a:gd name="T7" fmla="*/ 902784 h 31711"/>
                  <a:gd name="T8" fmla="*/ 329426 w 23600"/>
                  <a:gd name="T9" fmla="*/ 784035 h 31711"/>
                  <a:gd name="T10" fmla="*/ 671864 w 23600"/>
                  <a:gd name="T11" fmla="*/ 112855 h 31711"/>
                  <a:gd name="T12" fmla="*/ 611222 w 23600"/>
                  <a:gd name="T13" fmla="*/ 96542 h 31711"/>
                  <a:gd name="T14" fmla="*/ 456630 w 23600"/>
                  <a:gd name="T15" fmla="*/ 0 h 317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600" h="31711" extrusionOk="0">
                    <a:moveTo>
                      <a:pt x="16039" y="0"/>
                    </a:moveTo>
                    <a:cubicBezTo>
                      <a:pt x="14297" y="3070"/>
                      <a:pt x="6095" y="17596"/>
                      <a:pt x="3094" y="23095"/>
                    </a:cubicBezTo>
                    <a:cubicBezTo>
                      <a:pt x="2200" y="24744"/>
                      <a:pt x="1" y="28295"/>
                      <a:pt x="3781" y="30793"/>
                    </a:cubicBezTo>
                    <a:cubicBezTo>
                      <a:pt x="3781" y="30793"/>
                      <a:pt x="4913" y="31710"/>
                      <a:pt x="6478" y="31710"/>
                    </a:cubicBezTo>
                    <a:cubicBezTo>
                      <a:pt x="7982" y="31710"/>
                      <a:pt x="9887" y="30863"/>
                      <a:pt x="11571" y="27539"/>
                    </a:cubicBezTo>
                    <a:cubicBezTo>
                      <a:pt x="12396" y="25913"/>
                      <a:pt x="21354" y="8386"/>
                      <a:pt x="23599" y="3964"/>
                    </a:cubicBezTo>
                    <a:cubicBezTo>
                      <a:pt x="22889" y="3826"/>
                      <a:pt x="22156" y="3643"/>
                      <a:pt x="21469" y="3391"/>
                    </a:cubicBezTo>
                    <a:cubicBezTo>
                      <a:pt x="19636" y="2795"/>
                      <a:pt x="17322" y="1604"/>
                      <a:pt x="1603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665;p25"/>
              <p:cNvSpPr/>
              <p:nvPr/>
            </p:nvSpPr>
            <p:spPr>
              <a:xfrm>
                <a:off x="1821271" y="2325407"/>
                <a:ext cx="236461" cy="145272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5142" extrusionOk="0">
                    <a:moveTo>
                      <a:pt x="367" y="1"/>
                    </a:moveTo>
                    <a:cubicBezTo>
                      <a:pt x="230" y="207"/>
                      <a:pt x="115" y="436"/>
                      <a:pt x="1" y="665"/>
                    </a:cubicBezTo>
                    <a:cubicBezTo>
                      <a:pt x="70" y="917"/>
                      <a:pt x="207" y="1146"/>
                      <a:pt x="367" y="1352"/>
                    </a:cubicBezTo>
                    <a:cubicBezTo>
                      <a:pt x="1307" y="2567"/>
                      <a:pt x="3781" y="4445"/>
                      <a:pt x="7218" y="5087"/>
                    </a:cubicBezTo>
                    <a:cubicBezTo>
                      <a:pt x="7402" y="5120"/>
                      <a:pt x="7599" y="5142"/>
                      <a:pt x="7799" y="5142"/>
                    </a:cubicBezTo>
                    <a:cubicBezTo>
                      <a:pt x="7872" y="5142"/>
                      <a:pt x="7946" y="5139"/>
                      <a:pt x="8020" y="5133"/>
                    </a:cubicBezTo>
                    <a:cubicBezTo>
                      <a:pt x="8111" y="4949"/>
                      <a:pt x="8203" y="4789"/>
                      <a:pt x="8272" y="4629"/>
                    </a:cubicBezTo>
                    <a:cubicBezTo>
                      <a:pt x="7722" y="3827"/>
                      <a:pt x="7035" y="3116"/>
                      <a:pt x="6233" y="2567"/>
                    </a:cubicBezTo>
                    <a:cubicBezTo>
                      <a:pt x="3277" y="642"/>
                      <a:pt x="1444" y="92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666;p25"/>
              <p:cNvSpPr>
                <a:spLocks/>
              </p:cNvSpPr>
              <p:nvPr/>
            </p:nvSpPr>
            <p:spPr bwMode="auto">
              <a:xfrm>
                <a:off x="1580225" y="2344028"/>
                <a:ext cx="469670" cy="519948"/>
              </a:xfrm>
              <a:custGeom>
                <a:avLst/>
                <a:gdLst>
                  <a:gd name="T0" fmla="*/ 240714 w 16497"/>
                  <a:gd name="T1" fmla="*/ 28 h 18263"/>
                  <a:gd name="T2" fmla="*/ 88086 w 16497"/>
                  <a:gd name="T3" fmla="*/ 274650 h 18263"/>
                  <a:gd name="T4" fmla="*/ 107645 w 16497"/>
                  <a:gd name="T5" fmla="*/ 493813 h 18263"/>
                  <a:gd name="T6" fmla="*/ 184770 w 16497"/>
                  <a:gd name="T7" fmla="*/ 519920 h 18263"/>
                  <a:gd name="T8" fmla="*/ 330081 w 16497"/>
                  <a:gd name="T9" fmla="*/ 401171 h 18263"/>
                  <a:gd name="T10" fmla="*/ 469670 w 16497"/>
                  <a:gd name="T11" fmla="*/ 126578 h 18263"/>
                  <a:gd name="T12" fmla="*/ 469670 w 16497"/>
                  <a:gd name="T13" fmla="*/ 126578 h 18263"/>
                  <a:gd name="T14" fmla="*/ 459990 w 16497"/>
                  <a:gd name="T15" fmla="*/ 127005 h 18263"/>
                  <a:gd name="T16" fmla="*/ 446837 w 16497"/>
                  <a:gd name="T17" fmla="*/ 125923 h 18263"/>
                  <a:gd name="T18" fmla="*/ 251789 w 16497"/>
                  <a:gd name="T19" fmla="*/ 19587 h 18263"/>
                  <a:gd name="T20" fmla="*/ 240714 w 16497"/>
                  <a:gd name="T21" fmla="*/ 28 h 182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497" h="18263" extrusionOk="0">
                    <a:moveTo>
                      <a:pt x="8455" y="1"/>
                    </a:moveTo>
                    <a:cubicBezTo>
                      <a:pt x="6347" y="3781"/>
                      <a:pt x="4308" y="7447"/>
                      <a:pt x="3094" y="9647"/>
                    </a:cubicBezTo>
                    <a:cubicBezTo>
                      <a:pt x="2200" y="11296"/>
                      <a:pt x="1" y="14870"/>
                      <a:pt x="3781" y="17345"/>
                    </a:cubicBezTo>
                    <a:cubicBezTo>
                      <a:pt x="3781" y="17345"/>
                      <a:pt x="4919" y="18262"/>
                      <a:pt x="6490" y="18262"/>
                    </a:cubicBezTo>
                    <a:cubicBezTo>
                      <a:pt x="8000" y="18262"/>
                      <a:pt x="9910" y="17415"/>
                      <a:pt x="11594" y="14091"/>
                    </a:cubicBezTo>
                    <a:lnTo>
                      <a:pt x="16497" y="4446"/>
                    </a:lnTo>
                    <a:cubicBezTo>
                      <a:pt x="16383" y="4455"/>
                      <a:pt x="16269" y="4461"/>
                      <a:pt x="16157" y="4461"/>
                    </a:cubicBezTo>
                    <a:cubicBezTo>
                      <a:pt x="15998" y="4461"/>
                      <a:pt x="15843" y="4450"/>
                      <a:pt x="15695" y="4423"/>
                    </a:cubicBezTo>
                    <a:cubicBezTo>
                      <a:pt x="12258" y="3781"/>
                      <a:pt x="9784" y="1903"/>
                      <a:pt x="8844" y="688"/>
                    </a:cubicBezTo>
                    <a:cubicBezTo>
                      <a:pt x="8684" y="482"/>
                      <a:pt x="8547" y="230"/>
                      <a:pt x="8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4" name="Google Shape;644;p25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5"/>
          <p:cNvSpPr txBox="1">
            <a:spLocks noGrp="1"/>
          </p:cNvSpPr>
          <p:nvPr>
            <p:ph type="title" idx="2"/>
          </p:nvPr>
        </p:nvSpPr>
        <p:spPr>
          <a:xfrm flipH="1">
            <a:off x="4789103" y="3601133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6" name="Google Shape;646;p25"/>
          <p:cNvSpPr txBox="1">
            <a:spLocks noGrp="1"/>
          </p:cNvSpPr>
          <p:nvPr>
            <p:ph type="subTitle" idx="1"/>
          </p:nvPr>
        </p:nvSpPr>
        <p:spPr>
          <a:xfrm>
            <a:off x="6689600" y="3740533"/>
            <a:ext cx="45512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7" name="Google Shape;647;p25"/>
          <p:cNvSpPr txBox="1">
            <a:spLocks noGrp="1"/>
          </p:cNvSpPr>
          <p:nvPr>
            <p:ph type="title" idx="3"/>
          </p:nvPr>
        </p:nvSpPr>
        <p:spPr>
          <a:xfrm flipH="1">
            <a:off x="5332072" y="4864867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8" name="Google Shape;648;p25"/>
          <p:cNvSpPr txBox="1">
            <a:spLocks noGrp="1"/>
          </p:cNvSpPr>
          <p:nvPr>
            <p:ph type="subTitle" idx="4"/>
          </p:nvPr>
        </p:nvSpPr>
        <p:spPr>
          <a:xfrm>
            <a:off x="7230800" y="5004267"/>
            <a:ext cx="40100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9" name="Google Shape;649;p25"/>
          <p:cNvSpPr txBox="1">
            <a:spLocks noGrp="1"/>
          </p:cNvSpPr>
          <p:nvPr>
            <p:ph type="title" idx="5"/>
          </p:nvPr>
        </p:nvSpPr>
        <p:spPr>
          <a:xfrm flipH="1">
            <a:off x="4246133" y="2337400"/>
            <a:ext cx="1863600" cy="81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5"/>
          <p:cNvSpPr txBox="1">
            <a:spLocks noGrp="1"/>
          </p:cNvSpPr>
          <p:nvPr>
            <p:ph type="subTitle" idx="6"/>
          </p:nvPr>
        </p:nvSpPr>
        <p:spPr>
          <a:xfrm>
            <a:off x="6144867" y="2476833"/>
            <a:ext cx="50960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134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70;p26"/>
          <p:cNvGrpSpPr>
            <a:grpSpLocks/>
          </p:cNvGrpSpPr>
          <p:nvPr/>
        </p:nvGrpSpPr>
        <p:grpSpPr bwMode="auto">
          <a:xfrm flipH="1">
            <a:off x="433918" y="323850"/>
            <a:ext cx="11324167" cy="6210300"/>
            <a:chOff x="342229" y="310413"/>
            <a:chExt cx="8493200" cy="4656939"/>
          </a:xfrm>
        </p:grpSpPr>
        <p:grpSp>
          <p:nvGrpSpPr>
            <p:cNvPr id="5" name="Google Shape;671;p26"/>
            <p:cNvGrpSpPr>
              <a:grpSpLocks/>
            </p:cNvGrpSpPr>
            <p:nvPr/>
          </p:nvGrpSpPr>
          <p:grpSpPr bwMode="auto">
            <a:xfrm>
              <a:off x="7068466" y="310413"/>
              <a:ext cx="1766962" cy="1289194"/>
              <a:chOff x="7220866" y="310413"/>
              <a:chExt cx="1766962" cy="1289194"/>
            </a:xfrm>
          </p:grpSpPr>
          <p:grpSp>
            <p:nvGrpSpPr>
              <p:cNvPr id="17" name="Google Shape;672;p26"/>
              <p:cNvGrpSpPr>
                <a:grpSpLocks/>
              </p:cNvGrpSpPr>
              <p:nvPr/>
            </p:nvGrpSpPr>
            <p:grpSpPr bwMode="auto">
              <a:xfrm>
                <a:off x="7855428" y="310413"/>
                <a:ext cx="1132401" cy="1124818"/>
                <a:chOff x="2399528" y="668550"/>
                <a:chExt cx="1132401" cy="1124818"/>
              </a:xfrm>
            </p:grpSpPr>
            <p:sp>
              <p:nvSpPr>
                <p:cNvPr id="22" name="Google Shape;673;p26"/>
                <p:cNvSpPr>
                  <a:spLocks/>
                </p:cNvSpPr>
                <p:nvPr/>
              </p:nvSpPr>
              <p:spPr bwMode="auto">
                <a:xfrm>
                  <a:off x="2520187" y="668550"/>
                  <a:ext cx="68527" cy="64371"/>
                </a:xfrm>
                <a:custGeom>
                  <a:avLst/>
                  <a:gdLst>
                    <a:gd name="T0" fmla="*/ 26306 w 2407"/>
                    <a:gd name="T1" fmla="*/ 28 h 2261"/>
                    <a:gd name="T2" fmla="*/ 6548 w 2407"/>
                    <a:gd name="T3" fmla="*/ 4954 h 2261"/>
                    <a:gd name="T4" fmla="*/ 7203 w 2407"/>
                    <a:gd name="T5" fmla="*/ 59104 h 2261"/>
                    <a:gd name="T6" fmla="*/ 33367 w 2407"/>
                    <a:gd name="T7" fmla="*/ 64371 h 2261"/>
                    <a:gd name="T8" fmla="*/ 68527 w 2407"/>
                    <a:gd name="T9" fmla="*/ 32342 h 2261"/>
                    <a:gd name="T10" fmla="*/ 26306 w 2407"/>
                    <a:gd name="T11" fmla="*/ 28 h 2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1" extrusionOk="0">
                      <a:moveTo>
                        <a:pt x="924" y="1"/>
                      </a:moveTo>
                      <a:cubicBezTo>
                        <a:pt x="594" y="1"/>
                        <a:pt x="316" y="73"/>
                        <a:pt x="230" y="174"/>
                      </a:cubicBezTo>
                      <a:cubicBezTo>
                        <a:pt x="70" y="357"/>
                        <a:pt x="1" y="1961"/>
                        <a:pt x="253" y="2076"/>
                      </a:cubicBezTo>
                      <a:cubicBezTo>
                        <a:pt x="596" y="2204"/>
                        <a:pt x="904" y="2261"/>
                        <a:pt x="1172" y="2261"/>
                      </a:cubicBezTo>
                      <a:cubicBezTo>
                        <a:pt x="1960" y="2261"/>
                        <a:pt x="2407" y="1769"/>
                        <a:pt x="2407" y="1136"/>
                      </a:cubicBezTo>
                      <a:cubicBezTo>
                        <a:pt x="2407" y="274"/>
                        <a:pt x="1567" y="1"/>
                        <a:pt x="924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674;p26"/>
                <p:cNvSpPr>
                  <a:spLocks/>
                </p:cNvSpPr>
                <p:nvPr/>
              </p:nvSpPr>
              <p:spPr bwMode="auto">
                <a:xfrm>
                  <a:off x="2575648" y="1086074"/>
                  <a:ext cx="186564" cy="140841"/>
                </a:xfrm>
                <a:custGeom>
                  <a:avLst/>
                  <a:gdLst>
                    <a:gd name="T0" fmla="*/ 93296 w 6553"/>
                    <a:gd name="T1" fmla="*/ 28 h 4947"/>
                    <a:gd name="T2" fmla="*/ 53495 w 6553"/>
                    <a:gd name="T3" fmla="*/ 996 h 4947"/>
                    <a:gd name="T4" fmla="*/ 2619 w 6553"/>
                    <a:gd name="T5" fmla="*/ 46662 h 4947"/>
                    <a:gd name="T6" fmla="*/ 37182 w 6553"/>
                    <a:gd name="T7" fmla="*/ 128855 h 4947"/>
                    <a:gd name="T8" fmla="*/ 85951 w 6553"/>
                    <a:gd name="T9" fmla="*/ 140841 h 4947"/>
                    <a:gd name="T10" fmla="*/ 93296 w 6553"/>
                    <a:gd name="T11" fmla="*/ 140585 h 4947"/>
                    <a:gd name="T12" fmla="*/ 100613 w 6553"/>
                    <a:gd name="T13" fmla="*/ 140841 h 4947"/>
                    <a:gd name="T14" fmla="*/ 149382 w 6553"/>
                    <a:gd name="T15" fmla="*/ 128855 h 4947"/>
                    <a:gd name="T16" fmla="*/ 184600 w 6553"/>
                    <a:gd name="T17" fmla="*/ 46662 h 4947"/>
                    <a:gd name="T18" fmla="*/ 133069 w 6553"/>
                    <a:gd name="T19" fmla="*/ 996 h 4947"/>
                    <a:gd name="T20" fmla="*/ 93296 w 6553"/>
                    <a:gd name="T21" fmla="*/ 28 h 49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553" h="4947" extrusionOk="0">
                      <a:moveTo>
                        <a:pt x="3277" y="1"/>
                      </a:moveTo>
                      <a:cubicBezTo>
                        <a:pt x="2807" y="1"/>
                        <a:pt x="2337" y="12"/>
                        <a:pt x="1879" y="35"/>
                      </a:cubicBezTo>
                      <a:cubicBezTo>
                        <a:pt x="825" y="81"/>
                        <a:pt x="161" y="356"/>
                        <a:pt x="92" y="1639"/>
                      </a:cubicBezTo>
                      <a:cubicBezTo>
                        <a:pt x="0" y="2738"/>
                        <a:pt x="321" y="3976"/>
                        <a:pt x="1306" y="4526"/>
                      </a:cubicBezTo>
                      <a:cubicBezTo>
                        <a:pt x="1827" y="4806"/>
                        <a:pt x="2419" y="4947"/>
                        <a:pt x="3019" y="4947"/>
                      </a:cubicBezTo>
                      <a:cubicBezTo>
                        <a:pt x="3105" y="4947"/>
                        <a:pt x="3191" y="4944"/>
                        <a:pt x="3277" y="4938"/>
                      </a:cubicBezTo>
                      <a:cubicBezTo>
                        <a:pt x="3363" y="4944"/>
                        <a:pt x="3448" y="4947"/>
                        <a:pt x="3534" y="4947"/>
                      </a:cubicBezTo>
                      <a:cubicBezTo>
                        <a:pt x="4134" y="4947"/>
                        <a:pt x="4726" y="4806"/>
                        <a:pt x="5247" y="4526"/>
                      </a:cubicBezTo>
                      <a:cubicBezTo>
                        <a:pt x="6232" y="3976"/>
                        <a:pt x="6553" y="2738"/>
                        <a:pt x="6484" y="1639"/>
                      </a:cubicBezTo>
                      <a:cubicBezTo>
                        <a:pt x="6393" y="356"/>
                        <a:pt x="5728" y="81"/>
                        <a:pt x="4674" y="35"/>
                      </a:cubicBezTo>
                      <a:cubicBezTo>
                        <a:pt x="4216" y="12"/>
                        <a:pt x="3746" y="1"/>
                        <a:pt x="3277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675;p26"/>
                <p:cNvSpPr>
                  <a:spLocks/>
                </p:cNvSpPr>
                <p:nvPr/>
              </p:nvSpPr>
              <p:spPr bwMode="auto">
                <a:xfrm>
                  <a:off x="2640874" y="1225353"/>
                  <a:ext cx="891054" cy="558382"/>
                </a:xfrm>
                <a:custGeom>
                  <a:avLst/>
                  <a:gdLst>
                    <a:gd name="T0" fmla="*/ 4584 w 31298"/>
                    <a:gd name="T1" fmla="*/ 0 h 19613"/>
                    <a:gd name="T2" fmla="*/ 4584 w 31298"/>
                    <a:gd name="T3" fmla="*/ 0 h 19613"/>
                    <a:gd name="T4" fmla="*/ 58079 w 31298"/>
                    <a:gd name="T5" fmla="*/ 152628 h 19613"/>
                    <a:gd name="T6" fmla="*/ 239888 w 31298"/>
                    <a:gd name="T7" fmla="*/ 229639 h 19613"/>
                    <a:gd name="T8" fmla="*/ 290935 w 31298"/>
                    <a:gd name="T9" fmla="*/ 224400 h 19613"/>
                    <a:gd name="T10" fmla="*/ 411591 w 31298"/>
                    <a:gd name="T11" fmla="*/ 189155 h 19613"/>
                    <a:gd name="T12" fmla="*/ 607294 w 31298"/>
                    <a:gd name="T13" fmla="*/ 146763 h 19613"/>
                    <a:gd name="T14" fmla="*/ 617941 w 31298"/>
                    <a:gd name="T15" fmla="*/ 146535 h 19613"/>
                    <a:gd name="T16" fmla="*/ 807551 w 31298"/>
                    <a:gd name="T17" fmla="*/ 232230 h 19613"/>
                    <a:gd name="T18" fmla="*/ 853844 w 31298"/>
                    <a:gd name="T19" fmla="*/ 388758 h 19613"/>
                    <a:gd name="T20" fmla="*/ 766441 w 31298"/>
                    <a:gd name="T21" fmla="*/ 508132 h 19613"/>
                    <a:gd name="T22" fmla="*/ 685131 w 31298"/>
                    <a:gd name="T23" fmla="*/ 525186 h 19613"/>
                    <a:gd name="T24" fmla="*/ 607948 w 31298"/>
                    <a:gd name="T25" fmla="*/ 509442 h 19613"/>
                    <a:gd name="T26" fmla="*/ 597500 w 31298"/>
                    <a:gd name="T27" fmla="*/ 526410 h 19613"/>
                    <a:gd name="T28" fmla="*/ 589671 w 31298"/>
                    <a:gd name="T29" fmla="*/ 536830 h 19613"/>
                    <a:gd name="T30" fmla="*/ 687522 w 31298"/>
                    <a:gd name="T31" fmla="*/ 558354 h 19613"/>
                    <a:gd name="T32" fmla="*/ 777544 w 31298"/>
                    <a:gd name="T33" fmla="*/ 538795 h 19613"/>
                    <a:gd name="T34" fmla="*/ 883851 w 31298"/>
                    <a:gd name="T35" fmla="*/ 392032 h 19613"/>
                    <a:gd name="T36" fmla="*/ 829075 w 31298"/>
                    <a:gd name="T37" fmla="*/ 210052 h 19613"/>
                    <a:gd name="T38" fmla="*/ 617457 w 31298"/>
                    <a:gd name="T39" fmla="*/ 113282 h 19613"/>
                    <a:gd name="T40" fmla="*/ 606639 w 31298"/>
                    <a:gd name="T41" fmla="*/ 113510 h 19613"/>
                    <a:gd name="T42" fmla="*/ 403135 w 31298"/>
                    <a:gd name="T43" fmla="*/ 157211 h 19613"/>
                    <a:gd name="T44" fmla="*/ 285070 w 31298"/>
                    <a:gd name="T45" fmla="*/ 191774 h 19613"/>
                    <a:gd name="T46" fmla="*/ 239632 w 31298"/>
                    <a:gd name="T47" fmla="*/ 196471 h 19613"/>
                    <a:gd name="T48" fmla="*/ 79602 w 31298"/>
                    <a:gd name="T49" fmla="*/ 129168 h 19613"/>
                    <a:gd name="T50" fmla="*/ 34591 w 31298"/>
                    <a:gd name="T51" fmla="*/ 1310 h 19613"/>
                    <a:gd name="T52" fmla="*/ 28071 w 31298"/>
                    <a:gd name="T53" fmla="*/ 1310 h 19613"/>
                    <a:gd name="T54" fmla="*/ 4584 w 31298"/>
                    <a:gd name="T55" fmla="*/ 0 h 1961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298" h="19613" extrusionOk="0">
                      <a:moveTo>
                        <a:pt x="161" y="0"/>
                      </a:moveTo>
                      <a:lnTo>
                        <a:pt x="161" y="0"/>
                      </a:lnTo>
                      <a:cubicBezTo>
                        <a:pt x="0" y="1970"/>
                        <a:pt x="688" y="3918"/>
                        <a:pt x="2040" y="5361"/>
                      </a:cubicBezTo>
                      <a:cubicBezTo>
                        <a:pt x="3744" y="7102"/>
                        <a:pt x="6048" y="8066"/>
                        <a:pt x="8426" y="8066"/>
                      </a:cubicBezTo>
                      <a:cubicBezTo>
                        <a:pt x="9022" y="8066"/>
                        <a:pt x="9622" y="8005"/>
                        <a:pt x="10219" y="7882"/>
                      </a:cubicBezTo>
                      <a:cubicBezTo>
                        <a:pt x="11662" y="7561"/>
                        <a:pt x="13083" y="7148"/>
                        <a:pt x="14457" y="6644"/>
                      </a:cubicBezTo>
                      <a:cubicBezTo>
                        <a:pt x="16680" y="5911"/>
                        <a:pt x="18765" y="5224"/>
                        <a:pt x="21331" y="5155"/>
                      </a:cubicBezTo>
                      <a:cubicBezTo>
                        <a:pt x="21456" y="5150"/>
                        <a:pt x="21581" y="5147"/>
                        <a:pt x="21705" y="5147"/>
                      </a:cubicBezTo>
                      <a:cubicBezTo>
                        <a:pt x="24251" y="5147"/>
                        <a:pt x="26683" y="6256"/>
                        <a:pt x="28365" y="8157"/>
                      </a:cubicBezTo>
                      <a:cubicBezTo>
                        <a:pt x="29648" y="9692"/>
                        <a:pt x="30220" y="11662"/>
                        <a:pt x="29991" y="13655"/>
                      </a:cubicBezTo>
                      <a:cubicBezTo>
                        <a:pt x="29831" y="15511"/>
                        <a:pt x="28640" y="17115"/>
                        <a:pt x="26921" y="17848"/>
                      </a:cubicBezTo>
                      <a:cubicBezTo>
                        <a:pt x="26008" y="18246"/>
                        <a:pt x="25034" y="18447"/>
                        <a:pt x="24065" y="18447"/>
                      </a:cubicBezTo>
                      <a:cubicBezTo>
                        <a:pt x="23139" y="18447"/>
                        <a:pt x="22216" y="18263"/>
                        <a:pt x="21354" y="17894"/>
                      </a:cubicBezTo>
                      <a:cubicBezTo>
                        <a:pt x="21239" y="18100"/>
                        <a:pt x="21125" y="18306"/>
                        <a:pt x="20987" y="18490"/>
                      </a:cubicBezTo>
                      <a:cubicBezTo>
                        <a:pt x="20896" y="18627"/>
                        <a:pt x="20804" y="18742"/>
                        <a:pt x="20712" y="18856"/>
                      </a:cubicBezTo>
                      <a:cubicBezTo>
                        <a:pt x="21789" y="19337"/>
                        <a:pt x="22958" y="19589"/>
                        <a:pt x="24149" y="19612"/>
                      </a:cubicBezTo>
                      <a:cubicBezTo>
                        <a:pt x="25226" y="19612"/>
                        <a:pt x="26326" y="19360"/>
                        <a:pt x="27311" y="18925"/>
                      </a:cubicBezTo>
                      <a:cubicBezTo>
                        <a:pt x="29396" y="18008"/>
                        <a:pt x="30839" y="16038"/>
                        <a:pt x="31045" y="13770"/>
                      </a:cubicBezTo>
                      <a:cubicBezTo>
                        <a:pt x="31297" y="11456"/>
                        <a:pt x="30610" y="9142"/>
                        <a:pt x="29121" y="7378"/>
                      </a:cubicBezTo>
                      <a:cubicBezTo>
                        <a:pt x="27234" y="5206"/>
                        <a:pt x="24529" y="3979"/>
                        <a:pt x="21688" y="3979"/>
                      </a:cubicBezTo>
                      <a:cubicBezTo>
                        <a:pt x="21561" y="3979"/>
                        <a:pt x="21435" y="3982"/>
                        <a:pt x="21308" y="3987"/>
                      </a:cubicBezTo>
                      <a:cubicBezTo>
                        <a:pt x="18582" y="4055"/>
                        <a:pt x="16428" y="4766"/>
                        <a:pt x="14160" y="5522"/>
                      </a:cubicBezTo>
                      <a:cubicBezTo>
                        <a:pt x="12808" y="6003"/>
                        <a:pt x="11410" y="6415"/>
                        <a:pt x="10013" y="6736"/>
                      </a:cubicBezTo>
                      <a:cubicBezTo>
                        <a:pt x="9481" y="6847"/>
                        <a:pt x="8947" y="6901"/>
                        <a:pt x="8417" y="6901"/>
                      </a:cubicBezTo>
                      <a:cubicBezTo>
                        <a:pt x="6321" y="6901"/>
                        <a:pt x="4295" y="6055"/>
                        <a:pt x="2796" y="4537"/>
                      </a:cubicBezTo>
                      <a:cubicBezTo>
                        <a:pt x="1650" y="3322"/>
                        <a:pt x="1077" y="1696"/>
                        <a:pt x="1215" y="46"/>
                      </a:cubicBezTo>
                      <a:lnTo>
                        <a:pt x="986" y="46"/>
                      </a:lnTo>
                      <a:cubicBezTo>
                        <a:pt x="711" y="46"/>
                        <a:pt x="436" y="46"/>
                        <a:pt x="16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676;p26"/>
                <p:cNvSpPr>
                  <a:spLocks/>
                </p:cNvSpPr>
                <p:nvPr/>
              </p:nvSpPr>
              <p:spPr bwMode="auto">
                <a:xfrm>
                  <a:off x="3023037" y="1560284"/>
                  <a:ext cx="261041" cy="233084"/>
                </a:xfrm>
                <a:custGeom>
                  <a:avLst/>
                  <a:gdLst>
                    <a:gd name="T0" fmla="*/ 129766 w 9169"/>
                    <a:gd name="T1" fmla="*/ 0 h 8187"/>
                    <a:gd name="T2" fmla="*/ 13153 w 9169"/>
                    <a:gd name="T3" fmla="*/ 101467 h 8187"/>
                    <a:gd name="T4" fmla="*/ 131246 w 9169"/>
                    <a:gd name="T5" fmla="*/ 233084 h 8187"/>
                    <a:gd name="T6" fmla="*/ 215347 w 9169"/>
                    <a:gd name="T7" fmla="*/ 191489 h 8187"/>
                    <a:gd name="T8" fmla="*/ 151432 w 9169"/>
                    <a:gd name="T9" fmla="*/ 1651 h 8187"/>
                    <a:gd name="T10" fmla="*/ 129766 w 9169"/>
                    <a:gd name="T11" fmla="*/ 0 h 81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69" h="8187" extrusionOk="0">
                      <a:moveTo>
                        <a:pt x="4558" y="0"/>
                      </a:moveTo>
                      <a:cubicBezTo>
                        <a:pt x="2790" y="0"/>
                        <a:pt x="902" y="944"/>
                        <a:pt x="462" y="3564"/>
                      </a:cubicBezTo>
                      <a:cubicBezTo>
                        <a:pt x="1" y="6328"/>
                        <a:pt x="2341" y="8187"/>
                        <a:pt x="4610" y="8187"/>
                      </a:cubicBezTo>
                      <a:cubicBezTo>
                        <a:pt x="5725" y="8187"/>
                        <a:pt x="6824" y="7738"/>
                        <a:pt x="7564" y="6726"/>
                      </a:cubicBezTo>
                      <a:cubicBezTo>
                        <a:pt x="9168" y="4526"/>
                        <a:pt x="7908" y="494"/>
                        <a:pt x="5319" y="58"/>
                      </a:cubicBezTo>
                      <a:cubicBezTo>
                        <a:pt x="5071" y="20"/>
                        <a:pt x="4816" y="0"/>
                        <a:pt x="45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677;p26"/>
                <p:cNvSpPr>
                  <a:spLocks/>
                </p:cNvSpPr>
                <p:nvPr/>
              </p:nvSpPr>
              <p:spPr bwMode="auto">
                <a:xfrm>
                  <a:off x="3046041" y="1606947"/>
                  <a:ext cx="176713" cy="145026"/>
                </a:xfrm>
                <a:custGeom>
                  <a:avLst/>
                  <a:gdLst>
                    <a:gd name="T0" fmla="*/ 101638 w 6207"/>
                    <a:gd name="T1" fmla="*/ 28 h 5094"/>
                    <a:gd name="T2" fmla="*/ 44926 w 6207"/>
                    <a:gd name="T3" fmla="*/ 112855 h 5094"/>
                    <a:gd name="T4" fmla="*/ 113026 w 6207"/>
                    <a:gd name="T5" fmla="*/ 145026 h 5094"/>
                    <a:gd name="T6" fmla="*/ 117979 w 6207"/>
                    <a:gd name="T7" fmla="*/ 144827 h 5094"/>
                    <a:gd name="T8" fmla="*/ 170820 w 6207"/>
                    <a:gd name="T9" fmla="*/ 62634 h 5094"/>
                    <a:gd name="T10" fmla="*/ 101638 w 6207"/>
                    <a:gd name="T11" fmla="*/ 28 h 50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207" h="5094" extrusionOk="0">
                      <a:moveTo>
                        <a:pt x="3570" y="1"/>
                      </a:moveTo>
                      <a:cubicBezTo>
                        <a:pt x="1801" y="1"/>
                        <a:pt x="0" y="1718"/>
                        <a:pt x="1578" y="3964"/>
                      </a:cubicBezTo>
                      <a:cubicBezTo>
                        <a:pt x="2110" y="4687"/>
                        <a:pt x="3194" y="5094"/>
                        <a:pt x="3970" y="5094"/>
                      </a:cubicBezTo>
                      <a:cubicBezTo>
                        <a:pt x="4030" y="5094"/>
                        <a:pt x="4088" y="5091"/>
                        <a:pt x="4144" y="5087"/>
                      </a:cubicBezTo>
                      <a:cubicBezTo>
                        <a:pt x="5267" y="4949"/>
                        <a:pt x="6206" y="3414"/>
                        <a:pt x="6000" y="2200"/>
                      </a:cubicBezTo>
                      <a:cubicBezTo>
                        <a:pt x="5722" y="643"/>
                        <a:pt x="4652" y="1"/>
                        <a:pt x="3570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678;p26"/>
                <p:cNvSpPr>
                  <a:spLocks/>
                </p:cNvSpPr>
                <p:nvPr/>
              </p:nvSpPr>
              <p:spPr bwMode="auto">
                <a:xfrm>
                  <a:off x="2749148" y="670514"/>
                  <a:ext cx="68527" cy="64456"/>
                </a:xfrm>
                <a:custGeom>
                  <a:avLst/>
                  <a:gdLst>
                    <a:gd name="T0" fmla="*/ 42221 w 2407"/>
                    <a:gd name="T1" fmla="*/ 28 h 2264"/>
                    <a:gd name="T2" fmla="*/ 28 w 2407"/>
                    <a:gd name="T3" fmla="*/ 32342 h 2264"/>
                    <a:gd name="T4" fmla="*/ 34790 w 2407"/>
                    <a:gd name="T5" fmla="*/ 64456 h 2264"/>
                    <a:gd name="T6" fmla="*/ 61324 w 2407"/>
                    <a:gd name="T7" fmla="*/ 59104 h 2264"/>
                    <a:gd name="T8" fmla="*/ 61979 w 2407"/>
                    <a:gd name="T9" fmla="*/ 4954 h 2264"/>
                    <a:gd name="T10" fmla="*/ 42221 w 2407"/>
                    <a:gd name="T11" fmla="*/ 28 h 22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4" extrusionOk="0">
                      <a:moveTo>
                        <a:pt x="1483" y="1"/>
                      </a:moveTo>
                      <a:cubicBezTo>
                        <a:pt x="840" y="1"/>
                        <a:pt x="1" y="274"/>
                        <a:pt x="1" y="1136"/>
                      </a:cubicBezTo>
                      <a:cubicBezTo>
                        <a:pt x="1" y="1782"/>
                        <a:pt x="442" y="2264"/>
                        <a:pt x="1222" y="2264"/>
                      </a:cubicBezTo>
                      <a:cubicBezTo>
                        <a:pt x="1493" y="2264"/>
                        <a:pt x="1805" y="2206"/>
                        <a:pt x="2154" y="2076"/>
                      </a:cubicBezTo>
                      <a:cubicBezTo>
                        <a:pt x="2406" y="1961"/>
                        <a:pt x="2315" y="357"/>
                        <a:pt x="2177" y="174"/>
                      </a:cubicBezTo>
                      <a:cubicBezTo>
                        <a:pt x="2092" y="73"/>
                        <a:pt x="1813" y="1"/>
                        <a:pt x="148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679;p26"/>
                <p:cNvSpPr>
                  <a:spLocks/>
                </p:cNvSpPr>
                <p:nvPr/>
              </p:nvSpPr>
              <p:spPr bwMode="auto">
                <a:xfrm>
                  <a:off x="2399528" y="684579"/>
                  <a:ext cx="181354" cy="460531"/>
                </a:xfrm>
                <a:custGeom>
                  <a:avLst/>
                  <a:gdLst>
                    <a:gd name="T0" fmla="*/ 123275 w 6370"/>
                    <a:gd name="T1" fmla="*/ 28 h 16176"/>
                    <a:gd name="T2" fmla="*/ 21523 w 6370"/>
                    <a:gd name="T3" fmla="*/ 56114 h 16176"/>
                    <a:gd name="T4" fmla="*/ 7174 w 6370"/>
                    <a:gd name="T5" fmla="*/ 131133 h 16176"/>
                    <a:gd name="T6" fmla="*/ 0 w 6370"/>
                    <a:gd name="T7" fmla="*/ 281141 h 16176"/>
                    <a:gd name="T8" fmla="*/ 36527 w 6370"/>
                    <a:gd name="T9" fmla="*/ 420104 h 16176"/>
                    <a:gd name="T10" fmla="*/ 177425 w 6370"/>
                    <a:gd name="T11" fmla="*/ 460531 h 16176"/>
                    <a:gd name="T12" fmla="*/ 177425 w 6370"/>
                    <a:gd name="T13" fmla="*/ 448147 h 16176"/>
                    <a:gd name="T14" fmla="*/ 181354 w 6370"/>
                    <a:gd name="T15" fmla="*/ 427904 h 16176"/>
                    <a:gd name="T16" fmla="*/ 57396 w 6370"/>
                    <a:gd name="T17" fmla="*/ 396616 h 16176"/>
                    <a:gd name="T18" fmla="*/ 58050 w 6370"/>
                    <a:gd name="T19" fmla="*/ 395961 h 16176"/>
                    <a:gd name="T20" fmla="*/ 33281 w 6370"/>
                    <a:gd name="T21" fmla="*/ 296145 h 16176"/>
                    <a:gd name="T22" fmla="*/ 35217 w 6370"/>
                    <a:gd name="T23" fmla="*/ 166350 h 16176"/>
                    <a:gd name="T24" fmla="*/ 50221 w 6370"/>
                    <a:gd name="T25" fmla="*/ 68499 h 16176"/>
                    <a:gd name="T26" fmla="*/ 115901 w 6370"/>
                    <a:gd name="T27" fmla="*/ 32854 h 16176"/>
                    <a:gd name="T28" fmla="*/ 123930 w 6370"/>
                    <a:gd name="T29" fmla="*/ 33281 h 16176"/>
                    <a:gd name="T30" fmla="*/ 123275 w 6370"/>
                    <a:gd name="T31" fmla="*/ 11103 h 16176"/>
                    <a:gd name="T32" fmla="*/ 123275 w 6370"/>
                    <a:gd name="T33" fmla="*/ 6548 h 16176"/>
                    <a:gd name="T34" fmla="*/ 123275 w 6370"/>
                    <a:gd name="T35" fmla="*/ 4584 h 16176"/>
                    <a:gd name="T36" fmla="*/ 123275 w 6370"/>
                    <a:gd name="T37" fmla="*/ 3274 h 16176"/>
                    <a:gd name="T38" fmla="*/ 123275 w 6370"/>
                    <a:gd name="T39" fmla="*/ 28 h 16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70" h="16176" extrusionOk="0">
                      <a:moveTo>
                        <a:pt x="4330" y="1"/>
                      </a:moveTo>
                      <a:cubicBezTo>
                        <a:pt x="3070" y="161"/>
                        <a:pt x="1283" y="482"/>
                        <a:pt x="756" y="1971"/>
                      </a:cubicBezTo>
                      <a:cubicBezTo>
                        <a:pt x="481" y="2819"/>
                        <a:pt x="321" y="3712"/>
                        <a:pt x="252" y="4606"/>
                      </a:cubicBezTo>
                      <a:cubicBezTo>
                        <a:pt x="69" y="6370"/>
                        <a:pt x="0" y="8111"/>
                        <a:pt x="0" y="9875"/>
                      </a:cubicBezTo>
                      <a:cubicBezTo>
                        <a:pt x="0" y="11548"/>
                        <a:pt x="92" y="13518"/>
                        <a:pt x="1283" y="14756"/>
                      </a:cubicBezTo>
                      <a:cubicBezTo>
                        <a:pt x="2039" y="15580"/>
                        <a:pt x="4583" y="16039"/>
                        <a:pt x="6232" y="16176"/>
                      </a:cubicBezTo>
                      <a:lnTo>
                        <a:pt x="6232" y="15741"/>
                      </a:lnTo>
                      <a:cubicBezTo>
                        <a:pt x="6232" y="15489"/>
                        <a:pt x="6278" y="15260"/>
                        <a:pt x="6370" y="15030"/>
                      </a:cubicBezTo>
                      <a:cubicBezTo>
                        <a:pt x="4720" y="14893"/>
                        <a:pt x="2475" y="14412"/>
                        <a:pt x="2016" y="13931"/>
                      </a:cubicBezTo>
                      <a:lnTo>
                        <a:pt x="2039" y="13908"/>
                      </a:lnTo>
                      <a:cubicBezTo>
                        <a:pt x="1237" y="13083"/>
                        <a:pt x="1192" y="11548"/>
                        <a:pt x="1169" y="10402"/>
                      </a:cubicBezTo>
                      <a:cubicBezTo>
                        <a:pt x="1100" y="8867"/>
                        <a:pt x="1123" y="7355"/>
                        <a:pt x="1237" y="5843"/>
                      </a:cubicBezTo>
                      <a:cubicBezTo>
                        <a:pt x="1329" y="4720"/>
                        <a:pt x="1375" y="3460"/>
                        <a:pt x="1764" y="2406"/>
                      </a:cubicBezTo>
                      <a:cubicBezTo>
                        <a:pt x="2035" y="1657"/>
                        <a:pt x="3119" y="1154"/>
                        <a:pt x="4071" y="1154"/>
                      </a:cubicBezTo>
                      <a:cubicBezTo>
                        <a:pt x="4167" y="1154"/>
                        <a:pt x="4261" y="1159"/>
                        <a:pt x="4353" y="1169"/>
                      </a:cubicBezTo>
                      <a:cubicBezTo>
                        <a:pt x="4330" y="917"/>
                        <a:pt x="4330" y="665"/>
                        <a:pt x="4330" y="390"/>
                      </a:cubicBezTo>
                      <a:lnTo>
                        <a:pt x="4330" y="230"/>
                      </a:lnTo>
                      <a:cubicBezTo>
                        <a:pt x="4330" y="207"/>
                        <a:pt x="4330" y="184"/>
                        <a:pt x="4330" y="161"/>
                      </a:cubicBezTo>
                      <a:lnTo>
                        <a:pt x="4330" y="115"/>
                      </a:lnTo>
                      <a:lnTo>
                        <a:pt x="43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680;p26"/>
                <p:cNvSpPr>
                  <a:spLocks/>
                </p:cNvSpPr>
                <p:nvPr/>
              </p:nvSpPr>
              <p:spPr bwMode="auto">
                <a:xfrm>
                  <a:off x="2755668" y="686544"/>
                  <a:ext cx="182037" cy="461186"/>
                </a:xfrm>
                <a:custGeom>
                  <a:avLst/>
                  <a:gdLst>
                    <a:gd name="T0" fmla="*/ 58079 w 6394"/>
                    <a:gd name="T1" fmla="*/ 0 h 16199"/>
                    <a:gd name="T2" fmla="*/ 58734 w 6394"/>
                    <a:gd name="T3" fmla="*/ 5238 h 16199"/>
                    <a:gd name="T4" fmla="*/ 58734 w 6394"/>
                    <a:gd name="T5" fmla="*/ 6520 h 16199"/>
                    <a:gd name="T6" fmla="*/ 58734 w 6394"/>
                    <a:gd name="T7" fmla="*/ 11758 h 16199"/>
                    <a:gd name="T8" fmla="*/ 58079 w 6394"/>
                    <a:gd name="T9" fmla="*/ 33936 h 16199"/>
                    <a:gd name="T10" fmla="*/ 67474 w 6394"/>
                    <a:gd name="T11" fmla="*/ 33310 h 16199"/>
                    <a:gd name="T12" fmla="*/ 131787 w 6394"/>
                    <a:gd name="T13" fmla="*/ 68499 h 16199"/>
                    <a:gd name="T14" fmla="*/ 146791 w 6394"/>
                    <a:gd name="T15" fmla="*/ 166350 h 16199"/>
                    <a:gd name="T16" fmla="*/ 149410 w 6394"/>
                    <a:gd name="T17" fmla="*/ 296145 h 16199"/>
                    <a:gd name="T18" fmla="*/ 123958 w 6394"/>
                    <a:gd name="T19" fmla="*/ 395961 h 16199"/>
                    <a:gd name="T20" fmla="*/ 123958 w 6394"/>
                    <a:gd name="T21" fmla="*/ 396588 h 16199"/>
                    <a:gd name="T22" fmla="*/ 28 w 6394"/>
                    <a:gd name="T23" fmla="*/ 428559 h 16199"/>
                    <a:gd name="T24" fmla="*/ 3929 w 6394"/>
                    <a:gd name="T25" fmla="*/ 448118 h 16199"/>
                    <a:gd name="T26" fmla="*/ 3929 w 6394"/>
                    <a:gd name="T27" fmla="*/ 461186 h 16199"/>
                    <a:gd name="T28" fmla="*/ 144827 w 6394"/>
                    <a:gd name="T29" fmla="*/ 420075 h 16199"/>
                    <a:gd name="T30" fmla="*/ 181354 w 6394"/>
                    <a:gd name="T31" fmla="*/ 281796 h 16199"/>
                    <a:gd name="T32" fmla="*/ 174179 w 6394"/>
                    <a:gd name="T33" fmla="*/ 131759 h 16199"/>
                    <a:gd name="T34" fmla="*/ 160485 w 6394"/>
                    <a:gd name="T35" fmla="*/ 56114 h 16199"/>
                    <a:gd name="T36" fmla="*/ 58079 w 6394"/>
                    <a:gd name="T37" fmla="*/ 0 h 161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394" h="16199" extrusionOk="0">
                      <a:moveTo>
                        <a:pt x="2040" y="0"/>
                      </a:moveTo>
                      <a:cubicBezTo>
                        <a:pt x="2040" y="69"/>
                        <a:pt x="2040" y="138"/>
                        <a:pt x="2063" y="184"/>
                      </a:cubicBezTo>
                      <a:cubicBezTo>
                        <a:pt x="2063" y="207"/>
                        <a:pt x="2063" y="207"/>
                        <a:pt x="2063" y="229"/>
                      </a:cubicBezTo>
                      <a:lnTo>
                        <a:pt x="2063" y="413"/>
                      </a:lnTo>
                      <a:cubicBezTo>
                        <a:pt x="2086" y="665"/>
                        <a:pt x="2063" y="917"/>
                        <a:pt x="2040" y="1192"/>
                      </a:cubicBezTo>
                      <a:cubicBezTo>
                        <a:pt x="2147" y="1177"/>
                        <a:pt x="2258" y="1170"/>
                        <a:pt x="2370" y="1170"/>
                      </a:cubicBezTo>
                      <a:cubicBezTo>
                        <a:pt x="3310" y="1170"/>
                        <a:pt x="4363" y="1669"/>
                        <a:pt x="4629" y="2406"/>
                      </a:cubicBezTo>
                      <a:cubicBezTo>
                        <a:pt x="5018" y="3460"/>
                        <a:pt x="5064" y="4720"/>
                        <a:pt x="5156" y="5843"/>
                      </a:cubicBezTo>
                      <a:cubicBezTo>
                        <a:pt x="5270" y="7355"/>
                        <a:pt x="5293" y="8890"/>
                        <a:pt x="5248" y="10402"/>
                      </a:cubicBezTo>
                      <a:cubicBezTo>
                        <a:pt x="5202" y="11548"/>
                        <a:pt x="5156" y="13083"/>
                        <a:pt x="4354" y="13908"/>
                      </a:cubicBezTo>
                      <a:lnTo>
                        <a:pt x="4354" y="13930"/>
                      </a:lnTo>
                      <a:cubicBezTo>
                        <a:pt x="3896" y="14434"/>
                        <a:pt x="1650" y="14893"/>
                        <a:pt x="1" y="15053"/>
                      </a:cubicBezTo>
                      <a:cubicBezTo>
                        <a:pt x="92" y="15259"/>
                        <a:pt x="138" y="15511"/>
                        <a:pt x="138" y="15740"/>
                      </a:cubicBezTo>
                      <a:cubicBezTo>
                        <a:pt x="161" y="15901"/>
                        <a:pt x="161" y="16038"/>
                        <a:pt x="138" y="16199"/>
                      </a:cubicBezTo>
                      <a:cubicBezTo>
                        <a:pt x="1788" y="16038"/>
                        <a:pt x="4331" y="15580"/>
                        <a:pt x="5087" y="14755"/>
                      </a:cubicBezTo>
                      <a:cubicBezTo>
                        <a:pt x="6279" y="13518"/>
                        <a:pt x="6370" y="11548"/>
                        <a:pt x="6370" y="9898"/>
                      </a:cubicBezTo>
                      <a:cubicBezTo>
                        <a:pt x="6393" y="8134"/>
                        <a:pt x="6301" y="6370"/>
                        <a:pt x="6118" y="4628"/>
                      </a:cubicBezTo>
                      <a:cubicBezTo>
                        <a:pt x="6049" y="3712"/>
                        <a:pt x="5889" y="2841"/>
                        <a:pt x="5637" y="1971"/>
                      </a:cubicBezTo>
                      <a:cubicBezTo>
                        <a:pt x="5087" y="504"/>
                        <a:pt x="3300" y="161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Google Shape;681;p26"/>
              <p:cNvSpPr>
                <a:spLocks/>
              </p:cNvSpPr>
              <p:nvPr/>
            </p:nvSpPr>
            <p:spPr bwMode="auto">
              <a:xfrm rot="1122035">
                <a:off x="7250084" y="42290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682;p26"/>
              <p:cNvSpPr>
                <a:spLocks/>
              </p:cNvSpPr>
              <p:nvPr/>
            </p:nvSpPr>
            <p:spPr bwMode="auto">
              <a:xfrm rot="621898" flipH="1">
                <a:off x="7427251" y="895386"/>
                <a:ext cx="266329" cy="172376"/>
              </a:xfrm>
              <a:custGeom>
                <a:avLst/>
                <a:gdLst>
                  <a:gd name="T0" fmla="*/ 6575 w 5387"/>
                  <a:gd name="T1" fmla="*/ 692 h 3487"/>
                  <a:gd name="T2" fmla="*/ 265291 w 5387"/>
                  <a:gd name="T3" fmla="*/ 168224 h 3487"/>
                  <a:gd name="T4" fmla="*/ 92847 w 5387"/>
                  <a:gd name="T5" fmla="*/ 11157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683;p26"/>
              <p:cNvSpPr>
                <a:spLocks/>
              </p:cNvSpPr>
              <p:nvPr/>
            </p:nvSpPr>
            <p:spPr bwMode="auto">
              <a:xfrm rot="20128802" flipH="1">
                <a:off x="8618273" y="528419"/>
                <a:ext cx="266325" cy="172391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38 h 3487"/>
                  <a:gd name="T4" fmla="*/ 92845 w 5387"/>
                  <a:gd name="T5" fmla="*/ 11158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684;p26"/>
              <p:cNvSpPr>
                <a:spLocks/>
              </p:cNvSpPr>
              <p:nvPr/>
            </p:nvSpPr>
            <p:spPr bwMode="auto">
              <a:xfrm rot="14295065" flipH="1">
                <a:off x="8085133" y="1354816"/>
                <a:ext cx="266305" cy="172403"/>
              </a:xfrm>
              <a:custGeom>
                <a:avLst/>
                <a:gdLst>
                  <a:gd name="T0" fmla="*/ 6575 w 5387"/>
                  <a:gd name="T1" fmla="*/ 692 h 3487"/>
                  <a:gd name="T2" fmla="*/ 265267 w 5387"/>
                  <a:gd name="T3" fmla="*/ 168250 h 3487"/>
                  <a:gd name="T4" fmla="*/ 92838 w 5387"/>
                  <a:gd name="T5" fmla="*/ 11159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685;p26"/>
            <p:cNvGrpSpPr>
              <a:grpSpLocks/>
            </p:cNvGrpSpPr>
            <p:nvPr/>
          </p:nvGrpSpPr>
          <p:grpSpPr bwMode="auto">
            <a:xfrm>
              <a:off x="342229" y="3696814"/>
              <a:ext cx="1266243" cy="1270538"/>
              <a:chOff x="7109429" y="197964"/>
              <a:chExt cx="1266243" cy="1270538"/>
            </a:xfrm>
          </p:grpSpPr>
          <p:sp>
            <p:nvSpPr>
              <p:cNvPr id="7" name="Google Shape;686;p26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Google Shape;687;p26"/>
              <p:cNvSpPr>
                <a:spLocks/>
              </p:cNvSpPr>
              <p:nvPr/>
            </p:nvSpPr>
            <p:spPr bwMode="auto">
              <a:xfrm rot="10604852" flipH="1">
                <a:off x="7563923" y="1288715"/>
                <a:ext cx="266331" cy="172370"/>
              </a:xfrm>
              <a:custGeom>
                <a:avLst/>
                <a:gdLst>
                  <a:gd name="T0" fmla="*/ 6575 w 5387"/>
                  <a:gd name="T1" fmla="*/ 692 h 3487"/>
                  <a:gd name="T2" fmla="*/ 265293 w 5387"/>
                  <a:gd name="T3" fmla="*/ 168218 h 3487"/>
                  <a:gd name="T4" fmla="*/ 92848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Google Shape;688;p26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oogle Shape;689;p26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1" name="Google Shape;690;p26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691;p26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692;p26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693;p26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694;p26"/>
                <p:cNvSpPr/>
                <p:nvPr/>
              </p:nvSpPr>
              <p:spPr>
                <a:xfrm>
                  <a:off x="1820933" y="2325576"/>
                  <a:ext cx="236539" cy="1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695;p26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0" name="Google Shape;696;p26"/>
          <p:cNvGrpSpPr>
            <a:grpSpLocks/>
          </p:cNvGrpSpPr>
          <p:nvPr/>
        </p:nvGrpSpPr>
        <p:grpSpPr bwMode="auto">
          <a:xfrm flipH="1">
            <a:off x="9556751" y="1017589"/>
            <a:ext cx="891116" cy="947737"/>
            <a:chOff x="857091" y="686477"/>
            <a:chExt cx="668350" cy="711484"/>
          </a:xfrm>
        </p:grpSpPr>
        <p:sp>
          <p:nvSpPr>
            <p:cNvPr id="31" name="Google Shape;697;p26"/>
            <p:cNvSpPr>
              <a:spLocks/>
            </p:cNvSpPr>
            <p:nvPr/>
          </p:nvSpPr>
          <p:spPr bwMode="auto">
            <a:xfrm rot="-2500393">
              <a:off x="882428" y="1141321"/>
              <a:ext cx="285866" cy="185016"/>
            </a:xfrm>
            <a:custGeom>
              <a:avLst/>
              <a:gdLst>
                <a:gd name="T0" fmla="*/ 7058 w 5387"/>
                <a:gd name="T1" fmla="*/ 743 h 3487"/>
                <a:gd name="T2" fmla="*/ 284752 w 5387"/>
                <a:gd name="T3" fmla="*/ 180559 h 3487"/>
                <a:gd name="T4" fmla="*/ 99658 w 5387"/>
                <a:gd name="T5" fmla="*/ 119754 h 3487"/>
                <a:gd name="T6" fmla="*/ 7058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Google Shape;698;p26"/>
            <p:cNvSpPr>
              <a:spLocks/>
            </p:cNvSpPr>
            <p:nvPr/>
          </p:nvSpPr>
          <p:spPr bwMode="auto">
            <a:xfrm rot="2753945">
              <a:off x="1216604" y="760972"/>
              <a:ext cx="285848" cy="185048"/>
            </a:xfrm>
            <a:custGeom>
              <a:avLst/>
              <a:gdLst>
                <a:gd name="T0" fmla="*/ 7057 w 5387"/>
                <a:gd name="T1" fmla="*/ 743 h 3487"/>
                <a:gd name="T2" fmla="*/ 284734 w 5387"/>
                <a:gd name="T3" fmla="*/ 180590 h 3487"/>
                <a:gd name="T4" fmla="*/ 99651 w 5387"/>
                <a:gd name="T5" fmla="*/ 119774 h 3487"/>
                <a:gd name="T6" fmla="*/ 7057 w 5387"/>
                <a:gd name="T7" fmla="*/ 743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33" name="Google Shape;699;p26"/>
            <p:cNvGrpSpPr>
              <a:grpSpLocks/>
            </p:cNvGrpSpPr>
            <p:nvPr/>
          </p:nvGrpSpPr>
          <p:grpSpPr bwMode="auto">
            <a:xfrm>
              <a:off x="966613" y="860271"/>
              <a:ext cx="227022" cy="200116"/>
              <a:chOff x="1603713" y="1935899"/>
              <a:chExt cx="227022" cy="200116"/>
            </a:xfrm>
          </p:grpSpPr>
          <p:sp>
            <p:nvSpPr>
              <p:cNvPr id="34" name="Google Shape;700;p26"/>
              <p:cNvSpPr>
                <a:spLocks/>
              </p:cNvSpPr>
              <p:nvPr/>
            </p:nvSpPr>
            <p:spPr bwMode="auto">
              <a:xfrm>
                <a:off x="1674805" y="1954604"/>
                <a:ext cx="155930" cy="181411"/>
              </a:xfrm>
              <a:custGeom>
                <a:avLst/>
                <a:gdLst>
                  <a:gd name="T0" fmla="*/ 92641 w 5477"/>
                  <a:gd name="T1" fmla="*/ 28 h 6372"/>
                  <a:gd name="T2" fmla="*/ 28 w 5477"/>
                  <a:gd name="T3" fmla="*/ 175489 h 6372"/>
                  <a:gd name="T4" fmla="*/ 36185 w 5477"/>
                  <a:gd name="T5" fmla="*/ 181411 h 6372"/>
                  <a:gd name="T6" fmla="*/ 97851 w 5477"/>
                  <a:gd name="T7" fmla="*/ 162450 h 6372"/>
                  <a:gd name="T8" fmla="*/ 92641 w 5477"/>
                  <a:gd name="T9" fmla="*/ 28 h 6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7" h="6372" extrusionOk="0">
                    <a:moveTo>
                      <a:pt x="3254" y="1"/>
                    </a:moveTo>
                    <a:lnTo>
                      <a:pt x="1" y="6164"/>
                    </a:lnTo>
                    <a:cubicBezTo>
                      <a:pt x="418" y="6303"/>
                      <a:pt x="846" y="6372"/>
                      <a:pt x="1271" y="6372"/>
                    </a:cubicBezTo>
                    <a:cubicBezTo>
                      <a:pt x="2036" y="6372"/>
                      <a:pt x="2789" y="6148"/>
                      <a:pt x="3437" y="5706"/>
                    </a:cubicBezTo>
                    <a:cubicBezTo>
                      <a:pt x="5133" y="4560"/>
                      <a:pt x="5477" y="1467"/>
                      <a:pt x="325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Google Shape;701;p26"/>
              <p:cNvSpPr>
                <a:spLocks/>
              </p:cNvSpPr>
              <p:nvPr/>
            </p:nvSpPr>
            <p:spPr bwMode="auto">
              <a:xfrm>
                <a:off x="1646761" y="1940910"/>
                <a:ext cx="120713" cy="189212"/>
              </a:xfrm>
              <a:custGeom>
                <a:avLst/>
                <a:gdLst>
                  <a:gd name="T0" fmla="*/ 91987 w 4240"/>
                  <a:gd name="T1" fmla="*/ 28 h 6646"/>
                  <a:gd name="T2" fmla="*/ 28 w 4240"/>
                  <a:gd name="T3" fmla="*/ 174835 h 6646"/>
                  <a:gd name="T4" fmla="*/ 28071 w 4240"/>
                  <a:gd name="T5" fmla="*/ 189184 h 6646"/>
                  <a:gd name="T6" fmla="*/ 120685 w 4240"/>
                  <a:gd name="T7" fmla="*/ 13723 h 6646"/>
                  <a:gd name="T8" fmla="*/ 108955 w 4240"/>
                  <a:gd name="T9" fmla="*/ 7203 h 6646"/>
                  <a:gd name="T10" fmla="*/ 91987 w 4240"/>
                  <a:gd name="T11" fmla="*/ 28 h 66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40" h="6646" extrusionOk="0">
                    <a:moveTo>
                      <a:pt x="3231" y="1"/>
                    </a:moveTo>
                    <a:lnTo>
                      <a:pt x="1" y="6141"/>
                    </a:lnTo>
                    <a:cubicBezTo>
                      <a:pt x="298" y="6347"/>
                      <a:pt x="642" y="6531"/>
                      <a:pt x="986" y="6645"/>
                    </a:cubicBezTo>
                    <a:lnTo>
                      <a:pt x="4239" y="482"/>
                    </a:lnTo>
                    <a:cubicBezTo>
                      <a:pt x="4102" y="390"/>
                      <a:pt x="3964" y="322"/>
                      <a:pt x="3827" y="253"/>
                    </a:cubicBezTo>
                    <a:cubicBezTo>
                      <a:pt x="3621" y="138"/>
                      <a:pt x="3437" y="70"/>
                      <a:pt x="323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Google Shape;702;p26"/>
              <p:cNvSpPr>
                <a:spLocks/>
              </p:cNvSpPr>
              <p:nvPr/>
            </p:nvSpPr>
            <p:spPr bwMode="auto">
              <a:xfrm>
                <a:off x="1603713" y="1935899"/>
                <a:ext cx="135062" cy="179873"/>
              </a:xfrm>
              <a:custGeom>
                <a:avLst/>
                <a:gdLst>
                  <a:gd name="T0" fmla="*/ 103660 w 4744"/>
                  <a:gd name="T1" fmla="*/ 0 h 6318"/>
                  <a:gd name="T2" fmla="*/ 3274 w 4744"/>
                  <a:gd name="T3" fmla="*/ 92442 h 6318"/>
                  <a:gd name="T4" fmla="*/ 43075 w 4744"/>
                  <a:gd name="T5" fmla="*/ 179845 h 6318"/>
                  <a:gd name="T6" fmla="*/ 135034 w 4744"/>
                  <a:gd name="T7" fmla="*/ 5039 h 6318"/>
                  <a:gd name="T8" fmla="*/ 103660 w 4744"/>
                  <a:gd name="T9" fmla="*/ 0 h 6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44" h="6318" extrusionOk="0">
                    <a:moveTo>
                      <a:pt x="3641" y="0"/>
                    </a:moveTo>
                    <a:cubicBezTo>
                      <a:pt x="1858" y="0"/>
                      <a:pt x="267" y="1363"/>
                      <a:pt x="115" y="3247"/>
                    </a:cubicBezTo>
                    <a:cubicBezTo>
                      <a:pt x="0" y="4438"/>
                      <a:pt x="550" y="5607"/>
                      <a:pt x="1513" y="6317"/>
                    </a:cubicBezTo>
                    <a:lnTo>
                      <a:pt x="4743" y="177"/>
                    </a:lnTo>
                    <a:cubicBezTo>
                      <a:pt x="4375" y="57"/>
                      <a:pt x="4004" y="0"/>
                      <a:pt x="364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68" name="Google Shape;668;p26"/>
          <p:cNvSpPr txBox="1">
            <a:spLocks noGrp="1"/>
          </p:cNvSpPr>
          <p:nvPr>
            <p:ph type="title"/>
          </p:nvPr>
        </p:nvSpPr>
        <p:spPr>
          <a:xfrm flipH="1">
            <a:off x="1938033" y="2078017"/>
            <a:ext cx="339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26"/>
          <p:cNvSpPr txBox="1">
            <a:spLocks noGrp="1"/>
          </p:cNvSpPr>
          <p:nvPr>
            <p:ph type="subTitle" idx="1"/>
          </p:nvPr>
        </p:nvSpPr>
        <p:spPr>
          <a:xfrm flipH="1">
            <a:off x="1938033" y="2910684"/>
            <a:ext cx="3392400" cy="185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216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06;p27"/>
          <p:cNvGrpSpPr>
            <a:grpSpLocks/>
          </p:cNvGrpSpPr>
          <p:nvPr/>
        </p:nvGrpSpPr>
        <p:grpSpPr bwMode="auto">
          <a:xfrm>
            <a:off x="450851" y="495300"/>
            <a:ext cx="11290300" cy="5867400"/>
            <a:chOff x="119418" y="491845"/>
            <a:chExt cx="8467084" cy="4400958"/>
          </a:xfrm>
        </p:grpSpPr>
        <p:sp>
          <p:nvSpPr>
            <p:cNvPr id="5" name="Google Shape;707;p27"/>
            <p:cNvSpPr>
              <a:spLocks/>
            </p:cNvSpPr>
            <p:nvPr/>
          </p:nvSpPr>
          <p:spPr bwMode="auto">
            <a:xfrm rot="659822">
              <a:off x="8184146" y="525334"/>
              <a:ext cx="378598" cy="285541"/>
            </a:xfrm>
            <a:custGeom>
              <a:avLst/>
              <a:gdLst>
                <a:gd name="T0" fmla="*/ 284234 w 39411"/>
                <a:gd name="T1" fmla="*/ 10 h 29724"/>
                <a:gd name="T2" fmla="*/ 197892 w 39411"/>
                <a:gd name="T3" fmla="*/ 56639 h 29724"/>
                <a:gd name="T4" fmla="*/ 122482 w 39411"/>
                <a:gd name="T5" fmla="*/ 11143 h 29724"/>
                <a:gd name="T6" fmla="*/ 41625 w 39411"/>
                <a:gd name="T7" fmla="*/ 149956 h 29724"/>
                <a:gd name="T8" fmla="*/ 197671 w 39411"/>
                <a:gd name="T9" fmla="*/ 285541 h 29724"/>
                <a:gd name="T10" fmla="*/ 371326 w 39411"/>
                <a:gd name="T11" fmla="*/ 72922 h 29724"/>
                <a:gd name="T12" fmla="*/ 284234 w 39411"/>
                <a:gd name="T13" fmla="*/ 10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oogle Shape;708;p27"/>
            <p:cNvGrpSpPr>
              <a:grpSpLocks/>
            </p:cNvGrpSpPr>
            <p:nvPr/>
          </p:nvGrpSpPr>
          <p:grpSpPr bwMode="auto">
            <a:xfrm rot="2552886">
              <a:off x="7854961" y="821529"/>
              <a:ext cx="631326" cy="284341"/>
              <a:chOff x="3929266" y="1226038"/>
              <a:chExt cx="631334" cy="284344"/>
            </a:xfrm>
          </p:grpSpPr>
          <p:sp>
            <p:nvSpPr>
              <p:cNvPr id="35" name="Google Shape;709;p27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Google Shape;710;p27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711;p27"/>
            <p:cNvGrpSpPr>
              <a:grpSpLocks/>
            </p:cNvGrpSpPr>
            <p:nvPr/>
          </p:nvGrpSpPr>
          <p:grpSpPr bwMode="auto">
            <a:xfrm>
              <a:off x="119418" y="3221570"/>
              <a:ext cx="1667763" cy="1671234"/>
              <a:chOff x="119418" y="3221570"/>
              <a:chExt cx="1667763" cy="1671234"/>
            </a:xfrm>
          </p:grpSpPr>
          <p:grpSp>
            <p:nvGrpSpPr>
              <p:cNvPr id="8" name="Google Shape;712;p27"/>
              <p:cNvGrpSpPr>
                <a:grpSpLocks/>
              </p:cNvGrpSpPr>
              <p:nvPr/>
            </p:nvGrpSpPr>
            <p:grpSpPr bwMode="auto">
              <a:xfrm>
                <a:off x="487592" y="3704885"/>
                <a:ext cx="908163" cy="803080"/>
                <a:chOff x="2340166" y="2044486"/>
                <a:chExt cx="742327" cy="656433"/>
              </a:xfrm>
            </p:grpSpPr>
            <p:sp>
              <p:nvSpPr>
                <p:cNvPr id="15" name="Google Shape;713;p27"/>
                <p:cNvSpPr>
                  <a:spLocks/>
                </p:cNvSpPr>
                <p:nvPr/>
              </p:nvSpPr>
              <p:spPr bwMode="auto">
                <a:xfrm>
                  <a:off x="2340166" y="2044486"/>
                  <a:ext cx="742327" cy="656433"/>
                </a:xfrm>
                <a:custGeom>
                  <a:avLst/>
                  <a:gdLst>
                    <a:gd name="T0" fmla="*/ 208514 w 26074"/>
                    <a:gd name="T1" fmla="*/ 28 h 23057"/>
                    <a:gd name="T2" fmla="*/ 101752 w 26074"/>
                    <a:gd name="T3" fmla="*/ 47773 h 23057"/>
                    <a:gd name="T4" fmla="*/ 131133 w 26074"/>
                    <a:gd name="T5" fmla="*/ 263689 h 23057"/>
                    <a:gd name="T6" fmla="*/ 443563 w 26074"/>
                    <a:gd name="T7" fmla="*/ 595052 h 23057"/>
                    <a:gd name="T8" fmla="*/ 563934 w 26074"/>
                    <a:gd name="T9" fmla="*/ 656433 h 23057"/>
                    <a:gd name="T10" fmla="*/ 677074 w 26074"/>
                    <a:gd name="T11" fmla="*/ 598952 h 23057"/>
                    <a:gd name="T12" fmla="*/ 650995 w 26074"/>
                    <a:gd name="T13" fmla="*/ 408488 h 23057"/>
                    <a:gd name="T14" fmla="*/ 331362 w 26074"/>
                    <a:gd name="T15" fmla="*/ 73880 h 23057"/>
                    <a:gd name="T16" fmla="*/ 208514 w 26074"/>
                    <a:gd name="T17" fmla="*/ 28 h 230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074" h="23057" extrusionOk="0">
                      <a:moveTo>
                        <a:pt x="7324" y="1"/>
                      </a:moveTo>
                      <a:cubicBezTo>
                        <a:pt x="6259" y="1"/>
                        <a:pt x="5016" y="448"/>
                        <a:pt x="3574" y="1678"/>
                      </a:cubicBezTo>
                      <a:cubicBezTo>
                        <a:pt x="3574" y="1678"/>
                        <a:pt x="0" y="4771"/>
                        <a:pt x="4606" y="9262"/>
                      </a:cubicBezTo>
                      <a:cubicBezTo>
                        <a:pt x="4606" y="9262"/>
                        <a:pt x="12808" y="18129"/>
                        <a:pt x="15580" y="20901"/>
                      </a:cubicBezTo>
                      <a:cubicBezTo>
                        <a:pt x="16449" y="21756"/>
                        <a:pt x="17935" y="23057"/>
                        <a:pt x="19808" y="23057"/>
                      </a:cubicBezTo>
                      <a:cubicBezTo>
                        <a:pt x="20997" y="23057"/>
                        <a:pt x="22341" y="22533"/>
                        <a:pt x="23782" y="21038"/>
                      </a:cubicBezTo>
                      <a:cubicBezTo>
                        <a:pt x="23782" y="21038"/>
                        <a:pt x="26073" y="17968"/>
                        <a:pt x="22866" y="14348"/>
                      </a:cubicBezTo>
                      <a:cubicBezTo>
                        <a:pt x="20254" y="11370"/>
                        <a:pt x="14343" y="5481"/>
                        <a:pt x="11639" y="2595"/>
                      </a:cubicBezTo>
                      <a:cubicBezTo>
                        <a:pt x="10765" y="1660"/>
                        <a:pt x="9374" y="1"/>
                        <a:pt x="7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714;p27"/>
                <p:cNvSpPr/>
                <p:nvPr/>
              </p:nvSpPr>
              <p:spPr>
                <a:xfrm>
                  <a:off x="2591964" y="2247550"/>
                  <a:ext cx="273775" cy="261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4" h="9176" extrusionOk="0">
                      <a:moveTo>
                        <a:pt x="4714" y="1"/>
                      </a:moveTo>
                      <a:cubicBezTo>
                        <a:pt x="4676" y="1"/>
                        <a:pt x="4640" y="4"/>
                        <a:pt x="4605" y="11"/>
                      </a:cubicBezTo>
                      <a:cubicBezTo>
                        <a:pt x="2566" y="423"/>
                        <a:pt x="0" y="3081"/>
                        <a:pt x="138" y="3998"/>
                      </a:cubicBezTo>
                      <a:cubicBezTo>
                        <a:pt x="344" y="5510"/>
                        <a:pt x="3987" y="9176"/>
                        <a:pt x="4674" y="9176"/>
                      </a:cubicBezTo>
                      <a:cubicBezTo>
                        <a:pt x="7813" y="9176"/>
                        <a:pt x="9531" y="5670"/>
                        <a:pt x="9577" y="5029"/>
                      </a:cubicBezTo>
                      <a:cubicBezTo>
                        <a:pt x="9644" y="4315"/>
                        <a:pt x="6088" y="1"/>
                        <a:pt x="47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715;p27"/>
                <p:cNvSpPr/>
                <p:nvPr/>
              </p:nvSpPr>
              <p:spPr>
                <a:xfrm>
                  <a:off x="2523195" y="218039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6" y="1420"/>
                        <a:pt x="1094" y="1420"/>
                      </a:cubicBezTo>
                      <a:cubicBezTo>
                        <a:pt x="1988" y="1420"/>
                        <a:pt x="2048" y="113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716;p27"/>
                <p:cNvSpPr/>
                <p:nvPr/>
              </p:nvSpPr>
              <p:spPr>
                <a:xfrm>
                  <a:off x="2567311" y="2223217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8" y="1421"/>
                        <a:pt x="1070" y="1420"/>
                      </a:cubicBezTo>
                      <a:cubicBezTo>
                        <a:pt x="1941" y="1397"/>
                        <a:pt x="2010" y="137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717;p27"/>
                <p:cNvSpPr/>
                <p:nvPr/>
              </p:nvSpPr>
              <p:spPr>
                <a:xfrm>
                  <a:off x="2536170" y="208014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422" extrusionOk="0">
                      <a:moveTo>
                        <a:pt x="967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6" y="1421"/>
                        <a:pt x="1068" y="1421"/>
                        <a:pt x="1091" y="1419"/>
                      </a:cubicBezTo>
                      <a:cubicBezTo>
                        <a:pt x="1962" y="1396"/>
                        <a:pt x="2031" y="136"/>
                        <a:pt x="1160" y="22"/>
                      </a:cubicBezTo>
                      <a:cubicBezTo>
                        <a:pt x="1092" y="7"/>
                        <a:pt x="1027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718;p27"/>
                <p:cNvSpPr/>
                <p:nvPr/>
              </p:nvSpPr>
              <p:spPr>
                <a:xfrm>
                  <a:off x="2431072" y="2168712"/>
                  <a:ext cx="5838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1422" extrusionOk="0">
                      <a:moveTo>
                        <a:pt x="968" y="0"/>
                      </a:moveTo>
                      <a:cubicBezTo>
                        <a:pt x="89" y="0"/>
                        <a:pt x="0" y="1421"/>
                        <a:pt x="1003" y="1421"/>
                      </a:cubicBezTo>
                      <a:cubicBezTo>
                        <a:pt x="1025" y="1421"/>
                        <a:pt x="1047" y="1421"/>
                        <a:pt x="1070" y="1419"/>
                      </a:cubicBezTo>
                      <a:cubicBezTo>
                        <a:pt x="1986" y="1419"/>
                        <a:pt x="2055" y="90"/>
                        <a:pt x="1161" y="22"/>
                      </a:cubicBezTo>
                      <a:cubicBezTo>
                        <a:pt x="1093" y="7"/>
                        <a:pt x="1029" y="0"/>
                        <a:pt x="9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719;p27"/>
                <p:cNvSpPr/>
                <p:nvPr/>
              </p:nvSpPr>
              <p:spPr>
                <a:xfrm>
                  <a:off x="2632186" y="2184285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" h="1422" extrusionOk="0">
                      <a:moveTo>
                        <a:pt x="966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5" y="1421"/>
                        <a:pt x="1068" y="1420"/>
                        <a:pt x="1091" y="1419"/>
                      </a:cubicBezTo>
                      <a:cubicBezTo>
                        <a:pt x="1099" y="1419"/>
                        <a:pt x="1106" y="1419"/>
                        <a:pt x="1114" y="1419"/>
                      </a:cubicBezTo>
                      <a:cubicBezTo>
                        <a:pt x="1986" y="1419"/>
                        <a:pt x="2046" y="90"/>
                        <a:pt x="1160" y="22"/>
                      </a:cubicBezTo>
                      <a:cubicBezTo>
                        <a:pt x="1092" y="7"/>
                        <a:pt x="1027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720;p27"/>
                <p:cNvSpPr/>
                <p:nvPr/>
              </p:nvSpPr>
              <p:spPr>
                <a:xfrm>
                  <a:off x="2519303" y="2272856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422" extrusionOk="0">
                      <a:moveTo>
                        <a:pt x="967" y="0"/>
                      </a:moveTo>
                      <a:cubicBezTo>
                        <a:pt x="88" y="0"/>
                        <a:pt x="1" y="1421"/>
                        <a:pt x="1024" y="1421"/>
                      </a:cubicBezTo>
                      <a:cubicBezTo>
                        <a:pt x="1046" y="1421"/>
                        <a:pt x="1068" y="1421"/>
                        <a:pt x="1092" y="1419"/>
                      </a:cubicBezTo>
                      <a:cubicBezTo>
                        <a:pt x="1962" y="1396"/>
                        <a:pt x="2031" y="113"/>
                        <a:pt x="1160" y="22"/>
                      </a:cubicBezTo>
                      <a:cubicBezTo>
                        <a:pt x="1092" y="7"/>
                        <a:pt x="1028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721;p27"/>
                <p:cNvSpPr/>
                <p:nvPr/>
              </p:nvSpPr>
              <p:spPr>
                <a:xfrm>
                  <a:off x="2481675" y="2121021"/>
                  <a:ext cx="57091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0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941" y="1397"/>
                        <a:pt x="2009" y="137"/>
                        <a:pt x="1162" y="22"/>
                      </a:cubicBezTo>
                      <a:cubicBezTo>
                        <a:pt x="1093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722;p27"/>
                <p:cNvSpPr/>
                <p:nvPr/>
              </p:nvSpPr>
              <p:spPr>
                <a:xfrm>
                  <a:off x="2577691" y="2134647"/>
                  <a:ext cx="59686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422" extrusionOk="0">
                      <a:moveTo>
                        <a:pt x="970" y="1"/>
                      </a:moveTo>
                      <a:cubicBezTo>
                        <a:pt x="107" y="1"/>
                        <a:pt x="1" y="1422"/>
                        <a:pt x="1023" y="1422"/>
                      </a:cubicBezTo>
                      <a:cubicBezTo>
                        <a:pt x="1045" y="1422"/>
                        <a:pt x="1068" y="1421"/>
                        <a:pt x="1091" y="1420"/>
                      </a:cubicBezTo>
                      <a:cubicBezTo>
                        <a:pt x="1099" y="1420"/>
                        <a:pt x="1106" y="1420"/>
                        <a:pt x="1114" y="1420"/>
                      </a:cubicBezTo>
                      <a:cubicBezTo>
                        <a:pt x="2008" y="1420"/>
                        <a:pt x="2068" y="113"/>
                        <a:pt x="1160" y="22"/>
                      </a:cubicBezTo>
                      <a:cubicBezTo>
                        <a:pt x="1093" y="8"/>
                        <a:pt x="1029" y="1"/>
                        <a:pt x="9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723;p27"/>
                <p:cNvSpPr/>
                <p:nvPr/>
              </p:nvSpPr>
              <p:spPr>
                <a:xfrm>
                  <a:off x="2472593" y="2223217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5" y="1420"/>
                        <a:pt x="1093" y="1420"/>
                      </a:cubicBezTo>
                      <a:cubicBezTo>
                        <a:pt x="1988" y="1420"/>
                        <a:pt x="2048" y="90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724;p27"/>
                <p:cNvSpPr/>
                <p:nvPr/>
              </p:nvSpPr>
              <p:spPr>
                <a:xfrm>
                  <a:off x="2867037" y="2525914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4" y="0"/>
                      </a:moveTo>
                      <a:cubicBezTo>
                        <a:pt x="42" y="0"/>
                        <a:pt x="1" y="1417"/>
                        <a:pt x="970" y="1417"/>
                      </a:cubicBezTo>
                      <a:cubicBezTo>
                        <a:pt x="1018" y="1417"/>
                        <a:pt x="1069" y="1413"/>
                        <a:pt x="1121" y="1406"/>
                      </a:cubicBezTo>
                      <a:cubicBezTo>
                        <a:pt x="1969" y="1314"/>
                        <a:pt x="1923" y="77"/>
                        <a:pt x="1076" y="8"/>
                      </a:cubicBezTo>
                      <a:cubicBezTo>
                        <a:pt x="1034" y="3"/>
                        <a:pt x="993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725;p27"/>
                <p:cNvSpPr/>
                <p:nvPr/>
              </p:nvSpPr>
              <p:spPr>
                <a:xfrm>
                  <a:off x="2913747" y="2564846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17" extrusionOk="0">
                      <a:moveTo>
                        <a:pt x="930" y="0"/>
                      </a:moveTo>
                      <a:cubicBezTo>
                        <a:pt x="30" y="0"/>
                        <a:pt x="0" y="1416"/>
                        <a:pt x="964" y="1416"/>
                      </a:cubicBezTo>
                      <a:cubicBezTo>
                        <a:pt x="1006" y="1416"/>
                        <a:pt x="1048" y="1414"/>
                        <a:pt x="1093" y="1408"/>
                      </a:cubicBezTo>
                      <a:cubicBezTo>
                        <a:pt x="1987" y="1317"/>
                        <a:pt x="1941" y="34"/>
                        <a:pt x="1070" y="11"/>
                      </a:cubicBezTo>
                      <a:cubicBezTo>
                        <a:pt x="1021" y="4"/>
                        <a:pt x="975" y="0"/>
                        <a:pt x="9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726;p27"/>
                <p:cNvSpPr/>
                <p:nvPr/>
              </p:nvSpPr>
              <p:spPr>
                <a:xfrm>
                  <a:off x="2872227" y="2424691"/>
                  <a:ext cx="5449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417" extrusionOk="0">
                      <a:moveTo>
                        <a:pt x="955" y="0"/>
                      </a:moveTo>
                      <a:cubicBezTo>
                        <a:pt x="42" y="0"/>
                        <a:pt x="0" y="1416"/>
                        <a:pt x="951" y="1416"/>
                      </a:cubicBezTo>
                      <a:cubicBezTo>
                        <a:pt x="998" y="1416"/>
                        <a:pt x="1047" y="1413"/>
                        <a:pt x="1099" y="1406"/>
                      </a:cubicBezTo>
                      <a:cubicBezTo>
                        <a:pt x="1947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727;p27"/>
                <p:cNvSpPr/>
                <p:nvPr/>
              </p:nvSpPr>
              <p:spPr>
                <a:xfrm>
                  <a:off x="2773616" y="2520074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20" extrusionOk="0">
                      <a:moveTo>
                        <a:pt x="932" y="0"/>
                      </a:moveTo>
                      <a:cubicBezTo>
                        <a:pt x="36" y="0"/>
                        <a:pt x="0" y="1419"/>
                        <a:pt x="947" y="1419"/>
                      </a:cubicBezTo>
                      <a:cubicBezTo>
                        <a:pt x="993" y="1419"/>
                        <a:pt x="1042" y="1416"/>
                        <a:pt x="1093" y="1409"/>
                      </a:cubicBezTo>
                      <a:cubicBezTo>
                        <a:pt x="1987" y="1340"/>
                        <a:pt x="1941" y="34"/>
                        <a:pt x="1070" y="11"/>
                      </a:cubicBezTo>
                      <a:cubicBezTo>
                        <a:pt x="1022" y="4"/>
                        <a:pt x="976" y="0"/>
                        <a:pt x="9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728;p27"/>
                <p:cNvSpPr/>
                <p:nvPr/>
              </p:nvSpPr>
              <p:spPr>
                <a:xfrm>
                  <a:off x="2976028" y="2521047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" h="1418" extrusionOk="0">
                      <a:moveTo>
                        <a:pt x="935" y="1"/>
                      </a:moveTo>
                      <a:cubicBezTo>
                        <a:pt x="24" y="1"/>
                        <a:pt x="1" y="1417"/>
                        <a:pt x="953" y="1417"/>
                      </a:cubicBezTo>
                      <a:cubicBezTo>
                        <a:pt x="1000" y="1417"/>
                        <a:pt x="1050" y="1414"/>
                        <a:pt x="1102" y="1406"/>
                      </a:cubicBezTo>
                      <a:cubicBezTo>
                        <a:pt x="1972" y="1338"/>
                        <a:pt x="1949" y="32"/>
                        <a:pt x="1056" y="9"/>
                      </a:cubicBezTo>
                      <a:cubicBezTo>
                        <a:pt x="1014" y="3"/>
                        <a:pt x="973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729;p27"/>
                <p:cNvSpPr/>
                <p:nvPr/>
              </p:nvSpPr>
              <p:spPr>
                <a:xfrm>
                  <a:off x="2869632" y="2617404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1419" extrusionOk="0">
                      <a:moveTo>
                        <a:pt x="931" y="0"/>
                      </a:moveTo>
                      <a:cubicBezTo>
                        <a:pt x="35" y="0"/>
                        <a:pt x="0" y="1419"/>
                        <a:pt x="966" y="1419"/>
                      </a:cubicBezTo>
                      <a:cubicBezTo>
                        <a:pt x="1013" y="1419"/>
                        <a:pt x="1063" y="1415"/>
                        <a:pt x="1115" y="1408"/>
                      </a:cubicBezTo>
                      <a:cubicBezTo>
                        <a:pt x="1986" y="1340"/>
                        <a:pt x="1963" y="34"/>
                        <a:pt x="1069" y="11"/>
                      </a:cubicBezTo>
                      <a:cubicBezTo>
                        <a:pt x="1021" y="4"/>
                        <a:pt x="975" y="0"/>
                        <a:pt x="9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730;p27"/>
                <p:cNvSpPr/>
                <p:nvPr/>
              </p:nvSpPr>
              <p:spPr>
                <a:xfrm>
                  <a:off x="2820326" y="2469462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5" y="0"/>
                      </a:moveTo>
                      <a:cubicBezTo>
                        <a:pt x="42" y="0"/>
                        <a:pt x="1" y="1416"/>
                        <a:pt x="971" y="1416"/>
                      </a:cubicBezTo>
                      <a:cubicBezTo>
                        <a:pt x="1018" y="1416"/>
                        <a:pt x="1069" y="1413"/>
                        <a:pt x="1122" y="1406"/>
                      </a:cubicBezTo>
                      <a:cubicBezTo>
                        <a:pt x="1969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731;p27"/>
                <p:cNvSpPr/>
                <p:nvPr/>
              </p:nvSpPr>
              <p:spPr>
                <a:xfrm>
                  <a:off x="2926723" y="2476275"/>
                  <a:ext cx="4800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1415" extrusionOk="0">
                      <a:moveTo>
                        <a:pt x="689" y="0"/>
                      </a:moveTo>
                      <a:cubicBezTo>
                        <a:pt x="0" y="0"/>
                        <a:pt x="11" y="1414"/>
                        <a:pt x="703" y="1414"/>
                      </a:cubicBezTo>
                      <a:cubicBezTo>
                        <a:pt x="738" y="1414"/>
                        <a:pt x="774" y="1411"/>
                        <a:pt x="812" y="1404"/>
                      </a:cubicBezTo>
                      <a:cubicBezTo>
                        <a:pt x="1682" y="1335"/>
                        <a:pt x="1659" y="29"/>
                        <a:pt x="766" y="6"/>
                      </a:cubicBezTo>
                      <a:cubicBezTo>
                        <a:pt x="739" y="2"/>
                        <a:pt x="713" y="0"/>
                        <a:pt x="6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732;p27"/>
                <p:cNvSpPr/>
                <p:nvPr/>
              </p:nvSpPr>
              <p:spPr>
                <a:xfrm>
                  <a:off x="2826814" y="2572632"/>
                  <a:ext cx="4930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418" extrusionOk="0">
                      <a:moveTo>
                        <a:pt x="693" y="1"/>
                      </a:moveTo>
                      <a:cubicBezTo>
                        <a:pt x="0" y="1"/>
                        <a:pt x="34" y="1417"/>
                        <a:pt x="725" y="1417"/>
                      </a:cubicBezTo>
                      <a:cubicBezTo>
                        <a:pt x="759" y="1417"/>
                        <a:pt x="795" y="1414"/>
                        <a:pt x="832" y="1407"/>
                      </a:cubicBezTo>
                      <a:cubicBezTo>
                        <a:pt x="1703" y="1338"/>
                        <a:pt x="1680" y="32"/>
                        <a:pt x="786" y="9"/>
                      </a:cubicBezTo>
                      <a:cubicBezTo>
                        <a:pt x="754" y="4"/>
                        <a:pt x="723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oogle Shape;733;p27"/>
              <p:cNvGrpSpPr>
                <a:grpSpLocks/>
              </p:cNvGrpSpPr>
              <p:nvPr/>
            </p:nvGrpSpPr>
            <p:grpSpPr bwMode="auto">
              <a:xfrm rot="-2700000">
                <a:off x="184360" y="3344515"/>
                <a:ext cx="511605" cy="395599"/>
                <a:chOff x="3804263" y="1648281"/>
                <a:chExt cx="511610" cy="395602"/>
              </a:xfrm>
            </p:grpSpPr>
            <p:sp>
              <p:nvSpPr>
                <p:cNvPr id="13" name="Google Shape;734;p27"/>
                <p:cNvSpPr>
                  <a:spLocks/>
                </p:cNvSpPr>
                <p:nvPr/>
              </p:nvSpPr>
              <p:spPr bwMode="auto">
                <a:xfrm rot="4744281" flipH="1">
                  <a:off x="3780984" y="1810603"/>
                  <a:ext cx="266315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7 w 5387"/>
                    <a:gd name="T3" fmla="*/ 168241 h 3487"/>
                    <a:gd name="T4" fmla="*/ 92842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735;p27"/>
                <p:cNvSpPr>
                  <a:spLocks/>
                </p:cNvSpPr>
                <p:nvPr/>
              </p:nvSpPr>
              <p:spPr bwMode="auto">
                <a:xfrm rot="9428378" flipH="1">
                  <a:off x="4026539" y="1693240"/>
                  <a:ext cx="266309" cy="172389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1 w 5387"/>
                    <a:gd name="T3" fmla="*/ 168236 h 3487"/>
                    <a:gd name="T4" fmla="*/ 92840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oogle Shape;736;p27"/>
              <p:cNvGrpSpPr>
                <a:grpSpLocks/>
              </p:cNvGrpSpPr>
              <p:nvPr/>
            </p:nvGrpSpPr>
            <p:grpSpPr bwMode="auto">
              <a:xfrm rot="5695668" flipH="1">
                <a:off x="1276725" y="4387176"/>
                <a:ext cx="541882" cy="434087"/>
                <a:chOff x="3766050" y="1621086"/>
                <a:chExt cx="541884" cy="434089"/>
              </a:xfrm>
            </p:grpSpPr>
            <p:sp>
              <p:nvSpPr>
                <p:cNvPr id="11" name="Google Shape;737;p27"/>
                <p:cNvSpPr>
                  <a:spLocks/>
                </p:cNvSpPr>
                <p:nvPr/>
              </p:nvSpPr>
              <p:spPr bwMode="auto">
                <a:xfrm rot="3234919" flipH="1">
                  <a:off x="3780980" y="1810599"/>
                  <a:ext cx="266318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0 w 5387"/>
                    <a:gd name="T3" fmla="*/ 168241 h 3487"/>
                    <a:gd name="T4" fmla="*/ 92843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738;p27"/>
                <p:cNvSpPr>
                  <a:spLocks/>
                </p:cNvSpPr>
                <p:nvPr/>
              </p:nvSpPr>
              <p:spPr bwMode="auto">
                <a:xfrm rot="7574398" flipH="1">
                  <a:off x="4026538" y="1693241"/>
                  <a:ext cx="266312" cy="17239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4 w 5387"/>
                    <a:gd name="T3" fmla="*/ 168237 h 3487"/>
                    <a:gd name="T4" fmla="*/ 92841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6096167" y="1470027"/>
            <a:ext cx="5144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body" idx="1"/>
          </p:nvPr>
        </p:nvSpPr>
        <p:spPr>
          <a:xfrm>
            <a:off x="6096167" y="2299760"/>
            <a:ext cx="5144800" cy="317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03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43;p28"/>
          <p:cNvGrpSpPr>
            <a:grpSpLocks/>
          </p:cNvGrpSpPr>
          <p:nvPr/>
        </p:nvGrpSpPr>
        <p:grpSpPr bwMode="auto">
          <a:xfrm>
            <a:off x="9425518" y="414339"/>
            <a:ext cx="2355849" cy="2217737"/>
            <a:chOff x="7220866" y="310413"/>
            <a:chExt cx="1766962" cy="1663821"/>
          </a:xfrm>
        </p:grpSpPr>
        <p:grpSp>
          <p:nvGrpSpPr>
            <p:cNvPr id="6" name="Google Shape;744;p28"/>
            <p:cNvGrpSpPr>
              <a:grpSpLocks/>
            </p:cNvGrpSpPr>
            <p:nvPr/>
          </p:nvGrpSpPr>
          <p:grpSpPr bwMode="auto">
            <a:xfrm>
              <a:off x="7855428" y="310413"/>
              <a:ext cx="1132401" cy="1124818"/>
              <a:chOff x="2399528" y="668550"/>
              <a:chExt cx="1132401" cy="1124818"/>
            </a:xfrm>
          </p:grpSpPr>
          <p:sp>
            <p:nvSpPr>
              <p:cNvPr id="14" name="Google Shape;745;p28"/>
              <p:cNvSpPr>
                <a:spLocks/>
              </p:cNvSpPr>
              <p:nvPr/>
            </p:nvSpPr>
            <p:spPr bwMode="auto">
              <a:xfrm>
                <a:off x="2520187" y="668550"/>
                <a:ext cx="68527" cy="64371"/>
              </a:xfrm>
              <a:custGeom>
                <a:avLst/>
                <a:gdLst>
                  <a:gd name="T0" fmla="*/ 26306 w 2407"/>
                  <a:gd name="T1" fmla="*/ 28 h 2261"/>
                  <a:gd name="T2" fmla="*/ 6548 w 2407"/>
                  <a:gd name="T3" fmla="*/ 4954 h 2261"/>
                  <a:gd name="T4" fmla="*/ 7203 w 2407"/>
                  <a:gd name="T5" fmla="*/ 59104 h 2261"/>
                  <a:gd name="T6" fmla="*/ 33367 w 2407"/>
                  <a:gd name="T7" fmla="*/ 64371 h 2261"/>
                  <a:gd name="T8" fmla="*/ 68527 w 2407"/>
                  <a:gd name="T9" fmla="*/ 32342 h 2261"/>
                  <a:gd name="T10" fmla="*/ 26306 w 2407"/>
                  <a:gd name="T11" fmla="*/ 28 h 2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1" extrusionOk="0">
                    <a:moveTo>
                      <a:pt x="924" y="1"/>
                    </a:moveTo>
                    <a:cubicBezTo>
                      <a:pt x="594" y="1"/>
                      <a:pt x="316" y="73"/>
                      <a:pt x="230" y="174"/>
                    </a:cubicBezTo>
                    <a:cubicBezTo>
                      <a:pt x="70" y="357"/>
                      <a:pt x="1" y="1961"/>
                      <a:pt x="253" y="2076"/>
                    </a:cubicBezTo>
                    <a:cubicBezTo>
                      <a:pt x="596" y="2204"/>
                      <a:pt x="904" y="2261"/>
                      <a:pt x="1172" y="2261"/>
                    </a:cubicBezTo>
                    <a:cubicBezTo>
                      <a:pt x="1960" y="2261"/>
                      <a:pt x="2407" y="1769"/>
                      <a:pt x="2407" y="1136"/>
                    </a:cubicBezTo>
                    <a:cubicBezTo>
                      <a:pt x="2407" y="274"/>
                      <a:pt x="1567" y="1"/>
                      <a:pt x="924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746;p28"/>
              <p:cNvSpPr>
                <a:spLocks/>
              </p:cNvSpPr>
              <p:nvPr/>
            </p:nvSpPr>
            <p:spPr bwMode="auto">
              <a:xfrm>
                <a:off x="2575648" y="1086074"/>
                <a:ext cx="186564" cy="140841"/>
              </a:xfrm>
              <a:custGeom>
                <a:avLst/>
                <a:gdLst>
                  <a:gd name="T0" fmla="*/ 93296 w 6553"/>
                  <a:gd name="T1" fmla="*/ 28 h 4947"/>
                  <a:gd name="T2" fmla="*/ 53495 w 6553"/>
                  <a:gd name="T3" fmla="*/ 996 h 4947"/>
                  <a:gd name="T4" fmla="*/ 2619 w 6553"/>
                  <a:gd name="T5" fmla="*/ 46662 h 4947"/>
                  <a:gd name="T6" fmla="*/ 37182 w 6553"/>
                  <a:gd name="T7" fmla="*/ 128855 h 4947"/>
                  <a:gd name="T8" fmla="*/ 85951 w 6553"/>
                  <a:gd name="T9" fmla="*/ 140841 h 4947"/>
                  <a:gd name="T10" fmla="*/ 93296 w 6553"/>
                  <a:gd name="T11" fmla="*/ 140585 h 4947"/>
                  <a:gd name="T12" fmla="*/ 100613 w 6553"/>
                  <a:gd name="T13" fmla="*/ 140841 h 4947"/>
                  <a:gd name="T14" fmla="*/ 149382 w 6553"/>
                  <a:gd name="T15" fmla="*/ 128855 h 4947"/>
                  <a:gd name="T16" fmla="*/ 184600 w 6553"/>
                  <a:gd name="T17" fmla="*/ 46662 h 4947"/>
                  <a:gd name="T18" fmla="*/ 133069 w 6553"/>
                  <a:gd name="T19" fmla="*/ 996 h 4947"/>
                  <a:gd name="T20" fmla="*/ 93296 w 6553"/>
                  <a:gd name="T21" fmla="*/ 28 h 49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53" h="4947" extrusionOk="0">
                    <a:moveTo>
                      <a:pt x="3277" y="1"/>
                    </a:moveTo>
                    <a:cubicBezTo>
                      <a:pt x="2807" y="1"/>
                      <a:pt x="2337" y="12"/>
                      <a:pt x="1879" y="35"/>
                    </a:cubicBezTo>
                    <a:cubicBezTo>
                      <a:pt x="825" y="81"/>
                      <a:pt x="161" y="356"/>
                      <a:pt x="92" y="1639"/>
                    </a:cubicBezTo>
                    <a:cubicBezTo>
                      <a:pt x="0" y="2738"/>
                      <a:pt x="321" y="3976"/>
                      <a:pt x="1306" y="4526"/>
                    </a:cubicBezTo>
                    <a:cubicBezTo>
                      <a:pt x="1827" y="4806"/>
                      <a:pt x="2419" y="4947"/>
                      <a:pt x="3019" y="4947"/>
                    </a:cubicBezTo>
                    <a:cubicBezTo>
                      <a:pt x="3105" y="4947"/>
                      <a:pt x="3191" y="4944"/>
                      <a:pt x="3277" y="4938"/>
                    </a:cubicBezTo>
                    <a:cubicBezTo>
                      <a:pt x="3363" y="4944"/>
                      <a:pt x="3448" y="4947"/>
                      <a:pt x="3534" y="4947"/>
                    </a:cubicBezTo>
                    <a:cubicBezTo>
                      <a:pt x="4134" y="4947"/>
                      <a:pt x="4726" y="4806"/>
                      <a:pt x="5247" y="4526"/>
                    </a:cubicBezTo>
                    <a:cubicBezTo>
                      <a:pt x="6232" y="3976"/>
                      <a:pt x="6553" y="2738"/>
                      <a:pt x="6484" y="1639"/>
                    </a:cubicBezTo>
                    <a:cubicBezTo>
                      <a:pt x="6393" y="356"/>
                      <a:pt x="5728" y="81"/>
                      <a:pt x="4674" y="35"/>
                    </a:cubicBezTo>
                    <a:cubicBezTo>
                      <a:pt x="4216" y="12"/>
                      <a:pt x="3746" y="1"/>
                      <a:pt x="32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747;p28"/>
              <p:cNvSpPr>
                <a:spLocks/>
              </p:cNvSpPr>
              <p:nvPr/>
            </p:nvSpPr>
            <p:spPr bwMode="auto">
              <a:xfrm>
                <a:off x="2640874" y="1225353"/>
                <a:ext cx="891054" cy="558382"/>
              </a:xfrm>
              <a:custGeom>
                <a:avLst/>
                <a:gdLst>
                  <a:gd name="T0" fmla="*/ 4584 w 31298"/>
                  <a:gd name="T1" fmla="*/ 0 h 19613"/>
                  <a:gd name="T2" fmla="*/ 4584 w 31298"/>
                  <a:gd name="T3" fmla="*/ 0 h 19613"/>
                  <a:gd name="T4" fmla="*/ 58079 w 31298"/>
                  <a:gd name="T5" fmla="*/ 152628 h 19613"/>
                  <a:gd name="T6" fmla="*/ 239888 w 31298"/>
                  <a:gd name="T7" fmla="*/ 229639 h 19613"/>
                  <a:gd name="T8" fmla="*/ 290935 w 31298"/>
                  <a:gd name="T9" fmla="*/ 224400 h 19613"/>
                  <a:gd name="T10" fmla="*/ 411591 w 31298"/>
                  <a:gd name="T11" fmla="*/ 189155 h 19613"/>
                  <a:gd name="T12" fmla="*/ 607294 w 31298"/>
                  <a:gd name="T13" fmla="*/ 146763 h 19613"/>
                  <a:gd name="T14" fmla="*/ 617941 w 31298"/>
                  <a:gd name="T15" fmla="*/ 146535 h 19613"/>
                  <a:gd name="T16" fmla="*/ 807551 w 31298"/>
                  <a:gd name="T17" fmla="*/ 232230 h 19613"/>
                  <a:gd name="T18" fmla="*/ 853844 w 31298"/>
                  <a:gd name="T19" fmla="*/ 388758 h 19613"/>
                  <a:gd name="T20" fmla="*/ 766441 w 31298"/>
                  <a:gd name="T21" fmla="*/ 508132 h 19613"/>
                  <a:gd name="T22" fmla="*/ 685131 w 31298"/>
                  <a:gd name="T23" fmla="*/ 525186 h 19613"/>
                  <a:gd name="T24" fmla="*/ 607948 w 31298"/>
                  <a:gd name="T25" fmla="*/ 509442 h 19613"/>
                  <a:gd name="T26" fmla="*/ 597500 w 31298"/>
                  <a:gd name="T27" fmla="*/ 526410 h 19613"/>
                  <a:gd name="T28" fmla="*/ 589671 w 31298"/>
                  <a:gd name="T29" fmla="*/ 536830 h 19613"/>
                  <a:gd name="T30" fmla="*/ 687522 w 31298"/>
                  <a:gd name="T31" fmla="*/ 558354 h 19613"/>
                  <a:gd name="T32" fmla="*/ 777544 w 31298"/>
                  <a:gd name="T33" fmla="*/ 538795 h 19613"/>
                  <a:gd name="T34" fmla="*/ 883851 w 31298"/>
                  <a:gd name="T35" fmla="*/ 392032 h 19613"/>
                  <a:gd name="T36" fmla="*/ 829075 w 31298"/>
                  <a:gd name="T37" fmla="*/ 210052 h 19613"/>
                  <a:gd name="T38" fmla="*/ 617457 w 31298"/>
                  <a:gd name="T39" fmla="*/ 113282 h 19613"/>
                  <a:gd name="T40" fmla="*/ 606639 w 31298"/>
                  <a:gd name="T41" fmla="*/ 113510 h 19613"/>
                  <a:gd name="T42" fmla="*/ 403135 w 31298"/>
                  <a:gd name="T43" fmla="*/ 157211 h 19613"/>
                  <a:gd name="T44" fmla="*/ 285070 w 31298"/>
                  <a:gd name="T45" fmla="*/ 191774 h 19613"/>
                  <a:gd name="T46" fmla="*/ 239632 w 31298"/>
                  <a:gd name="T47" fmla="*/ 196471 h 19613"/>
                  <a:gd name="T48" fmla="*/ 79602 w 31298"/>
                  <a:gd name="T49" fmla="*/ 129168 h 19613"/>
                  <a:gd name="T50" fmla="*/ 34591 w 31298"/>
                  <a:gd name="T51" fmla="*/ 1310 h 19613"/>
                  <a:gd name="T52" fmla="*/ 28071 w 31298"/>
                  <a:gd name="T53" fmla="*/ 1310 h 19613"/>
                  <a:gd name="T54" fmla="*/ 4584 w 31298"/>
                  <a:gd name="T55" fmla="*/ 0 h 196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298" h="19613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0" y="1970"/>
                      <a:pt x="688" y="3918"/>
                      <a:pt x="2040" y="5361"/>
                    </a:cubicBezTo>
                    <a:cubicBezTo>
                      <a:pt x="3744" y="7102"/>
                      <a:pt x="6048" y="8066"/>
                      <a:pt x="8426" y="8066"/>
                    </a:cubicBezTo>
                    <a:cubicBezTo>
                      <a:pt x="9022" y="8066"/>
                      <a:pt x="9622" y="8005"/>
                      <a:pt x="10219" y="7882"/>
                    </a:cubicBezTo>
                    <a:cubicBezTo>
                      <a:pt x="11662" y="7561"/>
                      <a:pt x="13083" y="7148"/>
                      <a:pt x="14457" y="6644"/>
                    </a:cubicBezTo>
                    <a:cubicBezTo>
                      <a:pt x="16680" y="5911"/>
                      <a:pt x="18765" y="5224"/>
                      <a:pt x="21331" y="5155"/>
                    </a:cubicBezTo>
                    <a:cubicBezTo>
                      <a:pt x="21456" y="5150"/>
                      <a:pt x="21581" y="5147"/>
                      <a:pt x="21705" y="5147"/>
                    </a:cubicBezTo>
                    <a:cubicBezTo>
                      <a:pt x="24251" y="5147"/>
                      <a:pt x="26683" y="6256"/>
                      <a:pt x="28365" y="8157"/>
                    </a:cubicBezTo>
                    <a:cubicBezTo>
                      <a:pt x="29648" y="9692"/>
                      <a:pt x="30220" y="11662"/>
                      <a:pt x="29991" y="13655"/>
                    </a:cubicBezTo>
                    <a:cubicBezTo>
                      <a:pt x="29831" y="15511"/>
                      <a:pt x="28640" y="17115"/>
                      <a:pt x="26921" y="17848"/>
                    </a:cubicBezTo>
                    <a:cubicBezTo>
                      <a:pt x="26008" y="18246"/>
                      <a:pt x="25034" y="18447"/>
                      <a:pt x="24065" y="18447"/>
                    </a:cubicBezTo>
                    <a:cubicBezTo>
                      <a:pt x="23139" y="18447"/>
                      <a:pt x="22216" y="18263"/>
                      <a:pt x="21354" y="17894"/>
                    </a:cubicBezTo>
                    <a:cubicBezTo>
                      <a:pt x="21239" y="18100"/>
                      <a:pt x="21125" y="18306"/>
                      <a:pt x="20987" y="18490"/>
                    </a:cubicBezTo>
                    <a:cubicBezTo>
                      <a:pt x="20896" y="18627"/>
                      <a:pt x="20804" y="18742"/>
                      <a:pt x="20712" y="18856"/>
                    </a:cubicBezTo>
                    <a:cubicBezTo>
                      <a:pt x="21789" y="19337"/>
                      <a:pt x="22958" y="19589"/>
                      <a:pt x="24149" y="19612"/>
                    </a:cubicBezTo>
                    <a:cubicBezTo>
                      <a:pt x="25226" y="19612"/>
                      <a:pt x="26326" y="19360"/>
                      <a:pt x="27311" y="18925"/>
                    </a:cubicBezTo>
                    <a:cubicBezTo>
                      <a:pt x="29396" y="18008"/>
                      <a:pt x="30839" y="16038"/>
                      <a:pt x="31045" y="13770"/>
                    </a:cubicBezTo>
                    <a:cubicBezTo>
                      <a:pt x="31297" y="11456"/>
                      <a:pt x="30610" y="9142"/>
                      <a:pt x="29121" y="7378"/>
                    </a:cubicBezTo>
                    <a:cubicBezTo>
                      <a:pt x="27234" y="5206"/>
                      <a:pt x="24529" y="3979"/>
                      <a:pt x="21688" y="3979"/>
                    </a:cubicBezTo>
                    <a:cubicBezTo>
                      <a:pt x="21561" y="3979"/>
                      <a:pt x="21435" y="3982"/>
                      <a:pt x="21308" y="3987"/>
                    </a:cubicBezTo>
                    <a:cubicBezTo>
                      <a:pt x="18582" y="4055"/>
                      <a:pt x="16428" y="4766"/>
                      <a:pt x="14160" y="5522"/>
                    </a:cubicBezTo>
                    <a:cubicBezTo>
                      <a:pt x="12808" y="6003"/>
                      <a:pt x="11410" y="6415"/>
                      <a:pt x="10013" y="6736"/>
                    </a:cubicBezTo>
                    <a:cubicBezTo>
                      <a:pt x="9481" y="6847"/>
                      <a:pt x="8947" y="6901"/>
                      <a:pt x="8417" y="6901"/>
                    </a:cubicBezTo>
                    <a:cubicBezTo>
                      <a:pt x="6321" y="6901"/>
                      <a:pt x="4295" y="6055"/>
                      <a:pt x="2796" y="4537"/>
                    </a:cubicBezTo>
                    <a:cubicBezTo>
                      <a:pt x="1650" y="3322"/>
                      <a:pt x="1077" y="1696"/>
                      <a:pt x="1215" y="46"/>
                    </a:cubicBezTo>
                    <a:lnTo>
                      <a:pt x="986" y="46"/>
                    </a:lnTo>
                    <a:cubicBezTo>
                      <a:pt x="711" y="46"/>
                      <a:pt x="436" y="46"/>
                      <a:pt x="1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748;p28"/>
              <p:cNvSpPr>
                <a:spLocks/>
              </p:cNvSpPr>
              <p:nvPr/>
            </p:nvSpPr>
            <p:spPr bwMode="auto">
              <a:xfrm>
                <a:off x="3023037" y="1560284"/>
                <a:ext cx="261041" cy="233084"/>
              </a:xfrm>
              <a:custGeom>
                <a:avLst/>
                <a:gdLst>
                  <a:gd name="T0" fmla="*/ 129766 w 9169"/>
                  <a:gd name="T1" fmla="*/ 0 h 8187"/>
                  <a:gd name="T2" fmla="*/ 13153 w 9169"/>
                  <a:gd name="T3" fmla="*/ 101467 h 8187"/>
                  <a:gd name="T4" fmla="*/ 131246 w 9169"/>
                  <a:gd name="T5" fmla="*/ 233084 h 8187"/>
                  <a:gd name="T6" fmla="*/ 215347 w 9169"/>
                  <a:gd name="T7" fmla="*/ 191489 h 8187"/>
                  <a:gd name="T8" fmla="*/ 151432 w 9169"/>
                  <a:gd name="T9" fmla="*/ 1651 h 8187"/>
                  <a:gd name="T10" fmla="*/ 129766 w 9169"/>
                  <a:gd name="T11" fmla="*/ 0 h 8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69" h="8187" extrusionOk="0">
                    <a:moveTo>
                      <a:pt x="4558" y="0"/>
                    </a:moveTo>
                    <a:cubicBezTo>
                      <a:pt x="2790" y="0"/>
                      <a:pt x="902" y="944"/>
                      <a:pt x="462" y="3564"/>
                    </a:cubicBezTo>
                    <a:cubicBezTo>
                      <a:pt x="1" y="6328"/>
                      <a:pt x="2341" y="8187"/>
                      <a:pt x="4610" y="8187"/>
                    </a:cubicBezTo>
                    <a:cubicBezTo>
                      <a:pt x="5725" y="8187"/>
                      <a:pt x="6824" y="7738"/>
                      <a:pt x="7564" y="6726"/>
                    </a:cubicBezTo>
                    <a:cubicBezTo>
                      <a:pt x="9168" y="4526"/>
                      <a:pt x="7908" y="494"/>
                      <a:pt x="5319" y="58"/>
                    </a:cubicBezTo>
                    <a:cubicBezTo>
                      <a:pt x="5071" y="20"/>
                      <a:pt x="4816" y="0"/>
                      <a:pt x="45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749;p28"/>
              <p:cNvSpPr>
                <a:spLocks/>
              </p:cNvSpPr>
              <p:nvPr/>
            </p:nvSpPr>
            <p:spPr bwMode="auto">
              <a:xfrm>
                <a:off x="3046041" y="1606947"/>
                <a:ext cx="176713" cy="145026"/>
              </a:xfrm>
              <a:custGeom>
                <a:avLst/>
                <a:gdLst>
                  <a:gd name="T0" fmla="*/ 101638 w 6207"/>
                  <a:gd name="T1" fmla="*/ 28 h 5094"/>
                  <a:gd name="T2" fmla="*/ 44926 w 6207"/>
                  <a:gd name="T3" fmla="*/ 112855 h 5094"/>
                  <a:gd name="T4" fmla="*/ 113026 w 6207"/>
                  <a:gd name="T5" fmla="*/ 145026 h 5094"/>
                  <a:gd name="T6" fmla="*/ 117979 w 6207"/>
                  <a:gd name="T7" fmla="*/ 144827 h 5094"/>
                  <a:gd name="T8" fmla="*/ 170820 w 6207"/>
                  <a:gd name="T9" fmla="*/ 62634 h 5094"/>
                  <a:gd name="T10" fmla="*/ 101638 w 6207"/>
                  <a:gd name="T11" fmla="*/ 28 h 50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07" h="5094" extrusionOk="0">
                    <a:moveTo>
                      <a:pt x="3570" y="1"/>
                    </a:moveTo>
                    <a:cubicBezTo>
                      <a:pt x="1801" y="1"/>
                      <a:pt x="0" y="1718"/>
                      <a:pt x="1578" y="3964"/>
                    </a:cubicBezTo>
                    <a:cubicBezTo>
                      <a:pt x="2110" y="4687"/>
                      <a:pt x="3194" y="5094"/>
                      <a:pt x="3970" y="5094"/>
                    </a:cubicBezTo>
                    <a:cubicBezTo>
                      <a:pt x="4030" y="5094"/>
                      <a:pt x="4088" y="5091"/>
                      <a:pt x="4144" y="5087"/>
                    </a:cubicBezTo>
                    <a:cubicBezTo>
                      <a:pt x="5267" y="4949"/>
                      <a:pt x="6206" y="3414"/>
                      <a:pt x="6000" y="2200"/>
                    </a:cubicBezTo>
                    <a:cubicBezTo>
                      <a:pt x="5722" y="643"/>
                      <a:pt x="4652" y="1"/>
                      <a:pt x="35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750;p28"/>
              <p:cNvSpPr>
                <a:spLocks/>
              </p:cNvSpPr>
              <p:nvPr/>
            </p:nvSpPr>
            <p:spPr bwMode="auto">
              <a:xfrm>
                <a:off x="2749148" y="670514"/>
                <a:ext cx="68527" cy="64456"/>
              </a:xfrm>
              <a:custGeom>
                <a:avLst/>
                <a:gdLst>
                  <a:gd name="T0" fmla="*/ 42221 w 2407"/>
                  <a:gd name="T1" fmla="*/ 28 h 2264"/>
                  <a:gd name="T2" fmla="*/ 28 w 2407"/>
                  <a:gd name="T3" fmla="*/ 32342 h 2264"/>
                  <a:gd name="T4" fmla="*/ 34790 w 2407"/>
                  <a:gd name="T5" fmla="*/ 64456 h 2264"/>
                  <a:gd name="T6" fmla="*/ 61324 w 2407"/>
                  <a:gd name="T7" fmla="*/ 59104 h 2264"/>
                  <a:gd name="T8" fmla="*/ 61979 w 2407"/>
                  <a:gd name="T9" fmla="*/ 4954 h 2264"/>
                  <a:gd name="T10" fmla="*/ 42221 w 2407"/>
                  <a:gd name="T11" fmla="*/ 28 h 2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7" h="2264" extrusionOk="0">
                    <a:moveTo>
                      <a:pt x="1483" y="1"/>
                    </a:moveTo>
                    <a:cubicBezTo>
                      <a:pt x="840" y="1"/>
                      <a:pt x="1" y="274"/>
                      <a:pt x="1" y="1136"/>
                    </a:cubicBezTo>
                    <a:cubicBezTo>
                      <a:pt x="1" y="1782"/>
                      <a:pt x="442" y="2264"/>
                      <a:pt x="1222" y="2264"/>
                    </a:cubicBezTo>
                    <a:cubicBezTo>
                      <a:pt x="1493" y="2264"/>
                      <a:pt x="1805" y="2206"/>
                      <a:pt x="2154" y="2076"/>
                    </a:cubicBezTo>
                    <a:cubicBezTo>
                      <a:pt x="2406" y="1961"/>
                      <a:pt x="2315" y="357"/>
                      <a:pt x="2177" y="174"/>
                    </a:cubicBezTo>
                    <a:cubicBezTo>
                      <a:pt x="2092" y="73"/>
                      <a:pt x="1813" y="1"/>
                      <a:pt x="148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751;p28"/>
              <p:cNvSpPr>
                <a:spLocks/>
              </p:cNvSpPr>
              <p:nvPr/>
            </p:nvSpPr>
            <p:spPr bwMode="auto">
              <a:xfrm>
                <a:off x="2399528" y="684579"/>
                <a:ext cx="181354" cy="460531"/>
              </a:xfrm>
              <a:custGeom>
                <a:avLst/>
                <a:gdLst>
                  <a:gd name="T0" fmla="*/ 123275 w 6370"/>
                  <a:gd name="T1" fmla="*/ 28 h 16176"/>
                  <a:gd name="T2" fmla="*/ 21523 w 6370"/>
                  <a:gd name="T3" fmla="*/ 56114 h 16176"/>
                  <a:gd name="T4" fmla="*/ 7174 w 6370"/>
                  <a:gd name="T5" fmla="*/ 131133 h 16176"/>
                  <a:gd name="T6" fmla="*/ 0 w 6370"/>
                  <a:gd name="T7" fmla="*/ 281141 h 16176"/>
                  <a:gd name="T8" fmla="*/ 36527 w 6370"/>
                  <a:gd name="T9" fmla="*/ 420104 h 16176"/>
                  <a:gd name="T10" fmla="*/ 177425 w 6370"/>
                  <a:gd name="T11" fmla="*/ 460531 h 16176"/>
                  <a:gd name="T12" fmla="*/ 177425 w 6370"/>
                  <a:gd name="T13" fmla="*/ 448147 h 16176"/>
                  <a:gd name="T14" fmla="*/ 181354 w 6370"/>
                  <a:gd name="T15" fmla="*/ 427904 h 16176"/>
                  <a:gd name="T16" fmla="*/ 57396 w 6370"/>
                  <a:gd name="T17" fmla="*/ 396616 h 16176"/>
                  <a:gd name="T18" fmla="*/ 58050 w 6370"/>
                  <a:gd name="T19" fmla="*/ 395961 h 16176"/>
                  <a:gd name="T20" fmla="*/ 33281 w 6370"/>
                  <a:gd name="T21" fmla="*/ 296145 h 16176"/>
                  <a:gd name="T22" fmla="*/ 35217 w 6370"/>
                  <a:gd name="T23" fmla="*/ 166350 h 16176"/>
                  <a:gd name="T24" fmla="*/ 50221 w 6370"/>
                  <a:gd name="T25" fmla="*/ 68499 h 16176"/>
                  <a:gd name="T26" fmla="*/ 115901 w 6370"/>
                  <a:gd name="T27" fmla="*/ 32854 h 16176"/>
                  <a:gd name="T28" fmla="*/ 123930 w 6370"/>
                  <a:gd name="T29" fmla="*/ 33281 h 16176"/>
                  <a:gd name="T30" fmla="*/ 123275 w 6370"/>
                  <a:gd name="T31" fmla="*/ 11103 h 16176"/>
                  <a:gd name="T32" fmla="*/ 123275 w 6370"/>
                  <a:gd name="T33" fmla="*/ 6548 h 16176"/>
                  <a:gd name="T34" fmla="*/ 123275 w 6370"/>
                  <a:gd name="T35" fmla="*/ 4584 h 16176"/>
                  <a:gd name="T36" fmla="*/ 123275 w 6370"/>
                  <a:gd name="T37" fmla="*/ 3274 h 16176"/>
                  <a:gd name="T38" fmla="*/ 123275 w 6370"/>
                  <a:gd name="T39" fmla="*/ 28 h 16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70" h="16176" extrusionOk="0">
                    <a:moveTo>
                      <a:pt x="4330" y="1"/>
                    </a:moveTo>
                    <a:cubicBezTo>
                      <a:pt x="3070" y="161"/>
                      <a:pt x="1283" y="482"/>
                      <a:pt x="756" y="1971"/>
                    </a:cubicBezTo>
                    <a:cubicBezTo>
                      <a:pt x="481" y="2819"/>
                      <a:pt x="321" y="3712"/>
                      <a:pt x="252" y="4606"/>
                    </a:cubicBezTo>
                    <a:cubicBezTo>
                      <a:pt x="69" y="6370"/>
                      <a:pt x="0" y="8111"/>
                      <a:pt x="0" y="9875"/>
                    </a:cubicBezTo>
                    <a:cubicBezTo>
                      <a:pt x="0" y="11548"/>
                      <a:pt x="92" y="13518"/>
                      <a:pt x="1283" y="14756"/>
                    </a:cubicBezTo>
                    <a:cubicBezTo>
                      <a:pt x="2039" y="15580"/>
                      <a:pt x="4583" y="16039"/>
                      <a:pt x="6232" y="16176"/>
                    </a:cubicBezTo>
                    <a:lnTo>
                      <a:pt x="6232" y="15741"/>
                    </a:lnTo>
                    <a:cubicBezTo>
                      <a:pt x="6232" y="15489"/>
                      <a:pt x="6278" y="15260"/>
                      <a:pt x="6370" y="15030"/>
                    </a:cubicBezTo>
                    <a:cubicBezTo>
                      <a:pt x="4720" y="14893"/>
                      <a:pt x="2475" y="14412"/>
                      <a:pt x="2016" y="13931"/>
                    </a:cubicBezTo>
                    <a:lnTo>
                      <a:pt x="2039" y="13908"/>
                    </a:lnTo>
                    <a:cubicBezTo>
                      <a:pt x="1237" y="13083"/>
                      <a:pt x="1192" y="11548"/>
                      <a:pt x="1169" y="10402"/>
                    </a:cubicBezTo>
                    <a:cubicBezTo>
                      <a:pt x="1100" y="8867"/>
                      <a:pt x="1123" y="7355"/>
                      <a:pt x="1237" y="5843"/>
                    </a:cubicBezTo>
                    <a:cubicBezTo>
                      <a:pt x="1329" y="4720"/>
                      <a:pt x="1375" y="3460"/>
                      <a:pt x="1764" y="2406"/>
                    </a:cubicBezTo>
                    <a:cubicBezTo>
                      <a:pt x="2035" y="1657"/>
                      <a:pt x="3119" y="1154"/>
                      <a:pt x="4071" y="1154"/>
                    </a:cubicBezTo>
                    <a:cubicBezTo>
                      <a:pt x="4167" y="1154"/>
                      <a:pt x="4261" y="1159"/>
                      <a:pt x="4353" y="1169"/>
                    </a:cubicBezTo>
                    <a:cubicBezTo>
                      <a:pt x="4330" y="917"/>
                      <a:pt x="4330" y="665"/>
                      <a:pt x="4330" y="390"/>
                    </a:cubicBezTo>
                    <a:lnTo>
                      <a:pt x="4330" y="230"/>
                    </a:lnTo>
                    <a:cubicBezTo>
                      <a:pt x="4330" y="207"/>
                      <a:pt x="4330" y="184"/>
                      <a:pt x="4330" y="161"/>
                    </a:cubicBezTo>
                    <a:lnTo>
                      <a:pt x="4330" y="115"/>
                    </a:lnTo>
                    <a:lnTo>
                      <a:pt x="43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752;p28"/>
              <p:cNvSpPr>
                <a:spLocks/>
              </p:cNvSpPr>
              <p:nvPr/>
            </p:nvSpPr>
            <p:spPr bwMode="auto">
              <a:xfrm>
                <a:off x="2755668" y="686544"/>
                <a:ext cx="182037" cy="461186"/>
              </a:xfrm>
              <a:custGeom>
                <a:avLst/>
                <a:gdLst>
                  <a:gd name="T0" fmla="*/ 58079 w 6394"/>
                  <a:gd name="T1" fmla="*/ 0 h 16199"/>
                  <a:gd name="T2" fmla="*/ 58734 w 6394"/>
                  <a:gd name="T3" fmla="*/ 5238 h 16199"/>
                  <a:gd name="T4" fmla="*/ 58734 w 6394"/>
                  <a:gd name="T5" fmla="*/ 6520 h 16199"/>
                  <a:gd name="T6" fmla="*/ 58734 w 6394"/>
                  <a:gd name="T7" fmla="*/ 11758 h 16199"/>
                  <a:gd name="T8" fmla="*/ 58079 w 6394"/>
                  <a:gd name="T9" fmla="*/ 33936 h 16199"/>
                  <a:gd name="T10" fmla="*/ 67474 w 6394"/>
                  <a:gd name="T11" fmla="*/ 33310 h 16199"/>
                  <a:gd name="T12" fmla="*/ 131787 w 6394"/>
                  <a:gd name="T13" fmla="*/ 68499 h 16199"/>
                  <a:gd name="T14" fmla="*/ 146791 w 6394"/>
                  <a:gd name="T15" fmla="*/ 166350 h 16199"/>
                  <a:gd name="T16" fmla="*/ 149410 w 6394"/>
                  <a:gd name="T17" fmla="*/ 296145 h 16199"/>
                  <a:gd name="T18" fmla="*/ 123958 w 6394"/>
                  <a:gd name="T19" fmla="*/ 395961 h 16199"/>
                  <a:gd name="T20" fmla="*/ 123958 w 6394"/>
                  <a:gd name="T21" fmla="*/ 396588 h 16199"/>
                  <a:gd name="T22" fmla="*/ 28 w 6394"/>
                  <a:gd name="T23" fmla="*/ 428559 h 16199"/>
                  <a:gd name="T24" fmla="*/ 3929 w 6394"/>
                  <a:gd name="T25" fmla="*/ 448118 h 16199"/>
                  <a:gd name="T26" fmla="*/ 3929 w 6394"/>
                  <a:gd name="T27" fmla="*/ 461186 h 16199"/>
                  <a:gd name="T28" fmla="*/ 144827 w 6394"/>
                  <a:gd name="T29" fmla="*/ 420075 h 16199"/>
                  <a:gd name="T30" fmla="*/ 181354 w 6394"/>
                  <a:gd name="T31" fmla="*/ 281796 h 16199"/>
                  <a:gd name="T32" fmla="*/ 174179 w 6394"/>
                  <a:gd name="T33" fmla="*/ 131759 h 16199"/>
                  <a:gd name="T34" fmla="*/ 160485 w 6394"/>
                  <a:gd name="T35" fmla="*/ 56114 h 16199"/>
                  <a:gd name="T36" fmla="*/ 58079 w 6394"/>
                  <a:gd name="T37" fmla="*/ 0 h 161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94" h="16199" extrusionOk="0">
                    <a:moveTo>
                      <a:pt x="2040" y="0"/>
                    </a:moveTo>
                    <a:cubicBezTo>
                      <a:pt x="2040" y="69"/>
                      <a:pt x="2040" y="138"/>
                      <a:pt x="2063" y="184"/>
                    </a:cubicBezTo>
                    <a:cubicBezTo>
                      <a:pt x="2063" y="207"/>
                      <a:pt x="2063" y="207"/>
                      <a:pt x="2063" y="229"/>
                    </a:cubicBezTo>
                    <a:lnTo>
                      <a:pt x="2063" y="413"/>
                    </a:lnTo>
                    <a:cubicBezTo>
                      <a:pt x="2086" y="665"/>
                      <a:pt x="2063" y="917"/>
                      <a:pt x="2040" y="1192"/>
                    </a:cubicBezTo>
                    <a:cubicBezTo>
                      <a:pt x="2147" y="1177"/>
                      <a:pt x="2258" y="1170"/>
                      <a:pt x="2370" y="1170"/>
                    </a:cubicBezTo>
                    <a:cubicBezTo>
                      <a:pt x="3310" y="1170"/>
                      <a:pt x="4363" y="1669"/>
                      <a:pt x="4629" y="2406"/>
                    </a:cubicBezTo>
                    <a:cubicBezTo>
                      <a:pt x="5018" y="3460"/>
                      <a:pt x="5064" y="4720"/>
                      <a:pt x="5156" y="5843"/>
                    </a:cubicBezTo>
                    <a:cubicBezTo>
                      <a:pt x="5270" y="7355"/>
                      <a:pt x="5293" y="8890"/>
                      <a:pt x="5248" y="10402"/>
                    </a:cubicBezTo>
                    <a:cubicBezTo>
                      <a:pt x="5202" y="11548"/>
                      <a:pt x="5156" y="13083"/>
                      <a:pt x="4354" y="13908"/>
                    </a:cubicBezTo>
                    <a:lnTo>
                      <a:pt x="4354" y="13930"/>
                    </a:lnTo>
                    <a:cubicBezTo>
                      <a:pt x="3896" y="14434"/>
                      <a:pt x="1650" y="14893"/>
                      <a:pt x="1" y="15053"/>
                    </a:cubicBezTo>
                    <a:cubicBezTo>
                      <a:pt x="92" y="15259"/>
                      <a:pt x="138" y="15511"/>
                      <a:pt x="138" y="15740"/>
                    </a:cubicBezTo>
                    <a:cubicBezTo>
                      <a:pt x="161" y="15901"/>
                      <a:pt x="161" y="16038"/>
                      <a:pt x="138" y="16199"/>
                    </a:cubicBezTo>
                    <a:cubicBezTo>
                      <a:pt x="1788" y="16038"/>
                      <a:pt x="4331" y="15580"/>
                      <a:pt x="5087" y="14755"/>
                    </a:cubicBezTo>
                    <a:cubicBezTo>
                      <a:pt x="6279" y="13518"/>
                      <a:pt x="6370" y="11548"/>
                      <a:pt x="6370" y="9898"/>
                    </a:cubicBezTo>
                    <a:cubicBezTo>
                      <a:pt x="6393" y="8134"/>
                      <a:pt x="6301" y="6370"/>
                      <a:pt x="6118" y="4628"/>
                    </a:cubicBezTo>
                    <a:cubicBezTo>
                      <a:pt x="6049" y="3712"/>
                      <a:pt x="5889" y="2841"/>
                      <a:pt x="5637" y="1971"/>
                    </a:cubicBezTo>
                    <a:cubicBezTo>
                      <a:pt x="5087" y="504"/>
                      <a:pt x="3300" y="161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753;p28"/>
            <p:cNvGrpSpPr>
              <a:grpSpLocks/>
            </p:cNvGrpSpPr>
            <p:nvPr/>
          </p:nvGrpSpPr>
          <p:grpSpPr bwMode="auto">
            <a:xfrm>
              <a:off x="8248754" y="1693176"/>
              <a:ext cx="345743" cy="281058"/>
              <a:chOff x="4045279" y="974526"/>
              <a:chExt cx="345743" cy="281058"/>
            </a:xfrm>
          </p:grpSpPr>
          <p:sp>
            <p:nvSpPr>
              <p:cNvPr id="12" name="Google Shape;754;p28"/>
              <p:cNvSpPr>
                <a:spLocks/>
              </p:cNvSpPr>
              <p:nvPr/>
            </p:nvSpPr>
            <p:spPr bwMode="auto">
              <a:xfrm>
                <a:off x="4045279" y="974526"/>
                <a:ext cx="212671" cy="195390"/>
              </a:xfrm>
              <a:custGeom>
                <a:avLst/>
                <a:gdLst>
                  <a:gd name="T0" fmla="*/ 84898 w 7470"/>
                  <a:gd name="T1" fmla="*/ 28 h 6863"/>
                  <a:gd name="T2" fmla="*/ 22833 w 7470"/>
                  <a:gd name="T3" fmla="*/ 45353 h 6863"/>
                  <a:gd name="T4" fmla="*/ 110264 w 7470"/>
                  <a:gd name="T5" fmla="*/ 195390 h 6863"/>
                  <a:gd name="T6" fmla="*/ 212671 w 7470"/>
                  <a:gd name="T7" fmla="*/ 77979 h 6863"/>
                  <a:gd name="T8" fmla="*/ 124613 w 7470"/>
                  <a:gd name="T9" fmla="*/ 12726 h 6863"/>
                  <a:gd name="T10" fmla="*/ 84898 w 7470"/>
                  <a:gd name="T11" fmla="*/ 28 h 6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70" h="6863" extrusionOk="0">
                    <a:moveTo>
                      <a:pt x="2982" y="1"/>
                    </a:moveTo>
                    <a:cubicBezTo>
                      <a:pt x="1529" y="1"/>
                      <a:pt x="802" y="1593"/>
                      <a:pt x="802" y="1593"/>
                    </a:cubicBezTo>
                    <a:cubicBezTo>
                      <a:pt x="1" y="3174"/>
                      <a:pt x="1994" y="5144"/>
                      <a:pt x="3873" y="6863"/>
                    </a:cubicBezTo>
                    <a:cubicBezTo>
                      <a:pt x="4377" y="5648"/>
                      <a:pt x="5476" y="3701"/>
                      <a:pt x="7470" y="2739"/>
                    </a:cubicBezTo>
                    <a:cubicBezTo>
                      <a:pt x="6484" y="1914"/>
                      <a:pt x="5453" y="1135"/>
                      <a:pt x="4377" y="447"/>
                    </a:cubicBezTo>
                    <a:cubicBezTo>
                      <a:pt x="3854" y="126"/>
                      <a:pt x="3389" y="1"/>
                      <a:pt x="2982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755;p28"/>
              <p:cNvSpPr>
                <a:spLocks/>
              </p:cNvSpPr>
              <p:nvPr/>
            </p:nvSpPr>
            <p:spPr bwMode="auto">
              <a:xfrm>
                <a:off x="4155518" y="1052479"/>
                <a:ext cx="235504" cy="203105"/>
              </a:xfrm>
              <a:custGeom>
                <a:avLst/>
                <a:gdLst>
                  <a:gd name="T0" fmla="*/ 102435 w 8272"/>
                  <a:gd name="T1" fmla="*/ 28 h 7134"/>
                  <a:gd name="T2" fmla="*/ 28 w 8272"/>
                  <a:gd name="T3" fmla="*/ 117439 h 7134"/>
                  <a:gd name="T4" fmla="*/ 16968 w 8272"/>
                  <a:gd name="T5" fmla="*/ 133097 h 7134"/>
                  <a:gd name="T6" fmla="*/ 137225 w 8272"/>
                  <a:gd name="T7" fmla="*/ 203077 h 7134"/>
                  <a:gd name="T8" fmla="*/ 178080 w 8272"/>
                  <a:gd name="T9" fmla="*/ 183973 h 7134"/>
                  <a:gd name="T10" fmla="*/ 114820 w 8272"/>
                  <a:gd name="T11" fmla="*/ 10448 h 7134"/>
                  <a:gd name="T12" fmla="*/ 102435 w 8272"/>
                  <a:gd name="T13" fmla="*/ 28 h 7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72" h="7134" extrusionOk="0">
                    <a:moveTo>
                      <a:pt x="3598" y="1"/>
                    </a:moveTo>
                    <a:cubicBezTo>
                      <a:pt x="1604" y="963"/>
                      <a:pt x="505" y="2910"/>
                      <a:pt x="1" y="4125"/>
                    </a:cubicBezTo>
                    <a:lnTo>
                      <a:pt x="596" y="4675"/>
                    </a:lnTo>
                    <a:cubicBezTo>
                      <a:pt x="2662" y="6525"/>
                      <a:pt x="3933" y="7133"/>
                      <a:pt x="4820" y="7133"/>
                    </a:cubicBezTo>
                    <a:cubicBezTo>
                      <a:pt x="5438" y="7133"/>
                      <a:pt x="5870" y="6838"/>
                      <a:pt x="6255" y="6462"/>
                    </a:cubicBezTo>
                    <a:cubicBezTo>
                      <a:pt x="8272" y="4514"/>
                      <a:pt x="6393" y="2475"/>
                      <a:pt x="4033" y="367"/>
                    </a:cubicBezTo>
                    <a:cubicBezTo>
                      <a:pt x="3941" y="276"/>
                      <a:pt x="3781" y="161"/>
                      <a:pt x="3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Google Shape;756;p28"/>
            <p:cNvSpPr>
              <a:spLocks/>
            </p:cNvSpPr>
            <p:nvPr/>
          </p:nvSpPr>
          <p:spPr bwMode="auto">
            <a:xfrm rot="1122035">
              <a:off x="7250084" y="422905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Google Shape;757;p28"/>
            <p:cNvSpPr>
              <a:spLocks/>
            </p:cNvSpPr>
            <p:nvPr/>
          </p:nvSpPr>
          <p:spPr bwMode="auto">
            <a:xfrm rot="621898" flipH="1">
              <a:off x="7427251" y="895386"/>
              <a:ext cx="266329" cy="172376"/>
            </a:xfrm>
            <a:custGeom>
              <a:avLst/>
              <a:gdLst>
                <a:gd name="T0" fmla="*/ 6575 w 5387"/>
                <a:gd name="T1" fmla="*/ 692 h 3487"/>
                <a:gd name="T2" fmla="*/ 265291 w 5387"/>
                <a:gd name="T3" fmla="*/ 168224 h 3487"/>
                <a:gd name="T4" fmla="*/ 92847 w 5387"/>
                <a:gd name="T5" fmla="*/ 11157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Google Shape;758;p28"/>
            <p:cNvSpPr>
              <a:spLocks/>
            </p:cNvSpPr>
            <p:nvPr/>
          </p:nvSpPr>
          <p:spPr bwMode="auto">
            <a:xfrm rot="20128802" flipH="1">
              <a:off x="8618273" y="528419"/>
              <a:ext cx="266325" cy="172391"/>
            </a:xfrm>
            <a:custGeom>
              <a:avLst/>
              <a:gdLst>
                <a:gd name="T0" fmla="*/ 6575 w 5387"/>
                <a:gd name="T1" fmla="*/ 692 h 3487"/>
                <a:gd name="T2" fmla="*/ 265287 w 5387"/>
                <a:gd name="T3" fmla="*/ 168238 h 3487"/>
                <a:gd name="T4" fmla="*/ 92845 w 5387"/>
                <a:gd name="T5" fmla="*/ 11158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Google Shape;759;p28"/>
            <p:cNvSpPr>
              <a:spLocks/>
            </p:cNvSpPr>
            <p:nvPr/>
          </p:nvSpPr>
          <p:spPr bwMode="auto">
            <a:xfrm rot="14295065" flipH="1">
              <a:off x="8085133" y="1354816"/>
              <a:ext cx="266305" cy="172403"/>
            </a:xfrm>
            <a:custGeom>
              <a:avLst/>
              <a:gdLst>
                <a:gd name="T0" fmla="*/ 6575 w 5387"/>
                <a:gd name="T1" fmla="*/ 692 h 3487"/>
                <a:gd name="T2" fmla="*/ 265267 w 5387"/>
                <a:gd name="T3" fmla="*/ 168250 h 3487"/>
                <a:gd name="T4" fmla="*/ 92838 w 5387"/>
                <a:gd name="T5" fmla="*/ 111590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40" name="Google Shape;740;p28"/>
          <p:cNvSpPr txBox="1">
            <a:spLocks noGrp="1"/>
          </p:cNvSpPr>
          <p:nvPr>
            <p:ph type="body" idx="1"/>
          </p:nvPr>
        </p:nvSpPr>
        <p:spPr>
          <a:xfrm>
            <a:off x="5718967" y="1848900"/>
            <a:ext cx="5522000" cy="456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741" name="Google Shape;741;p28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8"/>
          <p:cNvSpPr txBox="1">
            <a:spLocks noGrp="1"/>
          </p:cNvSpPr>
          <p:nvPr>
            <p:ph type="body" idx="2"/>
          </p:nvPr>
        </p:nvSpPr>
        <p:spPr>
          <a:xfrm>
            <a:off x="950967" y="1793700"/>
            <a:ext cx="4370800" cy="461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23842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500"/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rabicPeriod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alphaLcPeriod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56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1;p29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Google Shape;764;p29"/>
          <p:cNvSpPr txBox="1"/>
          <p:nvPr/>
        </p:nvSpPr>
        <p:spPr>
          <a:xfrm>
            <a:off x="2772834" y="4087814"/>
            <a:ext cx="5132917" cy="10001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: This presentation template was created by </a:t>
            </a: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oogle Shape;765;p29"/>
          <p:cNvGrpSpPr>
            <a:grpSpLocks/>
          </p:cNvGrpSpPr>
          <p:nvPr/>
        </p:nvGrpSpPr>
        <p:grpSpPr bwMode="auto">
          <a:xfrm>
            <a:off x="1200151" y="719139"/>
            <a:ext cx="10022416" cy="1063625"/>
            <a:chOff x="900397" y="539687"/>
            <a:chExt cx="7516675" cy="797746"/>
          </a:xfrm>
        </p:grpSpPr>
        <p:grpSp>
          <p:nvGrpSpPr>
            <p:cNvPr id="7" name="Google Shape;766;p29"/>
            <p:cNvGrpSpPr>
              <a:grpSpLocks/>
            </p:cNvGrpSpPr>
            <p:nvPr/>
          </p:nvGrpSpPr>
          <p:grpSpPr bwMode="auto">
            <a:xfrm>
              <a:off x="7529236" y="539687"/>
              <a:ext cx="887836" cy="797746"/>
              <a:chOff x="7489364" y="509783"/>
              <a:chExt cx="887836" cy="797746"/>
            </a:xfrm>
          </p:grpSpPr>
          <p:sp>
            <p:nvSpPr>
              <p:cNvPr id="12" name="Google Shape;767;p29"/>
              <p:cNvSpPr/>
              <p:nvPr/>
            </p:nvSpPr>
            <p:spPr>
              <a:xfrm rot="-4474676" flipH="1">
                <a:off x="7474716" y="574480"/>
                <a:ext cx="266709" cy="173034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sp>
            <p:nvSpPr>
              <p:cNvPr id="13" name="Google Shape;768;p29"/>
              <p:cNvSpPr/>
              <p:nvPr/>
            </p:nvSpPr>
            <p:spPr>
              <a:xfrm rot="3394681" flipH="1">
                <a:off x="8122803" y="1016617"/>
                <a:ext cx="178600" cy="27939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14" name="Google Shape;769;p29"/>
              <p:cNvGrpSpPr>
                <a:grpSpLocks/>
              </p:cNvGrpSpPr>
              <p:nvPr/>
            </p:nvGrpSpPr>
            <p:grpSpPr bwMode="auto">
              <a:xfrm rot="925227">
                <a:off x="7850885" y="737370"/>
                <a:ext cx="309215" cy="272430"/>
                <a:chOff x="3890683" y="1390057"/>
                <a:chExt cx="309215" cy="272430"/>
              </a:xfrm>
            </p:grpSpPr>
            <p:sp>
              <p:nvSpPr>
                <p:cNvPr id="15" name="Google Shape;770;p29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771;p29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772;p29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" name="Google Shape;773;p29"/>
            <p:cNvGrpSpPr>
              <a:grpSpLocks/>
            </p:cNvGrpSpPr>
            <p:nvPr/>
          </p:nvGrpSpPr>
          <p:grpSpPr bwMode="auto">
            <a:xfrm>
              <a:off x="900397" y="872825"/>
              <a:ext cx="965796" cy="347235"/>
              <a:chOff x="900397" y="872825"/>
              <a:chExt cx="965796" cy="347235"/>
            </a:xfrm>
          </p:grpSpPr>
          <p:sp>
            <p:nvSpPr>
              <p:cNvPr id="9" name="Google Shape;774;p29"/>
              <p:cNvSpPr>
                <a:spLocks/>
              </p:cNvSpPr>
              <p:nvPr/>
            </p:nvSpPr>
            <p:spPr bwMode="auto">
              <a:xfrm rot="-1602233">
                <a:off x="1228717" y="929852"/>
                <a:ext cx="309146" cy="233159"/>
              </a:xfrm>
              <a:custGeom>
                <a:avLst/>
                <a:gdLst>
                  <a:gd name="T0" fmla="*/ 232093 w 39411"/>
                  <a:gd name="T1" fmla="*/ 8 h 29724"/>
                  <a:gd name="T2" fmla="*/ 161590 w 39411"/>
                  <a:gd name="T3" fmla="*/ 46249 h 29724"/>
                  <a:gd name="T4" fmla="*/ 100013 w 39411"/>
                  <a:gd name="T5" fmla="*/ 9099 h 29724"/>
                  <a:gd name="T6" fmla="*/ 33989 w 39411"/>
                  <a:gd name="T7" fmla="*/ 122447 h 29724"/>
                  <a:gd name="T8" fmla="*/ 161409 w 39411"/>
                  <a:gd name="T9" fmla="*/ 233159 h 29724"/>
                  <a:gd name="T10" fmla="*/ 303208 w 39411"/>
                  <a:gd name="T11" fmla="*/ 59545 h 29724"/>
                  <a:gd name="T12" fmla="*/ 232093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Google Shape;775;p29"/>
              <p:cNvSpPr>
                <a:spLocks/>
              </p:cNvSpPr>
              <p:nvPr/>
            </p:nvSpPr>
            <p:spPr bwMode="auto">
              <a:xfrm rot="10029471" flipH="1">
                <a:off x="1584057" y="94416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776;p29"/>
              <p:cNvSpPr>
                <a:spLocks/>
              </p:cNvSpPr>
              <p:nvPr/>
            </p:nvSpPr>
            <p:spPr bwMode="auto">
              <a:xfrm rot="-10029471">
                <a:off x="916232" y="102021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2" name="Google Shape;762;p29"/>
          <p:cNvSpPr txBox="1">
            <a:spLocks noGrp="1"/>
          </p:cNvSpPr>
          <p:nvPr>
            <p:ph type="title"/>
          </p:nvPr>
        </p:nvSpPr>
        <p:spPr>
          <a:xfrm>
            <a:off x="2772731" y="1458000"/>
            <a:ext cx="5132800" cy="1068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9"/>
          <p:cNvSpPr txBox="1">
            <a:spLocks noGrp="1"/>
          </p:cNvSpPr>
          <p:nvPr>
            <p:ph type="subTitle" idx="1"/>
          </p:nvPr>
        </p:nvSpPr>
        <p:spPr>
          <a:xfrm>
            <a:off x="2772731" y="2502167"/>
            <a:ext cx="5132800" cy="152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932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8;p30"/>
          <p:cNvGrpSpPr>
            <a:grpSpLocks/>
          </p:cNvGrpSpPr>
          <p:nvPr/>
        </p:nvGrpSpPr>
        <p:grpSpPr bwMode="auto">
          <a:xfrm>
            <a:off x="450851" y="495300"/>
            <a:ext cx="11290300" cy="5867400"/>
            <a:chOff x="119418" y="491845"/>
            <a:chExt cx="8467084" cy="4400958"/>
          </a:xfrm>
        </p:grpSpPr>
        <p:sp>
          <p:nvSpPr>
            <p:cNvPr id="3" name="Google Shape;779;p30"/>
            <p:cNvSpPr>
              <a:spLocks/>
            </p:cNvSpPr>
            <p:nvPr/>
          </p:nvSpPr>
          <p:spPr bwMode="auto">
            <a:xfrm rot="659822">
              <a:off x="8184146" y="525334"/>
              <a:ext cx="378598" cy="285541"/>
            </a:xfrm>
            <a:custGeom>
              <a:avLst/>
              <a:gdLst>
                <a:gd name="T0" fmla="*/ 284234 w 39411"/>
                <a:gd name="T1" fmla="*/ 10 h 29724"/>
                <a:gd name="T2" fmla="*/ 197892 w 39411"/>
                <a:gd name="T3" fmla="*/ 56639 h 29724"/>
                <a:gd name="T4" fmla="*/ 122482 w 39411"/>
                <a:gd name="T5" fmla="*/ 11143 h 29724"/>
                <a:gd name="T6" fmla="*/ 41625 w 39411"/>
                <a:gd name="T7" fmla="*/ 149956 h 29724"/>
                <a:gd name="T8" fmla="*/ 197671 w 39411"/>
                <a:gd name="T9" fmla="*/ 285541 h 29724"/>
                <a:gd name="T10" fmla="*/ 371326 w 39411"/>
                <a:gd name="T11" fmla="*/ 72922 h 29724"/>
                <a:gd name="T12" fmla="*/ 284234 w 39411"/>
                <a:gd name="T13" fmla="*/ 10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oogle Shape;780;p30"/>
            <p:cNvGrpSpPr>
              <a:grpSpLocks/>
            </p:cNvGrpSpPr>
            <p:nvPr/>
          </p:nvGrpSpPr>
          <p:grpSpPr bwMode="auto">
            <a:xfrm rot="2552886">
              <a:off x="7854961" y="821529"/>
              <a:ext cx="631326" cy="284341"/>
              <a:chOff x="3929266" y="1226038"/>
              <a:chExt cx="631334" cy="284344"/>
            </a:xfrm>
          </p:grpSpPr>
          <p:sp>
            <p:nvSpPr>
              <p:cNvPr id="33" name="Google Shape;781;p30"/>
              <p:cNvSpPr>
                <a:spLocks/>
              </p:cNvSpPr>
              <p:nvPr/>
            </p:nvSpPr>
            <p:spPr bwMode="auto">
              <a:xfrm rot="5004499" flipH="1">
                <a:off x="3897021" y="1282012"/>
                <a:ext cx="266316" cy="172395"/>
              </a:xfrm>
              <a:custGeom>
                <a:avLst/>
                <a:gdLst>
                  <a:gd name="T0" fmla="*/ 6575 w 5387"/>
                  <a:gd name="T1" fmla="*/ 692 h 3487"/>
                  <a:gd name="T2" fmla="*/ 265278 w 5387"/>
                  <a:gd name="T3" fmla="*/ 168242 h 3487"/>
                  <a:gd name="T4" fmla="*/ 92842 w 5387"/>
                  <a:gd name="T5" fmla="*/ 111585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Google Shape;782;p30"/>
              <p:cNvSpPr>
                <a:spLocks/>
              </p:cNvSpPr>
              <p:nvPr/>
            </p:nvSpPr>
            <p:spPr bwMode="auto">
              <a:xfrm rot="10690808" flipH="1">
                <a:off x="4291611" y="1304578"/>
                <a:ext cx="266319" cy="172388"/>
              </a:xfrm>
              <a:custGeom>
                <a:avLst/>
                <a:gdLst>
                  <a:gd name="T0" fmla="*/ 6575 w 5387"/>
                  <a:gd name="T1" fmla="*/ 692 h 3487"/>
                  <a:gd name="T2" fmla="*/ 265281 w 5387"/>
                  <a:gd name="T3" fmla="*/ 168235 h 3487"/>
                  <a:gd name="T4" fmla="*/ 92843 w 5387"/>
                  <a:gd name="T5" fmla="*/ 11158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oogle Shape;783;p30"/>
            <p:cNvGrpSpPr>
              <a:grpSpLocks/>
            </p:cNvGrpSpPr>
            <p:nvPr/>
          </p:nvGrpSpPr>
          <p:grpSpPr bwMode="auto">
            <a:xfrm>
              <a:off x="119418" y="3221570"/>
              <a:ext cx="1667763" cy="1671234"/>
              <a:chOff x="119418" y="3221570"/>
              <a:chExt cx="1667763" cy="1671234"/>
            </a:xfrm>
          </p:grpSpPr>
          <p:grpSp>
            <p:nvGrpSpPr>
              <p:cNvPr id="6" name="Google Shape;784;p30"/>
              <p:cNvGrpSpPr>
                <a:grpSpLocks/>
              </p:cNvGrpSpPr>
              <p:nvPr/>
            </p:nvGrpSpPr>
            <p:grpSpPr bwMode="auto">
              <a:xfrm>
                <a:off x="487592" y="3704885"/>
                <a:ext cx="908163" cy="803080"/>
                <a:chOff x="2340166" y="2044486"/>
                <a:chExt cx="742327" cy="656433"/>
              </a:xfrm>
            </p:grpSpPr>
            <p:sp>
              <p:nvSpPr>
                <p:cNvPr id="13" name="Google Shape;785;p30"/>
                <p:cNvSpPr>
                  <a:spLocks/>
                </p:cNvSpPr>
                <p:nvPr/>
              </p:nvSpPr>
              <p:spPr bwMode="auto">
                <a:xfrm>
                  <a:off x="2340166" y="2044486"/>
                  <a:ext cx="742327" cy="656433"/>
                </a:xfrm>
                <a:custGeom>
                  <a:avLst/>
                  <a:gdLst>
                    <a:gd name="T0" fmla="*/ 208514 w 26074"/>
                    <a:gd name="T1" fmla="*/ 28 h 23057"/>
                    <a:gd name="T2" fmla="*/ 101752 w 26074"/>
                    <a:gd name="T3" fmla="*/ 47773 h 23057"/>
                    <a:gd name="T4" fmla="*/ 131133 w 26074"/>
                    <a:gd name="T5" fmla="*/ 263689 h 23057"/>
                    <a:gd name="T6" fmla="*/ 443563 w 26074"/>
                    <a:gd name="T7" fmla="*/ 595052 h 23057"/>
                    <a:gd name="T8" fmla="*/ 563934 w 26074"/>
                    <a:gd name="T9" fmla="*/ 656433 h 23057"/>
                    <a:gd name="T10" fmla="*/ 677074 w 26074"/>
                    <a:gd name="T11" fmla="*/ 598952 h 23057"/>
                    <a:gd name="T12" fmla="*/ 650995 w 26074"/>
                    <a:gd name="T13" fmla="*/ 408488 h 23057"/>
                    <a:gd name="T14" fmla="*/ 331362 w 26074"/>
                    <a:gd name="T15" fmla="*/ 73880 h 23057"/>
                    <a:gd name="T16" fmla="*/ 208514 w 26074"/>
                    <a:gd name="T17" fmla="*/ 28 h 230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074" h="23057" extrusionOk="0">
                      <a:moveTo>
                        <a:pt x="7324" y="1"/>
                      </a:moveTo>
                      <a:cubicBezTo>
                        <a:pt x="6259" y="1"/>
                        <a:pt x="5016" y="448"/>
                        <a:pt x="3574" y="1678"/>
                      </a:cubicBezTo>
                      <a:cubicBezTo>
                        <a:pt x="3574" y="1678"/>
                        <a:pt x="0" y="4771"/>
                        <a:pt x="4606" y="9262"/>
                      </a:cubicBezTo>
                      <a:cubicBezTo>
                        <a:pt x="4606" y="9262"/>
                        <a:pt x="12808" y="18129"/>
                        <a:pt x="15580" y="20901"/>
                      </a:cubicBezTo>
                      <a:cubicBezTo>
                        <a:pt x="16449" y="21756"/>
                        <a:pt x="17935" y="23057"/>
                        <a:pt x="19808" y="23057"/>
                      </a:cubicBezTo>
                      <a:cubicBezTo>
                        <a:pt x="20997" y="23057"/>
                        <a:pt x="22341" y="22533"/>
                        <a:pt x="23782" y="21038"/>
                      </a:cubicBezTo>
                      <a:cubicBezTo>
                        <a:pt x="23782" y="21038"/>
                        <a:pt x="26073" y="17968"/>
                        <a:pt x="22866" y="14348"/>
                      </a:cubicBezTo>
                      <a:cubicBezTo>
                        <a:pt x="20254" y="11370"/>
                        <a:pt x="14343" y="5481"/>
                        <a:pt x="11639" y="2595"/>
                      </a:cubicBezTo>
                      <a:cubicBezTo>
                        <a:pt x="10765" y="1660"/>
                        <a:pt x="9374" y="1"/>
                        <a:pt x="7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786;p30"/>
                <p:cNvSpPr/>
                <p:nvPr/>
              </p:nvSpPr>
              <p:spPr>
                <a:xfrm>
                  <a:off x="2591964" y="2247550"/>
                  <a:ext cx="273775" cy="261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4" h="9176" extrusionOk="0">
                      <a:moveTo>
                        <a:pt x="4714" y="1"/>
                      </a:moveTo>
                      <a:cubicBezTo>
                        <a:pt x="4676" y="1"/>
                        <a:pt x="4640" y="4"/>
                        <a:pt x="4605" y="11"/>
                      </a:cubicBezTo>
                      <a:cubicBezTo>
                        <a:pt x="2566" y="423"/>
                        <a:pt x="0" y="3081"/>
                        <a:pt x="138" y="3998"/>
                      </a:cubicBezTo>
                      <a:cubicBezTo>
                        <a:pt x="344" y="5510"/>
                        <a:pt x="3987" y="9176"/>
                        <a:pt x="4674" y="9176"/>
                      </a:cubicBezTo>
                      <a:cubicBezTo>
                        <a:pt x="7813" y="9176"/>
                        <a:pt x="9531" y="5670"/>
                        <a:pt x="9577" y="5029"/>
                      </a:cubicBezTo>
                      <a:cubicBezTo>
                        <a:pt x="9644" y="4315"/>
                        <a:pt x="6088" y="1"/>
                        <a:pt x="47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787;p30"/>
                <p:cNvSpPr/>
                <p:nvPr/>
              </p:nvSpPr>
              <p:spPr>
                <a:xfrm>
                  <a:off x="2523195" y="218039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6" y="1420"/>
                        <a:pt x="1094" y="1420"/>
                      </a:cubicBezTo>
                      <a:cubicBezTo>
                        <a:pt x="1988" y="1420"/>
                        <a:pt x="2048" y="113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788;p30"/>
                <p:cNvSpPr/>
                <p:nvPr/>
              </p:nvSpPr>
              <p:spPr>
                <a:xfrm>
                  <a:off x="2567311" y="2223217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8" y="1421"/>
                        <a:pt x="1070" y="1420"/>
                      </a:cubicBezTo>
                      <a:cubicBezTo>
                        <a:pt x="1941" y="1397"/>
                        <a:pt x="2010" y="137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789;p30"/>
                <p:cNvSpPr/>
                <p:nvPr/>
              </p:nvSpPr>
              <p:spPr>
                <a:xfrm>
                  <a:off x="2536170" y="2080142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422" extrusionOk="0">
                      <a:moveTo>
                        <a:pt x="967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6" y="1421"/>
                        <a:pt x="1068" y="1421"/>
                        <a:pt x="1091" y="1419"/>
                      </a:cubicBezTo>
                      <a:cubicBezTo>
                        <a:pt x="1962" y="1396"/>
                        <a:pt x="2031" y="136"/>
                        <a:pt x="1160" y="22"/>
                      </a:cubicBezTo>
                      <a:cubicBezTo>
                        <a:pt x="1092" y="7"/>
                        <a:pt x="1027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790;p30"/>
                <p:cNvSpPr/>
                <p:nvPr/>
              </p:nvSpPr>
              <p:spPr>
                <a:xfrm>
                  <a:off x="2431072" y="2168712"/>
                  <a:ext cx="5838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1422" extrusionOk="0">
                      <a:moveTo>
                        <a:pt x="968" y="0"/>
                      </a:moveTo>
                      <a:cubicBezTo>
                        <a:pt x="89" y="0"/>
                        <a:pt x="0" y="1421"/>
                        <a:pt x="1003" y="1421"/>
                      </a:cubicBezTo>
                      <a:cubicBezTo>
                        <a:pt x="1025" y="1421"/>
                        <a:pt x="1047" y="1421"/>
                        <a:pt x="1070" y="1419"/>
                      </a:cubicBezTo>
                      <a:cubicBezTo>
                        <a:pt x="1986" y="1419"/>
                        <a:pt x="2055" y="90"/>
                        <a:pt x="1161" y="22"/>
                      </a:cubicBezTo>
                      <a:cubicBezTo>
                        <a:pt x="1093" y="7"/>
                        <a:pt x="1029" y="0"/>
                        <a:pt x="9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791;p30"/>
                <p:cNvSpPr/>
                <p:nvPr/>
              </p:nvSpPr>
              <p:spPr>
                <a:xfrm>
                  <a:off x="2632186" y="2184285"/>
                  <a:ext cx="58389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" h="1422" extrusionOk="0">
                      <a:moveTo>
                        <a:pt x="966" y="0"/>
                      </a:moveTo>
                      <a:cubicBezTo>
                        <a:pt x="87" y="0"/>
                        <a:pt x="0" y="1421"/>
                        <a:pt x="1023" y="1421"/>
                      </a:cubicBezTo>
                      <a:cubicBezTo>
                        <a:pt x="1045" y="1421"/>
                        <a:pt x="1068" y="1420"/>
                        <a:pt x="1091" y="1419"/>
                      </a:cubicBezTo>
                      <a:cubicBezTo>
                        <a:pt x="1099" y="1419"/>
                        <a:pt x="1106" y="1419"/>
                        <a:pt x="1114" y="1419"/>
                      </a:cubicBezTo>
                      <a:cubicBezTo>
                        <a:pt x="1986" y="1419"/>
                        <a:pt x="2046" y="90"/>
                        <a:pt x="1160" y="22"/>
                      </a:cubicBezTo>
                      <a:cubicBezTo>
                        <a:pt x="1092" y="7"/>
                        <a:pt x="1027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792;p30"/>
                <p:cNvSpPr/>
                <p:nvPr/>
              </p:nvSpPr>
              <p:spPr>
                <a:xfrm>
                  <a:off x="2519303" y="2272856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422" extrusionOk="0">
                      <a:moveTo>
                        <a:pt x="967" y="0"/>
                      </a:moveTo>
                      <a:cubicBezTo>
                        <a:pt x="88" y="0"/>
                        <a:pt x="1" y="1421"/>
                        <a:pt x="1024" y="1421"/>
                      </a:cubicBezTo>
                      <a:cubicBezTo>
                        <a:pt x="1046" y="1421"/>
                        <a:pt x="1068" y="1421"/>
                        <a:pt x="1092" y="1419"/>
                      </a:cubicBezTo>
                      <a:cubicBezTo>
                        <a:pt x="1962" y="1396"/>
                        <a:pt x="2031" y="113"/>
                        <a:pt x="1160" y="22"/>
                      </a:cubicBezTo>
                      <a:cubicBezTo>
                        <a:pt x="1092" y="7"/>
                        <a:pt x="1028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793;p30"/>
                <p:cNvSpPr/>
                <p:nvPr/>
              </p:nvSpPr>
              <p:spPr>
                <a:xfrm>
                  <a:off x="2481675" y="2121021"/>
                  <a:ext cx="57091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0" h="1422" extrusionOk="0">
                      <a:moveTo>
                        <a:pt x="968" y="1"/>
                      </a:moveTo>
                      <a:cubicBezTo>
                        <a:pt x="89" y="1"/>
                        <a:pt x="0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941" y="1397"/>
                        <a:pt x="2009" y="137"/>
                        <a:pt x="1162" y="22"/>
                      </a:cubicBezTo>
                      <a:cubicBezTo>
                        <a:pt x="1093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794;p30"/>
                <p:cNvSpPr/>
                <p:nvPr/>
              </p:nvSpPr>
              <p:spPr>
                <a:xfrm>
                  <a:off x="2577691" y="2134647"/>
                  <a:ext cx="59686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422" extrusionOk="0">
                      <a:moveTo>
                        <a:pt x="970" y="1"/>
                      </a:moveTo>
                      <a:cubicBezTo>
                        <a:pt x="107" y="1"/>
                        <a:pt x="1" y="1422"/>
                        <a:pt x="1023" y="1422"/>
                      </a:cubicBezTo>
                      <a:cubicBezTo>
                        <a:pt x="1045" y="1422"/>
                        <a:pt x="1068" y="1421"/>
                        <a:pt x="1091" y="1420"/>
                      </a:cubicBezTo>
                      <a:cubicBezTo>
                        <a:pt x="1099" y="1420"/>
                        <a:pt x="1106" y="1420"/>
                        <a:pt x="1114" y="1420"/>
                      </a:cubicBezTo>
                      <a:cubicBezTo>
                        <a:pt x="2008" y="1420"/>
                        <a:pt x="2068" y="113"/>
                        <a:pt x="1160" y="22"/>
                      </a:cubicBezTo>
                      <a:cubicBezTo>
                        <a:pt x="1093" y="8"/>
                        <a:pt x="1029" y="1"/>
                        <a:pt x="9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795;p30"/>
                <p:cNvSpPr/>
                <p:nvPr/>
              </p:nvSpPr>
              <p:spPr>
                <a:xfrm>
                  <a:off x="2472593" y="2223217"/>
                  <a:ext cx="58388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1422" extrusionOk="0">
                      <a:moveTo>
                        <a:pt x="968" y="1"/>
                      </a:moveTo>
                      <a:cubicBezTo>
                        <a:pt x="89" y="1"/>
                        <a:pt x="1" y="1422"/>
                        <a:pt x="1003" y="1422"/>
                      </a:cubicBezTo>
                      <a:cubicBezTo>
                        <a:pt x="1025" y="1422"/>
                        <a:pt x="1047" y="1421"/>
                        <a:pt x="1070" y="1420"/>
                      </a:cubicBezTo>
                      <a:cubicBezTo>
                        <a:pt x="1078" y="1420"/>
                        <a:pt x="1085" y="1420"/>
                        <a:pt x="1093" y="1420"/>
                      </a:cubicBezTo>
                      <a:cubicBezTo>
                        <a:pt x="1988" y="1420"/>
                        <a:pt x="2048" y="90"/>
                        <a:pt x="1162" y="22"/>
                      </a:cubicBezTo>
                      <a:cubicBezTo>
                        <a:pt x="1094" y="8"/>
                        <a:pt x="1029" y="1"/>
                        <a:pt x="9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796;p30"/>
                <p:cNvSpPr/>
                <p:nvPr/>
              </p:nvSpPr>
              <p:spPr>
                <a:xfrm>
                  <a:off x="2867037" y="2525914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4" y="0"/>
                      </a:moveTo>
                      <a:cubicBezTo>
                        <a:pt x="42" y="0"/>
                        <a:pt x="1" y="1417"/>
                        <a:pt x="970" y="1417"/>
                      </a:cubicBezTo>
                      <a:cubicBezTo>
                        <a:pt x="1018" y="1417"/>
                        <a:pt x="1069" y="1413"/>
                        <a:pt x="1121" y="1406"/>
                      </a:cubicBezTo>
                      <a:cubicBezTo>
                        <a:pt x="1969" y="1314"/>
                        <a:pt x="1923" y="77"/>
                        <a:pt x="1076" y="8"/>
                      </a:cubicBezTo>
                      <a:cubicBezTo>
                        <a:pt x="1034" y="3"/>
                        <a:pt x="993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797;p30"/>
                <p:cNvSpPr/>
                <p:nvPr/>
              </p:nvSpPr>
              <p:spPr>
                <a:xfrm>
                  <a:off x="2913747" y="2564846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17" extrusionOk="0">
                      <a:moveTo>
                        <a:pt x="930" y="0"/>
                      </a:moveTo>
                      <a:cubicBezTo>
                        <a:pt x="30" y="0"/>
                        <a:pt x="0" y="1416"/>
                        <a:pt x="964" y="1416"/>
                      </a:cubicBezTo>
                      <a:cubicBezTo>
                        <a:pt x="1006" y="1416"/>
                        <a:pt x="1048" y="1414"/>
                        <a:pt x="1093" y="1408"/>
                      </a:cubicBezTo>
                      <a:cubicBezTo>
                        <a:pt x="1987" y="1317"/>
                        <a:pt x="1941" y="34"/>
                        <a:pt x="1070" y="11"/>
                      </a:cubicBezTo>
                      <a:cubicBezTo>
                        <a:pt x="1021" y="4"/>
                        <a:pt x="975" y="0"/>
                        <a:pt x="9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798;p30"/>
                <p:cNvSpPr/>
                <p:nvPr/>
              </p:nvSpPr>
              <p:spPr>
                <a:xfrm>
                  <a:off x="2872227" y="2424691"/>
                  <a:ext cx="5449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417" extrusionOk="0">
                      <a:moveTo>
                        <a:pt x="955" y="0"/>
                      </a:moveTo>
                      <a:cubicBezTo>
                        <a:pt x="42" y="0"/>
                        <a:pt x="0" y="1416"/>
                        <a:pt x="951" y="1416"/>
                      </a:cubicBezTo>
                      <a:cubicBezTo>
                        <a:pt x="998" y="1416"/>
                        <a:pt x="1047" y="1413"/>
                        <a:pt x="1099" y="1406"/>
                      </a:cubicBezTo>
                      <a:cubicBezTo>
                        <a:pt x="1947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799;p30"/>
                <p:cNvSpPr/>
                <p:nvPr/>
              </p:nvSpPr>
              <p:spPr>
                <a:xfrm>
                  <a:off x="2773616" y="2520074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1420" extrusionOk="0">
                      <a:moveTo>
                        <a:pt x="932" y="0"/>
                      </a:moveTo>
                      <a:cubicBezTo>
                        <a:pt x="36" y="0"/>
                        <a:pt x="0" y="1419"/>
                        <a:pt x="947" y="1419"/>
                      </a:cubicBezTo>
                      <a:cubicBezTo>
                        <a:pt x="993" y="1419"/>
                        <a:pt x="1042" y="1416"/>
                        <a:pt x="1093" y="1409"/>
                      </a:cubicBezTo>
                      <a:cubicBezTo>
                        <a:pt x="1987" y="1340"/>
                        <a:pt x="1941" y="34"/>
                        <a:pt x="1070" y="11"/>
                      </a:cubicBezTo>
                      <a:cubicBezTo>
                        <a:pt x="1022" y="4"/>
                        <a:pt x="976" y="0"/>
                        <a:pt x="9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800;p30"/>
                <p:cNvSpPr/>
                <p:nvPr/>
              </p:nvSpPr>
              <p:spPr>
                <a:xfrm>
                  <a:off x="2976028" y="2521047"/>
                  <a:ext cx="55793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" h="1418" extrusionOk="0">
                      <a:moveTo>
                        <a:pt x="935" y="1"/>
                      </a:moveTo>
                      <a:cubicBezTo>
                        <a:pt x="24" y="1"/>
                        <a:pt x="1" y="1417"/>
                        <a:pt x="953" y="1417"/>
                      </a:cubicBezTo>
                      <a:cubicBezTo>
                        <a:pt x="1000" y="1417"/>
                        <a:pt x="1050" y="1414"/>
                        <a:pt x="1102" y="1406"/>
                      </a:cubicBezTo>
                      <a:cubicBezTo>
                        <a:pt x="1972" y="1338"/>
                        <a:pt x="1949" y="32"/>
                        <a:pt x="1056" y="9"/>
                      </a:cubicBezTo>
                      <a:cubicBezTo>
                        <a:pt x="1014" y="3"/>
                        <a:pt x="973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801;p30"/>
                <p:cNvSpPr/>
                <p:nvPr/>
              </p:nvSpPr>
              <p:spPr>
                <a:xfrm>
                  <a:off x="2869632" y="2617404"/>
                  <a:ext cx="57091" cy="4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1419" extrusionOk="0">
                      <a:moveTo>
                        <a:pt x="931" y="0"/>
                      </a:moveTo>
                      <a:cubicBezTo>
                        <a:pt x="35" y="0"/>
                        <a:pt x="0" y="1419"/>
                        <a:pt x="966" y="1419"/>
                      </a:cubicBezTo>
                      <a:cubicBezTo>
                        <a:pt x="1013" y="1419"/>
                        <a:pt x="1063" y="1415"/>
                        <a:pt x="1115" y="1408"/>
                      </a:cubicBezTo>
                      <a:cubicBezTo>
                        <a:pt x="1986" y="1340"/>
                        <a:pt x="1963" y="34"/>
                        <a:pt x="1069" y="11"/>
                      </a:cubicBezTo>
                      <a:cubicBezTo>
                        <a:pt x="1021" y="4"/>
                        <a:pt x="975" y="0"/>
                        <a:pt x="9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802;p30"/>
                <p:cNvSpPr/>
                <p:nvPr/>
              </p:nvSpPr>
              <p:spPr>
                <a:xfrm>
                  <a:off x="2820326" y="2469462"/>
                  <a:ext cx="55793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417" extrusionOk="0">
                      <a:moveTo>
                        <a:pt x="955" y="0"/>
                      </a:moveTo>
                      <a:cubicBezTo>
                        <a:pt x="42" y="0"/>
                        <a:pt x="1" y="1416"/>
                        <a:pt x="971" y="1416"/>
                      </a:cubicBezTo>
                      <a:cubicBezTo>
                        <a:pt x="1018" y="1416"/>
                        <a:pt x="1069" y="1413"/>
                        <a:pt x="1122" y="1406"/>
                      </a:cubicBezTo>
                      <a:cubicBezTo>
                        <a:pt x="1969" y="1314"/>
                        <a:pt x="1924" y="54"/>
                        <a:pt x="1076" y="8"/>
                      </a:cubicBezTo>
                      <a:cubicBezTo>
                        <a:pt x="1034" y="3"/>
                        <a:pt x="993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803;p30"/>
                <p:cNvSpPr/>
                <p:nvPr/>
              </p:nvSpPr>
              <p:spPr>
                <a:xfrm>
                  <a:off x="2926723" y="2476275"/>
                  <a:ext cx="48008" cy="39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1415" extrusionOk="0">
                      <a:moveTo>
                        <a:pt x="689" y="0"/>
                      </a:moveTo>
                      <a:cubicBezTo>
                        <a:pt x="0" y="0"/>
                        <a:pt x="11" y="1414"/>
                        <a:pt x="703" y="1414"/>
                      </a:cubicBezTo>
                      <a:cubicBezTo>
                        <a:pt x="738" y="1414"/>
                        <a:pt x="774" y="1411"/>
                        <a:pt x="812" y="1404"/>
                      </a:cubicBezTo>
                      <a:cubicBezTo>
                        <a:pt x="1682" y="1335"/>
                        <a:pt x="1659" y="29"/>
                        <a:pt x="766" y="6"/>
                      </a:cubicBezTo>
                      <a:cubicBezTo>
                        <a:pt x="739" y="2"/>
                        <a:pt x="713" y="0"/>
                        <a:pt x="6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804;p30"/>
                <p:cNvSpPr/>
                <p:nvPr/>
              </p:nvSpPr>
              <p:spPr>
                <a:xfrm>
                  <a:off x="2826814" y="2572632"/>
                  <a:ext cx="49306" cy="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418" extrusionOk="0">
                      <a:moveTo>
                        <a:pt x="693" y="1"/>
                      </a:moveTo>
                      <a:cubicBezTo>
                        <a:pt x="0" y="1"/>
                        <a:pt x="34" y="1417"/>
                        <a:pt x="725" y="1417"/>
                      </a:cubicBezTo>
                      <a:cubicBezTo>
                        <a:pt x="759" y="1417"/>
                        <a:pt x="795" y="1414"/>
                        <a:pt x="832" y="1407"/>
                      </a:cubicBezTo>
                      <a:cubicBezTo>
                        <a:pt x="1703" y="1338"/>
                        <a:pt x="1680" y="32"/>
                        <a:pt x="786" y="9"/>
                      </a:cubicBezTo>
                      <a:cubicBezTo>
                        <a:pt x="754" y="4"/>
                        <a:pt x="723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oogle Shape;805;p30"/>
              <p:cNvGrpSpPr>
                <a:grpSpLocks/>
              </p:cNvGrpSpPr>
              <p:nvPr/>
            </p:nvGrpSpPr>
            <p:grpSpPr bwMode="auto">
              <a:xfrm rot="-2700000">
                <a:off x="184360" y="3344515"/>
                <a:ext cx="511605" cy="395599"/>
                <a:chOff x="3804263" y="1648281"/>
                <a:chExt cx="511610" cy="395602"/>
              </a:xfrm>
            </p:grpSpPr>
            <p:sp>
              <p:nvSpPr>
                <p:cNvPr id="11" name="Google Shape;806;p30"/>
                <p:cNvSpPr>
                  <a:spLocks/>
                </p:cNvSpPr>
                <p:nvPr/>
              </p:nvSpPr>
              <p:spPr bwMode="auto">
                <a:xfrm rot="4744281" flipH="1">
                  <a:off x="3780984" y="1810603"/>
                  <a:ext cx="266315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7 w 5387"/>
                    <a:gd name="T3" fmla="*/ 168241 h 3487"/>
                    <a:gd name="T4" fmla="*/ 92842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807;p30"/>
                <p:cNvSpPr>
                  <a:spLocks/>
                </p:cNvSpPr>
                <p:nvPr/>
              </p:nvSpPr>
              <p:spPr bwMode="auto">
                <a:xfrm rot="9428378" flipH="1">
                  <a:off x="4026539" y="1693240"/>
                  <a:ext cx="266309" cy="172389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1 w 5387"/>
                    <a:gd name="T3" fmla="*/ 168236 h 3487"/>
                    <a:gd name="T4" fmla="*/ 92840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oogle Shape;808;p30"/>
              <p:cNvGrpSpPr>
                <a:grpSpLocks/>
              </p:cNvGrpSpPr>
              <p:nvPr/>
            </p:nvGrpSpPr>
            <p:grpSpPr bwMode="auto">
              <a:xfrm rot="5695668" flipH="1">
                <a:off x="1276725" y="4387176"/>
                <a:ext cx="541882" cy="434087"/>
                <a:chOff x="3766050" y="1621086"/>
                <a:chExt cx="541884" cy="434089"/>
              </a:xfrm>
            </p:grpSpPr>
            <p:sp>
              <p:nvSpPr>
                <p:cNvPr id="9" name="Google Shape;809;p30"/>
                <p:cNvSpPr>
                  <a:spLocks/>
                </p:cNvSpPr>
                <p:nvPr/>
              </p:nvSpPr>
              <p:spPr bwMode="auto">
                <a:xfrm rot="3234919" flipH="1">
                  <a:off x="3780980" y="1810599"/>
                  <a:ext cx="266318" cy="172394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80 w 5387"/>
                    <a:gd name="T3" fmla="*/ 168241 h 3487"/>
                    <a:gd name="T4" fmla="*/ 92843 w 5387"/>
                    <a:gd name="T5" fmla="*/ 111584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Google Shape;810;p30"/>
                <p:cNvSpPr>
                  <a:spLocks/>
                </p:cNvSpPr>
                <p:nvPr/>
              </p:nvSpPr>
              <p:spPr bwMode="auto">
                <a:xfrm rot="7574398" flipH="1">
                  <a:off x="4026538" y="1693241"/>
                  <a:ext cx="266312" cy="172390"/>
                </a:xfrm>
                <a:custGeom>
                  <a:avLst/>
                  <a:gdLst>
                    <a:gd name="T0" fmla="*/ 6575 w 5387"/>
                    <a:gd name="T1" fmla="*/ 692 h 3487"/>
                    <a:gd name="T2" fmla="*/ 265274 w 5387"/>
                    <a:gd name="T3" fmla="*/ 168237 h 3487"/>
                    <a:gd name="T4" fmla="*/ 92841 w 5387"/>
                    <a:gd name="T5" fmla="*/ 111581 h 3487"/>
                    <a:gd name="T6" fmla="*/ 6575 w 5387"/>
                    <a:gd name="T7" fmla="*/ 692 h 34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387" h="3487" extrusionOk="0">
                      <a:moveTo>
                        <a:pt x="133" y="14"/>
                      </a:moveTo>
                      <a:cubicBezTo>
                        <a:pt x="714" y="205"/>
                        <a:pt x="5075" y="3029"/>
                        <a:pt x="5366" y="3403"/>
                      </a:cubicBezTo>
                      <a:cubicBezTo>
                        <a:pt x="5657" y="3777"/>
                        <a:pt x="2750" y="2822"/>
                        <a:pt x="1878" y="2257"/>
                      </a:cubicBezTo>
                      <a:cubicBezTo>
                        <a:pt x="1006" y="1692"/>
                        <a:pt x="-448" y="-177"/>
                        <a:pt x="133" y="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37782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12;p31"/>
          <p:cNvGrpSpPr>
            <a:grpSpLocks/>
          </p:cNvGrpSpPr>
          <p:nvPr/>
        </p:nvGrpSpPr>
        <p:grpSpPr bwMode="auto">
          <a:xfrm>
            <a:off x="9671051" y="282575"/>
            <a:ext cx="2021416" cy="2332038"/>
            <a:chOff x="7253408" y="211539"/>
            <a:chExt cx="1515439" cy="1748904"/>
          </a:xfrm>
        </p:grpSpPr>
        <p:sp>
          <p:nvSpPr>
            <p:cNvPr id="3" name="Google Shape;813;p31"/>
            <p:cNvSpPr>
              <a:spLocks/>
            </p:cNvSpPr>
            <p:nvPr/>
          </p:nvSpPr>
          <p:spPr bwMode="auto">
            <a:xfrm rot="1122035">
              <a:off x="8267046" y="1683880"/>
              <a:ext cx="309144" cy="233158"/>
            </a:xfrm>
            <a:custGeom>
              <a:avLst/>
              <a:gdLst>
                <a:gd name="T0" fmla="*/ 232091 w 39411"/>
                <a:gd name="T1" fmla="*/ 8 h 29724"/>
                <a:gd name="T2" fmla="*/ 161589 w 39411"/>
                <a:gd name="T3" fmla="*/ 46249 h 29724"/>
                <a:gd name="T4" fmla="*/ 100012 w 39411"/>
                <a:gd name="T5" fmla="*/ 9099 h 29724"/>
                <a:gd name="T6" fmla="*/ 33989 w 39411"/>
                <a:gd name="T7" fmla="*/ 122446 h 29724"/>
                <a:gd name="T8" fmla="*/ 161408 w 39411"/>
                <a:gd name="T9" fmla="*/ 233158 h 29724"/>
                <a:gd name="T10" fmla="*/ 303206 w 39411"/>
                <a:gd name="T11" fmla="*/ 59545 h 29724"/>
                <a:gd name="T12" fmla="*/ 232091 w 39411"/>
                <a:gd name="T13" fmla="*/ 8 h 297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Google Shape;814;p31"/>
            <p:cNvSpPr>
              <a:spLocks/>
            </p:cNvSpPr>
            <p:nvPr/>
          </p:nvSpPr>
          <p:spPr bwMode="auto">
            <a:xfrm rot="15099895" flipH="1">
              <a:off x="7274846" y="895390"/>
              <a:ext cx="266333" cy="172372"/>
            </a:xfrm>
            <a:custGeom>
              <a:avLst/>
              <a:gdLst>
                <a:gd name="T0" fmla="*/ 6576 w 5387"/>
                <a:gd name="T1" fmla="*/ 692 h 3487"/>
                <a:gd name="T2" fmla="*/ 265295 w 5387"/>
                <a:gd name="T3" fmla="*/ 168220 h 3487"/>
                <a:gd name="T4" fmla="*/ 92848 w 5387"/>
                <a:gd name="T5" fmla="*/ 111570 h 3487"/>
                <a:gd name="T6" fmla="*/ 6576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Google Shape;815;p31"/>
            <p:cNvSpPr>
              <a:spLocks/>
            </p:cNvSpPr>
            <p:nvPr/>
          </p:nvSpPr>
          <p:spPr bwMode="auto">
            <a:xfrm rot="4740224" flipH="1">
              <a:off x="8525674" y="408795"/>
              <a:ext cx="266321" cy="172393"/>
            </a:xfrm>
            <a:custGeom>
              <a:avLst/>
              <a:gdLst>
                <a:gd name="T0" fmla="*/ 6575 w 5387"/>
                <a:gd name="T1" fmla="*/ 692 h 3487"/>
                <a:gd name="T2" fmla="*/ 265283 w 5387"/>
                <a:gd name="T3" fmla="*/ 168240 h 3487"/>
                <a:gd name="T4" fmla="*/ 92844 w 5387"/>
                <a:gd name="T5" fmla="*/ 111583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Google Shape;816;p31"/>
            <p:cNvSpPr>
              <a:spLocks/>
            </p:cNvSpPr>
            <p:nvPr/>
          </p:nvSpPr>
          <p:spPr bwMode="auto">
            <a:xfrm rot="10029471" flipH="1">
              <a:off x="8446557" y="1081466"/>
              <a:ext cx="266301" cy="172406"/>
            </a:xfrm>
            <a:custGeom>
              <a:avLst/>
              <a:gdLst>
                <a:gd name="T0" fmla="*/ 6575 w 5387"/>
                <a:gd name="T1" fmla="*/ 692 h 3487"/>
                <a:gd name="T2" fmla="*/ 265263 w 5387"/>
                <a:gd name="T3" fmla="*/ 168253 h 3487"/>
                <a:gd name="T4" fmla="*/ 92837 w 5387"/>
                <a:gd name="T5" fmla="*/ 111592 h 3487"/>
                <a:gd name="T6" fmla="*/ 6575 w 5387"/>
                <a:gd name="T7" fmla="*/ 692 h 34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oogle Shape;817;p31"/>
            <p:cNvGrpSpPr>
              <a:grpSpLocks/>
            </p:cNvGrpSpPr>
            <p:nvPr/>
          </p:nvGrpSpPr>
          <p:grpSpPr bwMode="auto">
            <a:xfrm>
              <a:off x="7734836" y="211539"/>
              <a:ext cx="662112" cy="1322579"/>
              <a:chOff x="6933061" y="1619764"/>
              <a:chExt cx="662112" cy="1322579"/>
            </a:xfrm>
          </p:grpSpPr>
          <p:sp>
            <p:nvSpPr>
              <p:cNvPr id="12" name="Google Shape;818;p31"/>
              <p:cNvSpPr>
                <a:spLocks/>
              </p:cNvSpPr>
              <p:nvPr/>
            </p:nvSpPr>
            <p:spPr bwMode="auto">
              <a:xfrm>
                <a:off x="7047855" y="1924771"/>
                <a:ext cx="533585" cy="803253"/>
              </a:xfrm>
              <a:custGeom>
                <a:avLst/>
                <a:gdLst>
                  <a:gd name="T0" fmla="*/ 319177 w 18742"/>
                  <a:gd name="T1" fmla="*/ 28 h 28214"/>
                  <a:gd name="T2" fmla="*/ 254408 w 18742"/>
                  <a:gd name="T3" fmla="*/ 36812 h 28214"/>
                  <a:gd name="T4" fmla="*/ 6548 w 18742"/>
                  <a:gd name="T5" fmla="*/ 676049 h 28214"/>
                  <a:gd name="T6" fmla="*/ 0 w 18742"/>
                  <a:gd name="T7" fmla="*/ 692989 h 28214"/>
                  <a:gd name="T8" fmla="*/ 255632 w 18742"/>
                  <a:gd name="T9" fmla="*/ 803225 h 28214"/>
                  <a:gd name="T10" fmla="*/ 255718 w 18742"/>
                  <a:gd name="T11" fmla="*/ 803225 h 28214"/>
                  <a:gd name="T12" fmla="*/ 263547 w 18742"/>
                  <a:gd name="T13" fmla="*/ 783666 h 28214"/>
                  <a:gd name="T14" fmla="*/ 519236 w 18742"/>
                  <a:gd name="T15" fmla="*/ 136599 h 28214"/>
                  <a:gd name="T16" fmla="*/ 472915 w 18742"/>
                  <a:gd name="T17" fmla="*/ 52442 h 28214"/>
                  <a:gd name="T18" fmla="*/ 409655 w 18742"/>
                  <a:gd name="T19" fmla="*/ 20498 h 28214"/>
                  <a:gd name="T20" fmla="*/ 348985 w 18742"/>
                  <a:gd name="T21" fmla="*/ 2875 h 28214"/>
                  <a:gd name="T22" fmla="*/ 319177 w 18742"/>
                  <a:gd name="T23" fmla="*/ 28 h 282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742" h="28214" extrusionOk="0">
                    <a:moveTo>
                      <a:pt x="11211" y="1"/>
                    </a:moveTo>
                    <a:cubicBezTo>
                      <a:pt x="9211" y="1"/>
                      <a:pt x="8936" y="1293"/>
                      <a:pt x="8936" y="1293"/>
                    </a:cubicBezTo>
                    <a:lnTo>
                      <a:pt x="230" y="23746"/>
                    </a:lnTo>
                    <a:lnTo>
                      <a:pt x="0" y="24341"/>
                    </a:lnTo>
                    <a:cubicBezTo>
                      <a:pt x="3556" y="28191"/>
                      <a:pt x="8857" y="28213"/>
                      <a:pt x="8979" y="28213"/>
                    </a:cubicBezTo>
                    <a:cubicBezTo>
                      <a:pt x="8981" y="28213"/>
                      <a:pt x="8982" y="28213"/>
                      <a:pt x="8982" y="28213"/>
                    </a:cubicBezTo>
                    <a:lnTo>
                      <a:pt x="9257" y="27526"/>
                    </a:lnTo>
                    <a:lnTo>
                      <a:pt x="18238" y="4798"/>
                    </a:lnTo>
                    <a:cubicBezTo>
                      <a:pt x="18238" y="4798"/>
                      <a:pt x="18742" y="3332"/>
                      <a:pt x="16611" y="1842"/>
                    </a:cubicBezTo>
                    <a:cubicBezTo>
                      <a:pt x="15901" y="1384"/>
                      <a:pt x="15168" y="995"/>
                      <a:pt x="14389" y="720"/>
                    </a:cubicBezTo>
                    <a:cubicBezTo>
                      <a:pt x="13701" y="445"/>
                      <a:pt x="12991" y="239"/>
                      <a:pt x="12258" y="101"/>
                    </a:cubicBezTo>
                    <a:cubicBezTo>
                      <a:pt x="11865" y="31"/>
                      <a:pt x="11518" y="1"/>
                      <a:pt x="1121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819;p31"/>
              <p:cNvSpPr>
                <a:spLocks/>
              </p:cNvSpPr>
              <p:nvPr/>
            </p:nvSpPr>
            <p:spPr bwMode="auto">
              <a:xfrm>
                <a:off x="6933061" y="2589507"/>
                <a:ext cx="463150" cy="205496"/>
              </a:xfrm>
              <a:custGeom>
                <a:avLst/>
                <a:gdLst>
                  <a:gd name="T0" fmla="*/ 45040 w 16268"/>
                  <a:gd name="T1" fmla="*/ 0 h 7218"/>
                  <a:gd name="T2" fmla="*/ 6520 w 16268"/>
                  <a:gd name="T3" fmla="*/ 20441 h 7218"/>
                  <a:gd name="T4" fmla="*/ 140243 w 16268"/>
                  <a:gd name="T5" fmla="*/ 113083 h 7218"/>
                  <a:gd name="T6" fmla="*/ 258963 w 16268"/>
                  <a:gd name="T7" fmla="*/ 166578 h 7218"/>
                  <a:gd name="T8" fmla="*/ 300700 w 16268"/>
                  <a:gd name="T9" fmla="*/ 180926 h 7218"/>
                  <a:gd name="T10" fmla="*/ 424118 w 16268"/>
                  <a:gd name="T11" fmla="*/ 205468 h 7218"/>
                  <a:gd name="T12" fmla="*/ 456602 w 16268"/>
                  <a:gd name="T13" fmla="*/ 193311 h 7218"/>
                  <a:gd name="T14" fmla="*/ 378338 w 16268"/>
                  <a:gd name="T15" fmla="*/ 118947 h 7218"/>
                  <a:gd name="T16" fmla="*/ 370509 w 16268"/>
                  <a:gd name="T17" fmla="*/ 138506 h 7218"/>
                  <a:gd name="T18" fmla="*/ 370423 w 16268"/>
                  <a:gd name="T19" fmla="*/ 138506 h 7218"/>
                  <a:gd name="T20" fmla="*/ 114791 w 16268"/>
                  <a:gd name="T21" fmla="*/ 28271 h 7218"/>
                  <a:gd name="T22" fmla="*/ 121339 w 16268"/>
                  <a:gd name="T23" fmla="*/ 11331 h 7218"/>
                  <a:gd name="T24" fmla="*/ 45040 w 16268"/>
                  <a:gd name="T25" fmla="*/ 0 h 7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268" h="7218" extrusionOk="0">
                    <a:moveTo>
                      <a:pt x="1582" y="0"/>
                    </a:moveTo>
                    <a:cubicBezTo>
                      <a:pt x="818" y="0"/>
                      <a:pt x="209" y="171"/>
                      <a:pt x="229" y="718"/>
                    </a:cubicBezTo>
                    <a:cubicBezTo>
                      <a:pt x="229" y="718"/>
                      <a:pt x="0" y="1543"/>
                      <a:pt x="4926" y="3972"/>
                    </a:cubicBezTo>
                    <a:cubicBezTo>
                      <a:pt x="6049" y="4499"/>
                      <a:pt x="7400" y="5117"/>
                      <a:pt x="9096" y="5851"/>
                    </a:cubicBezTo>
                    <a:cubicBezTo>
                      <a:pt x="9439" y="5988"/>
                      <a:pt x="9966" y="6171"/>
                      <a:pt x="10562" y="6355"/>
                    </a:cubicBezTo>
                    <a:cubicBezTo>
                      <a:pt x="11932" y="6776"/>
                      <a:pt x="13736" y="7217"/>
                      <a:pt x="14897" y="7217"/>
                    </a:cubicBezTo>
                    <a:cubicBezTo>
                      <a:pt x="15504" y="7217"/>
                      <a:pt x="15936" y="7097"/>
                      <a:pt x="16038" y="6790"/>
                    </a:cubicBezTo>
                    <a:cubicBezTo>
                      <a:pt x="16038" y="6790"/>
                      <a:pt x="16267" y="5599"/>
                      <a:pt x="13289" y="4178"/>
                    </a:cubicBezTo>
                    <a:lnTo>
                      <a:pt x="13014" y="4865"/>
                    </a:lnTo>
                    <a:cubicBezTo>
                      <a:pt x="13014" y="4865"/>
                      <a:pt x="13013" y="4865"/>
                      <a:pt x="13011" y="4865"/>
                    </a:cubicBezTo>
                    <a:cubicBezTo>
                      <a:pt x="12889" y="4865"/>
                      <a:pt x="7588" y="4843"/>
                      <a:pt x="4032" y="993"/>
                    </a:cubicBezTo>
                    <a:lnTo>
                      <a:pt x="4262" y="398"/>
                    </a:lnTo>
                    <a:cubicBezTo>
                      <a:pt x="3751" y="270"/>
                      <a:pt x="2543" y="0"/>
                      <a:pt x="158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820;p31"/>
              <p:cNvSpPr/>
              <p:nvPr/>
            </p:nvSpPr>
            <p:spPr>
              <a:xfrm>
                <a:off x="7213320" y="2184080"/>
                <a:ext cx="263417" cy="10834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3812" extrusionOk="0">
                    <a:moveTo>
                      <a:pt x="468" y="0"/>
                    </a:moveTo>
                    <a:cubicBezTo>
                      <a:pt x="257" y="0"/>
                      <a:pt x="120" y="27"/>
                      <a:pt x="70" y="77"/>
                    </a:cubicBezTo>
                    <a:lnTo>
                      <a:pt x="1" y="283"/>
                    </a:lnTo>
                    <a:cubicBezTo>
                      <a:pt x="688" y="833"/>
                      <a:pt x="1948" y="1612"/>
                      <a:pt x="4240" y="2552"/>
                    </a:cubicBezTo>
                    <a:cubicBezTo>
                      <a:pt x="5843" y="3170"/>
                      <a:pt x="7516" y="3583"/>
                      <a:pt x="9234" y="3812"/>
                    </a:cubicBezTo>
                    <a:lnTo>
                      <a:pt x="9257" y="3697"/>
                    </a:lnTo>
                    <a:cubicBezTo>
                      <a:pt x="9005" y="3056"/>
                      <a:pt x="7539" y="2231"/>
                      <a:pt x="4217" y="925"/>
                    </a:cubicBezTo>
                    <a:cubicBezTo>
                      <a:pt x="2515" y="265"/>
                      <a:pt x="1130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821;p31"/>
              <p:cNvSpPr>
                <a:spLocks/>
              </p:cNvSpPr>
              <p:nvPr/>
            </p:nvSpPr>
            <p:spPr bwMode="auto">
              <a:xfrm>
                <a:off x="7047855" y="2191827"/>
                <a:ext cx="427278" cy="536204"/>
              </a:xfrm>
              <a:custGeom>
                <a:avLst/>
                <a:gdLst>
                  <a:gd name="T0" fmla="*/ 165041 w 15008"/>
                  <a:gd name="T1" fmla="*/ 0 h 18834"/>
                  <a:gd name="T2" fmla="*/ 0 w 15008"/>
                  <a:gd name="T3" fmla="*/ 425940 h 18834"/>
                  <a:gd name="T4" fmla="*/ 255632 w 15008"/>
                  <a:gd name="T5" fmla="*/ 536176 h 18834"/>
                  <a:gd name="T6" fmla="*/ 255718 w 15008"/>
                  <a:gd name="T7" fmla="*/ 536176 h 18834"/>
                  <a:gd name="T8" fmla="*/ 427250 w 15008"/>
                  <a:gd name="T9" fmla="*/ 100471 h 18834"/>
                  <a:gd name="T10" fmla="*/ 285725 w 15008"/>
                  <a:gd name="T11" fmla="*/ 64598 h 18834"/>
                  <a:gd name="T12" fmla="*/ 165041 w 15008"/>
                  <a:gd name="T13" fmla="*/ 0 h 188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08" h="18834" extrusionOk="0">
                    <a:moveTo>
                      <a:pt x="5797" y="0"/>
                    </a:moveTo>
                    <a:lnTo>
                      <a:pt x="0" y="14961"/>
                    </a:lnTo>
                    <a:cubicBezTo>
                      <a:pt x="3556" y="18811"/>
                      <a:pt x="8857" y="18833"/>
                      <a:pt x="8979" y="18833"/>
                    </a:cubicBezTo>
                    <a:cubicBezTo>
                      <a:pt x="8981" y="18833"/>
                      <a:pt x="8982" y="18833"/>
                      <a:pt x="8982" y="18833"/>
                    </a:cubicBezTo>
                    <a:lnTo>
                      <a:pt x="15007" y="3529"/>
                    </a:lnTo>
                    <a:cubicBezTo>
                      <a:pt x="13312" y="3300"/>
                      <a:pt x="11639" y="2887"/>
                      <a:pt x="10036" y="2269"/>
                    </a:cubicBezTo>
                    <a:cubicBezTo>
                      <a:pt x="7744" y="1329"/>
                      <a:pt x="6484" y="573"/>
                      <a:pt x="5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822;p31"/>
              <p:cNvSpPr>
                <a:spLocks/>
              </p:cNvSpPr>
              <p:nvPr/>
            </p:nvSpPr>
            <p:spPr bwMode="auto">
              <a:xfrm>
                <a:off x="7396821" y="1870705"/>
                <a:ext cx="140272" cy="106535"/>
              </a:xfrm>
              <a:custGeom>
                <a:avLst/>
                <a:gdLst>
                  <a:gd name="T0" fmla="*/ 47858 w 4927"/>
                  <a:gd name="T1" fmla="*/ 28 h 3742"/>
                  <a:gd name="T2" fmla="*/ 24826 w 4927"/>
                  <a:gd name="T3" fmla="*/ 6719 h 3742"/>
                  <a:gd name="T4" fmla="*/ 28 w 4927"/>
                  <a:gd name="T5" fmla="*/ 56940 h 3742"/>
                  <a:gd name="T6" fmla="*/ 60698 w 4927"/>
                  <a:gd name="T7" fmla="*/ 74563 h 3742"/>
                  <a:gd name="T8" fmla="*/ 123304 w 4927"/>
                  <a:gd name="T9" fmla="*/ 106507 h 3742"/>
                  <a:gd name="T10" fmla="*/ 138962 w 4927"/>
                  <a:gd name="T11" fmla="*/ 51075 h 3742"/>
                  <a:gd name="T12" fmla="*/ 101780 w 4927"/>
                  <a:gd name="T13" fmla="*/ 13239 h 3742"/>
                  <a:gd name="T14" fmla="*/ 77638 w 4927"/>
                  <a:gd name="T15" fmla="*/ 4100 h 3742"/>
                  <a:gd name="T16" fmla="*/ 47858 w 4927"/>
                  <a:gd name="T17" fmla="*/ 28 h 3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27" h="3742" extrusionOk="0">
                    <a:moveTo>
                      <a:pt x="1681" y="1"/>
                    </a:moveTo>
                    <a:cubicBezTo>
                      <a:pt x="1338" y="1"/>
                      <a:pt x="1051" y="68"/>
                      <a:pt x="872" y="236"/>
                    </a:cubicBezTo>
                    <a:cubicBezTo>
                      <a:pt x="528" y="557"/>
                      <a:pt x="161" y="1473"/>
                      <a:pt x="1" y="2000"/>
                    </a:cubicBezTo>
                    <a:cubicBezTo>
                      <a:pt x="711" y="2138"/>
                      <a:pt x="1444" y="2344"/>
                      <a:pt x="2132" y="2619"/>
                    </a:cubicBezTo>
                    <a:cubicBezTo>
                      <a:pt x="2911" y="2894"/>
                      <a:pt x="3644" y="3283"/>
                      <a:pt x="4331" y="3741"/>
                    </a:cubicBezTo>
                    <a:cubicBezTo>
                      <a:pt x="4583" y="3169"/>
                      <a:pt x="4927" y="2298"/>
                      <a:pt x="4881" y="1794"/>
                    </a:cubicBezTo>
                    <a:cubicBezTo>
                      <a:pt x="4812" y="1267"/>
                      <a:pt x="4262" y="786"/>
                      <a:pt x="3575" y="465"/>
                    </a:cubicBezTo>
                    <a:cubicBezTo>
                      <a:pt x="3300" y="328"/>
                      <a:pt x="3025" y="236"/>
                      <a:pt x="2727" y="144"/>
                    </a:cubicBezTo>
                    <a:cubicBezTo>
                      <a:pt x="2356" y="57"/>
                      <a:pt x="1995" y="1"/>
                      <a:pt x="168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823;p31"/>
              <p:cNvSpPr>
                <a:spLocks/>
              </p:cNvSpPr>
              <p:nvPr/>
            </p:nvSpPr>
            <p:spPr bwMode="auto">
              <a:xfrm>
                <a:off x="7049819" y="2702565"/>
                <a:ext cx="183973" cy="193140"/>
              </a:xfrm>
              <a:custGeom>
                <a:avLst/>
                <a:gdLst>
                  <a:gd name="T0" fmla="*/ 24143 w 6462"/>
                  <a:gd name="T1" fmla="*/ 28 h 6784"/>
                  <a:gd name="T2" fmla="*/ 3274 w 6462"/>
                  <a:gd name="T3" fmla="*/ 129168 h 6784"/>
                  <a:gd name="T4" fmla="*/ 0 w 6462"/>
                  <a:gd name="T5" fmla="*/ 150037 h 6784"/>
                  <a:gd name="T6" fmla="*/ 116755 w 6462"/>
                  <a:gd name="T7" fmla="*/ 193112 h 6784"/>
                  <a:gd name="T8" fmla="*/ 119375 w 6462"/>
                  <a:gd name="T9" fmla="*/ 193112 h 6784"/>
                  <a:gd name="T10" fmla="*/ 125894 w 6462"/>
                  <a:gd name="T11" fmla="*/ 179389 h 6784"/>
                  <a:gd name="T12" fmla="*/ 183945 w 6462"/>
                  <a:gd name="T13" fmla="*/ 67872 h 6784"/>
                  <a:gd name="T14" fmla="*/ 142862 w 6462"/>
                  <a:gd name="T15" fmla="*/ 53523 h 6784"/>
                  <a:gd name="T16" fmla="*/ 24143 w 6462"/>
                  <a:gd name="T17" fmla="*/ 28 h 67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2" h="6784" extrusionOk="0">
                    <a:moveTo>
                      <a:pt x="848" y="1"/>
                    </a:moveTo>
                    <a:lnTo>
                      <a:pt x="115" y="4537"/>
                    </a:lnTo>
                    <a:lnTo>
                      <a:pt x="0" y="5270"/>
                    </a:lnTo>
                    <a:cubicBezTo>
                      <a:pt x="1145" y="6236"/>
                      <a:pt x="2598" y="6783"/>
                      <a:pt x="4101" y="6783"/>
                    </a:cubicBezTo>
                    <a:cubicBezTo>
                      <a:pt x="4131" y="6783"/>
                      <a:pt x="4162" y="6783"/>
                      <a:pt x="4193" y="6783"/>
                    </a:cubicBezTo>
                    <a:lnTo>
                      <a:pt x="4422" y="6301"/>
                    </a:lnTo>
                    <a:lnTo>
                      <a:pt x="6461" y="2384"/>
                    </a:lnTo>
                    <a:cubicBezTo>
                      <a:pt x="5865" y="2200"/>
                      <a:pt x="5338" y="2017"/>
                      <a:pt x="5018" y="1880"/>
                    </a:cubicBezTo>
                    <a:cubicBezTo>
                      <a:pt x="3322" y="1146"/>
                      <a:pt x="1948" y="528"/>
                      <a:pt x="84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824;p31"/>
              <p:cNvSpPr>
                <a:spLocks/>
              </p:cNvSpPr>
              <p:nvPr/>
            </p:nvSpPr>
            <p:spPr bwMode="auto">
              <a:xfrm>
                <a:off x="6973461" y="2819836"/>
                <a:ext cx="267504" cy="122506"/>
              </a:xfrm>
              <a:custGeom>
                <a:avLst/>
                <a:gdLst>
                  <a:gd name="T0" fmla="*/ 20043 w 9396"/>
                  <a:gd name="T1" fmla="*/ 28 h 4303"/>
                  <a:gd name="T2" fmla="*/ 1338 w 9396"/>
                  <a:gd name="T3" fmla="*/ 12555 h 4303"/>
                  <a:gd name="T4" fmla="*/ 126578 w 9396"/>
                  <a:gd name="T5" fmla="*/ 90847 h 4303"/>
                  <a:gd name="T6" fmla="*/ 241283 w 9396"/>
                  <a:gd name="T7" fmla="*/ 122506 h 4303"/>
                  <a:gd name="T8" fmla="*/ 264230 w 9396"/>
                  <a:gd name="T9" fmla="*/ 111061 h 4303"/>
                  <a:gd name="T10" fmla="*/ 202251 w 9396"/>
                  <a:gd name="T11" fmla="*/ 62121 h 4303"/>
                  <a:gd name="T12" fmla="*/ 195731 w 9396"/>
                  <a:gd name="T13" fmla="*/ 75189 h 4303"/>
                  <a:gd name="T14" fmla="*/ 190664 w 9396"/>
                  <a:gd name="T15" fmla="*/ 75246 h 4303"/>
                  <a:gd name="T16" fmla="*/ 76357 w 9396"/>
                  <a:gd name="T17" fmla="*/ 32769 h 4303"/>
                  <a:gd name="T18" fmla="*/ 79631 w 9396"/>
                  <a:gd name="T19" fmla="*/ 11900 h 4303"/>
                  <a:gd name="T20" fmla="*/ 20043 w 9396"/>
                  <a:gd name="T21" fmla="*/ 28 h 4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96" h="4303" extrusionOk="0">
                    <a:moveTo>
                      <a:pt x="704" y="1"/>
                    </a:moveTo>
                    <a:cubicBezTo>
                      <a:pt x="285" y="1"/>
                      <a:pt x="1" y="115"/>
                      <a:pt x="47" y="441"/>
                    </a:cubicBezTo>
                    <a:cubicBezTo>
                      <a:pt x="185" y="1472"/>
                      <a:pt x="3415" y="2916"/>
                      <a:pt x="4446" y="3191"/>
                    </a:cubicBezTo>
                    <a:cubicBezTo>
                      <a:pt x="4446" y="3191"/>
                      <a:pt x="7094" y="4303"/>
                      <a:pt x="8475" y="4303"/>
                    </a:cubicBezTo>
                    <a:cubicBezTo>
                      <a:pt x="8911" y="4303"/>
                      <a:pt x="9220" y="4192"/>
                      <a:pt x="9281" y="3901"/>
                    </a:cubicBezTo>
                    <a:cubicBezTo>
                      <a:pt x="9395" y="3351"/>
                      <a:pt x="8204" y="2664"/>
                      <a:pt x="7104" y="2182"/>
                    </a:cubicBezTo>
                    <a:lnTo>
                      <a:pt x="6875" y="2641"/>
                    </a:lnTo>
                    <a:cubicBezTo>
                      <a:pt x="6816" y="2642"/>
                      <a:pt x="6756" y="2643"/>
                      <a:pt x="6697" y="2643"/>
                    </a:cubicBezTo>
                    <a:cubicBezTo>
                      <a:pt x="5225" y="2643"/>
                      <a:pt x="3805" y="2099"/>
                      <a:pt x="2682" y="1151"/>
                    </a:cubicBezTo>
                    <a:lnTo>
                      <a:pt x="2797" y="418"/>
                    </a:lnTo>
                    <a:cubicBezTo>
                      <a:pt x="2213" y="242"/>
                      <a:pt x="1315" y="1"/>
                      <a:pt x="7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825;p31"/>
              <p:cNvSpPr>
                <a:spLocks/>
              </p:cNvSpPr>
              <p:nvPr/>
            </p:nvSpPr>
            <p:spPr bwMode="auto">
              <a:xfrm>
                <a:off x="7474460" y="1619764"/>
                <a:ext cx="120713" cy="264202"/>
              </a:xfrm>
              <a:custGeom>
                <a:avLst/>
                <a:gdLst>
                  <a:gd name="T0" fmla="*/ 120685 w 4240"/>
                  <a:gd name="T1" fmla="*/ 0 h 9280"/>
                  <a:gd name="T2" fmla="*/ 0 w 4240"/>
                  <a:gd name="T3" fmla="*/ 255689 h 9280"/>
                  <a:gd name="T4" fmla="*/ 24143 w 4240"/>
                  <a:gd name="T5" fmla="*/ 264174 h 9280"/>
                  <a:gd name="T6" fmla="*/ 120685 w 4240"/>
                  <a:gd name="T7" fmla="*/ 0 h 92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40" h="9280" extrusionOk="0">
                    <a:moveTo>
                      <a:pt x="4239" y="0"/>
                    </a:moveTo>
                    <a:cubicBezTo>
                      <a:pt x="2841" y="2108"/>
                      <a:pt x="779" y="7057"/>
                      <a:pt x="0" y="8981"/>
                    </a:cubicBezTo>
                    <a:cubicBezTo>
                      <a:pt x="298" y="9050"/>
                      <a:pt x="573" y="9142"/>
                      <a:pt x="848" y="9279"/>
                    </a:cubicBezTo>
                    <a:cubicBezTo>
                      <a:pt x="2612" y="5041"/>
                      <a:pt x="4239" y="0"/>
                      <a:pt x="4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0" name="Google Shape;826;p31"/>
              <p:cNvGrpSpPr>
                <a:grpSpLocks/>
              </p:cNvGrpSpPr>
              <p:nvPr/>
            </p:nvGrpSpPr>
            <p:grpSpPr bwMode="auto">
              <a:xfrm>
                <a:off x="7258538" y="2052890"/>
                <a:ext cx="294869" cy="580974"/>
                <a:chOff x="3454938" y="1923315"/>
                <a:chExt cx="294869" cy="580974"/>
              </a:xfrm>
            </p:grpSpPr>
            <p:sp>
              <p:nvSpPr>
                <p:cNvPr id="21" name="Google Shape;827;p31"/>
                <p:cNvSpPr>
                  <a:spLocks/>
                </p:cNvSpPr>
                <p:nvPr/>
              </p:nvSpPr>
              <p:spPr bwMode="auto">
                <a:xfrm>
                  <a:off x="3649991" y="1923315"/>
                  <a:ext cx="99816" cy="47089"/>
                </a:xfrm>
                <a:custGeom>
                  <a:avLst/>
                  <a:gdLst>
                    <a:gd name="T0" fmla="*/ 2705 w 3506"/>
                    <a:gd name="T1" fmla="*/ 0 h 1654"/>
                    <a:gd name="T2" fmla="*/ 655 w 3506"/>
                    <a:gd name="T3" fmla="*/ 655 h 1654"/>
                    <a:gd name="T4" fmla="*/ 15004 w 3506"/>
                    <a:gd name="T5" fmla="*/ 7829 h 1654"/>
                    <a:gd name="T6" fmla="*/ 50221 w 3506"/>
                    <a:gd name="T7" fmla="*/ 23488 h 1654"/>
                    <a:gd name="T8" fmla="*/ 84812 w 3506"/>
                    <a:gd name="T9" fmla="*/ 40456 h 1654"/>
                    <a:gd name="T10" fmla="*/ 99275 w 3506"/>
                    <a:gd name="T11" fmla="*/ 47061 h 1654"/>
                    <a:gd name="T12" fmla="*/ 99816 w 3506"/>
                    <a:gd name="T13" fmla="*/ 46975 h 1654"/>
                    <a:gd name="T14" fmla="*/ 87403 w 3506"/>
                    <a:gd name="T15" fmla="*/ 35217 h 1654"/>
                    <a:gd name="T16" fmla="*/ 16968 w 3506"/>
                    <a:gd name="T17" fmla="*/ 2619 h 1654"/>
                    <a:gd name="T18" fmla="*/ 2705 w 3506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54" extrusionOk="0">
                      <a:moveTo>
                        <a:pt x="95" y="0"/>
                      </a:moveTo>
                      <a:cubicBezTo>
                        <a:pt x="49" y="0"/>
                        <a:pt x="23" y="8"/>
                        <a:pt x="23" y="23"/>
                      </a:cubicBezTo>
                      <a:cubicBezTo>
                        <a:pt x="0" y="69"/>
                        <a:pt x="206" y="138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6" y="1565"/>
                        <a:pt x="3421" y="1653"/>
                        <a:pt x="3487" y="1653"/>
                      </a:cubicBezTo>
                      <a:cubicBezTo>
                        <a:pt x="3495" y="1653"/>
                        <a:pt x="3501" y="1652"/>
                        <a:pt x="3506" y="1650"/>
                      </a:cubicBezTo>
                      <a:cubicBezTo>
                        <a:pt x="3506" y="1627"/>
                        <a:pt x="3368" y="1467"/>
                        <a:pt x="3070" y="1237"/>
                      </a:cubicBezTo>
                      <a:cubicBezTo>
                        <a:pt x="2314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828;p31"/>
                <p:cNvSpPr>
                  <a:spLocks/>
                </p:cNvSpPr>
                <p:nvPr/>
              </p:nvSpPr>
              <p:spPr bwMode="auto">
                <a:xfrm>
                  <a:off x="3668241" y="1973338"/>
                  <a:ext cx="67218" cy="31943"/>
                </a:xfrm>
                <a:custGeom>
                  <a:avLst/>
                  <a:gdLst>
                    <a:gd name="T0" fmla="*/ 1509 w 2361"/>
                    <a:gd name="T1" fmla="*/ 0 h 1122"/>
                    <a:gd name="T2" fmla="*/ 683 w 2361"/>
                    <a:gd name="T3" fmla="*/ 199 h 1122"/>
                    <a:gd name="T4" fmla="*/ 31972 w 2361"/>
                    <a:gd name="T5" fmla="*/ 19132 h 1122"/>
                    <a:gd name="T6" fmla="*/ 64570 w 2361"/>
                    <a:gd name="T7" fmla="*/ 31915 h 1122"/>
                    <a:gd name="T8" fmla="*/ 65908 w 2361"/>
                    <a:gd name="T9" fmla="*/ 31516 h 1122"/>
                    <a:gd name="T10" fmla="*/ 35246 w 2361"/>
                    <a:gd name="T11" fmla="*/ 12612 h 1122"/>
                    <a:gd name="T12" fmla="*/ 1509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53" y="0"/>
                      </a:moveTo>
                      <a:cubicBezTo>
                        <a:pt x="38" y="0"/>
                        <a:pt x="28" y="3"/>
                        <a:pt x="24" y="7"/>
                      </a:cubicBezTo>
                      <a:cubicBezTo>
                        <a:pt x="1" y="76"/>
                        <a:pt x="505" y="374"/>
                        <a:pt x="1123" y="672"/>
                      </a:cubicBezTo>
                      <a:cubicBezTo>
                        <a:pt x="1655" y="947"/>
                        <a:pt x="2119" y="1121"/>
                        <a:pt x="2268" y="1121"/>
                      </a:cubicBezTo>
                      <a:cubicBezTo>
                        <a:pt x="2292" y="1121"/>
                        <a:pt x="2308" y="1117"/>
                        <a:pt x="2315" y="1107"/>
                      </a:cubicBezTo>
                      <a:cubicBezTo>
                        <a:pt x="2361" y="1061"/>
                        <a:pt x="1857" y="741"/>
                        <a:pt x="1238" y="443"/>
                      </a:cubicBezTo>
                      <a:cubicBezTo>
                        <a:pt x="662" y="175"/>
                        <a:pt x="179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829;p31"/>
                <p:cNvSpPr>
                  <a:spLocks/>
                </p:cNvSpPr>
                <p:nvPr/>
              </p:nvSpPr>
              <p:spPr bwMode="auto">
                <a:xfrm>
                  <a:off x="3620638" y="1995061"/>
                  <a:ext cx="99816" cy="47061"/>
                </a:xfrm>
                <a:custGeom>
                  <a:avLst/>
                  <a:gdLst>
                    <a:gd name="T0" fmla="*/ 2050 w 3506"/>
                    <a:gd name="T1" fmla="*/ 0 h 1653"/>
                    <a:gd name="T2" fmla="*/ 0 w 3506"/>
                    <a:gd name="T3" fmla="*/ 655 h 1653"/>
                    <a:gd name="T4" fmla="*/ 14349 w 3506"/>
                    <a:gd name="T5" fmla="*/ 7829 h 1653"/>
                    <a:gd name="T6" fmla="*/ 49595 w 3506"/>
                    <a:gd name="T7" fmla="*/ 23488 h 1653"/>
                    <a:gd name="T8" fmla="*/ 84157 w 3506"/>
                    <a:gd name="T9" fmla="*/ 40456 h 1653"/>
                    <a:gd name="T10" fmla="*/ 98876 w 3506"/>
                    <a:gd name="T11" fmla="*/ 47061 h 1653"/>
                    <a:gd name="T12" fmla="*/ 99161 w 3506"/>
                    <a:gd name="T13" fmla="*/ 46976 h 1653"/>
                    <a:gd name="T14" fmla="*/ 87403 w 3506"/>
                    <a:gd name="T15" fmla="*/ 35246 h 1653"/>
                    <a:gd name="T16" fmla="*/ 52840 w 3506"/>
                    <a:gd name="T17" fmla="*/ 16313 h 1653"/>
                    <a:gd name="T18" fmla="*/ 16313 w 3506"/>
                    <a:gd name="T19" fmla="*/ 2619 h 1653"/>
                    <a:gd name="T20" fmla="*/ 2050 w 3506"/>
                    <a:gd name="T21" fmla="*/ 0 h 16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53" extrusionOk="0">
                      <a:moveTo>
                        <a:pt x="72" y="0"/>
                      </a:moveTo>
                      <a:cubicBezTo>
                        <a:pt x="26" y="0"/>
                        <a:pt x="0" y="8"/>
                        <a:pt x="0" y="23"/>
                      </a:cubicBezTo>
                      <a:cubicBezTo>
                        <a:pt x="0" y="46"/>
                        <a:pt x="184" y="138"/>
                        <a:pt x="504" y="275"/>
                      </a:cubicBezTo>
                      <a:cubicBezTo>
                        <a:pt x="825" y="413"/>
                        <a:pt x="1260" y="596"/>
                        <a:pt x="1742" y="825"/>
                      </a:cubicBezTo>
                      <a:cubicBezTo>
                        <a:pt x="2223" y="1054"/>
                        <a:pt x="2658" y="1261"/>
                        <a:pt x="2956" y="1421"/>
                      </a:cubicBezTo>
                      <a:cubicBezTo>
                        <a:pt x="3249" y="1547"/>
                        <a:pt x="3427" y="1653"/>
                        <a:pt x="3473" y="1653"/>
                      </a:cubicBezTo>
                      <a:cubicBezTo>
                        <a:pt x="3478" y="1653"/>
                        <a:pt x="3481" y="1652"/>
                        <a:pt x="3483" y="1650"/>
                      </a:cubicBezTo>
                      <a:cubicBezTo>
                        <a:pt x="3506" y="1627"/>
                        <a:pt x="3345" y="1444"/>
                        <a:pt x="3070" y="1238"/>
                      </a:cubicBezTo>
                      <a:cubicBezTo>
                        <a:pt x="2681" y="986"/>
                        <a:pt x="2291" y="756"/>
                        <a:pt x="1856" y="573"/>
                      </a:cubicBezTo>
                      <a:cubicBezTo>
                        <a:pt x="1444" y="390"/>
                        <a:pt x="1008" y="207"/>
                        <a:pt x="573" y="92"/>
                      </a:cubicBezTo>
                      <a:cubicBezTo>
                        <a:pt x="344" y="31"/>
                        <a:pt x="16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830;p31"/>
                <p:cNvSpPr>
                  <a:spLocks/>
                </p:cNvSpPr>
                <p:nvPr/>
              </p:nvSpPr>
              <p:spPr bwMode="auto">
                <a:xfrm>
                  <a:off x="3638233" y="2044885"/>
                  <a:ext cx="67218" cy="32114"/>
                </a:xfrm>
                <a:custGeom>
                  <a:avLst/>
                  <a:gdLst>
                    <a:gd name="T0" fmla="*/ 2448 w 2361"/>
                    <a:gd name="T1" fmla="*/ 0 h 1128"/>
                    <a:gd name="T2" fmla="*/ 1338 w 2361"/>
                    <a:gd name="T3" fmla="*/ 427 h 1128"/>
                    <a:gd name="T4" fmla="*/ 32000 w 2361"/>
                    <a:gd name="T5" fmla="*/ 19331 h 1128"/>
                    <a:gd name="T6" fmla="*/ 65367 w 2361"/>
                    <a:gd name="T7" fmla="*/ 32114 h 1128"/>
                    <a:gd name="T8" fmla="*/ 66563 w 2361"/>
                    <a:gd name="T9" fmla="*/ 31715 h 1128"/>
                    <a:gd name="T10" fmla="*/ 35246 w 2361"/>
                    <a:gd name="T11" fmla="*/ 12811 h 1128"/>
                    <a:gd name="T12" fmla="*/ 2448 w 2361"/>
                    <a:gd name="T13" fmla="*/ 0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6" y="0"/>
                      </a:moveTo>
                      <a:cubicBezTo>
                        <a:pt x="64" y="0"/>
                        <a:pt x="50" y="5"/>
                        <a:pt x="47" y="15"/>
                      </a:cubicBezTo>
                      <a:cubicBezTo>
                        <a:pt x="1" y="83"/>
                        <a:pt x="505" y="381"/>
                        <a:pt x="1124" y="679"/>
                      </a:cubicBezTo>
                      <a:cubicBezTo>
                        <a:pt x="1681" y="938"/>
                        <a:pt x="2152" y="1128"/>
                        <a:pt x="2296" y="1128"/>
                      </a:cubicBezTo>
                      <a:cubicBezTo>
                        <a:pt x="2318" y="1128"/>
                        <a:pt x="2332" y="1123"/>
                        <a:pt x="2338" y="1114"/>
                      </a:cubicBezTo>
                      <a:cubicBezTo>
                        <a:pt x="2361" y="1046"/>
                        <a:pt x="1880" y="748"/>
                        <a:pt x="1238" y="450"/>
                      </a:cubicBezTo>
                      <a:cubicBezTo>
                        <a:pt x="707" y="174"/>
                        <a:pt x="226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831;p31"/>
                <p:cNvSpPr>
                  <a:spLocks/>
                </p:cNvSpPr>
                <p:nvPr/>
              </p:nvSpPr>
              <p:spPr bwMode="auto">
                <a:xfrm>
                  <a:off x="3592594" y="2068772"/>
                  <a:ext cx="99816" cy="47289"/>
                </a:xfrm>
                <a:custGeom>
                  <a:avLst/>
                  <a:gdLst>
                    <a:gd name="T0" fmla="*/ 2705 w 3506"/>
                    <a:gd name="T1" fmla="*/ 0 h 1661"/>
                    <a:gd name="T2" fmla="*/ 655 w 3506"/>
                    <a:gd name="T3" fmla="*/ 655 h 1661"/>
                    <a:gd name="T4" fmla="*/ 15004 w 3506"/>
                    <a:gd name="T5" fmla="*/ 7829 h 1661"/>
                    <a:gd name="T6" fmla="*/ 50221 w 3506"/>
                    <a:gd name="T7" fmla="*/ 23488 h 1661"/>
                    <a:gd name="T8" fmla="*/ 84812 w 3506"/>
                    <a:gd name="T9" fmla="*/ 40456 h 1661"/>
                    <a:gd name="T10" fmla="*/ 98535 w 3506"/>
                    <a:gd name="T11" fmla="*/ 47261 h 1661"/>
                    <a:gd name="T12" fmla="*/ 99161 w 3506"/>
                    <a:gd name="T13" fmla="*/ 46976 h 1661"/>
                    <a:gd name="T14" fmla="*/ 87403 w 3506"/>
                    <a:gd name="T15" fmla="*/ 35901 h 1661"/>
                    <a:gd name="T16" fmla="*/ 53495 w 3506"/>
                    <a:gd name="T17" fmla="*/ 16968 h 1661"/>
                    <a:gd name="T18" fmla="*/ 16968 w 3506"/>
                    <a:gd name="T19" fmla="*/ 2619 h 1661"/>
                    <a:gd name="T20" fmla="*/ 2705 w 3506"/>
                    <a:gd name="T21" fmla="*/ 0 h 16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6" h="1661" extrusionOk="0">
                      <a:moveTo>
                        <a:pt x="95" y="0"/>
                      </a:moveTo>
                      <a:cubicBezTo>
                        <a:pt x="48" y="0"/>
                        <a:pt x="23" y="8"/>
                        <a:pt x="23" y="23"/>
                      </a:cubicBezTo>
                      <a:cubicBezTo>
                        <a:pt x="0" y="69"/>
                        <a:pt x="206" y="161"/>
                        <a:pt x="527" y="275"/>
                      </a:cubicBezTo>
                      <a:cubicBezTo>
                        <a:pt x="848" y="413"/>
                        <a:pt x="1283" y="596"/>
                        <a:pt x="1764" y="825"/>
                      </a:cubicBezTo>
                      <a:cubicBezTo>
                        <a:pt x="2245" y="1054"/>
                        <a:pt x="2658" y="1261"/>
                        <a:pt x="2979" y="1421"/>
                      </a:cubicBezTo>
                      <a:cubicBezTo>
                        <a:pt x="3231" y="1557"/>
                        <a:pt x="3402" y="1660"/>
                        <a:pt x="3461" y="1660"/>
                      </a:cubicBezTo>
                      <a:cubicBezTo>
                        <a:pt x="3472" y="1660"/>
                        <a:pt x="3479" y="1657"/>
                        <a:pt x="3483" y="1650"/>
                      </a:cubicBezTo>
                      <a:cubicBezTo>
                        <a:pt x="3505" y="1627"/>
                        <a:pt x="3368" y="1467"/>
                        <a:pt x="3070" y="1261"/>
                      </a:cubicBezTo>
                      <a:cubicBezTo>
                        <a:pt x="2681" y="1009"/>
                        <a:pt x="2291" y="779"/>
                        <a:pt x="1879" y="596"/>
                      </a:cubicBezTo>
                      <a:cubicBezTo>
                        <a:pt x="1466" y="390"/>
                        <a:pt x="1031" y="230"/>
                        <a:pt x="596" y="92"/>
                      </a:cubicBezTo>
                      <a:cubicBezTo>
                        <a:pt x="367" y="31"/>
                        <a:pt x="188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832;p31"/>
                <p:cNvSpPr>
                  <a:spLocks/>
                </p:cNvSpPr>
                <p:nvPr/>
              </p:nvSpPr>
              <p:spPr bwMode="auto">
                <a:xfrm>
                  <a:off x="3610844" y="2119251"/>
                  <a:ext cx="67218" cy="31943"/>
                </a:xfrm>
                <a:custGeom>
                  <a:avLst/>
                  <a:gdLst>
                    <a:gd name="T0" fmla="*/ 2021 w 2361"/>
                    <a:gd name="T1" fmla="*/ 0 h 1122"/>
                    <a:gd name="T2" fmla="*/ 655 w 2361"/>
                    <a:gd name="T3" fmla="*/ 399 h 1122"/>
                    <a:gd name="T4" fmla="*/ 31972 w 2361"/>
                    <a:gd name="T5" fmla="*/ 19331 h 1122"/>
                    <a:gd name="T6" fmla="*/ 65083 w 2361"/>
                    <a:gd name="T7" fmla="*/ 31915 h 1122"/>
                    <a:gd name="T8" fmla="*/ 65908 w 2361"/>
                    <a:gd name="T9" fmla="*/ 31715 h 1122"/>
                    <a:gd name="T10" fmla="*/ 35246 w 2361"/>
                    <a:gd name="T11" fmla="*/ 12157 h 1122"/>
                    <a:gd name="T12" fmla="*/ 2021 w 2361"/>
                    <a:gd name="T13" fmla="*/ 0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71" y="0"/>
                      </a:moveTo>
                      <a:cubicBezTo>
                        <a:pt x="46" y="0"/>
                        <a:pt x="30" y="5"/>
                        <a:pt x="23" y="14"/>
                      </a:cubicBezTo>
                      <a:cubicBezTo>
                        <a:pt x="1" y="83"/>
                        <a:pt x="505" y="358"/>
                        <a:pt x="1123" y="679"/>
                      </a:cubicBezTo>
                      <a:cubicBezTo>
                        <a:pt x="1678" y="946"/>
                        <a:pt x="2160" y="1121"/>
                        <a:pt x="2286" y="1121"/>
                      </a:cubicBezTo>
                      <a:cubicBezTo>
                        <a:pt x="2300" y="1121"/>
                        <a:pt x="2310" y="1119"/>
                        <a:pt x="2315" y="1114"/>
                      </a:cubicBezTo>
                      <a:cubicBezTo>
                        <a:pt x="2360" y="1045"/>
                        <a:pt x="1856" y="725"/>
                        <a:pt x="1238" y="427"/>
                      </a:cubicBezTo>
                      <a:cubicBezTo>
                        <a:pt x="687" y="171"/>
                        <a:pt x="221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833;p31"/>
                <p:cNvSpPr>
                  <a:spLocks/>
                </p:cNvSpPr>
                <p:nvPr/>
              </p:nvSpPr>
              <p:spPr bwMode="auto">
                <a:xfrm>
                  <a:off x="3563241" y="2140945"/>
                  <a:ext cx="99816" cy="47317"/>
                </a:xfrm>
                <a:custGeom>
                  <a:avLst/>
                  <a:gdLst>
                    <a:gd name="T0" fmla="*/ 1053 w 3506"/>
                    <a:gd name="T1" fmla="*/ 0 h 1662"/>
                    <a:gd name="T2" fmla="*/ 0 w 3506"/>
                    <a:gd name="T3" fmla="*/ 256 h 1662"/>
                    <a:gd name="T4" fmla="*/ 14349 w 3506"/>
                    <a:gd name="T5" fmla="*/ 8057 h 1662"/>
                    <a:gd name="T6" fmla="*/ 49566 w 3506"/>
                    <a:gd name="T7" fmla="*/ 23715 h 1662"/>
                    <a:gd name="T8" fmla="*/ 84157 w 3506"/>
                    <a:gd name="T9" fmla="*/ 40684 h 1662"/>
                    <a:gd name="T10" fmla="*/ 98876 w 3506"/>
                    <a:gd name="T11" fmla="*/ 47289 h 1662"/>
                    <a:gd name="T12" fmla="*/ 99161 w 3506"/>
                    <a:gd name="T13" fmla="*/ 47203 h 1662"/>
                    <a:gd name="T14" fmla="*/ 87403 w 3506"/>
                    <a:gd name="T15" fmla="*/ 35474 h 1662"/>
                    <a:gd name="T16" fmla="*/ 16313 w 3506"/>
                    <a:gd name="T17" fmla="*/ 2847 h 1662"/>
                    <a:gd name="T18" fmla="*/ 1053 w 3506"/>
                    <a:gd name="T19" fmla="*/ 0 h 16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6" h="1662" extrusionOk="0">
                      <a:moveTo>
                        <a:pt x="37" y="0"/>
                      </a:moveTo>
                      <a:cubicBezTo>
                        <a:pt x="13" y="0"/>
                        <a:pt x="0" y="3"/>
                        <a:pt x="0" y="9"/>
                      </a:cubicBezTo>
                      <a:cubicBezTo>
                        <a:pt x="0" y="54"/>
                        <a:pt x="183" y="146"/>
                        <a:pt x="504" y="283"/>
                      </a:cubicBezTo>
                      <a:cubicBezTo>
                        <a:pt x="825" y="421"/>
                        <a:pt x="1260" y="604"/>
                        <a:pt x="1741" y="833"/>
                      </a:cubicBezTo>
                      <a:cubicBezTo>
                        <a:pt x="2222" y="1062"/>
                        <a:pt x="2635" y="1269"/>
                        <a:pt x="2956" y="1429"/>
                      </a:cubicBezTo>
                      <a:cubicBezTo>
                        <a:pt x="3249" y="1555"/>
                        <a:pt x="3427" y="1661"/>
                        <a:pt x="3473" y="1661"/>
                      </a:cubicBezTo>
                      <a:cubicBezTo>
                        <a:pt x="3477" y="1661"/>
                        <a:pt x="3481" y="1660"/>
                        <a:pt x="3483" y="1658"/>
                      </a:cubicBezTo>
                      <a:cubicBezTo>
                        <a:pt x="3505" y="1612"/>
                        <a:pt x="3345" y="1452"/>
                        <a:pt x="3070" y="1246"/>
                      </a:cubicBezTo>
                      <a:cubicBezTo>
                        <a:pt x="2291" y="742"/>
                        <a:pt x="1443" y="352"/>
                        <a:pt x="573" y="100"/>
                      </a:cubicBezTo>
                      <a:cubicBezTo>
                        <a:pt x="310" y="30"/>
                        <a:pt x="115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834;p31"/>
                <p:cNvSpPr>
                  <a:spLocks/>
                </p:cNvSpPr>
                <p:nvPr/>
              </p:nvSpPr>
              <p:spPr bwMode="auto">
                <a:xfrm>
                  <a:off x="3580836" y="2190371"/>
                  <a:ext cx="67218" cy="32114"/>
                </a:xfrm>
                <a:custGeom>
                  <a:avLst/>
                  <a:gdLst>
                    <a:gd name="T0" fmla="*/ 2306 w 2361"/>
                    <a:gd name="T1" fmla="*/ 28 h 1128"/>
                    <a:gd name="T2" fmla="*/ 1310 w 2361"/>
                    <a:gd name="T3" fmla="*/ 399 h 1128"/>
                    <a:gd name="T4" fmla="*/ 31972 w 2361"/>
                    <a:gd name="T5" fmla="*/ 19303 h 1128"/>
                    <a:gd name="T6" fmla="*/ 64770 w 2361"/>
                    <a:gd name="T7" fmla="*/ 32114 h 1128"/>
                    <a:gd name="T8" fmla="*/ 65908 w 2361"/>
                    <a:gd name="T9" fmla="*/ 31715 h 1128"/>
                    <a:gd name="T10" fmla="*/ 35246 w 2361"/>
                    <a:gd name="T11" fmla="*/ 12783 h 1128"/>
                    <a:gd name="T12" fmla="*/ 2306 w 2361"/>
                    <a:gd name="T13" fmla="*/ 28 h 11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8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0"/>
                        <a:pt x="1123" y="678"/>
                      </a:cubicBezTo>
                      <a:cubicBezTo>
                        <a:pt x="1655" y="954"/>
                        <a:pt x="2136" y="1128"/>
                        <a:pt x="2275" y="1128"/>
                      </a:cubicBezTo>
                      <a:cubicBezTo>
                        <a:pt x="2298" y="1128"/>
                        <a:pt x="2311" y="1123"/>
                        <a:pt x="2315" y="1114"/>
                      </a:cubicBezTo>
                      <a:cubicBezTo>
                        <a:pt x="2361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835;p31"/>
                <p:cNvSpPr>
                  <a:spLocks/>
                </p:cNvSpPr>
                <p:nvPr/>
              </p:nvSpPr>
              <p:spPr bwMode="auto">
                <a:xfrm>
                  <a:off x="3542343" y="2205090"/>
                  <a:ext cx="99844" cy="47089"/>
                </a:xfrm>
                <a:custGeom>
                  <a:avLst/>
                  <a:gdLst>
                    <a:gd name="T0" fmla="*/ 2363 w 3507"/>
                    <a:gd name="T1" fmla="*/ 28 h 1654"/>
                    <a:gd name="T2" fmla="*/ 28 w 3507"/>
                    <a:gd name="T3" fmla="*/ 683 h 1654"/>
                    <a:gd name="T4" fmla="*/ 14377 w 3507"/>
                    <a:gd name="T5" fmla="*/ 7858 h 1654"/>
                    <a:gd name="T6" fmla="*/ 49595 w 3507"/>
                    <a:gd name="T7" fmla="*/ 23516 h 1654"/>
                    <a:gd name="T8" fmla="*/ 84157 w 3507"/>
                    <a:gd name="T9" fmla="*/ 40456 h 1654"/>
                    <a:gd name="T10" fmla="*/ 98819 w 3507"/>
                    <a:gd name="T11" fmla="*/ 47089 h 1654"/>
                    <a:gd name="T12" fmla="*/ 99161 w 3507"/>
                    <a:gd name="T13" fmla="*/ 46975 h 1654"/>
                    <a:gd name="T14" fmla="*/ 87431 w 3507"/>
                    <a:gd name="T15" fmla="*/ 35900 h 1654"/>
                    <a:gd name="T16" fmla="*/ 53523 w 3507"/>
                    <a:gd name="T17" fmla="*/ 16342 h 1654"/>
                    <a:gd name="T18" fmla="*/ 16342 w 3507"/>
                    <a:gd name="T19" fmla="*/ 2648 h 1654"/>
                    <a:gd name="T20" fmla="*/ 2363 w 3507"/>
                    <a:gd name="T21" fmla="*/ 28 h 16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54" extrusionOk="0">
                      <a:moveTo>
                        <a:pt x="83" y="1"/>
                      </a:moveTo>
                      <a:cubicBezTo>
                        <a:pt x="37" y="1"/>
                        <a:pt x="9" y="9"/>
                        <a:pt x="1" y="24"/>
                      </a:cubicBezTo>
                      <a:cubicBezTo>
                        <a:pt x="1" y="70"/>
                        <a:pt x="184" y="138"/>
                        <a:pt x="505" y="276"/>
                      </a:cubicBezTo>
                      <a:cubicBezTo>
                        <a:pt x="826" y="413"/>
                        <a:pt x="1284" y="597"/>
                        <a:pt x="1742" y="826"/>
                      </a:cubicBezTo>
                      <a:cubicBezTo>
                        <a:pt x="2223" y="1055"/>
                        <a:pt x="2659" y="1261"/>
                        <a:pt x="2956" y="1421"/>
                      </a:cubicBezTo>
                      <a:cubicBezTo>
                        <a:pt x="3244" y="1565"/>
                        <a:pt x="3422" y="1654"/>
                        <a:pt x="3471" y="1654"/>
                      </a:cubicBezTo>
                      <a:cubicBezTo>
                        <a:pt x="3477" y="1654"/>
                        <a:pt x="3481" y="1653"/>
                        <a:pt x="3483" y="1650"/>
                      </a:cubicBezTo>
                      <a:cubicBezTo>
                        <a:pt x="3506" y="1628"/>
                        <a:pt x="3369" y="1444"/>
                        <a:pt x="3071" y="1261"/>
                      </a:cubicBezTo>
                      <a:cubicBezTo>
                        <a:pt x="2682" y="986"/>
                        <a:pt x="2292" y="780"/>
                        <a:pt x="1880" y="574"/>
                      </a:cubicBezTo>
                      <a:cubicBezTo>
                        <a:pt x="1444" y="390"/>
                        <a:pt x="1032" y="230"/>
                        <a:pt x="574" y="93"/>
                      </a:cubicBezTo>
                      <a:cubicBezTo>
                        <a:pt x="345" y="31"/>
                        <a:pt x="17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836;p31"/>
                <p:cNvSpPr>
                  <a:spLocks/>
                </p:cNvSpPr>
                <p:nvPr/>
              </p:nvSpPr>
              <p:spPr bwMode="auto">
                <a:xfrm>
                  <a:off x="3559967" y="2254942"/>
                  <a:ext cx="67218" cy="32143"/>
                </a:xfrm>
                <a:custGeom>
                  <a:avLst/>
                  <a:gdLst>
                    <a:gd name="T0" fmla="*/ 2306 w 2361"/>
                    <a:gd name="T1" fmla="*/ 28 h 1129"/>
                    <a:gd name="T2" fmla="*/ 1310 w 2361"/>
                    <a:gd name="T3" fmla="*/ 399 h 1129"/>
                    <a:gd name="T4" fmla="*/ 32627 w 2361"/>
                    <a:gd name="T5" fmla="*/ 19303 h 1129"/>
                    <a:gd name="T6" fmla="*/ 65225 w 2361"/>
                    <a:gd name="T7" fmla="*/ 32115 h 1129"/>
                    <a:gd name="T8" fmla="*/ 66535 w 2361"/>
                    <a:gd name="T9" fmla="*/ 31716 h 1129"/>
                    <a:gd name="T10" fmla="*/ 35246 w 2361"/>
                    <a:gd name="T11" fmla="*/ 12783 h 1129"/>
                    <a:gd name="T12" fmla="*/ 2306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81" y="1"/>
                      </a:moveTo>
                      <a:cubicBezTo>
                        <a:pt x="61" y="1"/>
                        <a:pt x="49" y="5"/>
                        <a:pt x="46" y="14"/>
                      </a:cubicBezTo>
                      <a:cubicBezTo>
                        <a:pt x="1" y="83"/>
                        <a:pt x="505" y="381"/>
                        <a:pt x="1146" y="678"/>
                      </a:cubicBezTo>
                      <a:cubicBezTo>
                        <a:pt x="1678" y="954"/>
                        <a:pt x="2141" y="1128"/>
                        <a:pt x="2291" y="1128"/>
                      </a:cubicBezTo>
                      <a:cubicBezTo>
                        <a:pt x="2315" y="1128"/>
                        <a:pt x="2331" y="1123"/>
                        <a:pt x="2337" y="1114"/>
                      </a:cubicBezTo>
                      <a:cubicBezTo>
                        <a:pt x="2360" y="1068"/>
                        <a:pt x="1879" y="747"/>
                        <a:pt x="1238" y="449"/>
                      </a:cubicBezTo>
                      <a:cubicBezTo>
                        <a:pt x="700" y="190"/>
                        <a:pt x="214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837;p31"/>
                <p:cNvSpPr>
                  <a:spLocks/>
                </p:cNvSpPr>
                <p:nvPr/>
              </p:nvSpPr>
              <p:spPr bwMode="auto">
                <a:xfrm>
                  <a:off x="3512335" y="2276609"/>
                  <a:ext cx="100499" cy="47317"/>
                </a:xfrm>
                <a:custGeom>
                  <a:avLst/>
                  <a:gdLst>
                    <a:gd name="T0" fmla="*/ 1737 w 3530"/>
                    <a:gd name="T1" fmla="*/ 28 h 1662"/>
                    <a:gd name="T2" fmla="*/ 683 w 3530"/>
                    <a:gd name="T3" fmla="*/ 256 h 1662"/>
                    <a:gd name="T4" fmla="*/ 15032 w 3530"/>
                    <a:gd name="T5" fmla="*/ 8085 h 1662"/>
                    <a:gd name="T6" fmla="*/ 50250 w 3530"/>
                    <a:gd name="T7" fmla="*/ 23744 h 1662"/>
                    <a:gd name="T8" fmla="*/ 84812 w 3530"/>
                    <a:gd name="T9" fmla="*/ 40712 h 1662"/>
                    <a:gd name="T10" fmla="*/ 99389 w 3530"/>
                    <a:gd name="T11" fmla="*/ 47317 h 1662"/>
                    <a:gd name="T12" fmla="*/ 99816 w 3530"/>
                    <a:gd name="T13" fmla="*/ 47232 h 1662"/>
                    <a:gd name="T14" fmla="*/ 87431 w 3530"/>
                    <a:gd name="T15" fmla="*/ 35474 h 1662"/>
                    <a:gd name="T16" fmla="*/ 53524 w 3530"/>
                    <a:gd name="T17" fmla="*/ 16569 h 1662"/>
                    <a:gd name="T18" fmla="*/ 16997 w 3530"/>
                    <a:gd name="T19" fmla="*/ 2875 h 1662"/>
                    <a:gd name="T20" fmla="*/ 1737 w 3530"/>
                    <a:gd name="T21" fmla="*/ 28 h 16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30" h="1662" extrusionOk="0">
                      <a:moveTo>
                        <a:pt x="61" y="1"/>
                      </a:moveTo>
                      <a:cubicBezTo>
                        <a:pt x="37" y="1"/>
                        <a:pt x="24" y="4"/>
                        <a:pt x="24" y="9"/>
                      </a:cubicBezTo>
                      <a:cubicBezTo>
                        <a:pt x="1" y="55"/>
                        <a:pt x="207" y="147"/>
                        <a:pt x="528" y="284"/>
                      </a:cubicBezTo>
                      <a:cubicBezTo>
                        <a:pt x="849" y="422"/>
                        <a:pt x="1284" y="605"/>
                        <a:pt x="1765" y="834"/>
                      </a:cubicBezTo>
                      <a:cubicBezTo>
                        <a:pt x="2246" y="1063"/>
                        <a:pt x="2659" y="1269"/>
                        <a:pt x="2979" y="1430"/>
                      </a:cubicBezTo>
                      <a:cubicBezTo>
                        <a:pt x="3252" y="1555"/>
                        <a:pt x="3428" y="1662"/>
                        <a:pt x="3491" y="1662"/>
                      </a:cubicBezTo>
                      <a:cubicBezTo>
                        <a:pt x="3497" y="1662"/>
                        <a:pt x="3502" y="1661"/>
                        <a:pt x="3506" y="1659"/>
                      </a:cubicBezTo>
                      <a:cubicBezTo>
                        <a:pt x="3529" y="1636"/>
                        <a:pt x="3369" y="1475"/>
                        <a:pt x="3071" y="1246"/>
                      </a:cubicBezTo>
                      <a:cubicBezTo>
                        <a:pt x="2705" y="994"/>
                        <a:pt x="2292" y="765"/>
                        <a:pt x="1880" y="582"/>
                      </a:cubicBezTo>
                      <a:cubicBezTo>
                        <a:pt x="1467" y="399"/>
                        <a:pt x="1032" y="215"/>
                        <a:pt x="597" y="101"/>
                      </a:cubicBezTo>
                      <a:cubicBezTo>
                        <a:pt x="334" y="31"/>
                        <a:pt x="138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838;p31"/>
                <p:cNvSpPr>
                  <a:spLocks/>
                </p:cNvSpPr>
                <p:nvPr/>
              </p:nvSpPr>
              <p:spPr bwMode="auto">
                <a:xfrm>
                  <a:off x="3530613" y="2326660"/>
                  <a:ext cx="67218" cy="32143"/>
                </a:xfrm>
                <a:custGeom>
                  <a:avLst/>
                  <a:gdLst>
                    <a:gd name="T0" fmla="*/ 2021 w 2361"/>
                    <a:gd name="T1" fmla="*/ 28 h 1129"/>
                    <a:gd name="T2" fmla="*/ 655 w 2361"/>
                    <a:gd name="T3" fmla="*/ 427 h 1129"/>
                    <a:gd name="T4" fmla="*/ 31972 w 2361"/>
                    <a:gd name="T5" fmla="*/ 19360 h 1129"/>
                    <a:gd name="T6" fmla="*/ 64713 w 2361"/>
                    <a:gd name="T7" fmla="*/ 32115 h 1129"/>
                    <a:gd name="T8" fmla="*/ 65908 w 2361"/>
                    <a:gd name="T9" fmla="*/ 31744 h 1129"/>
                    <a:gd name="T10" fmla="*/ 35246 w 2361"/>
                    <a:gd name="T11" fmla="*/ 12185 h 1129"/>
                    <a:gd name="T12" fmla="*/ 2021 w 2361"/>
                    <a:gd name="T13" fmla="*/ 28 h 1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9" extrusionOk="0">
                      <a:moveTo>
                        <a:pt x="71" y="1"/>
                      </a:moveTo>
                      <a:cubicBezTo>
                        <a:pt x="46" y="1"/>
                        <a:pt x="30" y="6"/>
                        <a:pt x="23" y="15"/>
                      </a:cubicBezTo>
                      <a:cubicBezTo>
                        <a:pt x="0" y="84"/>
                        <a:pt x="505" y="382"/>
                        <a:pt x="1123" y="680"/>
                      </a:cubicBezTo>
                      <a:cubicBezTo>
                        <a:pt x="1661" y="939"/>
                        <a:pt x="2129" y="1128"/>
                        <a:pt x="2273" y="1128"/>
                      </a:cubicBezTo>
                      <a:cubicBezTo>
                        <a:pt x="2294" y="1128"/>
                        <a:pt x="2309" y="1124"/>
                        <a:pt x="2315" y="1115"/>
                      </a:cubicBezTo>
                      <a:cubicBezTo>
                        <a:pt x="2360" y="1046"/>
                        <a:pt x="1856" y="726"/>
                        <a:pt x="1238" y="428"/>
                      </a:cubicBezTo>
                      <a:cubicBezTo>
                        <a:pt x="687" y="172"/>
                        <a:pt x="221" y="1"/>
                        <a:pt x="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839;p31"/>
                <p:cNvSpPr>
                  <a:spLocks/>
                </p:cNvSpPr>
                <p:nvPr/>
              </p:nvSpPr>
              <p:spPr bwMode="auto">
                <a:xfrm>
                  <a:off x="3484946" y="2350576"/>
                  <a:ext cx="99844" cy="47260"/>
                </a:xfrm>
                <a:custGeom>
                  <a:avLst/>
                  <a:gdLst>
                    <a:gd name="T0" fmla="*/ 2164 w 3507"/>
                    <a:gd name="T1" fmla="*/ 28 h 1660"/>
                    <a:gd name="T2" fmla="*/ 28 w 3507"/>
                    <a:gd name="T3" fmla="*/ 655 h 1660"/>
                    <a:gd name="T4" fmla="*/ 14377 w 3507"/>
                    <a:gd name="T5" fmla="*/ 7829 h 1660"/>
                    <a:gd name="T6" fmla="*/ 49595 w 3507"/>
                    <a:gd name="T7" fmla="*/ 23488 h 1660"/>
                    <a:gd name="T8" fmla="*/ 84157 w 3507"/>
                    <a:gd name="T9" fmla="*/ 40456 h 1660"/>
                    <a:gd name="T10" fmla="*/ 98563 w 3507"/>
                    <a:gd name="T11" fmla="*/ 47260 h 1660"/>
                    <a:gd name="T12" fmla="*/ 99161 w 3507"/>
                    <a:gd name="T13" fmla="*/ 46975 h 1660"/>
                    <a:gd name="T14" fmla="*/ 87431 w 3507"/>
                    <a:gd name="T15" fmla="*/ 35872 h 1660"/>
                    <a:gd name="T16" fmla="*/ 52869 w 3507"/>
                    <a:gd name="T17" fmla="*/ 16968 h 1660"/>
                    <a:gd name="T18" fmla="*/ 16313 w 3507"/>
                    <a:gd name="T19" fmla="*/ 3274 h 1660"/>
                    <a:gd name="T20" fmla="*/ 2164 w 3507"/>
                    <a:gd name="T21" fmla="*/ 28 h 16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07" h="1660" extrusionOk="0">
                      <a:moveTo>
                        <a:pt x="76" y="1"/>
                      </a:moveTo>
                      <a:cubicBezTo>
                        <a:pt x="34" y="1"/>
                        <a:pt x="8" y="8"/>
                        <a:pt x="1" y="23"/>
                      </a:cubicBezTo>
                      <a:cubicBezTo>
                        <a:pt x="1" y="69"/>
                        <a:pt x="184" y="138"/>
                        <a:pt x="505" y="275"/>
                      </a:cubicBezTo>
                      <a:cubicBezTo>
                        <a:pt x="826" y="412"/>
                        <a:pt x="1261" y="596"/>
                        <a:pt x="1742" y="825"/>
                      </a:cubicBezTo>
                      <a:cubicBezTo>
                        <a:pt x="2223" y="1054"/>
                        <a:pt x="2658" y="1283"/>
                        <a:pt x="2956" y="1421"/>
                      </a:cubicBezTo>
                      <a:cubicBezTo>
                        <a:pt x="3229" y="1557"/>
                        <a:pt x="3402" y="1660"/>
                        <a:pt x="3462" y="1660"/>
                      </a:cubicBezTo>
                      <a:cubicBezTo>
                        <a:pt x="3473" y="1660"/>
                        <a:pt x="3480" y="1657"/>
                        <a:pt x="3483" y="1650"/>
                      </a:cubicBezTo>
                      <a:cubicBezTo>
                        <a:pt x="3506" y="1627"/>
                        <a:pt x="3346" y="1466"/>
                        <a:pt x="3071" y="1260"/>
                      </a:cubicBezTo>
                      <a:cubicBezTo>
                        <a:pt x="2681" y="1008"/>
                        <a:pt x="2292" y="779"/>
                        <a:pt x="1857" y="596"/>
                      </a:cubicBezTo>
                      <a:cubicBezTo>
                        <a:pt x="1444" y="390"/>
                        <a:pt x="1009" y="229"/>
                        <a:pt x="573" y="115"/>
                      </a:cubicBezTo>
                      <a:cubicBezTo>
                        <a:pt x="339" y="36"/>
                        <a:pt x="168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840;p31"/>
                <p:cNvSpPr>
                  <a:spLocks/>
                </p:cNvSpPr>
                <p:nvPr/>
              </p:nvSpPr>
              <p:spPr bwMode="auto">
                <a:xfrm>
                  <a:off x="3502570" y="2401026"/>
                  <a:ext cx="67218" cy="31943"/>
                </a:xfrm>
                <a:custGeom>
                  <a:avLst/>
                  <a:gdLst>
                    <a:gd name="T0" fmla="*/ 2448 w 2361"/>
                    <a:gd name="T1" fmla="*/ 28 h 1122"/>
                    <a:gd name="T2" fmla="*/ 1310 w 2361"/>
                    <a:gd name="T3" fmla="*/ 427 h 1122"/>
                    <a:gd name="T4" fmla="*/ 31972 w 2361"/>
                    <a:gd name="T5" fmla="*/ 19359 h 1122"/>
                    <a:gd name="T6" fmla="*/ 65709 w 2361"/>
                    <a:gd name="T7" fmla="*/ 31943 h 1122"/>
                    <a:gd name="T8" fmla="*/ 66535 w 2361"/>
                    <a:gd name="T9" fmla="*/ 31744 h 1122"/>
                    <a:gd name="T10" fmla="*/ 35246 w 2361"/>
                    <a:gd name="T11" fmla="*/ 12185 h 1122"/>
                    <a:gd name="T12" fmla="*/ 2448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86" y="1"/>
                      </a:moveTo>
                      <a:cubicBezTo>
                        <a:pt x="63" y="1"/>
                        <a:pt x="49" y="5"/>
                        <a:pt x="46" y="15"/>
                      </a:cubicBezTo>
                      <a:cubicBezTo>
                        <a:pt x="0" y="61"/>
                        <a:pt x="504" y="359"/>
                        <a:pt x="1123" y="680"/>
                      </a:cubicBezTo>
                      <a:cubicBezTo>
                        <a:pt x="1699" y="947"/>
                        <a:pt x="2182" y="1122"/>
                        <a:pt x="2308" y="1122"/>
                      </a:cubicBezTo>
                      <a:cubicBezTo>
                        <a:pt x="2323" y="1122"/>
                        <a:pt x="2333" y="1120"/>
                        <a:pt x="2337" y="1115"/>
                      </a:cubicBezTo>
                      <a:cubicBezTo>
                        <a:pt x="2360" y="1046"/>
                        <a:pt x="1879" y="725"/>
                        <a:pt x="1238" y="428"/>
                      </a:cubicBezTo>
                      <a:cubicBezTo>
                        <a:pt x="707" y="172"/>
                        <a:pt x="22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841;p31"/>
                <p:cNvSpPr>
                  <a:spLocks/>
                </p:cNvSpPr>
                <p:nvPr/>
              </p:nvSpPr>
              <p:spPr bwMode="auto">
                <a:xfrm>
                  <a:off x="3454938" y="2422322"/>
                  <a:ext cx="99844" cy="47089"/>
                </a:xfrm>
                <a:custGeom>
                  <a:avLst/>
                  <a:gdLst>
                    <a:gd name="T0" fmla="*/ 2733 w 3507"/>
                    <a:gd name="T1" fmla="*/ 0 h 1654"/>
                    <a:gd name="T2" fmla="*/ 683 w 3507"/>
                    <a:gd name="T3" fmla="*/ 655 h 1654"/>
                    <a:gd name="T4" fmla="*/ 15032 w 3507"/>
                    <a:gd name="T5" fmla="*/ 7829 h 1654"/>
                    <a:gd name="T6" fmla="*/ 50249 w 3507"/>
                    <a:gd name="T7" fmla="*/ 23488 h 1654"/>
                    <a:gd name="T8" fmla="*/ 84812 w 3507"/>
                    <a:gd name="T9" fmla="*/ 40456 h 1654"/>
                    <a:gd name="T10" fmla="*/ 98819 w 3507"/>
                    <a:gd name="T11" fmla="*/ 47061 h 1654"/>
                    <a:gd name="T12" fmla="*/ 99161 w 3507"/>
                    <a:gd name="T13" fmla="*/ 46975 h 1654"/>
                    <a:gd name="T14" fmla="*/ 87431 w 3507"/>
                    <a:gd name="T15" fmla="*/ 35246 h 1654"/>
                    <a:gd name="T16" fmla="*/ 16968 w 3507"/>
                    <a:gd name="T17" fmla="*/ 2619 h 1654"/>
                    <a:gd name="T18" fmla="*/ 2733 w 3507"/>
                    <a:gd name="T19" fmla="*/ 0 h 16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07" h="1654" extrusionOk="0">
                      <a:moveTo>
                        <a:pt x="96" y="0"/>
                      </a:moveTo>
                      <a:cubicBezTo>
                        <a:pt x="49" y="0"/>
                        <a:pt x="24" y="8"/>
                        <a:pt x="24" y="23"/>
                      </a:cubicBezTo>
                      <a:cubicBezTo>
                        <a:pt x="1" y="69"/>
                        <a:pt x="207" y="138"/>
                        <a:pt x="528" y="275"/>
                      </a:cubicBezTo>
                      <a:cubicBezTo>
                        <a:pt x="848" y="413"/>
                        <a:pt x="1284" y="596"/>
                        <a:pt x="1765" y="825"/>
                      </a:cubicBezTo>
                      <a:cubicBezTo>
                        <a:pt x="2246" y="1054"/>
                        <a:pt x="2658" y="1260"/>
                        <a:pt x="2979" y="1421"/>
                      </a:cubicBezTo>
                      <a:cubicBezTo>
                        <a:pt x="3247" y="1565"/>
                        <a:pt x="3422" y="1653"/>
                        <a:pt x="3471" y="1653"/>
                      </a:cubicBezTo>
                      <a:cubicBezTo>
                        <a:pt x="3477" y="1653"/>
                        <a:pt x="3481" y="1652"/>
                        <a:pt x="3483" y="1650"/>
                      </a:cubicBezTo>
                      <a:cubicBezTo>
                        <a:pt x="3506" y="1627"/>
                        <a:pt x="3369" y="1467"/>
                        <a:pt x="3071" y="1238"/>
                      </a:cubicBezTo>
                      <a:cubicBezTo>
                        <a:pt x="2315" y="733"/>
                        <a:pt x="1467" y="344"/>
                        <a:pt x="596" y="92"/>
                      </a:cubicBezTo>
                      <a:cubicBezTo>
                        <a:pt x="367" y="31"/>
                        <a:pt x="189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842;p31"/>
                <p:cNvSpPr>
                  <a:spLocks/>
                </p:cNvSpPr>
                <p:nvPr/>
              </p:nvSpPr>
              <p:spPr bwMode="auto">
                <a:xfrm>
                  <a:off x="3473216" y="2472345"/>
                  <a:ext cx="67218" cy="31943"/>
                </a:xfrm>
                <a:custGeom>
                  <a:avLst/>
                  <a:gdLst>
                    <a:gd name="T0" fmla="*/ 1964 w 2361"/>
                    <a:gd name="T1" fmla="*/ 28 h 1122"/>
                    <a:gd name="T2" fmla="*/ 1310 w 2361"/>
                    <a:gd name="T3" fmla="*/ 199 h 1122"/>
                    <a:gd name="T4" fmla="*/ 31972 w 2361"/>
                    <a:gd name="T5" fmla="*/ 19132 h 1122"/>
                    <a:gd name="T6" fmla="*/ 65197 w 2361"/>
                    <a:gd name="T7" fmla="*/ 31943 h 1122"/>
                    <a:gd name="T8" fmla="*/ 66535 w 2361"/>
                    <a:gd name="T9" fmla="*/ 31516 h 1122"/>
                    <a:gd name="T10" fmla="*/ 35246 w 2361"/>
                    <a:gd name="T11" fmla="*/ 12612 h 1122"/>
                    <a:gd name="T12" fmla="*/ 1964 w 2361"/>
                    <a:gd name="T13" fmla="*/ 28 h 11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61" h="1122" extrusionOk="0">
                      <a:moveTo>
                        <a:pt x="69" y="1"/>
                      </a:moveTo>
                      <a:cubicBezTo>
                        <a:pt x="56" y="1"/>
                        <a:pt x="48" y="3"/>
                        <a:pt x="46" y="7"/>
                      </a:cubicBezTo>
                      <a:cubicBezTo>
                        <a:pt x="0" y="76"/>
                        <a:pt x="504" y="374"/>
                        <a:pt x="1123" y="672"/>
                      </a:cubicBezTo>
                      <a:cubicBezTo>
                        <a:pt x="1674" y="947"/>
                        <a:pt x="2141" y="1122"/>
                        <a:pt x="2290" y="1122"/>
                      </a:cubicBezTo>
                      <a:cubicBezTo>
                        <a:pt x="2315" y="1122"/>
                        <a:pt x="2331" y="1117"/>
                        <a:pt x="2337" y="1107"/>
                      </a:cubicBezTo>
                      <a:cubicBezTo>
                        <a:pt x="2360" y="1061"/>
                        <a:pt x="1879" y="741"/>
                        <a:pt x="1238" y="443"/>
                      </a:cubicBezTo>
                      <a:cubicBezTo>
                        <a:pt x="682" y="176"/>
                        <a:pt x="183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" name="Google Shape;843;p31"/>
            <p:cNvGrpSpPr>
              <a:grpSpLocks/>
            </p:cNvGrpSpPr>
            <p:nvPr/>
          </p:nvGrpSpPr>
          <p:grpSpPr bwMode="auto">
            <a:xfrm>
              <a:off x="7253408" y="403294"/>
              <a:ext cx="309215" cy="272430"/>
              <a:chOff x="3890683" y="1390057"/>
              <a:chExt cx="309215" cy="272430"/>
            </a:xfrm>
          </p:grpSpPr>
          <p:sp>
            <p:nvSpPr>
              <p:cNvPr id="9" name="Google Shape;844;p31"/>
              <p:cNvSpPr>
                <a:spLocks/>
              </p:cNvSpPr>
              <p:nvPr/>
            </p:nvSpPr>
            <p:spPr bwMode="auto">
              <a:xfrm>
                <a:off x="3987227" y="1415168"/>
                <a:ext cx="212671" cy="247319"/>
              </a:xfrm>
              <a:custGeom>
                <a:avLst/>
                <a:gdLst>
                  <a:gd name="T0" fmla="*/ 125894 w 7470"/>
                  <a:gd name="T1" fmla="*/ 0 h 8687"/>
                  <a:gd name="T2" fmla="*/ 0 w 7470"/>
                  <a:gd name="T3" fmla="*/ 239404 h 8687"/>
                  <a:gd name="T4" fmla="*/ 48627 w 7470"/>
                  <a:gd name="T5" fmla="*/ 247291 h 8687"/>
                  <a:gd name="T6" fmla="*/ 133724 w 7470"/>
                  <a:gd name="T7" fmla="*/ 221127 h 8687"/>
                  <a:gd name="T8" fmla="*/ 125894 w 7470"/>
                  <a:gd name="T9" fmla="*/ 0 h 86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0" h="8687" extrusionOk="0">
                    <a:moveTo>
                      <a:pt x="4422" y="0"/>
                    </a:moveTo>
                    <a:lnTo>
                      <a:pt x="0" y="8409"/>
                    </a:lnTo>
                    <a:cubicBezTo>
                      <a:pt x="557" y="8594"/>
                      <a:pt x="1134" y="8686"/>
                      <a:pt x="1708" y="8686"/>
                    </a:cubicBezTo>
                    <a:cubicBezTo>
                      <a:pt x="2763" y="8686"/>
                      <a:pt x="3807" y="8376"/>
                      <a:pt x="4697" y="7767"/>
                    </a:cubicBezTo>
                    <a:cubicBezTo>
                      <a:pt x="7011" y="6232"/>
                      <a:pt x="7470" y="1994"/>
                      <a:pt x="442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Google Shape;845;p31"/>
              <p:cNvSpPr>
                <a:spLocks/>
              </p:cNvSpPr>
              <p:nvPr/>
            </p:nvSpPr>
            <p:spPr bwMode="auto">
              <a:xfrm>
                <a:off x="3949390" y="1396890"/>
                <a:ext cx="163759" cy="257682"/>
              </a:xfrm>
              <a:custGeom>
                <a:avLst/>
                <a:gdLst>
                  <a:gd name="T0" fmla="*/ 124613 w 5752"/>
                  <a:gd name="T1" fmla="*/ 28 h 9051"/>
                  <a:gd name="T2" fmla="*/ 28 w 5752"/>
                  <a:gd name="T3" fmla="*/ 238095 h 9051"/>
                  <a:gd name="T4" fmla="*/ 37837 w 5752"/>
                  <a:gd name="T5" fmla="*/ 257682 h 9051"/>
                  <a:gd name="T6" fmla="*/ 163731 w 5752"/>
                  <a:gd name="T7" fmla="*/ 18278 h 9051"/>
                  <a:gd name="T8" fmla="*/ 148072 w 5752"/>
                  <a:gd name="T9" fmla="*/ 9167 h 9051"/>
                  <a:gd name="T10" fmla="*/ 124613 w 5752"/>
                  <a:gd name="T11" fmla="*/ 28 h 90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52" h="9051" extrusionOk="0">
                    <a:moveTo>
                      <a:pt x="4377" y="1"/>
                    </a:moveTo>
                    <a:lnTo>
                      <a:pt x="1" y="8363"/>
                    </a:lnTo>
                    <a:cubicBezTo>
                      <a:pt x="413" y="8661"/>
                      <a:pt x="848" y="8890"/>
                      <a:pt x="1329" y="9051"/>
                    </a:cubicBezTo>
                    <a:lnTo>
                      <a:pt x="5751" y="642"/>
                    </a:lnTo>
                    <a:cubicBezTo>
                      <a:pt x="5568" y="528"/>
                      <a:pt x="5385" y="413"/>
                      <a:pt x="5201" y="322"/>
                    </a:cubicBezTo>
                    <a:cubicBezTo>
                      <a:pt x="4926" y="207"/>
                      <a:pt x="4674" y="92"/>
                      <a:pt x="43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846;p31"/>
              <p:cNvSpPr>
                <a:spLocks/>
              </p:cNvSpPr>
              <p:nvPr/>
            </p:nvSpPr>
            <p:spPr bwMode="auto">
              <a:xfrm>
                <a:off x="3890683" y="1390057"/>
                <a:ext cx="183318" cy="244956"/>
              </a:xfrm>
              <a:custGeom>
                <a:avLst/>
                <a:gdLst>
                  <a:gd name="T0" fmla="*/ 140585 w 6439"/>
                  <a:gd name="T1" fmla="*/ 28 h 8604"/>
                  <a:gd name="T2" fmla="*/ 4584 w 6439"/>
                  <a:gd name="T3" fmla="*/ 126236 h 8604"/>
                  <a:gd name="T4" fmla="*/ 58734 w 6439"/>
                  <a:gd name="T5" fmla="*/ 244928 h 8604"/>
                  <a:gd name="T6" fmla="*/ 183318 w 6439"/>
                  <a:gd name="T7" fmla="*/ 6861 h 8604"/>
                  <a:gd name="T8" fmla="*/ 140585 w 6439"/>
                  <a:gd name="T9" fmla="*/ 28 h 8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39" h="8604" extrusionOk="0">
                    <a:moveTo>
                      <a:pt x="4938" y="1"/>
                    </a:moveTo>
                    <a:cubicBezTo>
                      <a:pt x="2517" y="1"/>
                      <a:pt x="351" y="1846"/>
                      <a:pt x="161" y="4434"/>
                    </a:cubicBezTo>
                    <a:cubicBezTo>
                      <a:pt x="1" y="6060"/>
                      <a:pt x="734" y="7641"/>
                      <a:pt x="2063" y="8603"/>
                    </a:cubicBezTo>
                    <a:lnTo>
                      <a:pt x="6439" y="241"/>
                    </a:lnTo>
                    <a:cubicBezTo>
                      <a:pt x="5938" y="78"/>
                      <a:pt x="5433" y="1"/>
                      <a:pt x="4938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76916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8;p32"/>
          <p:cNvSpPr>
            <a:spLocks noChangeArrowheads="1"/>
          </p:cNvSpPr>
          <p:nvPr/>
        </p:nvSpPr>
        <p:spPr bwMode="auto">
          <a:xfrm>
            <a:off x="0" y="5503864"/>
            <a:ext cx="12192000" cy="1354137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oogle Shape;849;p32"/>
          <p:cNvGrpSpPr>
            <a:grpSpLocks/>
          </p:cNvGrpSpPr>
          <p:nvPr/>
        </p:nvGrpSpPr>
        <p:grpSpPr bwMode="auto">
          <a:xfrm>
            <a:off x="387351" y="261939"/>
            <a:ext cx="11417300" cy="1322387"/>
            <a:chOff x="289783" y="120454"/>
            <a:chExt cx="8564433" cy="991162"/>
          </a:xfrm>
        </p:grpSpPr>
        <p:grpSp>
          <p:nvGrpSpPr>
            <p:cNvPr id="4" name="Google Shape;850;p32"/>
            <p:cNvGrpSpPr>
              <a:grpSpLocks/>
            </p:cNvGrpSpPr>
            <p:nvPr/>
          </p:nvGrpSpPr>
          <p:grpSpPr bwMode="auto">
            <a:xfrm>
              <a:off x="7966381" y="248525"/>
              <a:ext cx="887836" cy="797746"/>
              <a:chOff x="7489364" y="509783"/>
              <a:chExt cx="887836" cy="797746"/>
            </a:xfrm>
          </p:grpSpPr>
          <p:sp>
            <p:nvSpPr>
              <p:cNvPr id="9" name="Google Shape;851;p32"/>
              <p:cNvSpPr/>
              <p:nvPr/>
            </p:nvSpPr>
            <p:spPr>
              <a:xfrm rot="-4474676" flipH="1">
                <a:off x="7474659" y="574797"/>
                <a:ext cx="266531" cy="173067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sp>
            <p:nvSpPr>
              <p:cNvPr id="10" name="Google Shape;852;p32"/>
              <p:cNvSpPr/>
              <p:nvPr/>
            </p:nvSpPr>
            <p:spPr>
              <a:xfrm rot="3394681" flipH="1">
                <a:off x="8122830" y="1016594"/>
                <a:ext cx="17848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11" name="Google Shape;853;p32"/>
              <p:cNvGrpSpPr>
                <a:grpSpLocks/>
              </p:cNvGrpSpPr>
              <p:nvPr/>
            </p:nvGrpSpPr>
            <p:grpSpPr bwMode="auto">
              <a:xfrm rot="925227">
                <a:off x="7850885" y="737370"/>
                <a:ext cx="309215" cy="272430"/>
                <a:chOff x="3890683" y="1390057"/>
                <a:chExt cx="309215" cy="272430"/>
              </a:xfrm>
            </p:grpSpPr>
            <p:sp>
              <p:nvSpPr>
                <p:cNvPr id="12" name="Google Shape;854;p32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855;p32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856;p32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oogle Shape;857;p32"/>
            <p:cNvGrpSpPr>
              <a:grpSpLocks/>
            </p:cNvGrpSpPr>
            <p:nvPr/>
          </p:nvGrpSpPr>
          <p:grpSpPr bwMode="auto">
            <a:xfrm rot="-2700000">
              <a:off x="302471" y="398071"/>
              <a:ext cx="965787" cy="435928"/>
              <a:chOff x="900397" y="784127"/>
              <a:chExt cx="965796" cy="435933"/>
            </a:xfrm>
          </p:grpSpPr>
          <p:sp>
            <p:nvSpPr>
              <p:cNvPr id="6" name="Google Shape;858;p32"/>
              <p:cNvSpPr>
                <a:spLocks/>
              </p:cNvSpPr>
              <p:nvPr/>
            </p:nvSpPr>
            <p:spPr bwMode="auto">
              <a:xfrm rot="956724">
                <a:off x="1228693" y="822106"/>
                <a:ext cx="309152" cy="233165"/>
              </a:xfrm>
              <a:custGeom>
                <a:avLst/>
                <a:gdLst>
                  <a:gd name="T0" fmla="*/ 232097 w 39411"/>
                  <a:gd name="T1" fmla="*/ 8 h 29724"/>
                  <a:gd name="T2" fmla="*/ 161593 w 39411"/>
                  <a:gd name="T3" fmla="*/ 46250 h 29724"/>
                  <a:gd name="T4" fmla="*/ 100015 w 39411"/>
                  <a:gd name="T5" fmla="*/ 9099 h 29724"/>
                  <a:gd name="T6" fmla="*/ 33989 w 39411"/>
                  <a:gd name="T7" fmla="*/ 122450 h 29724"/>
                  <a:gd name="T8" fmla="*/ 161412 w 39411"/>
                  <a:gd name="T9" fmla="*/ 233165 h 29724"/>
                  <a:gd name="T10" fmla="*/ 303214 w 39411"/>
                  <a:gd name="T11" fmla="*/ 59546 h 29724"/>
                  <a:gd name="T12" fmla="*/ 232097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Google Shape;859;p32"/>
              <p:cNvSpPr>
                <a:spLocks/>
              </p:cNvSpPr>
              <p:nvPr/>
            </p:nvSpPr>
            <p:spPr bwMode="auto">
              <a:xfrm rot="10029471" flipH="1">
                <a:off x="1584057" y="94416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Google Shape;860;p32"/>
              <p:cNvSpPr>
                <a:spLocks/>
              </p:cNvSpPr>
              <p:nvPr/>
            </p:nvSpPr>
            <p:spPr bwMode="auto">
              <a:xfrm rot="-10029471">
                <a:off x="916232" y="1020216"/>
                <a:ext cx="266301" cy="172406"/>
              </a:xfrm>
              <a:custGeom>
                <a:avLst/>
                <a:gdLst>
                  <a:gd name="T0" fmla="*/ 6575 w 5387"/>
                  <a:gd name="T1" fmla="*/ 692 h 3487"/>
                  <a:gd name="T2" fmla="*/ 265263 w 5387"/>
                  <a:gd name="T3" fmla="*/ 168253 h 3487"/>
                  <a:gd name="T4" fmla="*/ 92837 w 5387"/>
                  <a:gd name="T5" fmla="*/ 11159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6653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62;p33"/>
          <p:cNvGrpSpPr>
            <a:grpSpLocks/>
          </p:cNvGrpSpPr>
          <p:nvPr/>
        </p:nvGrpSpPr>
        <p:grpSpPr bwMode="auto">
          <a:xfrm flipH="1">
            <a:off x="433918" y="323850"/>
            <a:ext cx="11324167" cy="6210300"/>
            <a:chOff x="342229" y="310413"/>
            <a:chExt cx="8493200" cy="4656939"/>
          </a:xfrm>
        </p:grpSpPr>
        <p:grpSp>
          <p:nvGrpSpPr>
            <p:cNvPr id="3" name="Google Shape;863;p33"/>
            <p:cNvGrpSpPr>
              <a:grpSpLocks/>
            </p:cNvGrpSpPr>
            <p:nvPr/>
          </p:nvGrpSpPr>
          <p:grpSpPr bwMode="auto">
            <a:xfrm>
              <a:off x="7068466" y="310413"/>
              <a:ext cx="1766962" cy="1663821"/>
              <a:chOff x="7220866" y="310413"/>
              <a:chExt cx="1766962" cy="1663821"/>
            </a:xfrm>
          </p:grpSpPr>
          <p:grpSp>
            <p:nvGrpSpPr>
              <p:cNvPr id="20" name="Google Shape;864;p33"/>
              <p:cNvGrpSpPr>
                <a:grpSpLocks/>
              </p:cNvGrpSpPr>
              <p:nvPr/>
            </p:nvGrpSpPr>
            <p:grpSpPr bwMode="auto">
              <a:xfrm>
                <a:off x="7855428" y="310413"/>
                <a:ext cx="1132401" cy="1124818"/>
                <a:chOff x="2399528" y="668550"/>
                <a:chExt cx="1132401" cy="1124818"/>
              </a:xfrm>
            </p:grpSpPr>
            <p:sp>
              <p:nvSpPr>
                <p:cNvPr id="28" name="Google Shape;865;p33"/>
                <p:cNvSpPr>
                  <a:spLocks/>
                </p:cNvSpPr>
                <p:nvPr/>
              </p:nvSpPr>
              <p:spPr bwMode="auto">
                <a:xfrm>
                  <a:off x="2520187" y="668550"/>
                  <a:ext cx="68527" cy="64371"/>
                </a:xfrm>
                <a:custGeom>
                  <a:avLst/>
                  <a:gdLst>
                    <a:gd name="T0" fmla="*/ 26306 w 2407"/>
                    <a:gd name="T1" fmla="*/ 28 h 2261"/>
                    <a:gd name="T2" fmla="*/ 6548 w 2407"/>
                    <a:gd name="T3" fmla="*/ 4954 h 2261"/>
                    <a:gd name="T4" fmla="*/ 7203 w 2407"/>
                    <a:gd name="T5" fmla="*/ 59104 h 2261"/>
                    <a:gd name="T6" fmla="*/ 33367 w 2407"/>
                    <a:gd name="T7" fmla="*/ 64371 h 2261"/>
                    <a:gd name="T8" fmla="*/ 68527 w 2407"/>
                    <a:gd name="T9" fmla="*/ 32342 h 2261"/>
                    <a:gd name="T10" fmla="*/ 26306 w 2407"/>
                    <a:gd name="T11" fmla="*/ 28 h 2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1" extrusionOk="0">
                      <a:moveTo>
                        <a:pt x="924" y="1"/>
                      </a:moveTo>
                      <a:cubicBezTo>
                        <a:pt x="594" y="1"/>
                        <a:pt x="316" y="73"/>
                        <a:pt x="230" y="174"/>
                      </a:cubicBezTo>
                      <a:cubicBezTo>
                        <a:pt x="70" y="357"/>
                        <a:pt x="1" y="1961"/>
                        <a:pt x="253" y="2076"/>
                      </a:cubicBezTo>
                      <a:cubicBezTo>
                        <a:pt x="596" y="2204"/>
                        <a:pt x="904" y="2261"/>
                        <a:pt x="1172" y="2261"/>
                      </a:cubicBezTo>
                      <a:cubicBezTo>
                        <a:pt x="1960" y="2261"/>
                        <a:pt x="2407" y="1769"/>
                        <a:pt x="2407" y="1136"/>
                      </a:cubicBezTo>
                      <a:cubicBezTo>
                        <a:pt x="2407" y="274"/>
                        <a:pt x="1567" y="1"/>
                        <a:pt x="924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866;p33"/>
                <p:cNvSpPr>
                  <a:spLocks/>
                </p:cNvSpPr>
                <p:nvPr/>
              </p:nvSpPr>
              <p:spPr bwMode="auto">
                <a:xfrm>
                  <a:off x="2575648" y="1086074"/>
                  <a:ext cx="186564" cy="140841"/>
                </a:xfrm>
                <a:custGeom>
                  <a:avLst/>
                  <a:gdLst>
                    <a:gd name="T0" fmla="*/ 93296 w 6553"/>
                    <a:gd name="T1" fmla="*/ 28 h 4947"/>
                    <a:gd name="T2" fmla="*/ 53495 w 6553"/>
                    <a:gd name="T3" fmla="*/ 996 h 4947"/>
                    <a:gd name="T4" fmla="*/ 2619 w 6553"/>
                    <a:gd name="T5" fmla="*/ 46662 h 4947"/>
                    <a:gd name="T6" fmla="*/ 37182 w 6553"/>
                    <a:gd name="T7" fmla="*/ 128855 h 4947"/>
                    <a:gd name="T8" fmla="*/ 85951 w 6553"/>
                    <a:gd name="T9" fmla="*/ 140841 h 4947"/>
                    <a:gd name="T10" fmla="*/ 93296 w 6553"/>
                    <a:gd name="T11" fmla="*/ 140585 h 4947"/>
                    <a:gd name="T12" fmla="*/ 100613 w 6553"/>
                    <a:gd name="T13" fmla="*/ 140841 h 4947"/>
                    <a:gd name="T14" fmla="*/ 149382 w 6553"/>
                    <a:gd name="T15" fmla="*/ 128855 h 4947"/>
                    <a:gd name="T16" fmla="*/ 184600 w 6553"/>
                    <a:gd name="T17" fmla="*/ 46662 h 4947"/>
                    <a:gd name="T18" fmla="*/ 133069 w 6553"/>
                    <a:gd name="T19" fmla="*/ 996 h 4947"/>
                    <a:gd name="T20" fmla="*/ 93296 w 6553"/>
                    <a:gd name="T21" fmla="*/ 28 h 49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553" h="4947" extrusionOk="0">
                      <a:moveTo>
                        <a:pt x="3277" y="1"/>
                      </a:moveTo>
                      <a:cubicBezTo>
                        <a:pt x="2807" y="1"/>
                        <a:pt x="2337" y="12"/>
                        <a:pt x="1879" y="35"/>
                      </a:cubicBezTo>
                      <a:cubicBezTo>
                        <a:pt x="825" y="81"/>
                        <a:pt x="161" y="356"/>
                        <a:pt x="92" y="1639"/>
                      </a:cubicBezTo>
                      <a:cubicBezTo>
                        <a:pt x="0" y="2738"/>
                        <a:pt x="321" y="3976"/>
                        <a:pt x="1306" y="4526"/>
                      </a:cubicBezTo>
                      <a:cubicBezTo>
                        <a:pt x="1827" y="4806"/>
                        <a:pt x="2419" y="4947"/>
                        <a:pt x="3019" y="4947"/>
                      </a:cubicBezTo>
                      <a:cubicBezTo>
                        <a:pt x="3105" y="4947"/>
                        <a:pt x="3191" y="4944"/>
                        <a:pt x="3277" y="4938"/>
                      </a:cubicBezTo>
                      <a:cubicBezTo>
                        <a:pt x="3363" y="4944"/>
                        <a:pt x="3448" y="4947"/>
                        <a:pt x="3534" y="4947"/>
                      </a:cubicBezTo>
                      <a:cubicBezTo>
                        <a:pt x="4134" y="4947"/>
                        <a:pt x="4726" y="4806"/>
                        <a:pt x="5247" y="4526"/>
                      </a:cubicBezTo>
                      <a:cubicBezTo>
                        <a:pt x="6232" y="3976"/>
                        <a:pt x="6553" y="2738"/>
                        <a:pt x="6484" y="1639"/>
                      </a:cubicBezTo>
                      <a:cubicBezTo>
                        <a:pt x="6393" y="356"/>
                        <a:pt x="5728" y="81"/>
                        <a:pt x="4674" y="35"/>
                      </a:cubicBezTo>
                      <a:cubicBezTo>
                        <a:pt x="4216" y="12"/>
                        <a:pt x="3746" y="1"/>
                        <a:pt x="3277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867;p33"/>
                <p:cNvSpPr>
                  <a:spLocks/>
                </p:cNvSpPr>
                <p:nvPr/>
              </p:nvSpPr>
              <p:spPr bwMode="auto">
                <a:xfrm>
                  <a:off x="2640874" y="1225353"/>
                  <a:ext cx="891054" cy="558382"/>
                </a:xfrm>
                <a:custGeom>
                  <a:avLst/>
                  <a:gdLst>
                    <a:gd name="T0" fmla="*/ 4584 w 31298"/>
                    <a:gd name="T1" fmla="*/ 0 h 19613"/>
                    <a:gd name="T2" fmla="*/ 4584 w 31298"/>
                    <a:gd name="T3" fmla="*/ 0 h 19613"/>
                    <a:gd name="T4" fmla="*/ 58079 w 31298"/>
                    <a:gd name="T5" fmla="*/ 152628 h 19613"/>
                    <a:gd name="T6" fmla="*/ 239888 w 31298"/>
                    <a:gd name="T7" fmla="*/ 229639 h 19613"/>
                    <a:gd name="T8" fmla="*/ 290935 w 31298"/>
                    <a:gd name="T9" fmla="*/ 224400 h 19613"/>
                    <a:gd name="T10" fmla="*/ 411591 w 31298"/>
                    <a:gd name="T11" fmla="*/ 189155 h 19613"/>
                    <a:gd name="T12" fmla="*/ 607294 w 31298"/>
                    <a:gd name="T13" fmla="*/ 146763 h 19613"/>
                    <a:gd name="T14" fmla="*/ 617941 w 31298"/>
                    <a:gd name="T15" fmla="*/ 146535 h 19613"/>
                    <a:gd name="T16" fmla="*/ 807551 w 31298"/>
                    <a:gd name="T17" fmla="*/ 232230 h 19613"/>
                    <a:gd name="T18" fmla="*/ 853844 w 31298"/>
                    <a:gd name="T19" fmla="*/ 388758 h 19613"/>
                    <a:gd name="T20" fmla="*/ 766441 w 31298"/>
                    <a:gd name="T21" fmla="*/ 508132 h 19613"/>
                    <a:gd name="T22" fmla="*/ 685131 w 31298"/>
                    <a:gd name="T23" fmla="*/ 525186 h 19613"/>
                    <a:gd name="T24" fmla="*/ 607948 w 31298"/>
                    <a:gd name="T25" fmla="*/ 509442 h 19613"/>
                    <a:gd name="T26" fmla="*/ 597500 w 31298"/>
                    <a:gd name="T27" fmla="*/ 526410 h 19613"/>
                    <a:gd name="T28" fmla="*/ 589671 w 31298"/>
                    <a:gd name="T29" fmla="*/ 536830 h 19613"/>
                    <a:gd name="T30" fmla="*/ 687522 w 31298"/>
                    <a:gd name="T31" fmla="*/ 558354 h 19613"/>
                    <a:gd name="T32" fmla="*/ 777544 w 31298"/>
                    <a:gd name="T33" fmla="*/ 538795 h 19613"/>
                    <a:gd name="T34" fmla="*/ 883851 w 31298"/>
                    <a:gd name="T35" fmla="*/ 392032 h 19613"/>
                    <a:gd name="T36" fmla="*/ 829075 w 31298"/>
                    <a:gd name="T37" fmla="*/ 210052 h 19613"/>
                    <a:gd name="T38" fmla="*/ 617457 w 31298"/>
                    <a:gd name="T39" fmla="*/ 113282 h 19613"/>
                    <a:gd name="T40" fmla="*/ 606639 w 31298"/>
                    <a:gd name="T41" fmla="*/ 113510 h 19613"/>
                    <a:gd name="T42" fmla="*/ 403135 w 31298"/>
                    <a:gd name="T43" fmla="*/ 157211 h 19613"/>
                    <a:gd name="T44" fmla="*/ 285070 w 31298"/>
                    <a:gd name="T45" fmla="*/ 191774 h 19613"/>
                    <a:gd name="T46" fmla="*/ 239632 w 31298"/>
                    <a:gd name="T47" fmla="*/ 196471 h 19613"/>
                    <a:gd name="T48" fmla="*/ 79602 w 31298"/>
                    <a:gd name="T49" fmla="*/ 129168 h 19613"/>
                    <a:gd name="T50" fmla="*/ 34591 w 31298"/>
                    <a:gd name="T51" fmla="*/ 1310 h 19613"/>
                    <a:gd name="T52" fmla="*/ 28071 w 31298"/>
                    <a:gd name="T53" fmla="*/ 1310 h 19613"/>
                    <a:gd name="T54" fmla="*/ 4584 w 31298"/>
                    <a:gd name="T55" fmla="*/ 0 h 1961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298" h="19613" extrusionOk="0">
                      <a:moveTo>
                        <a:pt x="161" y="0"/>
                      </a:moveTo>
                      <a:lnTo>
                        <a:pt x="161" y="0"/>
                      </a:lnTo>
                      <a:cubicBezTo>
                        <a:pt x="0" y="1970"/>
                        <a:pt x="688" y="3918"/>
                        <a:pt x="2040" y="5361"/>
                      </a:cubicBezTo>
                      <a:cubicBezTo>
                        <a:pt x="3744" y="7102"/>
                        <a:pt x="6048" y="8066"/>
                        <a:pt x="8426" y="8066"/>
                      </a:cubicBezTo>
                      <a:cubicBezTo>
                        <a:pt x="9022" y="8066"/>
                        <a:pt x="9622" y="8005"/>
                        <a:pt x="10219" y="7882"/>
                      </a:cubicBezTo>
                      <a:cubicBezTo>
                        <a:pt x="11662" y="7561"/>
                        <a:pt x="13083" y="7148"/>
                        <a:pt x="14457" y="6644"/>
                      </a:cubicBezTo>
                      <a:cubicBezTo>
                        <a:pt x="16680" y="5911"/>
                        <a:pt x="18765" y="5224"/>
                        <a:pt x="21331" y="5155"/>
                      </a:cubicBezTo>
                      <a:cubicBezTo>
                        <a:pt x="21456" y="5150"/>
                        <a:pt x="21581" y="5147"/>
                        <a:pt x="21705" y="5147"/>
                      </a:cubicBezTo>
                      <a:cubicBezTo>
                        <a:pt x="24251" y="5147"/>
                        <a:pt x="26683" y="6256"/>
                        <a:pt x="28365" y="8157"/>
                      </a:cubicBezTo>
                      <a:cubicBezTo>
                        <a:pt x="29648" y="9692"/>
                        <a:pt x="30220" y="11662"/>
                        <a:pt x="29991" y="13655"/>
                      </a:cubicBezTo>
                      <a:cubicBezTo>
                        <a:pt x="29831" y="15511"/>
                        <a:pt x="28640" y="17115"/>
                        <a:pt x="26921" y="17848"/>
                      </a:cubicBezTo>
                      <a:cubicBezTo>
                        <a:pt x="26008" y="18246"/>
                        <a:pt x="25034" y="18447"/>
                        <a:pt x="24065" y="18447"/>
                      </a:cubicBezTo>
                      <a:cubicBezTo>
                        <a:pt x="23139" y="18447"/>
                        <a:pt x="22216" y="18263"/>
                        <a:pt x="21354" y="17894"/>
                      </a:cubicBezTo>
                      <a:cubicBezTo>
                        <a:pt x="21239" y="18100"/>
                        <a:pt x="21125" y="18306"/>
                        <a:pt x="20987" y="18490"/>
                      </a:cubicBezTo>
                      <a:cubicBezTo>
                        <a:pt x="20896" y="18627"/>
                        <a:pt x="20804" y="18742"/>
                        <a:pt x="20712" y="18856"/>
                      </a:cubicBezTo>
                      <a:cubicBezTo>
                        <a:pt x="21789" y="19337"/>
                        <a:pt x="22958" y="19589"/>
                        <a:pt x="24149" y="19612"/>
                      </a:cubicBezTo>
                      <a:cubicBezTo>
                        <a:pt x="25226" y="19612"/>
                        <a:pt x="26326" y="19360"/>
                        <a:pt x="27311" y="18925"/>
                      </a:cubicBezTo>
                      <a:cubicBezTo>
                        <a:pt x="29396" y="18008"/>
                        <a:pt x="30839" y="16038"/>
                        <a:pt x="31045" y="13770"/>
                      </a:cubicBezTo>
                      <a:cubicBezTo>
                        <a:pt x="31297" y="11456"/>
                        <a:pt x="30610" y="9142"/>
                        <a:pt x="29121" y="7378"/>
                      </a:cubicBezTo>
                      <a:cubicBezTo>
                        <a:pt x="27234" y="5206"/>
                        <a:pt x="24529" y="3979"/>
                        <a:pt x="21688" y="3979"/>
                      </a:cubicBezTo>
                      <a:cubicBezTo>
                        <a:pt x="21561" y="3979"/>
                        <a:pt x="21435" y="3982"/>
                        <a:pt x="21308" y="3987"/>
                      </a:cubicBezTo>
                      <a:cubicBezTo>
                        <a:pt x="18582" y="4055"/>
                        <a:pt x="16428" y="4766"/>
                        <a:pt x="14160" y="5522"/>
                      </a:cubicBezTo>
                      <a:cubicBezTo>
                        <a:pt x="12808" y="6003"/>
                        <a:pt x="11410" y="6415"/>
                        <a:pt x="10013" y="6736"/>
                      </a:cubicBezTo>
                      <a:cubicBezTo>
                        <a:pt x="9481" y="6847"/>
                        <a:pt x="8947" y="6901"/>
                        <a:pt x="8417" y="6901"/>
                      </a:cubicBezTo>
                      <a:cubicBezTo>
                        <a:pt x="6321" y="6901"/>
                        <a:pt x="4295" y="6055"/>
                        <a:pt x="2796" y="4537"/>
                      </a:cubicBezTo>
                      <a:cubicBezTo>
                        <a:pt x="1650" y="3322"/>
                        <a:pt x="1077" y="1696"/>
                        <a:pt x="1215" y="46"/>
                      </a:cubicBezTo>
                      <a:lnTo>
                        <a:pt x="986" y="46"/>
                      </a:lnTo>
                      <a:cubicBezTo>
                        <a:pt x="711" y="46"/>
                        <a:pt x="436" y="46"/>
                        <a:pt x="16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868;p33"/>
                <p:cNvSpPr>
                  <a:spLocks/>
                </p:cNvSpPr>
                <p:nvPr/>
              </p:nvSpPr>
              <p:spPr bwMode="auto">
                <a:xfrm>
                  <a:off x="3023037" y="1560284"/>
                  <a:ext cx="261041" cy="233084"/>
                </a:xfrm>
                <a:custGeom>
                  <a:avLst/>
                  <a:gdLst>
                    <a:gd name="T0" fmla="*/ 129766 w 9169"/>
                    <a:gd name="T1" fmla="*/ 0 h 8187"/>
                    <a:gd name="T2" fmla="*/ 13153 w 9169"/>
                    <a:gd name="T3" fmla="*/ 101467 h 8187"/>
                    <a:gd name="T4" fmla="*/ 131246 w 9169"/>
                    <a:gd name="T5" fmla="*/ 233084 h 8187"/>
                    <a:gd name="T6" fmla="*/ 215347 w 9169"/>
                    <a:gd name="T7" fmla="*/ 191489 h 8187"/>
                    <a:gd name="T8" fmla="*/ 151432 w 9169"/>
                    <a:gd name="T9" fmla="*/ 1651 h 8187"/>
                    <a:gd name="T10" fmla="*/ 129766 w 9169"/>
                    <a:gd name="T11" fmla="*/ 0 h 81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69" h="8187" extrusionOk="0">
                      <a:moveTo>
                        <a:pt x="4558" y="0"/>
                      </a:moveTo>
                      <a:cubicBezTo>
                        <a:pt x="2790" y="0"/>
                        <a:pt x="902" y="944"/>
                        <a:pt x="462" y="3564"/>
                      </a:cubicBezTo>
                      <a:cubicBezTo>
                        <a:pt x="1" y="6328"/>
                        <a:pt x="2341" y="8187"/>
                        <a:pt x="4610" y="8187"/>
                      </a:cubicBezTo>
                      <a:cubicBezTo>
                        <a:pt x="5725" y="8187"/>
                        <a:pt x="6824" y="7738"/>
                        <a:pt x="7564" y="6726"/>
                      </a:cubicBezTo>
                      <a:cubicBezTo>
                        <a:pt x="9168" y="4526"/>
                        <a:pt x="7908" y="494"/>
                        <a:pt x="5319" y="58"/>
                      </a:cubicBezTo>
                      <a:cubicBezTo>
                        <a:pt x="5071" y="20"/>
                        <a:pt x="4816" y="0"/>
                        <a:pt x="45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869;p33"/>
                <p:cNvSpPr>
                  <a:spLocks/>
                </p:cNvSpPr>
                <p:nvPr/>
              </p:nvSpPr>
              <p:spPr bwMode="auto">
                <a:xfrm>
                  <a:off x="3046041" y="1606947"/>
                  <a:ext cx="176713" cy="145026"/>
                </a:xfrm>
                <a:custGeom>
                  <a:avLst/>
                  <a:gdLst>
                    <a:gd name="T0" fmla="*/ 101638 w 6207"/>
                    <a:gd name="T1" fmla="*/ 28 h 5094"/>
                    <a:gd name="T2" fmla="*/ 44926 w 6207"/>
                    <a:gd name="T3" fmla="*/ 112855 h 5094"/>
                    <a:gd name="T4" fmla="*/ 113026 w 6207"/>
                    <a:gd name="T5" fmla="*/ 145026 h 5094"/>
                    <a:gd name="T6" fmla="*/ 117979 w 6207"/>
                    <a:gd name="T7" fmla="*/ 144827 h 5094"/>
                    <a:gd name="T8" fmla="*/ 170820 w 6207"/>
                    <a:gd name="T9" fmla="*/ 62634 h 5094"/>
                    <a:gd name="T10" fmla="*/ 101638 w 6207"/>
                    <a:gd name="T11" fmla="*/ 28 h 50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207" h="5094" extrusionOk="0">
                      <a:moveTo>
                        <a:pt x="3570" y="1"/>
                      </a:moveTo>
                      <a:cubicBezTo>
                        <a:pt x="1801" y="1"/>
                        <a:pt x="0" y="1718"/>
                        <a:pt x="1578" y="3964"/>
                      </a:cubicBezTo>
                      <a:cubicBezTo>
                        <a:pt x="2110" y="4687"/>
                        <a:pt x="3194" y="5094"/>
                        <a:pt x="3970" y="5094"/>
                      </a:cubicBezTo>
                      <a:cubicBezTo>
                        <a:pt x="4030" y="5094"/>
                        <a:pt x="4088" y="5091"/>
                        <a:pt x="4144" y="5087"/>
                      </a:cubicBezTo>
                      <a:cubicBezTo>
                        <a:pt x="5267" y="4949"/>
                        <a:pt x="6206" y="3414"/>
                        <a:pt x="6000" y="2200"/>
                      </a:cubicBezTo>
                      <a:cubicBezTo>
                        <a:pt x="5722" y="643"/>
                        <a:pt x="4652" y="1"/>
                        <a:pt x="3570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870;p33"/>
                <p:cNvSpPr>
                  <a:spLocks/>
                </p:cNvSpPr>
                <p:nvPr/>
              </p:nvSpPr>
              <p:spPr bwMode="auto">
                <a:xfrm>
                  <a:off x="2749148" y="670514"/>
                  <a:ext cx="68527" cy="64456"/>
                </a:xfrm>
                <a:custGeom>
                  <a:avLst/>
                  <a:gdLst>
                    <a:gd name="T0" fmla="*/ 42221 w 2407"/>
                    <a:gd name="T1" fmla="*/ 28 h 2264"/>
                    <a:gd name="T2" fmla="*/ 28 w 2407"/>
                    <a:gd name="T3" fmla="*/ 32342 h 2264"/>
                    <a:gd name="T4" fmla="*/ 34790 w 2407"/>
                    <a:gd name="T5" fmla="*/ 64456 h 2264"/>
                    <a:gd name="T6" fmla="*/ 61324 w 2407"/>
                    <a:gd name="T7" fmla="*/ 59104 h 2264"/>
                    <a:gd name="T8" fmla="*/ 61979 w 2407"/>
                    <a:gd name="T9" fmla="*/ 4954 h 2264"/>
                    <a:gd name="T10" fmla="*/ 42221 w 2407"/>
                    <a:gd name="T11" fmla="*/ 28 h 22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07" h="2264" extrusionOk="0">
                      <a:moveTo>
                        <a:pt x="1483" y="1"/>
                      </a:moveTo>
                      <a:cubicBezTo>
                        <a:pt x="840" y="1"/>
                        <a:pt x="1" y="274"/>
                        <a:pt x="1" y="1136"/>
                      </a:cubicBezTo>
                      <a:cubicBezTo>
                        <a:pt x="1" y="1782"/>
                        <a:pt x="442" y="2264"/>
                        <a:pt x="1222" y="2264"/>
                      </a:cubicBezTo>
                      <a:cubicBezTo>
                        <a:pt x="1493" y="2264"/>
                        <a:pt x="1805" y="2206"/>
                        <a:pt x="2154" y="2076"/>
                      </a:cubicBezTo>
                      <a:cubicBezTo>
                        <a:pt x="2406" y="1961"/>
                        <a:pt x="2315" y="357"/>
                        <a:pt x="2177" y="174"/>
                      </a:cubicBezTo>
                      <a:cubicBezTo>
                        <a:pt x="2092" y="73"/>
                        <a:pt x="1813" y="1"/>
                        <a:pt x="148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871;p33"/>
                <p:cNvSpPr>
                  <a:spLocks/>
                </p:cNvSpPr>
                <p:nvPr/>
              </p:nvSpPr>
              <p:spPr bwMode="auto">
                <a:xfrm>
                  <a:off x="2399528" y="684579"/>
                  <a:ext cx="181354" cy="460531"/>
                </a:xfrm>
                <a:custGeom>
                  <a:avLst/>
                  <a:gdLst>
                    <a:gd name="T0" fmla="*/ 123275 w 6370"/>
                    <a:gd name="T1" fmla="*/ 28 h 16176"/>
                    <a:gd name="T2" fmla="*/ 21523 w 6370"/>
                    <a:gd name="T3" fmla="*/ 56114 h 16176"/>
                    <a:gd name="T4" fmla="*/ 7174 w 6370"/>
                    <a:gd name="T5" fmla="*/ 131133 h 16176"/>
                    <a:gd name="T6" fmla="*/ 0 w 6370"/>
                    <a:gd name="T7" fmla="*/ 281141 h 16176"/>
                    <a:gd name="T8" fmla="*/ 36527 w 6370"/>
                    <a:gd name="T9" fmla="*/ 420104 h 16176"/>
                    <a:gd name="T10" fmla="*/ 177425 w 6370"/>
                    <a:gd name="T11" fmla="*/ 460531 h 16176"/>
                    <a:gd name="T12" fmla="*/ 177425 w 6370"/>
                    <a:gd name="T13" fmla="*/ 448147 h 16176"/>
                    <a:gd name="T14" fmla="*/ 181354 w 6370"/>
                    <a:gd name="T15" fmla="*/ 427904 h 16176"/>
                    <a:gd name="T16" fmla="*/ 57396 w 6370"/>
                    <a:gd name="T17" fmla="*/ 396616 h 16176"/>
                    <a:gd name="T18" fmla="*/ 58050 w 6370"/>
                    <a:gd name="T19" fmla="*/ 395961 h 16176"/>
                    <a:gd name="T20" fmla="*/ 33281 w 6370"/>
                    <a:gd name="T21" fmla="*/ 296145 h 16176"/>
                    <a:gd name="T22" fmla="*/ 35217 w 6370"/>
                    <a:gd name="T23" fmla="*/ 166350 h 16176"/>
                    <a:gd name="T24" fmla="*/ 50221 w 6370"/>
                    <a:gd name="T25" fmla="*/ 68499 h 16176"/>
                    <a:gd name="T26" fmla="*/ 115901 w 6370"/>
                    <a:gd name="T27" fmla="*/ 32854 h 16176"/>
                    <a:gd name="T28" fmla="*/ 123930 w 6370"/>
                    <a:gd name="T29" fmla="*/ 33281 h 16176"/>
                    <a:gd name="T30" fmla="*/ 123275 w 6370"/>
                    <a:gd name="T31" fmla="*/ 11103 h 16176"/>
                    <a:gd name="T32" fmla="*/ 123275 w 6370"/>
                    <a:gd name="T33" fmla="*/ 6548 h 16176"/>
                    <a:gd name="T34" fmla="*/ 123275 w 6370"/>
                    <a:gd name="T35" fmla="*/ 4584 h 16176"/>
                    <a:gd name="T36" fmla="*/ 123275 w 6370"/>
                    <a:gd name="T37" fmla="*/ 3274 h 16176"/>
                    <a:gd name="T38" fmla="*/ 123275 w 6370"/>
                    <a:gd name="T39" fmla="*/ 28 h 16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70" h="16176" extrusionOk="0">
                      <a:moveTo>
                        <a:pt x="4330" y="1"/>
                      </a:moveTo>
                      <a:cubicBezTo>
                        <a:pt x="3070" y="161"/>
                        <a:pt x="1283" y="482"/>
                        <a:pt x="756" y="1971"/>
                      </a:cubicBezTo>
                      <a:cubicBezTo>
                        <a:pt x="481" y="2819"/>
                        <a:pt x="321" y="3712"/>
                        <a:pt x="252" y="4606"/>
                      </a:cubicBezTo>
                      <a:cubicBezTo>
                        <a:pt x="69" y="6370"/>
                        <a:pt x="0" y="8111"/>
                        <a:pt x="0" y="9875"/>
                      </a:cubicBezTo>
                      <a:cubicBezTo>
                        <a:pt x="0" y="11548"/>
                        <a:pt x="92" y="13518"/>
                        <a:pt x="1283" y="14756"/>
                      </a:cubicBezTo>
                      <a:cubicBezTo>
                        <a:pt x="2039" y="15580"/>
                        <a:pt x="4583" y="16039"/>
                        <a:pt x="6232" y="16176"/>
                      </a:cubicBezTo>
                      <a:lnTo>
                        <a:pt x="6232" y="15741"/>
                      </a:lnTo>
                      <a:cubicBezTo>
                        <a:pt x="6232" y="15489"/>
                        <a:pt x="6278" y="15260"/>
                        <a:pt x="6370" y="15030"/>
                      </a:cubicBezTo>
                      <a:cubicBezTo>
                        <a:pt x="4720" y="14893"/>
                        <a:pt x="2475" y="14412"/>
                        <a:pt x="2016" y="13931"/>
                      </a:cubicBezTo>
                      <a:lnTo>
                        <a:pt x="2039" y="13908"/>
                      </a:lnTo>
                      <a:cubicBezTo>
                        <a:pt x="1237" y="13083"/>
                        <a:pt x="1192" y="11548"/>
                        <a:pt x="1169" y="10402"/>
                      </a:cubicBezTo>
                      <a:cubicBezTo>
                        <a:pt x="1100" y="8867"/>
                        <a:pt x="1123" y="7355"/>
                        <a:pt x="1237" y="5843"/>
                      </a:cubicBezTo>
                      <a:cubicBezTo>
                        <a:pt x="1329" y="4720"/>
                        <a:pt x="1375" y="3460"/>
                        <a:pt x="1764" y="2406"/>
                      </a:cubicBezTo>
                      <a:cubicBezTo>
                        <a:pt x="2035" y="1657"/>
                        <a:pt x="3119" y="1154"/>
                        <a:pt x="4071" y="1154"/>
                      </a:cubicBezTo>
                      <a:cubicBezTo>
                        <a:pt x="4167" y="1154"/>
                        <a:pt x="4261" y="1159"/>
                        <a:pt x="4353" y="1169"/>
                      </a:cubicBezTo>
                      <a:cubicBezTo>
                        <a:pt x="4330" y="917"/>
                        <a:pt x="4330" y="665"/>
                        <a:pt x="4330" y="390"/>
                      </a:cubicBezTo>
                      <a:lnTo>
                        <a:pt x="4330" y="230"/>
                      </a:lnTo>
                      <a:cubicBezTo>
                        <a:pt x="4330" y="207"/>
                        <a:pt x="4330" y="184"/>
                        <a:pt x="4330" y="161"/>
                      </a:cubicBezTo>
                      <a:lnTo>
                        <a:pt x="4330" y="115"/>
                      </a:lnTo>
                      <a:lnTo>
                        <a:pt x="43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872;p33"/>
                <p:cNvSpPr>
                  <a:spLocks/>
                </p:cNvSpPr>
                <p:nvPr/>
              </p:nvSpPr>
              <p:spPr bwMode="auto">
                <a:xfrm>
                  <a:off x="2755668" y="686544"/>
                  <a:ext cx="182037" cy="461186"/>
                </a:xfrm>
                <a:custGeom>
                  <a:avLst/>
                  <a:gdLst>
                    <a:gd name="T0" fmla="*/ 58079 w 6394"/>
                    <a:gd name="T1" fmla="*/ 0 h 16199"/>
                    <a:gd name="T2" fmla="*/ 58734 w 6394"/>
                    <a:gd name="T3" fmla="*/ 5238 h 16199"/>
                    <a:gd name="T4" fmla="*/ 58734 w 6394"/>
                    <a:gd name="T5" fmla="*/ 6520 h 16199"/>
                    <a:gd name="T6" fmla="*/ 58734 w 6394"/>
                    <a:gd name="T7" fmla="*/ 11758 h 16199"/>
                    <a:gd name="T8" fmla="*/ 58079 w 6394"/>
                    <a:gd name="T9" fmla="*/ 33936 h 16199"/>
                    <a:gd name="T10" fmla="*/ 67474 w 6394"/>
                    <a:gd name="T11" fmla="*/ 33310 h 16199"/>
                    <a:gd name="T12" fmla="*/ 131787 w 6394"/>
                    <a:gd name="T13" fmla="*/ 68499 h 16199"/>
                    <a:gd name="T14" fmla="*/ 146791 w 6394"/>
                    <a:gd name="T15" fmla="*/ 166350 h 16199"/>
                    <a:gd name="T16" fmla="*/ 149410 w 6394"/>
                    <a:gd name="T17" fmla="*/ 296145 h 16199"/>
                    <a:gd name="T18" fmla="*/ 123958 w 6394"/>
                    <a:gd name="T19" fmla="*/ 395961 h 16199"/>
                    <a:gd name="T20" fmla="*/ 123958 w 6394"/>
                    <a:gd name="T21" fmla="*/ 396588 h 16199"/>
                    <a:gd name="T22" fmla="*/ 28 w 6394"/>
                    <a:gd name="T23" fmla="*/ 428559 h 16199"/>
                    <a:gd name="T24" fmla="*/ 3929 w 6394"/>
                    <a:gd name="T25" fmla="*/ 448118 h 16199"/>
                    <a:gd name="T26" fmla="*/ 3929 w 6394"/>
                    <a:gd name="T27" fmla="*/ 461186 h 16199"/>
                    <a:gd name="T28" fmla="*/ 144827 w 6394"/>
                    <a:gd name="T29" fmla="*/ 420075 h 16199"/>
                    <a:gd name="T30" fmla="*/ 181354 w 6394"/>
                    <a:gd name="T31" fmla="*/ 281796 h 16199"/>
                    <a:gd name="T32" fmla="*/ 174179 w 6394"/>
                    <a:gd name="T33" fmla="*/ 131759 h 16199"/>
                    <a:gd name="T34" fmla="*/ 160485 w 6394"/>
                    <a:gd name="T35" fmla="*/ 56114 h 16199"/>
                    <a:gd name="T36" fmla="*/ 58079 w 6394"/>
                    <a:gd name="T37" fmla="*/ 0 h 161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394" h="16199" extrusionOk="0">
                      <a:moveTo>
                        <a:pt x="2040" y="0"/>
                      </a:moveTo>
                      <a:cubicBezTo>
                        <a:pt x="2040" y="69"/>
                        <a:pt x="2040" y="138"/>
                        <a:pt x="2063" y="184"/>
                      </a:cubicBezTo>
                      <a:cubicBezTo>
                        <a:pt x="2063" y="207"/>
                        <a:pt x="2063" y="207"/>
                        <a:pt x="2063" y="229"/>
                      </a:cubicBezTo>
                      <a:lnTo>
                        <a:pt x="2063" y="413"/>
                      </a:lnTo>
                      <a:cubicBezTo>
                        <a:pt x="2086" y="665"/>
                        <a:pt x="2063" y="917"/>
                        <a:pt x="2040" y="1192"/>
                      </a:cubicBezTo>
                      <a:cubicBezTo>
                        <a:pt x="2147" y="1177"/>
                        <a:pt x="2258" y="1170"/>
                        <a:pt x="2370" y="1170"/>
                      </a:cubicBezTo>
                      <a:cubicBezTo>
                        <a:pt x="3310" y="1170"/>
                        <a:pt x="4363" y="1669"/>
                        <a:pt x="4629" y="2406"/>
                      </a:cubicBezTo>
                      <a:cubicBezTo>
                        <a:pt x="5018" y="3460"/>
                        <a:pt x="5064" y="4720"/>
                        <a:pt x="5156" y="5843"/>
                      </a:cubicBezTo>
                      <a:cubicBezTo>
                        <a:pt x="5270" y="7355"/>
                        <a:pt x="5293" y="8890"/>
                        <a:pt x="5248" y="10402"/>
                      </a:cubicBezTo>
                      <a:cubicBezTo>
                        <a:pt x="5202" y="11548"/>
                        <a:pt x="5156" y="13083"/>
                        <a:pt x="4354" y="13908"/>
                      </a:cubicBezTo>
                      <a:lnTo>
                        <a:pt x="4354" y="13930"/>
                      </a:lnTo>
                      <a:cubicBezTo>
                        <a:pt x="3896" y="14434"/>
                        <a:pt x="1650" y="14893"/>
                        <a:pt x="1" y="15053"/>
                      </a:cubicBezTo>
                      <a:cubicBezTo>
                        <a:pt x="92" y="15259"/>
                        <a:pt x="138" y="15511"/>
                        <a:pt x="138" y="15740"/>
                      </a:cubicBezTo>
                      <a:cubicBezTo>
                        <a:pt x="161" y="15901"/>
                        <a:pt x="161" y="16038"/>
                        <a:pt x="138" y="16199"/>
                      </a:cubicBezTo>
                      <a:cubicBezTo>
                        <a:pt x="1788" y="16038"/>
                        <a:pt x="4331" y="15580"/>
                        <a:pt x="5087" y="14755"/>
                      </a:cubicBezTo>
                      <a:cubicBezTo>
                        <a:pt x="6279" y="13518"/>
                        <a:pt x="6370" y="11548"/>
                        <a:pt x="6370" y="9898"/>
                      </a:cubicBezTo>
                      <a:cubicBezTo>
                        <a:pt x="6393" y="8134"/>
                        <a:pt x="6301" y="6370"/>
                        <a:pt x="6118" y="4628"/>
                      </a:cubicBezTo>
                      <a:cubicBezTo>
                        <a:pt x="6049" y="3712"/>
                        <a:pt x="5889" y="2841"/>
                        <a:pt x="5637" y="1971"/>
                      </a:cubicBezTo>
                      <a:cubicBezTo>
                        <a:pt x="5087" y="504"/>
                        <a:pt x="3300" y="161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oogle Shape;873;p33"/>
              <p:cNvGrpSpPr>
                <a:grpSpLocks/>
              </p:cNvGrpSpPr>
              <p:nvPr/>
            </p:nvGrpSpPr>
            <p:grpSpPr bwMode="auto">
              <a:xfrm>
                <a:off x="8248754" y="1693176"/>
                <a:ext cx="345743" cy="281058"/>
                <a:chOff x="4045279" y="974526"/>
                <a:chExt cx="345743" cy="281058"/>
              </a:xfrm>
            </p:grpSpPr>
            <p:sp>
              <p:nvSpPr>
                <p:cNvPr id="26" name="Google Shape;874;p33"/>
                <p:cNvSpPr>
                  <a:spLocks/>
                </p:cNvSpPr>
                <p:nvPr/>
              </p:nvSpPr>
              <p:spPr bwMode="auto">
                <a:xfrm>
                  <a:off x="4045279" y="974526"/>
                  <a:ext cx="212671" cy="195390"/>
                </a:xfrm>
                <a:custGeom>
                  <a:avLst/>
                  <a:gdLst>
                    <a:gd name="T0" fmla="*/ 84898 w 7470"/>
                    <a:gd name="T1" fmla="*/ 28 h 6863"/>
                    <a:gd name="T2" fmla="*/ 22833 w 7470"/>
                    <a:gd name="T3" fmla="*/ 45353 h 6863"/>
                    <a:gd name="T4" fmla="*/ 110264 w 7470"/>
                    <a:gd name="T5" fmla="*/ 195390 h 6863"/>
                    <a:gd name="T6" fmla="*/ 212671 w 7470"/>
                    <a:gd name="T7" fmla="*/ 77979 h 6863"/>
                    <a:gd name="T8" fmla="*/ 124613 w 7470"/>
                    <a:gd name="T9" fmla="*/ 12726 h 6863"/>
                    <a:gd name="T10" fmla="*/ 84898 w 7470"/>
                    <a:gd name="T11" fmla="*/ 28 h 6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70" h="6863" extrusionOk="0">
                      <a:moveTo>
                        <a:pt x="2982" y="1"/>
                      </a:moveTo>
                      <a:cubicBezTo>
                        <a:pt x="1529" y="1"/>
                        <a:pt x="802" y="1593"/>
                        <a:pt x="802" y="1593"/>
                      </a:cubicBezTo>
                      <a:cubicBezTo>
                        <a:pt x="1" y="3174"/>
                        <a:pt x="1994" y="5144"/>
                        <a:pt x="3873" y="6863"/>
                      </a:cubicBezTo>
                      <a:cubicBezTo>
                        <a:pt x="4377" y="5648"/>
                        <a:pt x="5476" y="3701"/>
                        <a:pt x="7470" y="2739"/>
                      </a:cubicBezTo>
                      <a:cubicBezTo>
                        <a:pt x="6484" y="1914"/>
                        <a:pt x="5453" y="1135"/>
                        <a:pt x="4377" y="447"/>
                      </a:cubicBezTo>
                      <a:cubicBezTo>
                        <a:pt x="3854" y="126"/>
                        <a:pt x="3389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875;p33"/>
                <p:cNvSpPr>
                  <a:spLocks/>
                </p:cNvSpPr>
                <p:nvPr/>
              </p:nvSpPr>
              <p:spPr bwMode="auto">
                <a:xfrm>
                  <a:off x="4155518" y="1052479"/>
                  <a:ext cx="235504" cy="203105"/>
                </a:xfrm>
                <a:custGeom>
                  <a:avLst/>
                  <a:gdLst>
                    <a:gd name="T0" fmla="*/ 102435 w 8272"/>
                    <a:gd name="T1" fmla="*/ 28 h 7134"/>
                    <a:gd name="T2" fmla="*/ 28 w 8272"/>
                    <a:gd name="T3" fmla="*/ 117439 h 7134"/>
                    <a:gd name="T4" fmla="*/ 16968 w 8272"/>
                    <a:gd name="T5" fmla="*/ 133097 h 7134"/>
                    <a:gd name="T6" fmla="*/ 137225 w 8272"/>
                    <a:gd name="T7" fmla="*/ 203077 h 7134"/>
                    <a:gd name="T8" fmla="*/ 178080 w 8272"/>
                    <a:gd name="T9" fmla="*/ 183973 h 7134"/>
                    <a:gd name="T10" fmla="*/ 114820 w 8272"/>
                    <a:gd name="T11" fmla="*/ 10448 h 7134"/>
                    <a:gd name="T12" fmla="*/ 102435 w 8272"/>
                    <a:gd name="T13" fmla="*/ 28 h 71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272" h="7134" extrusionOk="0">
                      <a:moveTo>
                        <a:pt x="3598" y="1"/>
                      </a:moveTo>
                      <a:cubicBezTo>
                        <a:pt x="1604" y="963"/>
                        <a:pt x="505" y="2910"/>
                        <a:pt x="1" y="4125"/>
                      </a:cubicBezTo>
                      <a:lnTo>
                        <a:pt x="596" y="4675"/>
                      </a:lnTo>
                      <a:cubicBezTo>
                        <a:pt x="2662" y="6525"/>
                        <a:pt x="3933" y="7133"/>
                        <a:pt x="4820" y="7133"/>
                      </a:cubicBezTo>
                      <a:cubicBezTo>
                        <a:pt x="5438" y="7133"/>
                        <a:pt x="5870" y="6838"/>
                        <a:pt x="6255" y="6462"/>
                      </a:cubicBezTo>
                      <a:cubicBezTo>
                        <a:pt x="8272" y="4514"/>
                        <a:pt x="6393" y="2475"/>
                        <a:pt x="4033" y="367"/>
                      </a:cubicBezTo>
                      <a:cubicBezTo>
                        <a:pt x="3941" y="276"/>
                        <a:pt x="3781" y="161"/>
                        <a:pt x="35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Google Shape;876;p33"/>
              <p:cNvSpPr>
                <a:spLocks/>
              </p:cNvSpPr>
              <p:nvPr/>
            </p:nvSpPr>
            <p:spPr bwMode="auto">
              <a:xfrm rot="1122035">
                <a:off x="7250084" y="42290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877;p33"/>
              <p:cNvSpPr>
                <a:spLocks/>
              </p:cNvSpPr>
              <p:nvPr/>
            </p:nvSpPr>
            <p:spPr bwMode="auto">
              <a:xfrm rot="621898" flipH="1">
                <a:off x="7427251" y="895386"/>
                <a:ext cx="266329" cy="172376"/>
              </a:xfrm>
              <a:custGeom>
                <a:avLst/>
                <a:gdLst>
                  <a:gd name="T0" fmla="*/ 6575 w 5387"/>
                  <a:gd name="T1" fmla="*/ 692 h 3487"/>
                  <a:gd name="T2" fmla="*/ 265291 w 5387"/>
                  <a:gd name="T3" fmla="*/ 168224 h 3487"/>
                  <a:gd name="T4" fmla="*/ 92847 w 5387"/>
                  <a:gd name="T5" fmla="*/ 11157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878;p33"/>
              <p:cNvSpPr>
                <a:spLocks/>
              </p:cNvSpPr>
              <p:nvPr/>
            </p:nvSpPr>
            <p:spPr bwMode="auto">
              <a:xfrm rot="20128802" flipH="1">
                <a:off x="8618273" y="528419"/>
                <a:ext cx="266325" cy="172391"/>
              </a:xfrm>
              <a:custGeom>
                <a:avLst/>
                <a:gdLst>
                  <a:gd name="T0" fmla="*/ 6575 w 5387"/>
                  <a:gd name="T1" fmla="*/ 692 h 3487"/>
                  <a:gd name="T2" fmla="*/ 265287 w 5387"/>
                  <a:gd name="T3" fmla="*/ 168238 h 3487"/>
                  <a:gd name="T4" fmla="*/ 92845 w 5387"/>
                  <a:gd name="T5" fmla="*/ 111582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879;p33"/>
              <p:cNvSpPr>
                <a:spLocks/>
              </p:cNvSpPr>
              <p:nvPr/>
            </p:nvSpPr>
            <p:spPr bwMode="auto">
              <a:xfrm rot="14295065" flipH="1">
                <a:off x="8085133" y="1354816"/>
                <a:ext cx="266305" cy="172403"/>
              </a:xfrm>
              <a:custGeom>
                <a:avLst/>
                <a:gdLst>
                  <a:gd name="T0" fmla="*/ 6575 w 5387"/>
                  <a:gd name="T1" fmla="*/ 692 h 3487"/>
                  <a:gd name="T2" fmla="*/ 265267 w 5387"/>
                  <a:gd name="T3" fmla="*/ 168250 h 3487"/>
                  <a:gd name="T4" fmla="*/ 92838 w 5387"/>
                  <a:gd name="T5" fmla="*/ 111590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oogle Shape;880;p33"/>
            <p:cNvGrpSpPr>
              <a:grpSpLocks/>
            </p:cNvGrpSpPr>
            <p:nvPr/>
          </p:nvGrpSpPr>
          <p:grpSpPr bwMode="auto">
            <a:xfrm>
              <a:off x="342229" y="3696814"/>
              <a:ext cx="1717123" cy="1270538"/>
              <a:chOff x="7109429" y="197964"/>
              <a:chExt cx="1717123" cy="1270538"/>
            </a:xfrm>
          </p:grpSpPr>
          <p:sp>
            <p:nvSpPr>
              <p:cNvPr id="5" name="Google Shape;881;p33"/>
              <p:cNvSpPr>
                <a:spLocks/>
              </p:cNvSpPr>
              <p:nvPr/>
            </p:nvSpPr>
            <p:spPr bwMode="auto">
              <a:xfrm rot="1122035">
                <a:off x="7138646" y="851555"/>
                <a:ext cx="309144" cy="233158"/>
              </a:xfrm>
              <a:custGeom>
                <a:avLst/>
                <a:gdLst>
                  <a:gd name="T0" fmla="*/ 232091 w 39411"/>
                  <a:gd name="T1" fmla="*/ 8 h 29724"/>
                  <a:gd name="T2" fmla="*/ 161589 w 39411"/>
                  <a:gd name="T3" fmla="*/ 46249 h 29724"/>
                  <a:gd name="T4" fmla="*/ 100012 w 39411"/>
                  <a:gd name="T5" fmla="*/ 9099 h 29724"/>
                  <a:gd name="T6" fmla="*/ 33989 w 39411"/>
                  <a:gd name="T7" fmla="*/ 122446 h 29724"/>
                  <a:gd name="T8" fmla="*/ 161408 w 39411"/>
                  <a:gd name="T9" fmla="*/ 233158 h 29724"/>
                  <a:gd name="T10" fmla="*/ 303206 w 39411"/>
                  <a:gd name="T11" fmla="*/ 59545 h 29724"/>
                  <a:gd name="T12" fmla="*/ 232091 w 39411"/>
                  <a:gd name="T13" fmla="*/ 8 h 297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411" h="29724" extrusionOk="0">
                    <a:moveTo>
                      <a:pt x="29588" y="1"/>
                    </a:moveTo>
                    <a:cubicBezTo>
                      <a:pt x="26032" y="1"/>
                      <a:pt x="22390" y="1886"/>
                      <a:pt x="20600" y="5896"/>
                    </a:cubicBezTo>
                    <a:cubicBezTo>
                      <a:pt x="18544" y="2545"/>
                      <a:pt x="15626" y="1160"/>
                      <a:pt x="12750" y="1160"/>
                    </a:cubicBezTo>
                    <a:cubicBezTo>
                      <a:pt x="6266" y="1160"/>
                      <a:pt x="0" y="8198"/>
                      <a:pt x="4333" y="15610"/>
                    </a:cubicBezTo>
                    <a:cubicBezTo>
                      <a:pt x="7770" y="22575"/>
                      <a:pt x="18423" y="29517"/>
                      <a:pt x="20577" y="29724"/>
                    </a:cubicBezTo>
                    <a:cubicBezTo>
                      <a:pt x="29008" y="26654"/>
                      <a:pt x="39410" y="17283"/>
                      <a:pt x="38654" y="7591"/>
                    </a:cubicBezTo>
                    <a:cubicBezTo>
                      <a:pt x="37920" y="2664"/>
                      <a:pt x="33814" y="1"/>
                      <a:pt x="295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" name="Google Shape;882;p33"/>
              <p:cNvSpPr>
                <a:spLocks/>
              </p:cNvSpPr>
              <p:nvPr/>
            </p:nvSpPr>
            <p:spPr bwMode="auto">
              <a:xfrm rot="10604852" flipH="1">
                <a:off x="7563923" y="1288715"/>
                <a:ext cx="266331" cy="172370"/>
              </a:xfrm>
              <a:custGeom>
                <a:avLst/>
                <a:gdLst>
                  <a:gd name="T0" fmla="*/ 6575 w 5387"/>
                  <a:gd name="T1" fmla="*/ 692 h 3487"/>
                  <a:gd name="T2" fmla="*/ 265293 w 5387"/>
                  <a:gd name="T3" fmla="*/ 168218 h 3487"/>
                  <a:gd name="T4" fmla="*/ 92848 w 5387"/>
                  <a:gd name="T5" fmla="*/ 11156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Google Shape;883;p33"/>
              <p:cNvSpPr>
                <a:spLocks/>
              </p:cNvSpPr>
              <p:nvPr/>
            </p:nvSpPr>
            <p:spPr bwMode="auto">
              <a:xfrm rot="4740224" flipH="1">
                <a:off x="7125174" y="258933"/>
                <a:ext cx="266321" cy="172393"/>
              </a:xfrm>
              <a:custGeom>
                <a:avLst/>
                <a:gdLst>
                  <a:gd name="T0" fmla="*/ 6575 w 5387"/>
                  <a:gd name="T1" fmla="*/ 692 h 3487"/>
                  <a:gd name="T2" fmla="*/ 265283 w 5387"/>
                  <a:gd name="T3" fmla="*/ 168240 h 3487"/>
                  <a:gd name="T4" fmla="*/ 92844 w 5387"/>
                  <a:gd name="T5" fmla="*/ 111583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Google Shape;884;p33"/>
              <p:cNvSpPr>
                <a:spLocks/>
              </p:cNvSpPr>
              <p:nvPr/>
            </p:nvSpPr>
            <p:spPr bwMode="auto">
              <a:xfrm rot="13500246" flipH="1">
                <a:off x="8538305" y="973408"/>
                <a:ext cx="266300" cy="172400"/>
              </a:xfrm>
              <a:custGeom>
                <a:avLst/>
                <a:gdLst>
                  <a:gd name="T0" fmla="*/ 6575 w 5387"/>
                  <a:gd name="T1" fmla="*/ 692 h 3487"/>
                  <a:gd name="T2" fmla="*/ 265262 w 5387"/>
                  <a:gd name="T3" fmla="*/ 168247 h 3487"/>
                  <a:gd name="T4" fmla="*/ 92837 w 5387"/>
                  <a:gd name="T5" fmla="*/ 111588 h 3487"/>
                  <a:gd name="T6" fmla="*/ 6575 w 5387"/>
                  <a:gd name="T7" fmla="*/ 692 h 348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87" h="3487" extrusionOk="0">
                    <a:moveTo>
                      <a:pt x="133" y="14"/>
                    </a:moveTo>
                    <a:cubicBezTo>
                      <a:pt x="714" y="205"/>
                      <a:pt x="5075" y="3029"/>
                      <a:pt x="5366" y="3403"/>
                    </a:cubicBezTo>
                    <a:cubicBezTo>
                      <a:pt x="5657" y="3777"/>
                      <a:pt x="2750" y="2822"/>
                      <a:pt x="1878" y="2257"/>
                    </a:cubicBezTo>
                    <a:cubicBezTo>
                      <a:pt x="1006" y="1692"/>
                      <a:pt x="-448" y="-177"/>
                      <a:pt x="133" y="1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1F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oogle Shape;885;p33"/>
              <p:cNvGrpSpPr>
                <a:grpSpLocks/>
              </p:cNvGrpSpPr>
              <p:nvPr/>
            </p:nvGrpSpPr>
            <p:grpSpPr bwMode="auto">
              <a:xfrm>
                <a:off x="8237833" y="339919"/>
                <a:ext cx="309215" cy="272430"/>
                <a:chOff x="3890683" y="1390057"/>
                <a:chExt cx="309215" cy="272430"/>
              </a:xfrm>
            </p:grpSpPr>
            <p:sp>
              <p:nvSpPr>
                <p:cNvPr id="17" name="Google Shape;886;p33"/>
                <p:cNvSpPr>
                  <a:spLocks/>
                </p:cNvSpPr>
                <p:nvPr/>
              </p:nvSpPr>
              <p:spPr bwMode="auto">
                <a:xfrm>
                  <a:off x="3987227" y="1415168"/>
                  <a:ext cx="212671" cy="247319"/>
                </a:xfrm>
                <a:custGeom>
                  <a:avLst/>
                  <a:gdLst>
                    <a:gd name="T0" fmla="*/ 125894 w 7470"/>
                    <a:gd name="T1" fmla="*/ 0 h 8687"/>
                    <a:gd name="T2" fmla="*/ 0 w 7470"/>
                    <a:gd name="T3" fmla="*/ 239404 h 8687"/>
                    <a:gd name="T4" fmla="*/ 48627 w 7470"/>
                    <a:gd name="T5" fmla="*/ 247291 h 8687"/>
                    <a:gd name="T6" fmla="*/ 133724 w 7470"/>
                    <a:gd name="T7" fmla="*/ 221127 h 8687"/>
                    <a:gd name="T8" fmla="*/ 125894 w 7470"/>
                    <a:gd name="T9" fmla="*/ 0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70" h="8687" extrusionOk="0">
                      <a:moveTo>
                        <a:pt x="4422" y="0"/>
                      </a:moveTo>
                      <a:lnTo>
                        <a:pt x="0" y="8409"/>
                      </a:lnTo>
                      <a:cubicBezTo>
                        <a:pt x="557" y="8594"/>
                        <a:pt x="1134" y="8686"/>
                        <a:pt x="1708" y="8686"/>
                      </a:cubicBezTo>
                      <a:cubicBezTo>
                        <a:pt x="2763" y="8686"/>
                        <a:pt x="3807" y="8376"/>
                        <a:pt x="4697" y="7767"/>
                      </a:cubicBezTo>
                      <a:cubicBezTo>
                        <a:pt x="7011" y="6232"/>
                        <a:pt x="7470" y="1994"/>
                        <a:pt x="4422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887;p33"/>
                <p:cNvSpPr>
                  <a:spLocks/>
                </p:cNvSpPr>
                <p:nvPr/>
              </p:nvSpPr>
              <p:spPr bwMode="auto">
                <a:xfrm>
                  <a:off x="3949390" y="1396890"/>
                  <a:ext cx="163759" cy="257682"/>
                </a:xfrm>
                <a:custGeom>
                  <a:avLst/>
                  <a:gdLst>
                    <a:gd name="T0" fmla="*/ 124613 w 5752"/>
                    <a:gd name="T1" fmla="*/ 28 h 9051"/>
                    <a:gd name="T2" fmla="*/ 28 w 5752"/>
                    <a:gd name="T3" fmla="*/ 238095 h 9051"/>
                    <a:gd name="T4" fmla="*/ 37837 w 5752"/>
                    <a:gd name="T5" fmla="*/ 257682 h 9051"/>
                    <a:gd name="T6" fmla="*/ 163731 w 5752"/>
                    <a:gd name="T7" fmla="*/ 18278 h 9051"/>
                    <a:gd name="T8" fmla="*/ 148072 w 5752"/>
                    <a:gd name="T9" fmla="*/ 9167 h 9051"/>
                    <a:gd name="T10" fmla="*/ 124613 w 5752"/>
                    <a:gd name="T11" fmla="*/ 28 h 90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52" h="9051" extrusionOk="0">
                      <a:moveTo>
                        <a:pt x="4377" y="1"/>
                      </a:moveTo>
                      <a:lnTo>
                        <a:pt x="1" y="8363"/>
                      </a:lnTo>
                      <a:cubicBezTo>
                        <a:pt x="413" y="8661"/>
                        <a:pt x="848" y="8890"/>
                        <a:pt x="1329" y="9051"/>
                      </a:cubicBezTo>
                      <a:lnTo>
                        <a:pt x="5751" y="642"/>
                      </a:lnTo>
                      <a:cubicBezTo>
                        <a:pt x="5568" y="528"/>
                        <a:pt x="5385" y="413"/>
                        <a:pt x="5201" y="322"/>
                      </a:cubicBezTo>
                      <a:cubicBezTo>
                        <a:pt x="4926" y="207"/>
                        <a:pt x="4674" y="92"/>
                        <a:pt x="437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888;p33"/>
                <p:cNvSpPr>
                  <a:spLocks/>
                </p:cNvSpPr>
                <p:nvPr/>
              </p:nvSpPr>
              <p:spPr bwMode="auto">
                <a:xfrm>
                  <a:off x="3890683" y="1390057"/>
                  <a:ext cx="183318" cy="244956"/>
                </a:xfrm>
                <a:custGeom>
                  <a:avLst/>
                  <a:gdLst>
                    <a:gd name="T0" fmla="*/ 140585 w 6439"/>
                    <a:gd name="T1" fmla="*/ 28 h 8604"/>
                    <a:gd name="T2" fmla="*/ 4584 w 6439"/>
                    <a:gd name="T3" fmla="*/ 126236 h 8604"/>
                    <a:gd name="T4" fmla="*/ 58734 w 6439"/>
                    <a:gd name="T5" fmla="*/ 244928 h 8604"/>
                    <a:gd name="T6" fmla="*/ 183318 w 6439"/>
                    <a:gd name="T7" fmla="*/ 6861 h 8604"/>
                    <a:gd name="T8" fmla="*/ 140585 w 6439"/>
                    <a:gd name="T9" fmla="*/ 28 h 86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39" h="8604" extrusionOk="0">
                      <a:moveTo>
                        <a:pt x="4938" y="1"/>
                      </a:moveTo>
                      <a:cubicBezTo>
                        <a:pt x="2517" y="1"/>
                        <a:pt x="351" y="1846"/>
                        <a:pt x="161" y="4434"/>
                      </a:cubicBezTo>
                      <a:cubicBezTo>
                        <a:pt x="1" y="6060"/>
                        <a:pt x="734" y="7641"/>
                        <a:pt x="2063" y="8603"/>
                      </a:cubicBezTo>
                      <a:lnTo>
                        <a:pt x="6439" y="241"/>
                      </a:lnTo>
                      <a:cubicBezTo>
                        <a:pt x="5938" y="78"/>
                        <a:pt x="5433" y="1"/>
                        <a:pt x="4938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oogle Shape;889;p33"/>
              <p:cNvGrpSpPr>
                <a:grpSpLocks/>
              </p:cNvGrpSpPr>
              <p:nvPr/>
            </p:nvGrpSpPr>
            <p:grpSpPr bwMode="auto">
              <a:xfrm flipH="1">
                <a:off x="7617675" y="339921"/>
                <a:ext cx="757996" cy="1065816"/>
                <a:chOff x="1580225" y="1798159"/>
                <a:chExt cx="757996" cy="1065816"/>
              </a:xfrm>
            </p:grpSpPr>
            <p:sp>
              <p:nvSpPr>
                <p:cNvPr id="11" name="Google Shape;890;p33"/>
                <p:cNvSpPr>
                  <a:spLocks/>
                </p:cNvSpPr>
                <p:nvPr/>
              </p:nvSpPr>
              <p:spPr bwMode="auto">
                <a:xfrm>
                  <a:off x="2115359" y="1798159"/>
                  <a:ext cx="211931" cy="136087"/>
                </a:xfrm>
                <a:custGeom>
                  <a:avLst/>
                  <a:gdLst>
                    <a:gd name="T0" fmla="*/ 49367 w 7444"/>
                    <a:gd name="T1" fmla="*/ 0 h 4780"/>
                    <a:gd name="T2" fmla="*/ 23488 w 7444"/>
                    <a:gd name="T3" fmla="*/ 4897 h 4780"/>
                    <a:gd name="T4" fmla="*/ 0 w 7444"/>
                    <a:gd name="T5" fmla="*/ 32285 h 4780"/>
                    <a:gd name="T6" fmla="*/ 90677 w 7444"/>
                    <a:gd name="T7" fmla="*/ 97539 h 4780"/>
                    <a:gd name="T8" fmla="*/ 195048 w 7444"/>
                    <a:gd name="T9" fmla="*/ 136002 h 4780"/>
                    <a:gd name="T10" fmla="*/ 195618 w 7444"/>
                    <a:gd name="T11" fmla="*/ 136087 h 4780"/>
                    <a:gd name="T12" fmla="*/ 210052 w 7444"/>
                    <a:gd name="T13" fmla="*/ 107304 h 4780"/>
                    <a:gd name="T14" fmla="*/ 199603 w 7444"/>
                    <a:gd name="T15" fmla="*/ 80570 h 4780"/>
                    <a:gd name="T16" fmla="*/ 149382 w 7444"/>
                    <a:gd name="T17" fmla="*/ 36214 h 4780"/>
                    <a:gd name="T18" fmla="*/ 49367 w 7444"/>
                    <a:gd name="T19" fmla="*/ 0 h 47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444" h="4780" extrusionOk="0">
                      <a:moveTo>
                        <a:pt x="1734" y="0"/>
                      </a:moveTo>
                      <a:cubicBezTo>
                        <a:pt x="1412" y="0"/>
                        <a:pt x="1104" y="52"/>
                        <a:pt x="825" y="172"/>
                      </a:cubicBezTo>
                      <a:cubicBezTo>
                        <a:pt x="504" y="310"/>
                        <a:pt x="0" y="310"/>
                        <a:pt x="0" y="1134"/>
                      </a:cubicBezTo>
                      <a:cubicBezTo>
                        <a:pt x="573" y="1845"/>
                        <a:pt x="1558" y="2624"/>
                        <a:pt x="3185" y="3426"/>
                      </a:cubicBezTo>
                      <a:cubicBezTo>
                        <a:pt x="4353" y="4021"/>
                        <a:pt x="5568" y="4480"/>
                        <a:pt x="6851" y="4777"/>
                      </a:cubicBezTo>
                      <a:cubicBezTo>
                        <a:pt x="6857" y="4779"/>
                        <a:pt x="6864" y="4780"/>
                        <a:pt x="6871" y="4780"/>
                      </a:cubicBezTo>
                      <a:cubicBezTo>
                        <a:pt x="7062" y="4780"/>
                        <a:pt x="7444" y="4189"/>
                        <a:pt x="7378" y="3769"/>
                      </a:cubicBezTo>
                      <a:cubicBezTo>
                        <a:pt x="7332" y="3426"/>
                        <a:pt x="7194" y="3105"/>
                        <a:pt x="7011" y="2830"/>
                      </a:cubicBezTo>
                      <a:cubicBezTo>
                        <a:pt x="6530" y="2211"/>
                        <a:pt x="5934" y="1684"/>
                        <a:pt x="5247" y="1272"/>
                      </a:cubicBezTo>
                      <a:cubicBezTo>
                        <a:pt x="4360" y="729"/>
                        <a:pt x="2944" y="0"/>
                        <a:pt x="1734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891;p33"/>
                <p:cNvSpPr>
                  <a:spLocks/>
                </p:cNvSpPr>
                <p:nvPr/>
              </p:nvSpPr>
              <p:spPr bwMode="auto">
                <a:xfrm>
                  <a:off x="2089681" y="1826115"/>
                  <a:ext cx="225710" cy="179389"/>
                </a:xfrm>
                <a:custGeom>
                  <a:avLst/>
                  <a:gdLst>
                    <a:gd name="T0" fmla="*/ 31317 w 7928"/>
                    <a:gd name="T1" fmla="*/ 0 h 6301"/>
                    <a:gd name="T2" fmla="*/ 11758 w 7928"/>
                    <a:gd name="T3" fmla="*/ 45011 h 6301"/>
                    <a:gd name="T4" fmla="*/ 0 w 7928"/>
                    <a:gd name="T5" fmla="*/ 82847 h 6301"/>
                    <a:gd name="T6" fmla="*/ 168941 w 7928"/>
                    <a:gd name="T7" fmla="*/ 179389 h 6301"/>
                    <a:gd name="T8" fmla="*/ 202877 w 7928"/>
                    <a:gd name="T9" fmla="*/ 142207 h 6301"/>
                    <a:gd name="T10" fmla="*/ 225710 w 7928"/>
                    <a:gd name="T11" fmla="*/ 103061 h 6301"/>
                    <a:gd name="T12" fmla="*/ 121339 w 7928"/>
                    <a:gd name="T13" fmla="*/ 65253 h 6301"/>
                    <a:gd name="T14" fmla="*/ 31317 w 7928"/>
                    <a:gd name="T15" fmla="*/ 0 h 63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928" h="6301" extrusionOk="0">
                      <a:moveTo>
                        <a:pt x="1100" y="0"/>
                      </a:moveTo>
                      <a:cubicBezTo>
                        <a:pt x="825" y="504"/>
                        <a:pt x="596" y="1031"/>
                        <a:pt x="413" y="1581"/>
                      </a:cubicBezTo>
                      <a:cubicBezTo>
                        <a:pt x="207" y="2108"/>
                        <a:pt x="92" y="2612"/>
                        <a:pt x="0" y="2910"/>
                      </a:cubicBezTo>
                      <a:cubicBezTo>
                        <a:pt x="665" y="3827"/>
                        <a:pt x="2292" y="5430"/>
                        <a:pt x="5934" y="6301"/>
                      </a:cubicBezTo>
                      <a:cubicBezTo>
                        <a:pt x="6416" y="5934"/>
                        <a:pt x="6805" y="5499"/>
                        <a:pt x="7126" y="4995"/>
                      </a:cubicBezTo>
                      <a:cubicBezTo>
                        <a:pt x="7424" y="4560"/>
                        <a:pt x="7699" y="4102"/>
                        <a:pt x="7928" y="3620"/>
                      </a:cubicBezTo>
                      <a:cubicBezTo>
                        <a:pt x="6668" y="3323"/>
                        <a:pt x="5430" y="2864"/>
                        <a:pt x="4262" y="2292"/>
                      </a:cubicBezTo>
                      <a:cubicBezTo>
                        <a:pt x="2635" y="1467"/>
                        <a:pt x="1673" y="688"/>
                        <a:pt x="11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892;p33"/>
                <p:cNvSpPr>
                  <a:spLocks/>
                </p:cNvSpPr>
                <p:nvPr/>
              </p:nvSpPr>
              <p:spPr bwMode="auto">
                <a:xfrm>
                  <a:off x="1995585" y="1865633"/>
                  <a:ext cx="342636" cy="209368"/>
                </a:xfrm>
                <a:custGeom>
                  <a:avLst/>
                  <a:gdLst>
                    <a:gd name="T0" fmla="*/ 76670 w 12035"/>
                    <a:gd name="T1" fmla="*/ 28 h 7354"/>
                    <a:gd name="T2" fmla="*/ 32143 w 12035"/>
                    <a:gd name="T3" fmla="*/ 82477 h 7354"/>
                    <a:gd name="T4" fmla="*/ 41281 w 12035"/>
                    <a:gd name="T5" fmla="*/ 94862 h 7354"/>
                    <a:gd name="T6" fmla="*/ 196500 w 12035"/>
                    <a:gd name="T7" fmla="*/ 192058 h 7354"/>
                    <a:gd name="T8" fmla="*/ 256514 w 12035"/>
                    <a:gd name="T9" fmla="*/ 208372 h 7354"/>
                    <a:gd name="T10" fmla="*/ 270749 w 12035"/>
                    <a:gd name="T11" fmla="*/ 209340 h 7354"/>
                    <a:gd name="T12" fmla="*/ 332188 w 12035"/>
                    <a:gd name="T13" fmla="*/ 175745 h 7354"/>
                    <a:gd name="T14" fmla="*/ 296970 w 12035"/>
                    <a:gd name="T15" fmla="*/ 102691 h 7354"/>
                    <a:gd name="T16" fmla="*/ 263034 w 12035"/>
                    <a:gd name="T17" fmla="*/ 139218 h 7354"/>
                    <a:gd name="T18" fmla="*/ 94093 w 12035"/>
                    <a:gd name="T19" fmla="*/ 43331 h 7354"/>
                    <a:gd name="T20" fmla="*/ 105851 w 12035"/>
                    <a:gd name="T21" fmla="*/ 4840 h 7354"/>
                    <a:gd name="T22" fmla="*/ 76670 w 12035"/>
                    <a:gd name="T23" fmla="*/ 28 h 73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035" h="7354" extrusionOk="0">
                      <a:moveTo>
                        <a:pt x="2693" y="1"/>
                      </a:moveTo>
                      <a:cubicBezTo>
                        <a:pt x="1172" y="1"/>
                        <a:pt x="0" y="1148"/>
                        <a:pt x="1129" y="2897"/>
                      </a:cubicBezTo>
                      <a:cubicBezTo>
                        <a:pt x="1220" y="3034"/>
                        <a:pt x="1335" y="3195"/>
                        <a:pt x="1450" y="3332"/>
                      </a:cubicBezTo>
                      <a:cubicBezTo>
                        <a:pt x="2733" y="4959"/>
                        <a:pt x="5047" y="6127"/>
                        <a:pt x="6902" y="6746"/>
                      </a:cubicBezTo>
                      <a:cubicBezTo>
                        <a:pt x="7590" y="6998"/>
                        <a:pt x="8300" y="7181"/>
                        <a:pt x="9010" y="7319"/>
                      </a:cubicBezTo>
                      <a:cubicBezTo>
                        <a:pt x="9179" y="7341"/>
                        <a:pt x="9346" y="7353"/>
                        <a:pt x="9510" y="7353"/>
                      </a:cubicBezTo>
                      <a:cubicBezTo>
                        <a:pt x="10354" y="7353"/>
                        <a:pt x="11131" y="7036"/>
                        <a:pt x="11668" y="6173"/>
                      </a:cubicBezTo>
                      <a:cubicBezTo>
                        <a:pt x="12035" y="5555"/>
                        <a:pt x="11920" y="4501"/>
                        <a:pt x="10431" y="3607"/>
                      </a:cubicBezTo>
                      <a:cubicBezTo>
                        <a:pt x="10110" y="4111"/>
                        <a:pt x="9721" y="4546"/>
                        <a:pt x="9239" y="4890"/>
                      </a:cubicBezTo>
                      <a:cubicBezTo>
                        <a:pt x="5597" y="4019"/>
                        <a:pt x="3970" y="2439"/>
                        <a:pt x="3305" y="1522"/>
                      </a:cubicBezTo>
                      <a:cubicBezTo>
                        <a:pt x="3397" y="1201"/>
                        <a:pt x="3534" y="720"/>
                        <a:pt x="3718" y="170"/>
                      </a:cubicBezTo>
                      <a:cubicBezTo>
                        <a:pt x="3373" y="55"/>
                        <a:pt x="3025" y="1"/>
                        <a:pt x="2693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893;p33"/>
                <p:cNvSpPr>
                  <a:spLocks/>
                </p:cNvSpPr>
                <p:nvPr/>
              </p:nvSpPr>
              <p:spPr bwMode="auto">
                <a:xfrm>
                  <a:off x="1580225" y="1961152"/>
                  <a:ext cx="671892" cy="902812"/>
                </a:xfrm>
                <a:custGeom>
                  <a:avLst/>
                  <a:gdLst>
                    <a:gd name="T0" fmla="*/ 456630 w 23600"/>
                    <a:gd name="T1" fmla="*/ 0 h 31711"/>
                    <a:gd name="T2" fmla="*/ 88086 w 23600"/>
                    <a:gd name="T3" fmla="*/ 657515 h 31711"/>
                    <a:gd name="T4" fmla="*/ 107645 w 23600"/>
                    <a:gd name="T5" fmla="*/ 876677 h 31711"/>
                    <a:gd name="T6" fmla="*/ 184429 w 23600"/>
                    <a:gd name="T7" fmla="*/ 902784 h 31711"/>
                    <a:gd name="T8" fmla="*/ 329426 w 23600"/>
                    <a:gd name="T9" fmla="*/ 784035 h 31711"/>
                    <a:gd name="T10" fmla="*/ 671864 w 23600"/>
                    <a:gd name="T11" fmla="*/ 112855 h 31711"/>
                    <a:gd name="T12" fmla="*/ 611222 w 23600"/>
                    <a:gd name="T13" fmla="*/ 96542 h 31711"/>
                    <a:gd name="T14" fmla="*/ 456630 w 23600"/>
                    <a:gd name="T15" fmla="*/ 0 h 317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600" h="31711" extrusionOk="0">
                      <a:moveTo>
                        <a:pt x="16039" y="0"/>
                      </a:moveTo>
                      <a:cubicBezTo>
                        <a:pt x="14297" y="3070"/>
                        <a:pt x="6095" y="17596"/>
                        <a:pt x="3094" y="23095"/>
                      </a:cubicBezTo>
                      <a:cubicBezTo>
                        <a:pt x="2200" y="24744"/>
                        <a:pt x="1" y="28295"/>
                        <a:pt x="3781" y="30793"/>
                      </a:cubicBezTo>
                      <a:cubicBezTo>
                        <a:pt x="3781" y="30793"/>
                        <a:pt x="4913" y="31710"/>
                        <a:pt x="6478" y="31710"/>
                      </a:cubicBezTo>
                      <a:cubicBezTo>
                        <a:pt x="7982" y="31710"/>
                        <a:pt x="9887" y="30863"/>
                        <a:pt x="11571" y="27539"/>
                      </a:cubicBezTo>
                      <a:cubicBezTo>
                        <a:pt x="12396" y="25913"/>
                        <a:pt x="21354" y="8386"/>
                        <a:pt x="23599" y="3964"/>
                      </a:cubicBezTo>
                      <a:cubicBezTo>
                        <a:pt x="22889" y="3826"/>
                        <a:pt x="22156" y="3643"/>
                        <a:pt x="21469" y="3391"/>
                      </a:cubicBezTo>
                      <a:cubicBezTo>
                        <a:pt x="19636" y="2795"/>
                        <a:pt x="17322" y="1604"/>
                        <a:pt x="16039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894;p33"/>
                <p:cNvSpPr/>
                <p:nvPr/>
              </p:nvSpPr>
              <p:spPr>
                <a:xfrm>
                  <a:off x="1820933" y="2325576"/>
                  <a:ext cx="236539" cy="1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2" h="5142" extrusionOk="0">
                      <a:moveTo>
                        <a:pt x="367" y="1"/>
                      </a:moveTo>
                      <a:cubicBezTo>
                        <a:pt x="230" y="207"/>
                        <a:pt x="115" y="436"/>
                        <a:pt x="1" y="665"/>
                      </a:cubicBezTo>
                      <a:cubicBezTo>
                        <a:pt x="70" y="917"/>
                        <a:pt x="207" y="1146"/>
                        <a:pt x="367" y="1352"/>
                      </a:cubicBezTo>
                      <a:cubicBezTo>
                        <a:pt x="1307" y="2567"/>
                        <a:pt x="3781" y="4445"/>
                        <a:pt x="7218" y="5087"/>
                      </a:cubicBezTo>
                      <a:cubicBezTo>
                        <a:pt x="7402" y="5120"/>
                        <a:pt x="7599" y="5142"/>
                        <a:pt x="7799" y="5142"/>
                      </a:cubicBezTo>
                      <a:cubicBezTo>
                        <a:pt x="7872" y="5142"/>
                        <a:pt x="7946" y="5139"/>
                        <a:pt x="8020" y="5133"/>
                      </a:cubicBezTo>
                      <a:cubicBezTo>
                        <a:pt x="8111" y="4949"/>
                        <a:pt x="8203" y="4789"/>
                        <a:pt x="8272" y="4629"/>
                      </a:cubicBezTo>
                      <a:cubicBezTo>
                        <a:pt x="7722" y="3827"/>
                        <a:pt x="7035" y="3116"/>
                        <a:pt x="6233" y="2567"/>
                      </a:cubicBezTo>
                      <a:cubicBezTo>
                        <a:pt x="3277" y="642"/>
                        <a:pt x="1444" y="92"/>
                        <a:pt x="3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895;p33"/>
                <p:cNvSpPr>
                  <a:spLocks/>
                </p:cNvSpPr>
                <p:nvPr/>
              </p:nvSpPr>
              <p:spPr bwMode="auto">
                <a:xfrm>
                  <a:off x="1580225" y="2344028"/>
                  <a:ext cx="469670" cy="519948"/>
                </a:xfrm>
                <a:custGeom>
                  <a:avLst/>
                  <a:gdLst>
                    <a:gd name="T0" fmla="*/ 240714 w 16497"/>
                    <a:gd name="T1" fmla="*/ 28 h 18263"/>
                    <a:gd name="T2" fmla="*/ 88086 w 16497"/>
                    <a:gd name="T3" fmla="*/ 274650 h 18263"/>
                    <a:gd name="T4" fmla="*/ 107645 w 16497"/>
                    <a:gd name="T5" fmla="*/ 493813 h 18263"/>
                    <a:gd name="T6" fmla="*/ 184770 w 16497"/>
                    <a:gd name="T7" fmla="*/ 519920 h 18263"/>
                    <a:gd name="T8" fmla="*/ 330081 w 16497"/>
                    <a:gd name="T9" fmla="*/ 401171 h 18263"/>
                    <a:gd name="T10" fmla="*/ 469670 w 16497"/>
                    <a:gd name="T11" fmla="*/ 126578 h 18263"/>
                    <a:gd name="T12" fmla="*/ 469670 w 16497"/>
                    <a:gd name="T13" fmla="*/ 126578 h 18263"/>
                    <a:gd name="T14" fmla="*/ 459990 w 16497"/>
                    <a:gd name="T15" fmla="*/ 127005 h 18263"/>
                    <a:gd name="T16" fmla="*/ 446837 w 16497"/>
                    <a:gd name="T17" fmla="*/ 125923 h 18263"/>
                    <a:gd name="T18" fmla="*/ 251789 w 16497"/>
                    <a:gd name="T19" fmla="*/ 19587 h 18263"/>
                    <a:gd name="T20" fmla="*/ 240714 w 16497"/>
                    <a:gd name="T21" fmla="*/ 28 h 182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497" h="18263" extrusionOk="0">
                      <a:moveTo>
                        <a:pt x="8455" y="1"/>
                      </a:moveTo>
                      <a:cubicBezTo>
                        <a:pt x="6347" y="3781"/>
                        <a:pt x="4308" y="7447"/>
                        <a:pt x="3094" y="9647"/>
                      </a:cubicBezTo>
                      <a:cubicBezTo>
                        <a:pt x="2200" y="11296"/>
                        <a:pt x="1" y="14870"/>
                        <a:pt x="3781" y="17345"/>
                      </a:cubicBezTo>
                      <a:cubicBezTo>
                        <a:pt x="3781" y="17345"/>
                        <a:pt x="4919" y="18262"/>
                        <a:pt x="6490" y="18262"/>
                      </a:cubicBezTo>
                      <a:cubicBezTo>
                        <a:pt x="8000" y="18262"/>
                        <a:pt x="9910" y="17415"/>
                        <a:pt x="11594" y="14091"/>
                      </a:cubicBezTo>
                      <a:lnTo>
                        <a:pt x="16497" y="4446"/>
                      </a:lnTo>
                      <a:cubicBezTo>
                        <a:pt x="16383" y="4455"/>
                        <a:pt x="16269" y="4461"/>
                        <a:pt x="16157" y="4461"/>
                      </a:cubicBezTo>
                      <a:cubicBezTo>
                        <a:pt x="15998" y="4461"/>
                        <a:pt x="15843" y="4450"/>
                        <a:pt x="15695" y="4423"/>
                      </a:cubicBezTo>
                      <a:cubicBezTo>
                        <a:pt x="12258" y="3781"/>
                        <a:pt x="9784" y="1903"/>
                        <a:pt x="8844" y="688"/>
                      </a:cubicBezTo>
                      <a:cubicBezTo>
                        <a:pt x="8684" y="482"/>
                        <a:pt x="8547" y="230"/>
                        <a:pt x="84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01F1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745420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1;p14"/>
          <p:cNvSpPr>
            <a:spLocks/>
          </p:cNvSpPr>
          <p:nvPr/>
        </p:nvSpPr>
        <p:spPr bwMode="auto">
          <a:xfrm rot="16200000">
            <a:off x="3872442" y="-1497542"/>
            <a:ext cx="4483100" cy="12227984"/>
          </a:xfrm>
          <a:custGeom>
            <a:avLst/>
            <a:gdLst>
              <a:gd name="T0" fmla="*/ 0 w 15099"/>
              <a:gd name="T1" fmla="*/ 0 h 17234"/>
              <a:gd name="T2" fmla="*/ 0 w 15099"/>
              <a:gd name="T3" fmla="*/ 9151299 h 17234"/>
              <a:gd name="T4" fmla="*/ 4131554 w 15099"/>
              <a:gd name="T5" fmla="*/ 9170988 h 17234"/>
              <a:gd name="T6" fmla="*/ 4468254 w 15099"/>
              <a:gd name="T7" fmla="*/ 6527291 h 17234"/>
              <a:gd name="T8" fmla="*/ 3508332 w 15099"/>
              <a:gd name="T9" fmla="*/ 0 h 17234"/>
              <a:gd name="T10" fmla="*/ 0 w 15099"/>
              <a:gd name="T11" fmla="*/ 0 h 17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099" h="17234" extrusionOk="0">
                <a:moveTo>
                  <a:pt x="0" y="0"/>
                </a:moveTo>
                <a:lnTo>
                  <a:pt x="0" y="17197"/>
                </a:lnTo>
                <a:lnTo>
                  <a:pt x="13915" y="17234"/>
                </a:lnTo>
                <a:cubicBezTo>
                  <a:pt x="13915" y="17234"/>
                  <a:pt x="14995" y="15688"/>
                  <a:pt x="15049" y="12266"/>
                </a:cubicBezTo>
                <a:cubicBezTo>
                  <a:pt x="15098" y="6564"/>
                  <a:pt x="11816" y="0"/>
                  <a:pt x="1181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1342768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2"/>
          </p:nvPr>
        </p:nvSpPr>
        <p:spPr>
          <a:xfrm>
            <a:off x="1342767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3"/>
          </p:nvPr>
        </p:nvSpPr>
        <p:spPr>
          <a:xfrm>
            <a:off x="8418908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4"/>
          </p:nvPr>
        </p:nvSpPr>
        <p:spPr>
          <a:xfrm>
            <a:off x="8418901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5"/>
          </p:nvPr>
        </p:nvSpPr>
        <p:spPr>
          <a:xfrm>
            <a:off x="4856204" y="4183333"/>
            <a:ext cx="2479600" cy="9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6"/>
          </p:nvPr>
        </p:nvSpPr>
        <p:spPr>
          <a:xfrm>
            <a:off x="4856195" y="3610667"/>
            <a:ext cx="2479600" cy="51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25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5727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6B6C-86F9-4563-B8EE-72C7E9F44E4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5689DC-E1AF-425E-8DD3-86AB06B5B391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018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960000" y="527800"/>
            <a:ext cx="10272000" cy="92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8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121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378" lvl="1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566" lvl="2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754" lvl="3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5943" lvl="4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132" lvl="5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320" lvl="6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509" lvl="7" indent="-342892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697" lvl="8" indent="-342892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6" name="Google Shape;123;p7"/>
          <p:cNvSpPr txBox="1">
            <a:spLocks noGrp="1"/>
          </p:cNvSpPr>
          <p:nvPr>
            <p:ph type="sldNum" idx="10"/>
          </p:nvPr>
        </p:nvSpPr>
        <p:spPr>
          <a:xfrm>
            <a:off x="10157885" y="6181725"/>
            <a:ext cx="1983316" cy="420688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cs typeface="Arial Unicode M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B6ACD-922B-44CD-9BA1-9C7D1675E3E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0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5487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r="51297"/>
          <a:stretch/>
        </p:blipFill>
        <p:spPr>
          <a:xfrm>
            <a:off x="-7423" y="-7423"/>
            <a:ext cx="59378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967033" y="4767133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6932033" y="4767100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967033" y="3830467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932033" y="3837133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04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50385" y="515939"/>
            <a:ext cx="1029123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50385" y="1582739"/>
            <a:ext cx="10291233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5155" r:id="rId1"/>
    <p:sldLayoutId id="2147485104" r:id="rId2"/>
    <p:sldLayoutId id="2147485157" r:id="rId3"/>
    <p:sldLayoutId id="2147485158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  <p:sldLayoutId id="2147485167" r:id="rId12"/>
    <p:sldLayoutId id="2147485168" r:id="rId13"/>
    <p:sldLayoutId id="2147485169" r:id="rId14"/>
    <p:sldLayoutId id="2147485170" r:id="rId15"/>
    <p:sldLayoutId id="2147485171" r:id="rId16"/>
    <p:sldLayoutId id="2147485172" r:id="rId17"/>
    <p:sldLayoutId id="2147485173" r:id="rId18"/>
    <p:sldLayoutId id="2147485174" r:id="rId19"/>
    <p:sldLayoutId id="2147485175" r:id="rId20"/>
    <p:sldLayoutId id="2147485176" r:id="rId21"/>
    <p:sldLayoutId id="2147485177" r:id="rId22"/>
    <p:sldLayoutId id="2147485178" r:id="rId23"/>
    <p:sldLayoutId id="2147485179" r:id="rId24"/>
    <p:sldLayoutId id="2147485180" r:id="rId25"/>
    <p:sldLayoutId id="2147485181" r:id="rId26"/>
    <p:sldLayoutId id="2147485182" r:id="rId27"/>
    <p:sldLayoutId id="2147485183" r:id="rId28"/>
    <p:sldLayoutId id="2147485184" r:id="rId29"/>
    <p:sldLayoutId id="2147485185" r:id="rId30"/>
    <p:sldLayoutId id="2147485186" r:id="rId31"/>
    <p:sldLayoutId id="2147485350" r:id="rId32"/>
    <p:sldLayoutId id="2147485351" r:id="rId33"/>
    <p:sldLayoutId id="2147485353" r:id="rId34"/>
    <p:sldLayoutId id="214748535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9Slide.vn - 2019"/>
          <p:cNvSpPr txBox="1">
            <a:spLocks noChangeArrowheads="1"/>
          </p:cNvSpPr>
          <p:nvPr userDrawn="1"/>
        </p:nvSpPr>
        <p:spPr bwMode="auto">
          <a:xfrm>
            <a:off x="0" y="-971550"/>
            <a:ext cx="1219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solidFill>
                  <a:srgbClr val="C3C3C3"/>
                </a:solidFill>
                <a:cs typeface="Arial Unicode MS"/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6" r:id="rId1"/>
    <p:sldLayoutId id="2147485137" r:id="rId2"/>
    <p:sldLayoutId id="2147485214" r:id="rId3"/>
    <p:sldLayoutId id="2147485215" r:id="rId4"/>
    <p:sldLayoutId id="2147485216" r:id="rId5"/>
    <p:sldLayoutId id="2147485217" r:id="rId6"/>
    <p:sldLayoutId id="2147485138" r:id="rId7"/>
    <p:sldLayoutId id="2147485139" r:id="rId8"/>
    <p:sldLayoutId id="2147485218" r:id="rId9"/>
    <p:sldLayoutId id="2147485219" r:id="rId10"/>
    <p:sldLayoutId id="2147485220" r:id="rId11"/>
    <p:sldLayoutId id="2147485221" r:id="rId12"/>
    <p:sldLayoutId id="2147485222" r:id="rId13"/>
    <p:sldLayoutId id="2147485140" r:id="rId14"/>
    <p:sldLayoutId id="2147485223" r:id="rId15"/>
    <p:sldLayoutId id="2147485224" r:id="rId16"/>
    <p:sldLayoutId id="2147485225" r:id="rId17"/>
    <p:sldLayoutId id="2147485226" r:id="rId18"/>
    <p:sldLayoutId id="2147485227" r:id="rId19"/>
    <p:sldLayoutId id="2147485141" r:id="rId20"/>
    <p:sldLayoutId id="2147485228" r:id="rId21"/>
    <p:sldLayoutId id="2147485229" r:id="rId2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50385" y="515939"/>
            <a:ext cx="1029123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50385" y="1582739"/>
            <a:ext cx="10291233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7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356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362" r:id="rId7"/>
    <p:sldLayoutId id="2147485363" r:id="rId8"/>
    <p:sldLayoutId id="2147485364" r:id="rId9"/>
    <p:sldLayoutId id="2147485365" r:id="rId10"/>
    <p:sldLayoutId id="2147485366" r:id="rId11"/>
    <p:sldLayoutId id="2147485367" r:id="rId12"/>
    <p:sldLayoutId id="2147485368" r:id="rId13"/>
    <p:sldLayoutId id="2147485369" r:id="rId14"/>
    <p:sldLayoutId id="2147485370" r:id="rId15"/>
    <p:sldLayoutId id="2147485371" r:id="rId16"/>
    <p:sldLayoutId id="2147485372" r:id="rId17"/>
    <p:sldLayoutId id="2147485373" r:id="rId18"/>
    <p:sldLayoutId id="2147485374" r:id="rId19"/>
    <p:sldLayoutId id="2147485375" r:id="rId20"/>
    <p:sldLayoutId id="2147485376" r:id="rId21"/>
    <p:sldLayoutId id="2147485377" r:id="rId22"/>
    <p:sldLayoutId id="2147485378" r:id="rId23"/>
    <p:sldLayoutId id="2147485379" r:id="rId24"/>
    <p:sldLayoutId id="2147485380" r:id="rId25"/>
    <p:sldLayoutId id="2147485381" r:id="rId26"/>
    <p:sldLayoutId id="2147485382" r:id="rId27"/>
    <p:sldLayoutId id="2147485383" r:id="rId28"/>
    <p:sldLayoutId id="2147485384" r:id="rId29"/>
    <p:sldLayoutId id="2147485385" r:id="rId30"/>
    <p:sldLayoutId id="2147485386" r:id="rId31"/>
    <p:sldLayoutId id="2147485387" r:id="rId32"/>
    <p:sldLayoutId id="2147485388" r:id="rId33"/>
    <p:sldLayoutId id="2147485389" r:id="rId34"/>
    <p:sldLayoutId id="2147485390" r:id="rId35"/>
    <p:sldLayoutId id="2147485391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Little boy with big idea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5" b="90733" l="22956" r="79717"/>
                    </a14:imgEffect>
                  </a14:imgLayer>
                </a14:imgProps>
              </a:ext>
            </a:extLst>
          </a:blip>
          <a:srcRect l="16632" r="17205" b="8193"/>
          <a:stretch>
            <a:fillRect/>
          </a:stretch>
        </p:blipFill>
        <p:spPr bwMode="auto">
          <a:xfrm flipH="1">
            <a:off x="990600" y="3252690"/>
            <a:ext cx="1315148" cy="2815516"/>
          </a:xfrm>
          <a:custGeom>
            <a:avLst/>
            <a:gdLst>
              <a:gd name="connsiteX0" fmla="*/ 1213575 w 2034271"/>
              <a:gd name="connsiteY0" fmla="*/ 0 h 4355038"/>
              <a:gd name="connsiteX1" fmla="*/ 2034271 w 2034271"/>
              <a:gd name="connsiteY1" fmla="*/ 0 h 4355038"/>
              <a:gd name="connsiteX2" fmla="*/ 2034271 w 2034271"/>
              <a:gd name="connsiteY2" fmla="*/ 4355038 h 4355038"/>
              <a:gd name="connsiteX3" fmla="*/ 0 w 2034271"/>
              <a:gd name="connsiteY3" fmla="*/ 4355038 h 4355038"/>
              <a:gd name="connsiteX4" fmla="*/ 0 w 2034271"/>
              <a:gd name="connsiteY4" fmla="*/ 856174 h 4355038"/>
              <a:gd name="connsiteX5" fmla="*/ 18115 w 2034271"/>
              <a:gd name="connsiteY5" fmla="*/ 883495 h 4355038"/>
              <a:gd name="connsiteX6" fmla="*/ 44619 w 2034271"/>
              <a:gd name="connsiteY6" fmla="*/ 923251 h 4355038"/>
              <a:gd name="connsiteX7" fmla="*/ 84376 w 2034271"/>
              <a:gd name="connsiteY7" fmla="*/ 1002764 h 4355038"/>
              <a:gd name="connsiteX8" fmla="*/ 137385 w 2034271"/>
              <a:gd name="connsiteY8" fmla="*/ 1082277 h 4355038"/>
              <a:gd name="connsiteX9" fmla="*/ 190393 w 2034271"/>
              <a:gd name="connsiteY9" fmla="*/ 1148538 h 4355038"/>
              <a:gd name="connsiteX10" fmla="*/ 243402 w 2034271"/>
              <a:gd name="connsiteY10" fmla="*/ 1228051 h 4355038"/>
              <a:gd name="connsiteX11" fmla="*/ 256043 w 2034271"/>
              <a:gd name="connsiteY11" fmla="*/ 1266907 h 4355038"/>
              <a:gd name="connsiteX12" fmla="*/ 258476 w 2034271"/>
              <a:gd name="connsiteY12" fmla="*/ 1275081 h 4355038"/>
              <a:gd name="connsiteX13" fmla="*/ 258834 w 2034271"/>
              <a:gd name="connsiteY13" fmla="*/ 1276608 h 4355038"/>
              <a:gd name="connsiteX14" fmla="*/ 260031 w 2034271"/>
              <a:gd name="connsiteY14" fmla="*/ 1280306 h 4355038"/>
              <a:gd name="connsiteX15" fmla="*/ 258476 w 2034271"/>
              <a:gd name="connsiteY15" fmla="*/ 1275081 h 4355038"/>
              <a:gd name="connsiteX16" fmla="*/ 255918 w 2034271"/>
              <a:gd name="connsiteY16" fmla="*/ 1264175 h 4355038"/>
              <a:gd name="connsiteX17" fmla="*/ 296411 w 2034271"/>
              <a:gd name="connsiteY17" fmla="*/ 1294312 h 4355038"/>
              <a:gd name="connsiteX18" fmla="*/ 349419 w 2034271"/>
              <a:gd name="connsiteY18" fmla="*/ 1413582 h 4355038"/>
              <a:gd name="connsiteX19" fmla="*/ 375924 w 2034271"/>
              <a:gd name="connsiteY19" fmla="*/ 1440086 h 4355038"/>
              <a:gd name="connsiteX20" fmla="*/ 481941 w 2034271"/>
              <a:gd name="connsiteY20" fmla="*/ 1453338 h 4355038"/>
              <a:gd name="connsiteX21" fmla="*/ 601211 w 2034271"/>
              <a:gd name="connsiteY21" fmla="*/ 1466590 h 4355038"/>
              <a:gd name="connsiteX22" fmla="*/ 614463 w 2034271"/>
              <a:gd name="connsiteY22" fmla="*/ 1373825 h 4355038"/>
              <a:gd name="connsiteX23" fmla="*/ 680724 w 2034271"/>
              <a:gd name="connsiteY23" fmla="*/ 1307564 h 4355038"/>
              <a:gd name="connsiteX24" fmla="*/ 693976 w 2034271"/>
              <a:gd name="connsiteY24" fmla="*/ 1254556 h 4355038"/>
              <a:gd name="connsiteX25" fmla="*/ 720480 w 2034271"/>
              <a:gd name="connsiteY25" fmla="*/ 1214799 h 4355038"/>
              <a:gd name="connsiteX26" fmla="*/ 813245 w 2034271"/>
              <a:gd name="connsiteY26" fmla="*/ 1135286 h 4355038"/>
              <a:gd name="connsiteX27" fmla="*/ 892758 w 2034271"/>
              <a:gd name="connsiteY27" fmla="*/ 1108782 h 4355038"/>
              <a:gd name="connsiteX28" fmla="*/ 959019 w 2034271"/>
              <a:gd name="connsiteY28" fmla="*/ 1042521 h 4355038"/>
              <a:gd name="connsiteX29" fmla="*/ 985524 w 2034271"/>
              <a:gd name="connsiteY29" fmla="*/ 1016016 h 4355038"/>
              <a:gd name="connsiteX30" fmla="*/ 1012028 w 2034271"/>
              <a:gd name="connsiteY30" fmla="*/ 976260 h 4355038"/>
              <a:gd name="connsiteX31" fmla="*/ 1118045 w 2034271"/>
              <a:gd name="connsiteY31" fmla="*/ 949756 h 4355038"/>
              <a:gd name="connsiteX32" fmla="*/ 1237315 w 2034271"/>
              <a:gd name="connsiteY32" fmla="*/ 909999 h 4355038"/>
              <a:gd name="connsiteX33" fmla="*/ 1277071 w 2034271"/>
              <a:gd name="connsiteY33" fmla="*/ 896747 h 4355038"/>
              <a:gd name="connsiteX34" fmla="*/ 1369837 w 2034271"/>
              <a:gd name="connsiteY34" fmla="*/ 856990 h 4355038"/>
              <a:gd name="connsiteX35" fmla="*/ 1449350 w 2034271"/>
              <a:gd name="connsiteY35" fmla="*/ 843738 h 4355038"/>
              <a:gd name="connsiteX36" fmla="*/ 1528863 w 2034271"/>
              <a:gd name="connsiteY36" fmla="*/ 817234 h 4355038"/>
              <a:gd name="connsiteX37" fmla="*/ 1568619 w 2034271"/>
              <a:gd name="connsiteY37" fmla="*/ 803982 h 4355038"/>
              <a:gd name="connsiteX38" fmla="*/ 1608376 w 2034271"/>
              <a:gd name="connsiteY38" fmla="*/ 777477 h 4355038"/>
              <a:gd name="connsiteX39" fmla="*/ 1634880 w 2034271"/>
              <a:gd name="connsiteY39" fmla="*/ 684712 h 4355038"/>
              <a:gd name="connsiteX40" fmla="*/ 1595124 w 2034271"/>
              <a:gd name="connsiteY40" fmla="*/ 353408 h 4355038"/>
              <a:gd name="connsiteX41" fmla="*/ 1555367 w 2034271"/>
              <a:gd name="connsiteY41" fmla="*/ 287147 h 4355038"/>
              <a:gd name="connsiteX42" fmla="*/ 1422845 w 2034271"/>
              <a:gd name="connsiteY42" fmla="*/ 167877 h 4355038"/>
              <a:gd name="connsiteX43" fmla="*/ 1383089 w 2034271"/>
              <a:gd name="connsiteY43" fmla="*/ 141373 h 4355038"/>
              <a:gd name="connsiteX44" fmla="*/ 1330080 w 2034271"/>
              <a:gd name="connsiteY44" fmla="*/ 114869 h 4355038"/>
              <a:gd name="connsiteX45" fmla="*/ 1237315 w 2034271"/>
              <a:gd name="connsiteY45" fmla="*/ 35356 h 4355038"/>
              <a:gd name="connsiteX46" fmla="*/ 1221611 w 2034271"/>
              <a:gd name="connsiteY46" fmla="*/ 11422 h 4355038"/>
              <a:gd name="connsiteX47" fmla="*/ 1213575 w 2034271"/>
              <a:gd name="connsiteY47" fmla="*/ 0 h 435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34271" h="4355038">
                <a:moveTo>
                  <a:pt x="1213575" y="0"/>
                </a:moveTo>
                <a:lnTo>
                  <a:pt x="2034271" y="0"/>
                </a:lnTo>
                <a:lnTo>
                  <a:pt x="2034271" y="4355038"/>
                </a:lnTo>
                <a:lnTo>
                  <a:pt x="0" y="4355038"/>
                </a:lnTo>
                <a:lnTo>
                  <a:pt x="0" y="856174"/>
                </a:lnTo>
                <a:lnTo>
                  <a:pt x="18115" y="883495"/>
                </a:lnTo>
                <a:lnTo>
                  <a:pt x="44619" y="923251"/>
                </a:lnTo>
                <a:cubicBezTo>
                  <a:pt x="77928" y="1023182"/>
                  <a:pt x="32996" y="900005"/>
                  <a:pt x="84376" y="1002764"/>
                </a:cubicBezTo>
                <a:cubicBezTo>
                  <a:pt x="122735" y="1079481"/>
                  <a:pt x="62017" y="1006911"/>
                  <a:pt x="137385" y="1082277"/>
                </a:cubicBezTo>
                <a:cubicBezTo>
                  <a:pt x="167228" y="1171807"/>
                  <a:pt x="125840" y="1074764"/>
                  <a:pt x="190393" y="1148538"/>
                </a:cubicBezTo>
                <a:cubicBezTo>
                  <a:pt x="211369" y="1172511"/>
                  <a:pt x="243402" y="1228051"/>
                  <a:pt x="243402" y="1228051"/>
                </a:cubicBezTo>
                <a:cubicBezTo>
                  <a:pt x="249443" y="1246175"/>
                  <a:pt x="253464" y="1258663"/>
                  <a:pt x="256043" y="1266907"/>
                </a:cubicBezTo>
                <a:lnTo>
                  <a:pt x="258476" y="1275081"/>
                </a:lnTo>
                <a:lnTo>
                  <a:pt x="258834" y="1276608"/>
                </a:lnTo>
                <a:cubicBezTo>
                  <a:pt x="259712" y="1279761"/>
                  <a:pt x="260304" y="1281458"/>
                  <a:pt x="260031" y="1280306"/>
                </a:cubicBezTo>
                <a:lnTo>
                  <a:pt x="258476" y="1275081"/>
                </a:lnTo>
                <a:lnTo>
                  <a:pt x="255918" y="1264175"/>
                </a:lnTo>
                <a:cubicBezTo>
                  <a:pt x="252425" y="1245490"/>
                  <a:pt x="253595" y="1225807"/>
                  <a:pt x="296411" y="1294312"/>
                </a:cubicBezTo>
                <a:cubicBezTo>
                  <a:pt x="401486" y="1462431"/>
                  <a:pt x="265497" y="1308680"/>
                  <a:pt x="349419" y="1413582"/>
                </a:cubicBezTo>
                <a:cubicBezTo>
                  <a:pt x="357224" y="1423338"/>
                  <a:pt x="363957" y="1436496"/>
                  <a:pt x="375924" y="1440086"/>
                </a:cubicBezTo>
                <a:cubicBezTo>
                  <a:pt x="410036" y="1450319"/>
                  <a:pt x="446602" y="1448921"/>
                  <a:pt x="481941" y="1453338"/>
                </a:cubicBezTo>
                <a:cubicBezTo>
                  <a:pt x="574706" y="1484261"/>
                  <a:pt x="534950" y="1488678"/>
                  <a:pt x="601211" y="1466590"/>
                </a:cubicBezTo>
                <a:cubicBezTo>
                  <a:pt x="605628" y="1435668"/>
                  <a:pt x="600494" y="1401763"/>
                  <a:pt x="614463" y="1373825"/>
                </a:cubicBezTo>
                <a:cubicBezTo>
                  <a:pt x="628432" y="1345887"/>
                  <a:pt x="680724" y="1307564"/>
                  <a:pt x="680724" y="1307564"/>
                </a:cubicBezTo>
                <a:cubicBezTo>
                  <a:pt x="685141" y="1289895"/>
                  <a:pt x="686802" y="1271297"/>
                  <a:pt x="693976" y="1254556"/>
                </a:cubicBezTo>
                <a:cubicBezTo>
                  <a:pt x="700250" y="1239917"/>
                  <a:pt x="710115" y="1226892"/>
                  <a:pt x="720480" y="1214799"/>
                </a:cubicBezTo>
                <a:cubicBezTo>
                  <a:pt x="740689" y="1191222"/>
                  <a:pt x="780781" y="1149714"/>
                  <a:pt x="813245" y="1135286"/>
                </a:cubicBezTo>
                <a:cubicBezTo>
                  <a:pt x="838775" y="1123939"/>
                  <a:pt x="892758" y="1108782"/>
                  <a:pt x="892758" y="1108782"/>
                </a:cubicBezTo>
                <a:lnTo>
                  <a:pt x="959019" y="1042521"/>
                </a:lnTo>
                <a:cubicBezTo>
                  <a:pt x="967854" y="1033686"/>
                  <a:pt x="978593" y="1026412"/>
                  <a:pt x="985524" y="1016016"/>
                </a:cubicBezTo>
                <a:cubicBezTo>
                  <a:pt x="994359" y="1002764"/>
                  <a:pt x="997783" y="983383"/>
                  <a:pt x="1012028" y="976260"/>
                </a:cubicBezTo>
                <a:cubicBezTo>
                  <a:pt x="1044609" y="959970"/>
                  <a:pt x="1083488" y="961275"/>
                  <a:pt x="1118045" y="949756"/>
                </a:cubicBezTo>
                <a:lnTo>
                  <a:pt x="1237315" y="909999"/>
                </a:lnTo>
                <a:cubicBezTo>
                  <a:pt x="1250567" y="905582"/>
                  <a:pt x="1264577" y="902994"/>
                  <a:pt x="1277071" y="896747"/>
                </a:cubicBezTo>
                <a:cubicBezTo>
                  <a:pt x="1309478" y="880544"/>
                  <a:pt x="1334742" y="864789"/>
                  <a:pt x="1369837" y="856990"/>
                </a:cubicBezTo>
                <a:cubicBezTo>
                  <a:pt x="1396067" y="851161"/>
                  <a:pt x="1422846" y="848155"/>
                  <a:pt x="1449350" y="843738"/>
                </a:cubicBezTo>
                <a:lnTo>
                  <a:pt x="1528863" y="817234"/>
                </a:lnTo>
                <a:lnTo>
                  <a:pt x="1568619" y="803982"/>
                </a:lnTo>
                <a:cubicBezTo>
                  <a:pt x="1581871" y="795147"/>
                  <a:pt x="1598426" y="789914"/>
                  <a:pt x="1608376" y="777477"/>
                </a:cubicBezTo>
                <a:cubicBezTo>
                  <a:pt x="1615290" y="768835"/>
                  <a:pt x="1634014" y="688175"/>
                  <a:pt x="1634880" y="684712"/>
                </a:cubicBezTo>
                <a:lnTo>
                  <a:pt x="1595124" y="353408"/>
                </a:lnTo>
                <a:cubicBezTo>
                  <a:pt x="1581872" y="331321"/>
                  <a:pt x="1571678" y="307082"/>
                  <a:pt x="1555367" y="287147"/>
                </a:cubicBezTo>
                <a:cubicBezTo>
                  <a:pt x="1511760" y="233849"/>
                  <a:pt x="1475479" y="205473"/>
                  <a:pt x="1422845" y="167877"/>
                </a:cubicBezTo>
                <a:cubicBezTo>
                  <a:pt x="1409885" y="158620"/>
                  <a:pt x="1396917" y="149275"/>
                  <a:pt x="1383089" y="141373"/>
                </a:cubicBezTo>
                <a:cubicBezTo>
                  <a:pt x="1365937" y="131572"/>
                  <a:pt x="1347750" y="123704"/>
                  <a:pt x="1330080" y="114869"/>
                </a:cubicBezTo>
                <a:cubicBezTo>
                  <a:pt x="1265809" y="50598"/>
                  <a:pt x="1297863" y="75721"/>
                  <a:pt x="1237315" y="35356"/>
                </a:cubicBezTo>
                <a:cubicBezTo>
                  <a:pt x="1233076" y="28997"/>
                  <a:pt x="1227708" y="20594"/>
                  <a:pt x="1221611" y="11422"/>
                </a:cubicBezTo>
                <a:lnTo>
                  <a:pt x="1213575" y="0"/>
                </a:lnTo>
                <a:close/>
              </a:path>
            </a:pathLst>
          </a:cu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35487"/>
              </p:ext>
            </p:extLst>
          </p:nvPr>
        </p:nvGraphicFramePr>
        <p:xfrm>
          <a:off x="2636520" y="3826164"/>
          <a:ext cx="8458200" cy="22420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92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5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55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896336"/>
            <a:ext cx="79727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 smtClean="0">
                <a:cs typeface="Times New Roman" panose="02020603050405020304" pitchFamily="18" charset="0"/>
              </a:rPr>
              <a:t>Thời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800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nhân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800" dirty="0" err="1">
                <a:cs typeface="Times New Roman" panose="02020603050405020304" pitchFamily="18" charset="0"/>
              </a:rPr>
              <a:t>Nhiệm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vụ</a:t>
            </a:r>
            <a:r>
              <a:rPr lang="en-US" altLang="en-US" sz="2800" dirty="0"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cs typeface="Times New Roman" panose="02020603050405020304" pitchFamily="18" charset="0"/>
              </a:rPr>
              <a:t>thành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cs typeface="Times New Roman" panose="02020603050405020304" pitchFamily="18" charset="0"/>
              </a:rPr>
              <a:t>bảng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en-US" sz="2800" dirty="0" smtClean="0">
                <a:cs typeface="Times New Roman" panose="02020603050405020304" pitchFamily="18" charset="0"/>
              </a:rPr>
              <a:t>- 3 </a:t>
            </a:r>
            <a:r>
              <a:rPr lang="en-US" altLang="en-US" sz="2800" dirty="0" err="1"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cư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Âu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800" dirty="0">
                <a:cs typeface="Times New Roman" panose="02020603050405020304" pitchFamily="18" charset="0"/>
              </a:rPr>
              <a:t>- 3 </a:t>
            </a:r>
            <a:r>
              <a:rPr lang="en-US" altLang="en-US" sz="2800" dirty="0" err="1"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cư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Âu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7" name="4 phút đếm ngược dành cho ai cần">
            <a:hlinkClick r:id="" action="ppaction://media"/>
            <a:extLst>
              <a:ext uri="{FF2B5EF4-FFF2-40B4-BE49-F238E27FC236}">
                <a16:creationId xmlns:a16="http://schemas.microsoft.com/office/drawing/2014/main" id="{50EA9C39-C019-4DC2-8035-34364817A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0799" y="1115671"/>
            <a:ext cx="3214401" cy="1808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1560" y="381051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#9Slide03 Open Sans ExtraBold" panose="020B0604020202020204" charset="0"/>
                <a:ea typeface="#9Slide03 Open Sans ExtraBold" panose="020B0604020202020204" charset="0"/>
                <a:cs typeface="#9Slide03 Open Sans ExtraBold" panose="020B0604020202020204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396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BÀI 2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ĐẶC ĐIỂM DÂN CƯ, XÃ HỘI CHÂU ÂU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3 Roboto Medium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90600"/>
            <a:ext cx="12039600" cy="5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3200" b="1" kern="0" dirty="0">
                <a:solidFill>
                  <a:srgbClr val="7030A0"/>
                </a:solidFill>
                <a:ea typeface="Times New Roman" panose="02020603050405020304" pitchFamily="18" charset="0"/>
                <a:sym typeface="Arial"/>
              </a:rPr>
              <a:t>1. CƠ CẤU DÂN CƯ</a:t>
            </a:r>
            <a:endParaRPr lang="en-US" sz="3200" kern="0" dirty="0">
              <a:solidFill>
                <a:srgbClr val="7030A0"/>
              </a:solidFill>
              <a:ea typeface="Calibri" panose="020F0502020204030204" pitchFamily="34" charset="0"/>
              <a:sym typeface="Arial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-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dân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khoảng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747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triệu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bao gồm cả dân số LBN 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(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năm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2020),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đứng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thứ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4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trên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thế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giới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.</a:t>
            </a:r>
          </a:p>
          <a:p>
            <a:pPr lvl="0" algn="just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- </a:t>
            </a:r>
            <a:r>
              <a:rPr lang="en-US" sz="3600" kern="0" dirty="0" err="1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</a:t>
            </a:r>
            <a:r>
              <a:rPr lang="en-US" sz="3600" kern="0" dirty="0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cơ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cấu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dân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già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</a:p>
          <a:p>
            <a:pPr lvl="0" algn="just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-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quốc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gia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tình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trạng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mất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cân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bằng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giới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tính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nữ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hơn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nam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.</a:t>
            </a:r>
          </a:p>
          <a:p>
            <a:pPr lvl="0" algn="just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-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Dân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cư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</a:t>
            </a:r>
            <a:r>
              <a:rPr lang="en-US" sz="3600" kern="0" dirty="0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trình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độ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vấn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cao</a:t>
            </a:r>
            <a:r>
              <a:rPr lang="vi-VN" sz="3600" kern="0" dirty="0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-&gt;</a:t>
            </a:r>
            <a:r>
              <a:rPr lang="en-US" sz="3600" kern="0" dirty="0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ảnh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hưởng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rõ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rệt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năng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suất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động</a:t>
            </a:r>
            <a:r>
              <a:rPr lang="en-US" sz="3600" kern="0" dirty="0" smtClean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.</a:t>
            </a:r>
            <a:endParaRPr lang="en-US" sz="3600" kern="0" dirty="0">
              <a:solidFill>
                <a:srgbClr val="000000"/>
              </a:solidFill>
              <a:ea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3176250" y="95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077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284">
            <a:off x="217647" y="4407459"/>
            <a:ext cx="2195611" cy="209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inh-te-anh-doanhnhansaigon-1-15090381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668" b="15088"/>
          <a:stretch/>
        </p:blipFill>
        <p:spPr>
          <a:xfrm>
            <a:off x="2438400" y="512763"/>
            <a:ext cx="9220200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953217">
            <a:off x="-339408" y="4133085"/>
            <a:ext cx="25066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Xem</a:t>
            </a:r>
            <a:r>
              <a:rPr lang="en-US" sz="2400" b="1" kern="0" dirty="0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 Video</a:t>
            </a:r>
            <a:endParaRPr lang="en-US" sz="2400" b="1" kern="0" dirty="0">
              <a:solidFill>
                <a:srgbClr val="3C2415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2400"/>
            <a:ext cx="11506200" cy="6324599"/>
          </a:xfrm>
          <a:prstGeom prst="rect">
            <a:avLst/>
          </a:prstGeom>
          <a:blipFill dpi="0" rotWithShape="1">
            <a:blip r:embed="rId3"/>
            <a:srcRect/>
            <a:stretch>
              <a:fillRect b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" y="-15240"/>
            <a:ext cx="12192000" cy="6858000"/>
          </a:xfrm>
          <a:prstGeom prst="rect">
            <a:avLst/>
          </a:prstGeom>
          <a:gradFill>
            <a:gsLst>
              <a:gs pos="1000">
                <a:srgbClr val="3E000C"/>
              </a:gs>
              <a:gs pos="30000">
                <a:srgbClr val="6B1F57">
                  <a:alpha val="91765"/>
                </a:srgbClr>
              </a:gs>
              <a:gs pos="72000">
                <a:srgbClr val="FF9933">
                  <a:alpha val="75294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 rot="2700000">
            <a:off x="4309114" y="1700411"/>
            <a:ext cx="3504716" cy="3583701"/>
          </a:xfrm>
          <a:prstGeom prst="roundRect">
            <a:avLst>
              <a:gd name="adj" fmla="val 5154"/>
            </a:avLst>
          </a:prstGeom>
          <a:solidFill>
            <a:schemeClr val="bg1">
              <a:alpha val="22000"/>
            </a:schemeClr>
          </a:solidFill>
          <a:ln>
            <a:noFill/>
          </a:ln>
          <a:effectLst>
            <a:outerShdw blurRad="355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85200" y="2149815"/>
            <a:ext cx="4609343" cy="2656539"/>
            <a:chOff x="3796532" y="2129952"/>
            <a:chExt cx="4884072" cy="2878314"/>
          </a:xfrm>
          <a:effectLst>
            <a:outerShdw blurRad="381000" dist="381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/>
            <p:cNvSpPr/>
            <p:nvPr/>
          </p:nvSpPr>
          <p:spPr>
            <a:xfrm rot="2700000">
              <a:off x="5802290" y="2129952"/>
              <a:ext cx="2878314" cy="2878314"/>
            </a:xfrm>
            <a:prstGeom prst="roundRect">
              <a:avLst>
                <a:gd name="adj" fmla="val 5154"/>
              </a:avLst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 rot="2700000">
              <a:off x="3796532" y="2129952"/>
              <a:ext cx="2878314" cy="2878314"/>
            </a:xfrm>
            <a:prstGeom prst="roundRect">
              <a:avLst>
                <a:gd name="adj" fmla="val 5154"/>
              </a:avLst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 rot="2700000">
            <a:off x="4547192" y="1942384"/>
            <a:ext cx="3041720" cy="3108274"/>
          </a:xfrm>
          <a:prstGeom prst="roundRect">
            <a:avLst>
              <a:gd name="adj" fmla="val 5154"/>
            </a:avLst>
          </a:prstGeom>
          <a:gradFill flip="none" rotWithShape="1">
            <a:gsLst>
              <a:gs pos="1000">
                <a:srgbClr val="CC0099"/>
              </a:gs>
              <a:gs pos="100000">
                <a:srgbClr val="E5500D"/>
              </a:gs>
            </a:gsLst>
            <a:lin ang="2700000" scaled="1"/>
            <a:tileRect/>
          </a:gradFill>
          <a:ln>
            <a:noFill/>
          </a:ln>
          <a:effectLst>
            <a:outerShdw blurRad="381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 rot="2700000">
            <a:off x="3908470" y="1335933"/>
            <a:ext cx="4284194" cy="4330805"/>
          </a:xfrm>
          <a:prstGeom prst="frame">
            <a:avLst>
              <a:gd name="adj1" fmla="val 5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black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6200000">
            <a:off x="3342475" y="3150590"/>
            <a:ext cx="1189729" cy="601274"/>
          </a:xfrm>
          <a:prstGeom prst="triangle">
            <a:avLst/>
          </a:prstGeom>
          <a:gradFill flip="none" rotWithShape="1">
            <a:gsLst>
              <a:gs pos="92416">
                <a:schemeClr val="bg1">
                  <a:lumMod val="65000"/>
                </a:schemeClr>
              </a:gs>
              <a:gs pos="53757">
                <a:schemeClr val="bg1"/>
              </a:gs>
              <a:gs pos="10900">
                <a:schemeClr val="bg1">
                  <a:lumMod val="65000"/>
                </a:schemeClr>
              </a:gs>
              <a:gs pos="1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81000" dist="381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 flipH="1">
            <a:off x="7552731" y="3200435"/>
            <a:ext cx="1189729" cy="601279"/>
          </a:xfrm>
          <a:prstGeom prst="triangle">
            <a:avLst/>
          </a:prstGeom>
          <a:gradFill flip="none" rotWithShape="1">
            <a:gsLst>
              <a:gs pos="92416">
                <a:schemeClr val="bg1">
                  <a:lumMod val="65000"/>
                </a:schemeClr>
              </a:gs>
              <a:gs pos="53757">
                <a:schemeClr val="bg1"/>
              </a:gs>
              <a:gs pos="10900">
                <a:schemeClr val="bg1">
                  <a:lumMod val="65000"/>
                </a:schemeClr>
              </a:gs>
              <a:gs pos="1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81000" dist="381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44" name="Freeform: Shape 43"/>
          <p:cNvSpPr/>
          <p:nvPr/>
        </p:nvSpPr>
        <p:spPr>
          <a:xfrm>
            <a:off x="3610073" y="144171"/>
            <a:ext cx="8581927" cy="6332828"/>
          </a:xfrm>
          <a:custGeom>
            <a:avLst/>
            <a:gdLst>
              <a:gd name="connsiteX0" fmla="*/ 0 w 8103717"/>
              <a:gd name="connsiteY0" fmla="*/ 0 h 6852593"/>
              <a:gd name="connsiteX1" fmla="*/ 8103717 w 8103717"/>
              <a:gd name="connsiteY1" fmla="*/ 0 h 6852593"/>
              <a:gd name="connsiteX2" fmla="*/ 8103717 w 8103717"/>
              <a:gd name="connsiteY2" fmla="*/ 6852593 h 6852593"/>
              <a:gd name="connsiteX3" fmla="*/ 3671836 w 8103717"/>
              <a:gd name="connsiteY3" fmla="*/ 6852593 h 68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3717" h="6852593">
                <a:moveTo>
                  <a:pt x="0" y="0"/>
                </a:moveTo>
                <a:lnTo>
                  <a:pt x="8103717" y="0"/>
                </a:lnTo>
                <a:lnTo>
                  <a:pt x="8103717" y="6852593"/>
                </a:lnTo>
                <a:lnTo>
                  <a:pt x="3671836" y="6852593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>
              <a:solidFill>
                <a:prstClr val="white"/>
              </a:solidFill>
            </a:endParaRPr>
          </a:p>
        </p:txBody>
      </p:sp>
      <p:sp>
        <p:nvSpPr>
          <p:cNvPr id="162834" name="TextBox 41"/>
          <p:cNvSpPr txBox="1">
            <a:spLocks noChangeArrowheads="1"/>
          </p:cNvSpPr>
          <p:nvPr/>
        </p:nvSpPr>
        <p:spPr bwMode="auto">
          <a:xfrm>
            <a:off x="4095196" y="3069210"/>
            <a:ext cx="40371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2. ĐÔ THỊ HÓA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000071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i="1" dirty="0" smtClean="0">
                <a:solidFill>
                  <a:srgbClr val="1802BE"/>
                </a:solidFill>
              </a:rPr>
              <a:t>-  Quá trình đô thị hóa ở châu Âu gắn với  quá trình nào?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600" i="1" dirty="0" smtClean="0">
                <a:solidFill>
                  <a:srgbClr val="1802BE"/>
                </a:solidFill>
              </a:rPr>
              <a:t>Quy mô đô thị ở các vùng công nghiệp lâu đời?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600" i="1" dirty="0" smtClean="0">
                <a:solidFill>
                  <a:srgbClr val="1802BE"/>
                </a:solidFill>
              </a:rPr>
              <a:t>Quá trình đô thị hóa ở nông thôn diễn ra như thế nào?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600" i="1" dirty="0" smtClean="0">
                <a:solidFill>
                  <a:srgbClr val="1802BE"/>
                </a:solidFill>
              </a:rPr>
              <a:t>Mức độ đô thị hóa châu Âu?</a:t>
            </a:r>
            <a:endParaRPr lang="en-US" sz="3600" i="1" dirty="0">
              <a:solidFill>
                <a:srgbClr val="1802B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0480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Hoạt động cá nhân.</a:t>
            </a:r>
          </a:p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Tìm hiểu đặc điểm đô thị hóa châu Âu qua các câu hỏi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38800"/>
            <a:ext cx="119634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( 75%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BÀI 2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0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ĐẶC ĐIỂM DÂN CƯ, XÃ HỘI CHÂU 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01F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#9Slide03 Roboto Medium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9144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</a:rPr>
              <a:t>2. Đô thị hóa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447800"/>
            <a:ext cx="117348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ea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hoá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đời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nghiệp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2895600"/>
            <a:ext cx="119634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nối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dải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xuyên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biên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4343400"/>
            <a:ext cx="117348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hoá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nông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thôn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</a:rPr>
              <a:t>nhanh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đô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3"/>
          <p:cNvSpPr txBox="1">
            <a:spLocks noChangeArrowheads="1"/>
          </p:cNvSpPr>
          <p:nvPr/>
        </p:nvSpPr>
        <p:spPr bwMode="auto">
          <a:xfrm>
            <a:off x="685800" y="6400800"/>
            <a:ext cx="1066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Xác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lược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đồ</a:t>
            </a:r>
            <a:r>
              <a:rPr lang="en-US" altLang="en-US" sz="2800" i="1" dirty="0">
                <a:solidFill>
                  <a:srgbClr val="1802BE"/>
                </a:solidFill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86373" name="Picture 5" descr="Đọc thông tin trong mục 2, cho biết các đặc điểm của đô thị hóa ở châu Âu (ảnh 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"/>
            <a:ext cx="10439400" cy="6111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Infographic: Thông tin đầy đủ, bất ngờ nhất về dân số Việt Nam nă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24815" r="5666" b="4265"/>
          <a:stretch>
            <a:fillRect/>
          </a:stretch>
        </p:blipFill>
        <p:spPr bwMode="auto">
          <a:xfrm>
            <a:off x="0" y="-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304800"/>
            <a:ext cx="5105400" cy="92392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</a:rPr>
              <a:t>3. DI CƯ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1150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Hoạt động cặp đôi: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Nghiên cứu mục 2 trong sgk, nhận xét: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02BE"/>
                </a:solidFill>
                <a:effectLst/>
                <a:uLnTx/>
                <a:uFillTx/>
              </a:rPr>
              <a:t>-  Thành phần chủng tộc chính ở châu Âu.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02BE"/>
                </a:solidFill>
                <a:effectLst/>
                <a:uLnTx/>
                <a:uFillTx/>
              </a:rPr>
              <a:t>Nguyên nhân khiến dân cư châu Âu là châu lục đông dân từ thời cổ đại.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i="1" dirty="0" smtClean="0">
                <a:solidFill>
                  <a:srgbClr val="1802BE"/>
                </a:solidFill>
              </a:rPr>
              <a:t>Hiện tượng di cư có ảnh hưởng như thế nào đến kinh tế - xã hội châu Âu</a:t>
            </a:r>
            <a:r>
              <a:rPr kumimoji="0" lang="vi-VN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02BE"/>
                </a:solidFill>
                <a:effectLst/>
                <a:uLnTx/>
                <a:uFillTx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1802B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80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3C22B9-C2E5-8346-A5CE-5C32E6FDF09E}"/>
              </a:ext>
            </a:extLst>
          </p:cNvPr>
          <p:cNvGrpSpPr/>
          <p:nvPr/>
        </p:nvGrpSpPr>
        <p:grpSpPr>
          <a:xfrm>
            <a:off x="1066800" y="1708117"/>
            <a:ext cx="1210212" cy="1263683"/>
            <a:chOff x="6203917" y="6068451"/>
            <a:chExt cx="2527366" cy="2527366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9CD00F2-DF86-7E4B-9C89-E86CECEB6482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694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7" name="Oval 6">
              <a:extLst>
                <a:ext uri="{FF2B5EF4-FFF2-40B4-BE49-F238E27FC236}">
                  <a16:creationId xmlns:a16="http://schemas.microsoft.com/office/drawing/2014/main" id="{5484A468-A1FF-AD43-B720-815F6C4B7F56}"/>
                </a:ext>
              </a:extLst>
            </p:cNvPr>
            <p:cNvSpPr/>
            <p:nvPr/>
          </p:nvSpPr>
          <p:spPr>
            <a:xfrm>
              <a:off x="636948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0984FD9-255A-8D45-8A12-164C3DD08AC0}"/>
              </a:ext>
            </a:extLst>
          </p:cNvPr>
          <p:cNvSpPr/>
          <p:nvPr/>
        </p:nvSpPr>
        <p:spPr>
          <a:xfrm>
            <a:off x="619751" y="3505200"/>
            <a:ext cx="2666981" cy="2636089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EB52C-4818-2240-A1D5-42CA1F06F47A}"/>
              </a:ext>
            </a:extLst>
          </p:cNvPr>
          <p:cNvGrpSpPr/>
          <p:nvPr/>
        </p:nvGrpSpPr>
        <p:grpSpPr>
          <a:xfrm>
            <a:off x="8947117" y="1674999"/>
            <a:ext cx="1263683" cy="1220601"/>
            <a:chOff x="6203917" y="6068451"/>
            <a:chExt cx="2527366" cy="2527366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C522F5D6-E95A-1F4F-B810-3435C4C597DE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FE7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7" name="Oval 16">
              <a:extLst>
                <a:ext uri="{FF2B5EF4-FFF2-40B4-BE49-F238E27FC236}">
                  <a16:creationId xmlns:a16="http://schemas.microsoft.com/office/drawing/2014/main" id="{1F6E3190-3E16-FF4C-8DE0-D6A4559E6A44}"/>
                </a:ext>
              </a:extLst>
            </p:cNvPr>
            <p:cNvSpPr/>
            <p:nvPr/>
          </p:nvSpPr>
          <p:spPr>
            <a:xfrm>
              <a:off x="636948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3BEAF02-6DF5-064F-8F19-A3ADD65636A4}"/>
              </a:ext>
            </a:extLst>
          </p:cNvPr>
          <p:cNvSpPr/>
          <p:nvPr/>
        </p:nvSpPr>
        <p:spPr>
          <a:xfrm>
            <a:off x="8001000" y="3429000"/>
            <a:ext cx="3470512" cy="2940889"/>
          </a:xfrm>
          <a:prstGeom prst="rect">
            <a:avLst/>
          </a:prstGeom>
          <a:solidFill>
            <a:srgbClr val="FFF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E046D4-0B35-3147-B50D-399F81FFEE0E}"/>
              </a:ext>
            </a:extLst>
          </p:cNvPr>
          <p:cNvGrpSpPr/>
          <p:nvPr/>
        </p:nvGrpSpPr>
        <p:grpSpPr>
          <a:xfrm>
            <a:off x="5029200" y="1618212"/>
            <a:ext cx="1263683" cy="1201188"/>
            <a:chOff x="6203917" y="6068451"/>
            <a:chExt cx="2527366" cy="2527366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A2339B6B-C0F7-6A46-BBAC-93AB14F954D2}"/>
                </a:ext>
              </a:extLst>
            </p:cNvPr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22" name="Oval 21">
              <a:extLst>
                <a:ext uri="{FF2B5EF4-FFF2-40B4-BE49-F238E27FC236}">
                  <a16:creationId xmlns:a16="http://schemas.microsoft.com/office/drawing/2014/main" id="{2FF3B09F-56E2-404A-B2B9-8C8E05EB900B}"/>
                </a:ext>
              </a:extLst>
            </p:cNvPr>
            <p:cNvSpPr/>
            <p:nvPr/>
          </p:nvSpPr>
          <p:spPr>
            <a:xfrm>
              <a:off x="636948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1526952-7806-8C4F-8E1D-84323F1B2DAC}"/>
              </a:ext>
            </a:extLst>
          </p:cNvPr>
          <p:cNvSpPr/>
          <p:nvPr/>
        </p:nvSpPr>
        <p:spPr>
          <a:xfrm>
            <a:off x="3987115" y="3459911"/>
            <a:ext cx="3328085" cy="3169489"/>
          </a:xfrm>
          <a:prstGeom prst="rect">
            <a:avLst/>
          </a:prstGeom>
          <a:solidFill>
            <a:srgbClr val="FFF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93EDE2-A18E-6E4C-9FC7-6905E3113573}"/>
              </a:ext>
            </a:extLst>
          </p:cNvPr>
          <p:cNvSpPr/>
          <p:nvPr/>
        </p:nvSpPr>
        <p:spPr>
          <a:xfrm>
            <a:off x="803512" y="6547338"/>
            <a:ext cx="2102239" cy="82062"/>
          </a:xfrm>
          <a:prstGeom prst="rect">
            <a:avLst/>
          </a:prstGeom>
          <a:solidFill>
            <a:srgbClr val="694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B8E01C-AE68-5F49-8788-90D1F57B7761}"/>
              </a:ext>
            </a:extLst>
          </p:cNvPr>
          <p:cNvSpPr/>
          <p:nvPr/>
        </p:nvSpPr>
        <p:spPr>
          <a:xfrm>
            <a:off x="4876800" y="6705600"/>
            <a:ext cx="2102239" cy="820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E794A0-001C-DA47-A44C-FFEA5DA32BC2}"/>
              </a:ext>
            </a:extLst>
          </p:cNvPr>
          <p:cNvSpPr/>
          <p:nvPr/>
        </p:nvSpPr>
        <p:spPr>
          <a:xfrm>
            <a:off x="8794361" y="6553200"/>
            <a:ext cx="2102239" cy="82062"/>
          </a:xfrm>
          <a:prstGeom prst="rect">
            <a:avLst/>
          </a:prstGeom>
          <a:solidFill>
            <a:srgbClr val="FE7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D86866-5030-4B7D-A04B-EFDCFB6670AA}"/>
              </a:ext>
            </a:extLst>
          </p:cNvPr>
          <p:cNvSpPr txBox="1"/>
          <p:nvPr/>
        </p:nvSpPr>
        <p:spPr>
          <a:xfrm>
            <a:off x="3286732" y="685800"/>
            <a:ext cx="482182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en-US" sz="3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Roboto Medium" panose="02000000000000000000" pitchFamily="2" charset="0"/>
                <a:cs typeface="Times New Roman" panose="02020603050405020304" pitchFamily="18" charset="0"/>
              </a:rPr>
              <a:t>3. DI CƯ</a:t>
            </a:r>
            <a:endParaRPr lang="en-US" altLang="en-US" sz="3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E65400-5F6E-4A0E-B8A3-EE989AB72627}"/>
              </a:ext>
            </a:extLst>
          </p:cNvPr>
          <p:cNvSpPr txBox="1"/>
          <p:nvPr/>
        </p:nvSpPr>
        <p:spPr>
          <a:xfrm>
            <a:off x="619750" y="3505200"/>
            <a:ext cx="26669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- Dân cư phần lớn là 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hủng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Ơ-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rô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pê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-ô-it</a:t>
            </a:r>
            <a:endParaRPr lang="en-US" sz="3200" dirty="0">
              <a:solidFill>
                <a:schemeClr val="tx1">
                  <a:lumMod val="50000"/>
                </a:schemeClr>
              </a:solidFill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524AB1-8B55-42E4-9B87-9ABFA965B3EC}"/>
              </a:ext>
            </a:extLst>
          </p:cNvPr>
          <p:cNvSpPr txBox="1"/>
          <p:nvPr/>
        </p:nvSpPr>
        <p:spPr>
          <a:xfrm>
            <a:off x="8077199" y="3200400"/>
            <a:ext cx="33943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ea typeface="Calibri" panose="020F0502020204030204" pitchFamily="34" charset="0"/>
              </a:rPr>
              <a:t>- Di </a:t>
            </a:r>
            <a:r>
              <a:rPr lang="en-US" sz="3200" dirty="0" err="1">
                <a:ea typeface="Calibri" panose="020F0502020204030204" pitchFamily="34" charset="0"/>
              </a:rPr>
              <a:t>cư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trong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nội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bộ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châu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Âu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ngày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càng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gia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tăng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và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có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ảnh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hưởng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đến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dân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số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các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quốc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gia</a:t>
            </a:r>
            <a:r>
              <a:rPr lang="en-US" sz="3200" dirty="0" smtClean="0"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37A34-ACF1-4AB8-AD4A-43AB2A224768}"/>
              </a:ext>
            </a:extLst>
          </p:cNvPr>
          <p:cNvSpPr txBox="1"/>
          <p:nvPr/>
        </p:nvSpPr>
        <p:spPr>
          <a:xfrm>
            <a:off x="3987115" y="3429000"/>
            <a:ext cx="3328085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vực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cư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2019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Âu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82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triệu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di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quốc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12192000" cy="839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BÀI 2</a:t>
            </a:r>
            <a:r>
              <a:rPr lang="vi-V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ĐẶC ĐIỂM DÂN CƯ, XÃ HỘI CHÂU ÂU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3 Roboto Medium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4" grpId="0" animBg="1"/>
      <p:bldP spid="31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óng lên vấn đề người di cư tại Châu Âu -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926" y="-19666"/>
            <a:ext cx="11528874" cy="65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6553200" cy="6989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1560" y="0"/>
            <a:ext cx="1905000" cy="990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BÀI 2</a:t>
            </a:r>
            <a:r>
              <a:rPr lang="vi-VN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.</a:t>
            </a:r>
            <a:endParaRPr lang="en-US" sz="5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3 Roboto Medium" panose="020B060402020202020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B0604020202020204" charset="0"/>
                <a:cs typeface="Times New Roman" panose="02020603050405020304" pitchFamily="18" charset="0"/>
              </a:rPr>
              <a:t>ĐẶC ĐIỂM DÂN CƯ, XÃ HỘI CHÂU ÂU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3 Roboto Medium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8"/>
          <p:cNvSpPr txBox="1">
            <a:spLocks noChangeArrowheads="1"/>
          </p:cNvSpPr>
          <p:nvPr/>
        </p:nvSpPr>
        <p:spPr bwMode="auto">
          <a:xfrm>
            <a:off x="5029200" y="51054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6131" name="Picture 4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4475"/>
            <a:ext cx="57785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2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58293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4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41300"/>
            <a:ext cx="581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352799"/>
            <a:ext cx="58166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TextBox 1"/>
          <p:cNvSpPr txBox="1">
            <a:spLocks noChangeArrowheads="1"/>
          </p:cNvSpPr>
          <p:nvPr/>
        </p:nvSpPr>
        <p:spPr bwMode="auto">
          <a:xfrm>
            <a:off x="3098800" y="3187700"/>
            <a:ext cx="5816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Khủng hoảng di cư vào châu 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ImageView"/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715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5" name="Picture 3" descr="noise281009.jpg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6096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dien%20hat%20nhan%201[1]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962400"/>
            <a:ext cx="5562600" cy="286600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7" name="Picture 5" descr="Polish coal plant tops EU's 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6096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914400" y="3238501"/>
            <a:ext cx="4267200" cy="549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ồn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đe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dọa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6400800" y="3260725"/>
            <a:ext cx="4800600" cy="549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Madrid –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Nha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990600" y="6567487"/>
            <a:ext cx="42672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6553200" y="6357939"/>
            <a:ext cx="48006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Nhà máy điện đốt than Belchatow </a:t>
            </a:r>
            <a:r>
              <a:rPr lang="en-US" altLang="en-US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-</a:t>
            </a:r>
            <a:r>
              <a:rPr lang="vi-VN" alt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Ba Lan</a:t>
            </a:r>
            <a:endParaRPr lang="en-US" altLang="en-US" sz="1600" b="1" dirty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thải ra carbon dioxide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5181600" y="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"/>
            <a:ext cx="9144000" cy="2900363"/>
          </a:xfrm>
          <a:prstGeom prst="rect">
            <a:avLst/>
          </a:prstGeom>
          <a:solidFill>
            <a:srgbClr val="FFE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73763"/>
              </a:solidFill>
            </a:endParaRPr>
          </a:p>
        </p:txBody>
      </p:sp>
      <p:pic>
        <p:nvPicPr>
          <p:cNvPr id="17817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706439"/>
            <a:ext cx="9123363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 noChangeArrowheads="1"/>
          </p:cNvSpPr>
          <p:nvPr>
            <p:ph type="title"/>
          </p:nvPr>
        </p:nvSpPr>
        <p:spPr>
          <a:xfrm>
            <a:off x="2209800" y="450612"/>
            <a:ext cx="7702550" cy="92551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73763"/>
              </a:buClr>
              <a:buFont typeface="Oswald" pitchFamily="2" charset="0"/>
              <a:buNone/>
            </a:pPr>
            <a:r>
              <a:rPr lang="vi-VN" altLang="en-US" sz="2800" b="1" dirty="0">
                <a:latin typeface="Times New Roman" panose="02020603050405020304" pitchFamily="18" charset="0"/>
                <a:ea typeface="Oswald" pitchFamily="2" charset="0"/>
                <a:cs typeface="Times New Roman" panose="02020603050405020304" pitchFamily="18" charset="0"/>
                <a:sym typeface="Oswald" pitchFamily="2" charset="0"/>
              </a:rPr>
              <a:t>Bảng 1. Cơ cấu dân số theo nhóm tuổi ở châu Âu</a:t>
            </a:r>
            <a:r>
              <a:rPr lang="en-US" altLang="en-US" sz="2800" b="1" dirty="0">
                <a:latin typeface="Times New Roman" panose="02020603050405020304" pitchFamily="18" charset="0"/>
                <a:ea typeface="Oswald" pitchFamily="2" charset="0"/>
                <a:cs typeface="Times New Roman" panose="02020603050405020304" pitchFamily="18" charset="0"/>
                <a:sym typeface="Oswald" pitchFamily="2" charset="0"/>
              </a:rPr>
              <a:t/>
            </a:r>
            <a:br>
              <a:rPr lang="en-US" altLang="en-US" sz="2800" b="1" dirty="0">
                <a:latin typeface="Times New Roman" panose="02020603050405020304" pitchFamily="18" charset="0"/>
                <a:ea typeface="Oswald" pitchFamily="2" charset="0"/>
                <a:cs typeface="Times New Roman" panose="02020603050405020304" pitchFamily="18" charset="0"/>
                <a:sym typeface="Oswald" pitchFamily="2" charset="0"/>
              </a:rPr>
            </a:br>
            <a:r>
              <a:rPr lang="vi-VN" altLang="en-US" sz="2800" b="1" dirty="0">
                <a:latin typeface="Times New Roman" panose="02020603050405020304" pitchFamily="18" charset="0"/>
                <a:ea typeface="Oswald" pitchFamily="2" charset="0"/>
                <a:cs typeface="Times New Roman" panose="02020603050405020304" pitchFamily="18" charset="0"/>
                <a:sym typeface="Oswald" pitchFamily="2" charset="0"/>
              </a:rPr>
              <a:t> năm 1990 và năm 2020</a:t>
            </a:r>
            <a:endParaRPr lang="en-US" altLang="en-US" sz="2800" b="1" dirty="0">
              <a:solidFill>
                <a:srgbClr val="073763"/>
              </a:solidFill>
              <a:latin typeface="Times New Roman" panose="02020603050405020304" pitchFamily="18" charset="0"/>
              <a:ea typeface="Oswald" pitchFamily="2" charset="0"/>
              <a:cs typeface="Times New Roman" panose="02020603050405020304" pitchFamily="18" charset="0"/>
              <a:sym typeface="Oswald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4191000"/>
            <a:ext cx="11353800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- V</a:t>
            </a:r>
            <a:r>
              <a:rPr lang="vi-VN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ẽ biểu đồ tròn thể hiện cơ cấu dân số theo nhóm tuổi ở châu Âu năm 1990 và năm 2020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vi-VN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Nêu </a:t>
            </a:r>
            <a:r>
              <a:rPr lang="vi-VN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nhận xét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657777"/>
              </p:ext>
            </p:extLst>
          </p:nvPr>
        </p:nvGraphicFramePr>
        <p:xfrm>
          <a:off x="685800" y="1674337"/>
          <a:ext cx="11049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250">
                  <a:extLst>
                    <a:ext uri="{9D8B030D-6E8A-4147-A177-3AD203B41FA5}">
                      <a16:colId xmlns:a16="http://schemas.microsoft.com/office/drawing/2014/main" val="594717006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057726680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1549242647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115827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0-14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15-16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9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66,9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32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02518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725" y="527050"/>
            <a:ext cx="7702550" cy="927100"/>
          </a:xfrm>
        </p:spPr>
        <p:txBody>
          <a:bodyPr/>
          <a:lstStyle/>
          <a:p>
            <a:pPr eaLnBrk="1" fontAlgn="auto" hangingPunct="1">
              <a:buClr>
                <a:schemeClr val="lt1"/>
              </a:buClr>
              <a:buFont typeface="Oswald"/>
              <a:buNone/>
              <a:defRPr/>
            </a:pPr>
            <a:endParaRPr lang="en-US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991600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4168776"/>
            <a:ext cx="11658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*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Nhận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xét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Cơ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cấu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dân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theo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nhóm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tuổi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Châu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Âu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giai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đoạn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1990 - 2020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thay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+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Nhóm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0-14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tuổi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chiếm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tỉ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lệ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thấp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xu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hướng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1990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20,5%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2020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xuống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còn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16,1%,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4,4 %.</a:t>
            </a:r>
          </a:p>
          <a:p>
            <a:pPr algn="just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+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Nhóm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15- 64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tuổi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chiếm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tỉ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lệ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lớn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nhất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nhưng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cũng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đang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xu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hướng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1990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66,9%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2020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64,8%,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2,1 %.</a:t>
            </a:r>
          </a:p>
          <a:p>
            <a:pPr algn="just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=&gt;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Cơ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cấu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dân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già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Calibri" panose="020F0502020204030204" pitchFamily="34" charset="0"/>
              </a:rPr>
              <a:t>hóa</a:t>
            </a: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9" name="Picture 10" descr="Winner icon award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5240"/>
            <a:ext cx="138906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599" y="15240"/>
            <a:ext cx="10684191" cy="95410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057400" y="1143000"/>
          <a:ext cx="10083162" cy="5564157"/>
        </p:xfrm>
        <a:graphic>
          <a:graphicData uri="http://schemas.openxmlformats.org/drawingml/2006/table">
            <a:tbl>
              <a:tblPr/>
              <a:tblGrid>
                <a:gridCol w="10083162">
                  <a:extLst>
                    <a:ext uri="{9D8B030D-6E8A-4147-A177-3AD203B41FA5}">
                      <a16:colId xmlns:a16="http://schemas.microsoft.com/office/drawing/2014/main" val="1095729340"/>
                    </a:ext>
                  </a:extLst>
                </a:gridCol>
              </a:tblGrid>
              <a:tr h="5564157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PHIẾU HỌC TẬP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Tìm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từ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thích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hợp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điền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chỗ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trống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Từ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thế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kỉ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………,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quá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trình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thị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hoá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gắn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liền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………………………………………………………..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- Ở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vùng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nghiệp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lâu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đời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nhiều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thị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…………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………………………………………………………….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Vùng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nông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thôn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………………………………………..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Châu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Âu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mức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thị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hoá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…………………………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đô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thị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5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triêu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dân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a:t>:……………………………… …………………………………………………………….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4265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69180" y="2205335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2677180"/>
            <a:ext cx="409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5400" y="3134380"/>
            <a:ext cx="159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3657600"/>
            <a:ext cx="831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liền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42011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46482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7676" y="5181600"/>
            <a:ext cx="3249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Mat-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xco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2200" y="5725180"/>
            <a:ext cx="806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Ma-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đrit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Pê-tec-bua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Bác-xê-lô-na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16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17" descr="Hacker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21200"/>
            <a:ext cx="2470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18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68800"/>
            <a:ext cx="27892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TextBox 10"/>
          <p:cNvSpPr txBox="1">
            <a:spLocks noChangeArrowheads="1"/>
          </p:cNvSpPr>
          <p:nvPr/>
        </p:nvSpPr>
        <p:spPr bwMode="auto">
          <a:xfrm>
            <a:off x="2815220" y="1340141"/>
            <a:ext cx="7776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dirty="0" err="1"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cáo</a:t>
            </a:r>
            <a:r>
              <a:rPr lang="en-US" altLang="en-US" sz="2800" dirty="0">
                <a:cs typeface="Times New Roman" panose="02020603050405020304" pitchFamily="18" charset="0"/>
              </a:rPr>
              <a:t>:</a:t>
            </a:r>
            <a:endParaRPr lang="en-US" altLang="en-US" sz="2800" dirty="0"/>
          </a:p>
        </p:txBody>
      </p:sp>
      <p:pic>
        <p:nvPicPr>
          <p:cNvPr id="18125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6" y="4421188"/>
            <a:ext cx="21431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54563" y="694016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0000CC"/>
                </a:solidFill>
              </a:rPr>
              <a:t>VẬN DỤNG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983207"/>
            <a:ext cx="10896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Tìm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hiểu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về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ảnh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hưởng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của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cơ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cấu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 smtClean="0">
                <a:solidFill>
                  <a:srgbClr val="1802BE"/>
                </a:solidFill>
                <a:cs typeface="Calibri" panose="020F0502020204030204" pitchFamily="34" charset="0"/>
              </a:rPr>
              <a:t>dân</a:t>
            </a:r>
            <a:r>
              <a:rPr lang="en-US" altLang="en-US" sz="2800" i="1" dirty="0" smtClean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số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già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đến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sự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phát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 smtClean="0">
                <a:solidFill>
                  <a:srgbClr val="1802BE"/>
                </a:solidFill>
                <a:cs typeface="Calibri" panose="020F0502020204030204" pitchFamily="34" charset="0"/>
              </a:rPr>
              <a:t>triển</a:t>
            </a:r>
            <a:r>
              <a:rPr lang="en-US" altLang="en-US" sz="2800" i="1" dirty="0" smtClean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 smtClean="0">
                <a:solidFill>
                  <a:srgbClr val="1802BE"/>
                </a:solidFill>
                <a:cs typeface="Calibri" panose="020F0502020204030204" pitchFamily="34" charset="0"/>
              </a:rPr>
              <a:t>kinh</a:t>
            </a:r>
            <a:r>
              <a:rPr lang="en-US" altLang="en-US" sz="2800" i="1" dirty="0" smtClean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tế-xã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hội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ở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châu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i="1" dirty="0" err="1">
                <a:solidFill>
                  <a:srgbClr val="1802BE"/>
                </a:solidFill>
                <a:cs typeface="Calibri" panose="020F0502020204030204" pitchFamily="34" charset="0"/>
              </a:rPr>
              <a:t>Âu</a:t>
            </a:r>
            <a:r>
              <a:rPr lang="en-US" altLang="en-US" sz="2800" i="1" dirty="0">
                <a:solidFill>
                  <a:srgbClr val="1802BE"/>
                </a:solidFill>
                <a:cs typeface="Calibri" panose="020F0502020204030204" pitchFamily="34" charset="0"/>
              </a:rPr>
              <a:t>?</a:t>
            </a:r>
            <a:endParaRPr lang="en-US" altLang="en-US" sz="2800" b="1" i="1" dirty="0">
              <a:solidFill>
                <a:srgbClr val="1802B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0"/>
          <p:cNvSpPr/>
          <p:nvPr/>
        </p:nvSpPr>
        <p:spPr>
          <a:xfrm>
            <a:off x="3243674" y="2953115"/>
            <a:ext cx="5136800" cy="300680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8" name="Google Shape;2738;p40"/>
          <p:cNvSpPr/>
          <p:nvPr/>
        </p:nvSpPr>
        <p:spPr>
          <a:xfrm>
            <a:off x="3648266" y="2341626"/>
            <a:ext cx="4824400" cy="266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46" name="Google Shape;2746;p40"/>
          <p:cNvGrpSpPr/>
          <p:nvPr/>
        </p:nvGrpSpPr>
        <p:grpSpPr>
          <a:xfrm>
            <a:off x="8326226" y="0"/>
            <a:ext cx="4283849" cy="4116612"/>
            <a:chOff x="5284506" y="-7603"/>
            <a:chExt cx="3212887" cy="3087459"/>
          </a:xfrm>
        </p:grpSpPr>
        <p:sp>
          <p:nvSpPr>
            <p:cNvPr id="2747" name="Google Shape;2747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778" name="Google Shape;2778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779" name="Google Shape;2779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02" name="Google Shape;2802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803" name="Google Shape;2803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3749B7-8D53-4764-8A3D-038DC3F10A7C}"/>
              </a:ext>
            </a:extLst>
          </p:cNvPr>
          <p:cNvSpPr txBox="1"/>
          <p:nvPr/>
        </p:nvSpPr>
        <p:spPr>
          <a:xfrm>
            <a:off x="3120056" y="2064775"/>
            <a:ext cx="5880653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B4411B"/>
                </a:solidFill>
                <a:effectLst/>
                <a:uLnTx/>
                <a:uFillTx/>
                <a:latin typeface="#9Slide05 SVNThe Secret" panose="00000500000000000000" pitchFamily="2" charset="0"/>
                <a:ea typeface="+mn-ea"/>
                <a:cs typeface="Times New Roman" panose="02020603050405020304" pitchFamily="18" charset="0"/>
              </a:rPr>
              <a:t>Thank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411B"/>
                </a:solidFill>
                <a:effectLst/>
                <a:uLnTx/>
                <a:uFillTx/>
                <a:latin typeface="#9Slide05 SVNThe Secret" panose="00000500000000000000" pitchFamily="2" charset="0"/>
                <a:ea typeface="+mn-ea"/>
                <a:cs typeface="Times New Roman" panose="02020603050405020304" pitchFamily="18" charset="0"/>
              </a:rPr>
              <a:t>you!                              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B4411B"/>
              </a:solidFill>
              <a:effectLst/>
              <a:uLnTx/>
              <a:uFillTx/>
              <a:latin typeface="#9Slide05 SVNThe Secret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34">
        <p14:doors dir="vert"/>
      </p:transition>
    </mc:Choice>
    <mc:Fallback xmlns="">
      <p:transition spd="slow" advTm="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4;p46">
            <a:extLst>
              <a:ext uri="{FF2B5EF4-FFF2-40B4-BE49-F238E27FC236}">
                <a16:creationId xmlns:a16="http://schemas.microsoft.com/office/drawing/2014/main" id="{DEC560F8-9229-4D75-AA4A-4F95250B8A19}"/>
              </a:ext>
            </a:extLst>
          </p:cNvPr>
          <p:cNvSpPr/>
          <p:nvPr/>
        </p:nvSpPr>
        <p:spPr>
          <a:xfrm>
            <a:off x="3114212" y="1657637"/>
            <a:ext cx="6127654" cy="211853"/>
          </a:xfrm>
          <a:custGeom>
            <a:avLst/>
            <a:gdLst/>
            <a:ahLst/>
            <a:cxnLst/>
            <a:rect l="l" t="t" r="r" b="b"/>
            <a:pathLst>
              <a:path w="8978" h="416" extrusionOk="0">
                <a:moveTo>
                  <a:pt x="2191" y="1"/>
                </a:moveTo>
                <a:cubicBezTo>
                  <a:pt x="2072" y="1"/>
                  <a:pt x="1941" y="37"/>
                  <a:pt x="1834" y="84"/>
                </a:cubicBezTo>
                <a:cubicBezTo>
                  <a:pt x="1727" y="132"/>
                  <a:pt x="1631" y="180"/>
                  <a:pt x="1536" y="227"/>
                </a:cubicBezTo>
                <a:cubicBezTo>
                  <a:pt x="1453" y="275"/>
                  <a:pt x="1357" y="287"/>
                  <a:pt x="1250" y="299"/>
                </a:cubicBezTo>
                <a:cubicBezTo>
                  <a:pt x="1197" y="305"/>
                  <a:pt x="1146" y="308"/>
                  <a:pt x="1096" y="308"/>
                </a:cubicBezTo>
                <a:cubicBezTo>
                  <a:pt x="969" y="308"/>
                  <a:pt x="853" y="289"/>
                  <a:pt x="750" y="263"/>
                </a:cubicBezTo>
                <a:cubicBezTo>
                  <a:pt x="619" y="215"/>
                  <a:pt x="476" y="120"/>
                  <a:pt x="357" y="96"/>
                </a:cubicBezTo>
                <a:cubicBezTo>
                  <a:pt x="238" y="61"/>
                  <a:pt x="155" y="49"/>
                  <a:pt x="95" y="49"/>
                </a:cubicBezTo>
                <a:cubicBezTo>
                  <a:pt x="36" y="49"/>
                  <a:pt x="0" y="61"/>
                  <a:pt x="0" y="61"/>
                </a:cubicBezTo>
                <a:cubicBezTo>
                  <a:pt x="0" y="84"/>
                  <a:pt x="119" y="61"/>
                  <a:pt x="345" y="144"/>
                </a:cubicBezTo>
                <a:cubicBezTo>
                  <a:pt x="453" y="168"/>
                  <a:pt x="572" y="263"/>
                  <a:pt x="703" y="322"/>
                </a:cubicBezTo>
                <a:cubicBezTo>
                  <a:pt x="832" y="372"/>
                  <a:pt x="977" y="397"/>
                  <a:pt x="1132" y="397"/>
                </a:cubicBezTo>
                <a:cubicBezTo>
                  <a:pt x="1163" y="397"/>
                  <a:pt x="1195" y="396"/>
                  <a:pt x="1226" y="394"/>
                </a:cubicBezTo>
                <a:cubicBezTo>
                  <a:pt x="1334" y="394"/>
                  <a:pt x="1429" y="358"/>
                  <a:pt x="1524" y="334"/>
                </a:cubicBezTo>
                <a:cubicBezTo>
                  <a:pt x="1631" y="287"/>
                  <a:pt x="1715" y="239"/>
                  <a:pt x="1810" y="203"/>
                </a:cubicBezTo>
                <a:cubicBezTo>
                  <a:pt x="1928" y="144"/>
                  <a:pt x="2064" y="122"/>
                  <a:pt x="2205" y="122"/>
                </a:cubicBezTo>
                <a:cubicBezTo>
                  <a:pt x="2291" y="122"/>
                  <a:pt x="2379" y="130"/>
                  <a:pt x="2465" y="144"/>
                </a:cubicBezTo>
                <a:cubicBezTo>
                  <a:pt x="2584" y="168"/>
                  <a:pt x="2679" y="215"/>
                  <a:pt x="2786" y="275"/>
                </a:cubicBezTo>
                <a:cubicBezTo>
                  <a:pt x="2893" y="334"/>
                  <a:pt x="3024" y="382"/>
                  <a:pt x="3155" y="394"/>
                </a:cubicBezTo>
                <a:cubicBezTo>
                  <a:pt x="3227" y="400"/>
                  <a:pt x="3295" y="403"/>
                  <a:pt x="3362" y="403"/>
                </a:cubicBezTo>
                <a:cubicBezTo>
                  <a:pt x="3429" y="403"/>
                  <a:pt x="3495" y="400"/>
                  <a:pt x="3560" y="394"/>
                </a:cubicBezTo>
                <a:cubicBezTo>
                  <a:pt x="3691" y="382"/>
                  <a:pt x="3834" y="322"/>
                  <a:pt x="3929" y="263"/>
                </a:cubicBezTo>
                <a:cubicBezTo>
                  <a:pt x="4048" y="203"/>
                  <a:pt x="4155" y="156"/>
                  <a:pt x="4274" y="144"/>
                </a:cubicBezTo>
                <a:cubicBezTo>
                  <a:pt x="4334" y="132"/>
                  <a:pt x="4396" y="126"/>
                  <a:pt x="4458" y="126"/>
                </a:cubicBezTo>
                <a:cubicBezTo>
                  <a:pt x="4519" y="126"/>
                  <a:pt x="4578" y="132"/>
                  <a:pt x="4632" y="144"/>
                </a:cubicBezTo>
                <a:cubicBezTo>
                  <a:pt x="4751" y="156"/>
                  <a:pt x="4858" y="203"/>
                  <a:pt x="4977" y="263"/>
                </a:cubicBezTo>
                <a:cubicBezTo>
                  <a:pt x="5084" y="322"/>
                  <a:pt x="5215" y="382"/>
                  <a:pt x="5346" y="394"/>
                </a:cubicBezTo>
                <a:cubicBezTo>
                  <a:pt x="5430" y="408"/>
                  <a:pt x="5501" y="414"/>
                  <a:pt x="5575" y="414"/>
                </a:cubicBezTo>
                <a:cubicBezTo>
                  <a:pt x="5627" y="414"/>
                  <a:pt x="5680" y="411"/>
                  <a:pt x="5739" y="406"/>
                </a:cubicBezTo>
                <a:cubicBezTo>
                  <a:pt x="5858" y="394"/>
                  <a:pt x="5989" y="358"/>
                  <a:pt x="6096" y="299"/>
                </a:cubicBezTo>
                <a:cubicBezTo>
                  <a:pt x="6191" y="263"/>
                  <a:pt x="6287" y="203"/>
                  <a:pt x="6382" y="168"/>
                </a:cubicBezTo>
                <a:cubicBezTo>
                  <a:pt x="6465" y="144"/>
                  <a:pt x="6572" y="120"/>
                  <a:pt x="6656" y="120"/>
                </a:cubicBezTo>
                <a:cubicBezTo>
                  <a:pt x="6858" y="120"/>
                  <a:pt x="7013" y="156"/>
                  <a:pt x="7156" y="227"/>
                </a:cubicBezTo>
                <a:cubicBezTo>
                  <a:pt x="7287" y="299"/>
                  <a:pt x="7430" y="382"/>
                  <a:pt x="7584" y="394"/>
                </a:cubicBezTo>
                <a:cubicBezTo>
                  <a:pt x="7672" y="410"/>
                  <a:pt x="7748" y="415"/>
                  <a:pt x="7813" y="415"/>
                </a:cubicBezTo>
                <a:cubicBezTo>
                  <a:pt x="7943" y="415"/>
                  <a:pt x="8025" y="394"/>
                  <a:pt x="8049" y="394"/>
                </a:cubicBezTo>
                <a:cubicBezTo>
                  <a:pt x="8091" y="408"/>
                  <a:pt x="8130" y="414"/>
                  <a:pt x="8168" y="414"/>
                </a:cubicBezTo>
                <a:cubicBezTo>
                  <a:pt x="8258" y="414"/>
                  <a:pt x="8335" y="380"/>
                  <a:pt x="8394" y="346"/>
                </a:cubicBezTo>
                <a:cubicBezTo>
                  <a:pt x="8501" y="287"/>
                  <a:pt x="8573" y="251"/>
                  <a:pt x="8668" y="203"/>
                </a:cubicBezTo>
                <a:cubicBezTo>
                  <a:pt x="8751" y="168"/>
                  <a:pt x="8835" y="156"/>
                  <a:pt x="8894" y="144"/>
                </a:cubicBezTo>
                <a:cubicBezTo>
                  <a:pt x="8954" y="132"/>
                  <a:pt x="8977" y="108"/>
                  <a:pt x="8977" y="96"/>
                </a:cubicBezTo>
                <a:cubicBezTo>
                  <a:pt x="8977" y="84"/>
                  <a:pt x="8966" y="72"/>
                  <a:pt x="8954" y="72"/>
                </a:cubicBezTo>
                <a:cubicBezTo>
                  <a:pt x="8918" y="72"/>
                  <a:pt x="8894" y="49"/>
                  <a:pt x="8846" y="49"/>
                </a:cubicBezTo>
                <a:cubicBezTo>
                  <a:pt x="8799" y="49"/>
                  <a:pt x="8763" y="49"/>
                  <a:pt x="8692" y="72"/>
                </a:cubicBezTo>
                <a:cubicBezTo>
                  <a:pt x="8632" y="84"/>
                  <a:pt x="8573" y="96"/>
                  <a:pt x="8501" y="132"/>
                </a:cubicBezTo>
                <a:cubicBezTo>
                  <a:pt x="8454" y="144"/>
                  <a:pt x="8394" y="168"/>
                  <a:pt x="8323" y="215"/>
                </a:cubicBezTo>
                <a:cubicBezTo>
                  <a:pt x="8251" y="263"/>
                  <a:pt x="8144" y="311"/>
                  <a:pt x="8001" y="311"/>
                </a:cubicBezTo>
                <a:cubicBezTo>
                  <a:pt x="7961" y="314"/>
                  <a:pt x="7917" y="317"/>
                  <a:pt x="7871" y="317"/>
                </a:cubicBezTo>
                <a:cubicBezTo>
                  <a:pt x="7767" y="317"/>
                  <a:pt x="7652" y="304"/>
                  <a:pt x="7537" y="263"/>
                </a:cubicBezTo>
                <a:cubicBezTo>
                  <a:pt x="7465" y="227"/>
                  <a:pt x="7370" y="191"/>
                  <a:pt x="7287" y="144"/>
                </a:cubicBezTo>
                <a:cubicBezTo>
                  <a:pt x="7191" y="96"/>
                  <a:pt x="7096" y="49"/>
                  <a:pt x="6977" y="37"/>
                </a:cubicBezTo>
                <a:cubicBezTo>
                  <a:pt x="6893" y="28"/>
                  <a:pt x="6815" y="20"/>
                  <a:pt x="6734" y="20"/>
                </a:cubicBezTo>
                <a:cubicBezTo>
                  <a:pt x="6701" y="20"/>
                  <a:pt x="6667" y="21"/>
                  <a:pt x="6632" y="25"/>
                </a:cubicBezTo>
                <a:cubicBezTo>
                  <a:pt x="6513" y="25"/>
                  <a:pt x="6394" y="49"/>
                  <a:pt x="6275" y="108"/>
                </a:cubicBezTo>
                <a:cubicBezTo>
                  <a:pt x="6156" y="156"/>
                  <a:pt x="6048" y="227"/>
                  <a:pt x="5941" y="263"/>
                </a:cubicBezTo>
                <a:cubicBezTo>
                  <a:pt x="5846" y="311"/>
                  <a:pt x="5727" y="311"/>
                  <a:pt x="5584" y="311"/>
                </a:cubicBezTo>
                <a:cubicBezTo>
                  <a:pt x="5465" y="311"/>
                  <a:pt x="5334" y="287"/>
                  <a:pt x="5227" y="227"/>
                </a:cubicBezTo>
                <a:cubicBezTo>
                  <a:pt x="5108" y="191"/>
                  <a:pt x="5013" y="108"/>
                  <a:pt x="4858" y="72"/>
                </a:cubicBezTo>
                <a:cubicBezTo>
                  <a:pt x="4758" y="36"/>
                  <a:pt x="4644" y="21"/>
                  <a:pt x="4537" y="21"/>
                </a:cubicBezTo>
                <a:cubicBezTo>
                  <a:pt x="4504" y="21"/>
                  <a:pt x="4472" y="22"/>
                  <a:pt x="4441" y="25"/>
                </a:cubicBezTo>
                <a:cubicBezTo>
                  <a:pt x="4310" y="25"/>
                  <a:pt x="4155" y="49"/>
                  <a:pt x="4024" y="108"/>
                </a:cubicBezTo>
                <a:cubicBezTo>
                  <a:pt x="3893" y="168"/>
                  <a:pt x="3786" y="251"/>
                  <a:pt x="3667" y="275"/>
                </a:cubicBezTo>
                <a:cubicBezTo>
                  <a:pt x="3583" y="292"/>
                  <a:pt x="3499" y="309"/>
                  <a:pt x="3410" y="309"/>
                </a:cubicBezTo>
                <a:cubicBezTo>
                  <a:pt x="3374" y="309"/>
                  <a:pt x="3337" y="306"/>
                  <a:pt x="3298" y="299"/>
                </a:cubicBezTo>
                <a:cubicBezTo>
                  <a:pt x="3179" y="299"/>
                  <a:pt x="3060" y="275"/>
                  <a:pt x="2941" y="215"/>
                </a:cubicBezTo>
                <a:cubicBezTo>
                  <a:pt x="2834" y="168"/>
                  <a:pt x="2715" y="96"/>
                  <a:pt x="2584" y="49"/>
                </a:cubicBezTo>
                <a:cubicBezTo>
                  <a:pt x="2441" y="25"/>
                  <a:pt x="2310" y="1"/>
                  <a:pt x="2191" y="1"/>
                </a:cubicBezTo>
                <a:close/>
              </a:path>
            </a:pathLst>
          </a:custGeom>
          <a:solidFill>
            <a:srgbClr val="FEA4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875;p46">
            <a:extLst>
              <a:ext uri="{FF2B5EF4-FFF2-40B4-BE49-F238E27FC236}">
                <a16:creationId xmlns:a16="http://schemas.microsoft.com/office/drawing/2014/main" id="{A84B5AAA-A049-4AD8-AA5C-CA6FDFC8F4C7}"/>
              </a:ext>
            </a:extLst>
          </p:cNvPr>
          <p:cNvGrpSpPr/>
          <p:nvPr/>
        </p:nvGrpSpPr>
        <p:grpSpPr>
          <a:xfrm rot="-5400000" flipH="1">
            <a:off x="1548323" y="289583"/>
            <a:ext cx="1725561" cy="1975893"/>
            <a:chOff x="3582650" y="1919695"/>
            <a:chExt cx="908381" cy="1040163"/>
          </a:xfrm>
        </p:grpSpPr>
        <p:sp>
          <p:nvSpPr>
            <p:cNvPr id="5" name="Google Shape;876;p46">
              <a:extLst>
                <a:ext uri="{FF2B5EF4-FFF2-40B4-BE49-F238E27FC236}">
                  <a16:creationId xmlns:a16="http://schemas.microsoft.com/office/drawing/2014/main" id="{A1025922-9233-49F9-A675-69F853423581}"/>
                </a:ext>
              </a:extLst>
            </p:cNvPr>
            <p:cNvSpPr/>
            <p:nvPr/>
          </p:nvSpPr>
          <p:spPr>
            <a:xfrm>
              <a:off x="3864872" y="2899736"/>
              <a:ext cx="59292" cy="60121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41"/>
                  </a:cubicBezTo>
                  <a:cubicBezTo>
                    <a:pt x="857" y="203"/>
                    <a:pt x="667" y="1"/>
                    <a:pt x="429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877;p46">
              <a:extLst>
                <a:ext uri="{FF2B5EF4-FFF2-40B4-BE49-F238E27FC236}">
                  <a16:creationId xmlns:a16="http://schemas.microsoft.com/office/drawing/2014/main" id="{545EF88B-693C-4311-BBB7-67DCB97727B1}"/>
                </a:ext>
              </a:extLst>
            </p:cNvPr>
            <p:cNvSpPr/>
            <p:nvPr/>
          </p:nvSpPr>
          <p:spPr>
            <a:xfrm>
              <a:off x="3841792" y="2026116"/>
              <a:ext cx="218095" cy="407167"/>
            </a:xfrm>
            <a:custGeom>
              <a:avLst/>
              <a:gdLst/>
              <a:ahLst/>
              <a:cxnLst/>
              <a:rect l="l" t="t" r="r" b="b"/>
              <a:pathLst>
                <a:path w="3156" h="5892" extrusionOk="0">
                  <a:moveTo>
                    <a:pt x="1373" y="1"/>
                  </a:moveTo>
                  <a:cubicBezTo>
                    <a:pt x="1135" y="1"/>
                    <a:pt x="890" y="98"/>
                    <a:pt x="715" y="248"/>
                  </a:cubicBezTo>
                  <a:cubicBezTo>
                    <a:pt x="465" y="474"/>
                    <a:pt x="310" y="808"/>
                    <a:pt x="227" y="1129"/>
                  </a:cubicBezTo>
                  <a:cubicBezTo>
                    <a:pt x="1" y="1963"/>
                    <a:pt x="60" y="2891"/>
                    <a:pt x="394" y="3677"/>
                  </a:cubicBezTo>
                  <a:cubicBezTo>
                    <a:pt x="715" y="4463"/>
                    <a:pt x="1287" y="5166"/>
                    <a:pt x="1965" y="5689"/>
                  </a:cubicBezTo>
                  <a:cubicBezTo>
                    <a:pt x="2061" y="5761"/>
                    <a:pt x="2144" y="5820"/>
                    <a:pt x="2251" y="5892"/>
                  </a:cubicBezTo>
                  <a:lnTo>
                    <a:pt x="3156" y="4880"/>
                  </a:lnTo>
                  <a:cubicBezTo>
                    <a:pt x="3144" y="3725"/>
                    <a:pt x="3025" y="2546"/>
                    <a:pt x="2632" y="1463"/>
                  </a:cubicBezTo>
                  <a:cubicBezTo>
                    <a:pt x="2501" y="1058"/>
                    <a:pt x="2311" y="665"/>
                    <a:pt x="2037" y="355"/>
                  </a:cubicBezTo>
                  <a:cubicBezTo>
                    <a:pt x="1941" y="236"/>
                    <a:pt x="1822" y="117"/>
                    <a:pt x="1668" y="58"/>
                  </a:cubicBezTo>
                  <a:cubicBezTo>
                    <a:pt x="1575" y="19"/>
                    <a:pt x="1475" y="1"/>
                    <a:pt x="137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878;p46">
              <a:extLst>
                <a:ext uri="{FF2B5EF4-FFF2-40B4-BE49-F238E27FC236}">
                  <a16:creationId xmlns:a16="http://schemas.microsoft.com/office/drawing/2014/main" id="{8D89C99D-DB0B-4782-96B9-F18BA016E8C3}"/>
                </a:ext>
              </a:extLst>
            </p:cNvPr>
            <p:cNvSpPr/>
            <p:nvPr/>
          </p:nvSpPr>
          <p:spPr>
            <a:xfrm>
              <a:off x="4076332" y="1919695"/>
              <a:ext cx="311042" cy="496312"/>
            </a:xfrm>
            <a:custGeom>
              <a:avLst/>
              <a:gdLst/>
              <a:ahLst/>
              <a:cxnLst/>
              <a:rect l="l" t="t" r="r" b="b"/>
              <a:pathLst>
                <a:path w="4501" h="7182" extrusionOk="0">
                  <a:moveTo>
                    <a:pt x="3124" y="0"/>
                  </a:moveTo>
                  <a:cubicBezTo>
                    <a:pt x="2991" y="0"/>
                    <a:pt x="2859" y="21"/>
                    <a:pt x="2727" y="50"/>
                  </a:cubicBezTo>
                  <a:cubicBezTo>
                    <a:pt x="1893" y="264"/>
                    <a:pt x="1179" y="871"/>
                    <a:pt x="750" y="1633"/>
                  </a:cubicBezTo>
                  <a:cubicBezTo>
                    <a:pt x="310" y="2372"/>
                    <a:pt x="119" y="3253"/>
                    <a:pt x="60" y="4110"/>
                  </a:cubicBezTo>
                  <a:cubicBezTo>
                    <a:pt x="0" y="4932"/>
                    <a:pt x="48" y="5765"/>
                    <a:pt x="238" y="6551"/>
                  </a:cubicBezTo>
                  <a:cubicBezTo>
                    <a:pt x="274" y="6646"/>
                    <a:pt x="298" y="6765"/>
                    <a:pt x="405" y="6789"/>
                  </a:cubicBezTo>
                  <a:lnTo>
                    <a:pt x="655" y="7182"/>
                  </a:lnTo>
                  <a:cubicBezTo>
                    <a:pt x="1167" y="6456"/>
                    <a:pt x="1905" y="5920"/>
                    <a:pt x="2536" y="5277"/>
                  </a:cubicBezTo>
                  <a:cubicBezTo>
                    <a:pt x="3250" y="4551"/>
                    <a:pt x="3834" y="3681"/>
                    <a:pt x="4191" y="2729"/>
                  </a:cubicBezTo>
                  <a:cubicBezTo>
                    <a:pt x="4370" y="2229"/>
                    <a:pt x="4501" y="1669"/>
                    <a:pt x="4393" y="1157"/>
                  </a:cubicBezTo>
                  <a:cubicBezTo>
                    <a:pt x="4286" y="621"/>
                    <a:pt x="3905" y="121"/>
                    <a:pt x="3369" y="26"/>
                  </a:cubicBezTo>
                  <a:cubicBezTo>
                    <a:pt x="3288" y="8"/>
                    <a:pt x="3206" y="0"/>
                    <a:pt x="3124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879;p46">
              <a:extLst>
                <a:ext uri="{FF2B5EF4-FFF2-40B4-BE49-F238E27FC236}">
                  <a16:creationId xmlns:a16="http://schemas.microsoft.com/office/drawing/2014/main" id="{38FD666D-869B-4DBF-9E49-7F0EB48AFF70}"/>
                </a:ext>
              </a:extLst>
            </p:cNvPr>
            <p:cNvSpPr/>
            <p:nvPr/>
          </p:nvSpPr>
          <p:spPr>
            <a:xfrm>
              <a:off x="3582650" y="2309722"/>
              <a:ext cx="390029" cy="273587"/>
            </a:xfrm>
            <a:custGeom>
              <a:avLst/>
              <a:gdLst/>
              <a:ahLst/>
              <a:cxnLst/>
              <a:rect l="l" t="t" r="r" b="b"/>
              <a:pathLst>
                <a:path w="5644" h="3959" extrusionOk="0">
                  <a:moveTo>
                    <a:pt x="1514" y="1"/>
                  </a:moveTo>
                  <a:cubicBezTo>
                    <a:pt x="1490" y="1"/>
                    <a:pt x="1465" y="1"/>
                    <a:pt x="1441" y="2"/>
                  </a:cubicBezTo>
                  <a:cubicBezTo>
                    <a:pt x="1060" y="14"/>
                    <a:pt x="691" y="169"/>
                    <a:pt x="417" y="431"/>
                  </a:cubicBezTo>
                  <a:cubicBezTo>
                    <a:pt x="48" y="835"/>
                    <a:pt x="0" y="1454"/>
                    <a:pt x="131" y="1978"/>
                  </a:cubicBezTo>
                  <a:cubicBezTo>
                    <a:pt x="405" y="3038"/>
                    <a:pt x="1381" y="3895"/>
                    <a:pt x="2477" y="3955"/>
                  </a:cubicBezTo>
                  <a:cubicBezTo>
                    <a:pt x="2522" y="3957"/>
                    <a:pt x="2568" y="3958"/>
                    <a:pt x="2613" y="3958"/>
                  </a:cubicBezTo>
                  <a:cubicBezTo>
                    <a:pt x="3456" y="3958"/>
                    <a:pt x="4260" y="3560"/>
                    <a:pt x="5096" y="3526"/>
                  </a:cubicBezTo>
                  <a:lnTo>
                    <a:pt x="5644" y="2336"/>
                  </a:lnTo>
                  <a:cubicBezTo>
                    <a:pt x="4858" y="1359"/>
                    <a:pt x="3763" y="597"/>
                    <a:pt x="2560" y="192"/>
                  </a:cubicBezTo>
                  <a:cubicBezTo>
                    <a:pt x="2226" y="81"/>
                    <a:pt x="1870" y="1"/>
                    <a:pt x="151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880;p46">
              <a:extLst>
                <a:ext uri="{FF2B5EF4-FFF2-40B4-BE49-F238E27FC236}">
                  <a16:creationId xmlns:a16="http://schemas.microsoft.com/office/drawing/2014/main" id="{1EAA8ADA-69DB-44E4-A1D5-7670923E150A}"/>
                </a:ext>
              </a:extLst>
            </p:cNvPr>
            <p:cNvSpPr/>
            <p:nvPr/>
          </p:nvSpPr>
          <p:spPr>
            <a:xfrm>
              <a:off x="3770199" y="2569002"/>
              <a:ext cx="246083" cy="380008"/>
            </a:xfrm>
            <a:custGeom>
              <a:avLst/>
              <a:gdLst/>
              <a:ahLst/>
              <a:cxnLst/>
              <a:rect l="l" t="t" r="r" b="b"/>
              <a:pathLst>
                <a:path w="3561" h="5499" extrusionOk="0">
                  <a:moveTo>
                    <a:pt x="2942" y="0"/>
                  </a:moveTo>
                  <a:cubicBezTo>
                    <a:pt x="2477" y="167"/>
                    <a:pt x="2037" y="310"/>
                    <a:pt x="1608" y="548"/>
                  </a:cubicBezTo>
                  <a:cubicBezTo>
                    <a:pt x="1192" y="786"/>
                    <a:pt x="787" y="1084"/>
                    <a:pt x="537" y="1501"/>
                  </a:cubicBezTo>
                  <a:cubicBezTo>
                    <a:pt x="1" y="2334"/>
                    <a:pt x="120" y="3453"/>
                    <a:pt x="537" y="4346"/>
                  </a:cubicBezTo>
                  <a:cubicBezTo>
                    <a:pt x="680" y="4656"/>
                    <a:pt x="858" y="4953"/>
                    <a:pt x="1132" y="5180"/>
                  </a:cubicBezTo>
                  <a:cubicBezTo>
                    <a:pt x="1358" y="5375"/>
                    <a:pt x="1646" y="5499"/>
                    <a:pt x="1942" y="5499"/>
                  </a:cubicBezTo>
                  <a:cubicBezTo>
                    <a:pt x="1989" y="5499"/>
                    <a:pt x="2037" y="5496"/>
                    <a:pt x="2084" y="5489"/>
                  </a:cubicBezTo>
                  <a:cubicBezTo>
                    <a:pt x="2275" y="5465"/>
                    <a:pt x="2454" y="5394"/>
                    <a:pt x="2620" y="5275"/>
                  </a:cubicBezTo>
                  <a:cubicBezTo>
                    <a:pt x="3061" y="4953"/>
                    <a:pt x="3335" y="4418"/>
                    <a:pt x="3442" y="3882"/>
                  </a:cubicBezTo>
                  <a:cubicBezTo>
                    <a:pt x="3537" y="3346"/>
                    <a:pt x="3513" y="2798"/>
                    <a:pt x="3513" y="2251"/>
                  </a:cubicBezTo>
                  <a:cubicBezTo>
                    <a:pt x="3501" y="1536"/>
                    <a:pt x="3513" y="822"/>
                    <a:pt x="3561" y="108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881;p46">
              <a:extLst>
                <a:ext uri="{FF2B5EF4-FFF2-40B4-BE49-F238E27FC236}">
                  <a16:creationId xmlns:a16="http://schemas.microsoft.com/office/drawing/2014/main" id="{6D1EBB94-D120-40B3-8095-FE60D337E88B}"/>
                </a:ext>
              </a:extLst>
            </p:cNvPr>
            <p:cNvSpPr/>
            <p:nvPr/>
          </p:nvSpPr>
          <p:spPr>
            <a:xfrm>
              <a:off x="4031069" y="2518832"/>
              <a:ext cx="255136" cy="344627"/>
            </a:xfrm>
            <a:custGeom>
              <a:avLst/>
              <a:gdLst/>
              <a:ahLst/>
              <a:cxnLst/>
              <a:rect l="l" t="t" r="r" b="b"/>
              <a:pathLst>
                <a:path w="3692" h="4987" extrusionOk="0">
                  <a:moveTo>
                    <a:pt x="1167" y="0"/>
                  </a:moveTo>
                  <a:lnTo>
                    <a:pt x="179" y="417"/>
                  </a:lnTo>
                  <a:cubicBezTo>
                    <a:pt x="12" y="703"/>
                    <a:pt x="0" y="1036"/>
                    <a:pt x="0" y="1369"/>
                  </a:cubicBezTo>
                  <a:cubicBezTo>
                    <a:pt x="48" y="2465"/>
                    <a:pt x="369" y="3596"/>
                    <a:pt x="1119" y="4417"/>
                  </a:cubicBezTo>
                  <a:cubicBezTo>
                    <a:pt x="1310" y="4632"/>
                    <a:pt x="1536" y="4834"/>
                    <a:pt x="1798" y="4929"/>
                  </a:cubicBezTo>
                  <a:cubicBezTo>
                    <a:pt x="1913" y="4968"/>
                    <a:pt x="2031" y="4987"/>
                    <a:pt x="2149" y="4987"/>
                  </a:cubicBezTo>
                  <a:cubicBezTo>
                    <a:pt x="2642" y="4987"/>
                    <a:pt x="3132" y="4669"/>
                    <a:pt x="3382" y="4227"/>
                  </a:cubicBezTo>
                  <a:cubicBezTo>
                    <a:pt x="3691" y="3679"/>
                    <a:pt x="3679" y="3000"/>
                    <a:pt x="3513" y="2393"/>
                  </a:cubicBezTo>
                  <a:cubicBezTo>
                    <a:pt x="3370" y="1822"/>
                    <a:pt x="3096" y="1274"/>
                    <a:pt x="2679" y="845"/>
                  </a:cubicBezTo>
                  <a:cubicBezTo>
                    <a:pt x="2262" y="417"/>
                    <a:pt x="1738" y="107"/>
                    <a:pt x="1167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882;p46">
              <a:extLst>
                <a:ext uri="{FF2B5EF4-FFF2-40B4-BE49-F238E27FC236}">
                  <a16:creationId xmlns:a16="http://schemas.microsoft.com/office/drawing/2014/main" id="{6B21C65F-1BC3-47F1-B7B1-C06AD7F7064A}"/>
                </a:ext>
              </a:extLst>
            </p:cNvPr>
            <p:cNvSpPr/>
            <p:nvPr/>
          </p:nvSpPr>
          <p:spPr>
            <a:xfrm>
              <a:off x="4105909" y="2260588"/>
              <a:ext cx="385122" cy="217957"/>
            </a:xfrm>
            <a:custGeom>
              <a:avLst/>
              <a:gdLst/>
              <a:ahLst/>
              <a:cxnLst/>
              <a:rect l="l" t="t" r="r" b="b"/>
              <a:pathLst>
                <a:path w="5573" h="3154" extrusionOk="0">
                  <a:moveTo>
                    <a:pt x="4226" y="1"/>
                  </a:moveTo>
                  <a:cubicBezTo>
                    <a:pt x="3517" y="1"/>
                    <a:pt x="2833" y="307"/>
                    <a:pt x="2227" y="653"/>
                  </a:cubicBezTo>
                  <a:cubicBezTo>
                    <a:pt x="1477" y="1082"/>
                    <a:pt x="751" y="1642"/>
                    <a:pt x="334" y="2392"/>
                  </a:cubicBezTo>
                  <a:lnTo>
                    <a:pt x="1" y="2868"/>
                  </a:lnTo>
                  <a:cubicBezTo>
                    <a:pt x="588" y="3057"/>
                    <a:pt x="1203" y="3153"/>
                    <a:pt x="1817" y="3153"/>
                  </a:cubicBezTo>
                  <a:cubicBezTo>
                    <a:pt x="2361" y="3153"/>
                    <a:pt x="2904" y="3078"/>
                    <a:pt x="3430" y="2927"/>
                  </a:cubicBezTo>
                  <a:cubicBezTo>
                    <a:pt x="3906" y="2796"/>
                    <a:pt x="4370" y="2606"/>
                    <a:pt x="4751" y="2320"/>
                  </a:cubicBezTo>
                  <a:cubicBezTo>
                    <a:pt x="5049" y="2094"/>
                    <a:pt x="5335" y="1796"/>
                    <a:pt x="5454" y="1439"/>
                  </a:cubicBezTo>
                  <a:cubicBezTo>
                    <a:pt x="5573" y="1082"/>
                    <a:pt x="5525" y="653"/>
                    <a:pt x="5275" y="368"/>
                  </a:cubicBezTo>
                  <a:cubicBezTo>
                    <a:pt x="5061" y="153"/>
                    <a:pt x="4751" y="46"/>
                    <a:pt x="4442" y="10"/>
                  </a:cubicBezTo>
                  <a:cubicBezTo>
                    <a:pt x="4369" y="4"/>
                    <a:pt x="4297" y="1"/>
                    <a:pt x="4226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883;p46">
              <a:extLst>
                <a:ext uri="{FF2B5EF4-FFF2-40B4-BE49-F238E27FC236}">
                  <a16:creationId xmlns:a16="http://schemas.microsoft.com/office/drawing/2014/main" id="{501CFB50-6A3A-45FD-975F-53368C257C63}"/>
                </a:ext>
              </a:extLst>
            </p:cNvPr>
            <p:cNvSpPr/>
            <p:nvPr/>
          </p:nvSpPr>
          <p:spPr>
            <a:xfrm>
              <a:off x="4110055" y="2062673"/>
              <a:ext cx="108633" cy="315741"/>
            </a:xfrm>
            <a:custGeom>
              <a:avLst/>
              <a:gdLst/>
              <a:ahLst/>
              <a:cxnLst/>
              <a:rect l="l" t="t" r="r" b="b"/>
              <a:pathLst>
                <a:path w="1572" h="4569" extrusionOk="0">
                  <a:moveTo>
                    <a:pt x="1513" y="0"/>
                  </a:moveTo>
                  <a:cubicBezTo>
                    <a:pt x="1492" y="0"/>
                    <a:pt x="1470" y="9"/>
                    <a:pt x="1453" y="17"/>
                  </a:cubicBezTo>
                  <a:cubicBezTo>
                    <a:pt x="1274" y="291"/>
                    <a:pt x="1107" y="553"/>
                    <a:pt x="976" y="838"/>
                  </a:cubicBezTo>
                  <a:cubicBezTo>
                    <a:pt x="822" y="1124"/>
                    <a:pt x="691" y="1422"/>
                    <a:pt x="584" y="1720"/>
                  </a:cubicBezTo>
                  <a:cubicBezTo>
                    <a:pt x="465" y="2017"/>
                    <a:pt x="381" y="2315"/>
                    <a:pt x="286" y="2624"/>
                  </a:cubicBezTo>
                  <a:cubicBezTo>
                    <a:pt x="203" y="2934"/>
                    <a:pt x="143" y="3255"/>
                    <a:pt x="95" y="3565"/>
                  </a:cubicBezTo>
                  <a:cubicBezTo>
                    <a:pt x="60" y="3732"/>
                    <a:pt x="48" y="3886"/>
                    <a:pt x="36" y="4041"/>
                  </a:cubicBezTo>
                  <a:cubicBezTo>
                    <a:pt x="24" y="4113"/>
                    <a:pt x="24" y="4184"/>
                    <a:pt x="24" y="4279"/>
                  </a:cubicBezTo>
                  <a:cubicBezTo>
                    <a:pt x="24" y="4327"/>
                    <a:pt x="24" y="4351"/>
                    <a:pt x="0" y="4398"/>
                  </a:cubicBezTo>
                  <a:lnTo>
                    <a:pt x="0" y="4458"/>
                  </a:lnTo>
                  <a:lnTo>
                    <a:pt x="0" y="4482"/>
                  </a:lnTo>
                  <a:cubicBezTo>
                    <a:pt x="0" y="4517"/>
                    <a:pt x="24" y="4529"/>
                    <a:pt x="36" y="4541"/>
                  </a:cubicBezTo>
                  <a:cubicBezTo>
                    <a:pt x="60" y="4559"/>
                    <a:pt x="81" y="4568"/>
                    <a:pt x="101" y="4568"/>
                  </a:cubicBezTo>
                  <a:cubicBezTo>
                    <a:pt x="122" y="4568"/>
                    <a:pt x="143" y="4559"/>
                    <a:pt x="167" y="4541"/>
                  </a:cubicBezTo>
                  <a:cubicBezTo>
                    <a:pt x="203" y="4529"/>
                    <a:pt x="214" y="4482"/>
                    <a:pt x="203" y="4458"/>
                  </a:cubicBezTo>
                  <a:cubicBezTo>
                    <a:pt x="179" y="4452"/>
                    <a:pt x="155" y="4449"/>
                    <a:pt x="134" y="4449"/>
                  </a:cubicBezTo>
                  <a:cubicBezTo>
                    <a:pt x="121" y="4449"/>
                    <a:pt x="110" y="4450"/>
                    <a:pt x="100" y="4452"/>
                  </a:cubicBezTo>
                  <a:lnTo>
                    <a:pt x="100" y="4452"/>
                  </a:lnTo>
                  <a:cubicBezTo>
                    <a:pt x="108" y="4319"/>
                    <a:pt x="109" y="4186"/>
                    <a:pt x="119" y="4053"/>
                  </a:cubicBezTo>
                  <a:cubicBezTo>
                    <a:pt x="143" y="3982"/>
                    <a:pt x="143" y="3910"/>
                    <a:pt x="155" y="3827"/>
                  </a:cubicBezTo>
                  <a:cubicBezTo>
                    <a:pt x="155" y="3791"/>
                    <a:pt x="167" y="3755"/>
                    <a:pt x="167" y="3708"/>
                  </a:cubicBezTo>
                  <a:cubicBezTo>
                    <a:pt x="167" y="3696"/>
                    <a:pt x="167" y="3684"/>
                    <a:pt x="179" y="3648"/>
                  </a:cubicBezTo>
                  <a:lnTo>
                    <a:pt x="179" y="3636"/>
                  </a:lnTo>
                  <a:lnTo>
                    <a:pt x="179" y="3613"/>
                  </a:lnTo>
                  <a:cubicBezTo>
                    <a:pt x="226" y="3315"/>
                    <a:pt x="286" y="2993"/>
                    <a:pt x="381" y="2696"/>
                  </a:cubicBezTo>
                  <a:cubicBezTo>
                    <a:pt x="453" y="2398"/>
                    <a:pt x="560" y="2124"/>
                    <a:pt x="655" y="1827"/>
                  </a:cubicBezTo>
                  <a:cubicBezTo>
                    <a:pt x="691" y="1743"/>
                    <a:pt x="715" y="1672"/>
                    <a:pt x="750" y="1612"/>
                  </a:cubicBezTo>
                  <a:cubicBezTo>
                    <a:pt x="774" y="1541"/>
                    <a:pt x="810" y="1481"/>
                    <a:pt x="834" y="1410"/>
                  </a:cubicBezTo>
                  <a:cubicBezTo>
                    <a:pt x="893" y="1267"/>
                    <a:pt x="976" y="1124"/>
                    <a:pt x="1036" y="993"/>
                  </a:cubicBezTo>
                  <a:cubicBezTo>
                    <a:pt x="1167" y="719"/>
                    <a:pt x="1334" y="457"/>
                    <a:pt x="1488" y="184"/>
                  </a:cubicBezTo>
                  <a:cubicBezTo>
                    <a:pt x="1512" y="160"/>
                    <a:pt x="1536" y="124"/>
                    <a:pt x="1548" y="100"/>
                  </a:cubicBezTo>
                  <a:cubicBezTo>
                    <a:pt x="1572" y="65"/>
                    <a:pt x="1548" y="17"/>
                    <a:pt x="1536" y="5"/>
                  </a:cubicBezTo>
                  <a:cubicBezTo>
                    <a:pt x="1529" y="2"/>
                    <a:pt x="1521" y="0"/>
                    <a:pt x="151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884;p46">
              <a:extLst>
                <a:ext uri="{FF2B5EF4-FFF2-40B4-BE49-F238E27FC236}">
                  <a16:creationId xmlns:a16="http://schemas.microsoft.com/office/drawing/2014/main" id="{A27CCB6E-7C80-4662-8DE3-9C584CE77E48}"/>
                </a:ext>
              </a:extLst>
            </p:cNvPr>
            <p:cNvSpPr/>
            <p:nvPr/>
          </p:nvSpPr>
          <p:spPr>
            <a:xfrm>
              <a:off x="4124014" y="2100335"/>
              <a:ext cx="156385" cy="298879"/>
            </a:xfrm>
            <a:custGeom>
              <a:avLst/>
              <a:gdLst/>
              <a:ahLst/>
              <a:cxnLst/>
              <a:rect l="l" t="t" r="r" b="b"/>
              <a:pathLst>
                <a:path w="2263" h="4325" extrusionOk="0">
                  <a:moveTo>
                    <a:pt x="2194" y="1"/>
                  </a:moveTo>
                  <a:cubicBezTo>
                    <a:pt x="2173" y="1"/>
                    <a:pt x="2151" y="9"/>
                    <a:pt x="2144" y="32"/>
                  </a:cubicBezTo>
                  <a:cubicBezTo>
                    <a:pt x="2013" y="293"/>
                    <a:pt x="1858" y="567"/>
                    <a:pt x="1727" y="841"/>
                  </a:cubicBezTo>
                  <a:cubicBezTo>
                    <a:pt x="1596" y="1115"/>
                    <a:pt x="1441" y="1377"/>
                    <a:pt x="1310" y="1663"/>
                  </a:cubicBezTo>
                  <a:cubicBezTo>
                    <a:pt x="1179" y="1937"/>
                    <a:pt x="1025" y="2210"/>
                    <a:pt x="894" y="2484"/>
                  </a:cubicBezTo>
                  <a:cubicBezTo>
                    <a:pt x="763" y="2746"/>
                    <a:pt x="608" y="3020"/>
                    <a:pt x="477" y="3306"/>
                  </a:cubicBezTo>
                  <a:cubicBezTo>
                    <a:pt x="334" y="3580"/>
                    <a:pt x="191" y="3842"/>
                    <a:pt x="60" y="4115"/>
                  </a:cubicBezTo>
                  <a:cubicBezTo>
                    <a:pt x="36" y="4151"/>
                    <a:pt x="24" y="4199"/>
                    <a:pt x="12" y="4223"/>
                  </a:cubicBezTo>
                  <a:cubicBezTo>
                    <a:pt x="1" y="4258"/>
                    <a:pt x="1" y="4282"/>
                    <a:pt x="24" y="4318"/>
                  </a:cubicBezTo>
                  <a:cubicBezTo>
                    <a:pt x="37" y="4322"/>
                    <a:pt x="51" y="4325"/>
                    <a:pt x="63" y="4325"/>
                  </a:cubicBezTo>
                  <a:cubicBezTo>
                    <a:pt x="85" y="4325"/>
                    <a:pt x="105" y="4317"/>
                    <a:pt x="120" y="4294"/>
                  </a:cubicBezTo>
                  <a:cubicBezTo>
                    <a:pt x="251" y="4032"/>
                    <a:pt x="393" y="3758"/>
                    <a:pt x="536" y="3484"/>
                  </a:cubicBezTo>
                  <a:cubicBezTo>
                    <a:pt x="667" y="3210"/>
                    <a:pt x="810" y="2949"/>
                    <a:pt x="953" y="2663"/>
                  </a:cubicBezTo>
                  <a:cubicBezTo>
                    <a:pt x="1084" y="2389"/>
                    <a:pt x="1227" y="2115"/>
                    <a:pt x="1370" y="1841"/>
                  </a:cubicBezTo>
                  <a:cubicBezTo>
                    <a:pt x="1501" y="1579"/>
                    <a:pt x="1656" y="1305"/>
                    <a:pt x="1787" y="1020"/>
                  </a:cubicBezTo>
                  <a:cubicBezTo>
                    <a:pt x="1917" y="758"/>
                    <a:pt x="2072" y="484"/>
                    <a:pt x="2203" y="210"/>
                  </a:cubicBezTo>
                  <a:cubicBezTo>
                    <a:pt x="2215" y="174"/>
                    <a:pt x="2227" y="127"/>
                    <a:pt x="2251" y="103"/>
                  </a:cubicBezTo>
                  <a:cubicBezTo>
                    <a:pt x="2263" y="67"/>
                    <a:pt x="2263" y="43"/>
                    <a:pt x="2227" y="8"/>
                  </a:cubicBezTo>
                  <a:cubicBezTo>
                    <a:pt x="2218" y="3"/>
                    <a:pt x="2206" y="1"/>
                    <a:pt x="2194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885;p46">
              <a:extLst>
                <a:ext uri="{FF2B5EF4-FFF2-40B4-BE49-F238E27FC236}">
                  <a16:creationId xmlns:a16="http://schemas.microsoft.com/office/drawing/2014/main" id="{93F9E824-F258-416B-8FA9-B197FBE808ED}"/>
                </a:ext>
              </a:extLst>
            </p:cNvPr>
            <p:cNvSpPr/>
            <p:nvPr/>
          </p:nvSpPr>
          <p:spPr>
            <a:xfrm>
              <a:off x="3897766" y="2184228"/>
              <a:ext cx="131714" cy="240416"/>
            </a:xfrm>
            <a:custGeom>
              <a:avLst/>
              <a:gdLst/>
              <a:ahLst/>
              <a:cxnLst/>
              <a:rect l="l" t="t" r="r" b="b"/>
              <a:pathLst>
                <a:path w="1906" h="3479" extrusionOk="0">
                  <a:moveTo>
                    <a:pt x="79" y="0"/>
                  </a:moveTo>
                  <a:cubicBezTo>
                    <a:pt x="72" y="0"/>
                    <a:pt x="65" y="3"/>
                    <a:pt x="60" y="8"/>
                  </a:cubicBezTo>
                  <a:cubicBezTo>
                    <a:pt x="24" y="20"/>
                    <a:pt x="0" y="44"/>
                    <a:pt x="12" y="80"/>
                  </a:cubicBezTo>
                  <a:cubicBezTo>
                    <a:pt x="72" y="318"/>
                    <a:pt x="143" y="556"/>
                    <a:pt x="215" y="794"/>
                  </a:cubicBezTo>
                  <a:cubicBezTo>
                    <a:pt x="310" y="1032"/>
                    <a:pt x="393" y="1270"/>
                    <a:pt x="500" y="1496"/>
                  </a:cubicBezTo>
                  <a:cubicBezTo>
                    <a:pt x="608" y="1711"/>
                    <a:pt x="727" y="1937"/>
                    <a:pt x="846" y="2163"/>
                  </a:cubicBezTo>
                  <a:cubicBezTo>
                    <a:pt x="965" y="2366"/>
                    <a:pt x="1108" y="2580"/>
                    <a:pt x="1251" y="2782"/>
                  </a:cubicBezTo>
                  <a:cubicBezTo>
                    <a:pt x="1393" y="2997"/>
                    <a:pt x="1560" y="3187"/>
                    <a:pt x="1727" y="3378"/>
                  </a:cubicBezTo>
                  <a:cubicBezTo>
                    <a:pt x="1739" y="3413"/>
                    <a:pt x="1762" y="3425"/>
                    <a:pt x="1786" y="3461"/>
                  </a:cubicBezTo>
                  <a:cubicBezTo>
                    <a:pt x="1792" y="3473"/>
                    <a:pt x="1807" y="3479"/>
                    <a:pt x="1824" y="3479"/>
                  </a:cubicBezTo>
                  <a:cubicBezTo>
                    <a:pt x="1840" y="3479"/>
                    <a:pt x="1858" y="3473"/>
                    <a:pt x="1870" y="3461"/>
                  </a:cubicBezTo>
                  <a:cubicBezTo>
                    <a:pt x="1882" y="3413"/>
                    <a:pt x="1905" y="3366"/>
                    <a:pt x="1870" y="3354"/>
                  </a:cubicBezTo>
                  <a:cubicBezTo>
                    <a:pt x="1786" y="3259"/>
                    <a:pt x="1703" y="3175"/>
                    <a:pt x="1632" y="3068"/>
                  </a:cubicBezTo>
                  <a:cubicBezTo>
                    <a:pt x="1584" y="3020"/>
                    <a:pt x="1560" y="2985"/>
                    <a:pt x="1512" y="2925"/>
                  </a:cubicBezTo>
                  <a:cubicBezTo>
                    <a:pt x="1489" y="2878"/>
                    <a:pt x="1441" y="2830"/>
                    <a:pt x="1405" y="2782"/>
                  </a:cubicBezTo>
                  <a:cubicBezTo>
                    <a:pt x="1262" y="2592"/>
                    <a:pt x="1131" y="2389"/>
                    <a:pt x="989" y="2175"/>
                  </a:cubicBezTo>
                  <a:cubicBezTo>
                    <a:pt x="858" y="1973"/>
                    <a:pt x="750" y="1746"/>
                    <a:pt x="631" y="1520"/>
                  </a:cubicBezTo>
                  <a:cubicBezTo>
                    <a:pt x="536" y="1294"/>
                    <a:pt x="441" y="1080"/>
                    <a:pt x="358" y="853"/>
                  </a:cubicBezTo>
                  <a:cubicBezTo>
                    <a:pt x="262" y="615"/>
                    <a:pt x="203" y="377"/>
                    <a:pt x="143" y="139"/>
                  </a:cubicBezTo>
                  <a:cubicBezTo>
                    <a:pt x="131" y="103"/>
                    <a:pt x="131" y="80"/>
                    <a:pt x="131" y="44"/>
                  </a:cubicBezTo>
                  <a:cubicBezTo>
                    <a:pt x="131" y="26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886;p46">
              <a:extLst>
                <a:ext uri="{FF2B5EF4-FFF2-40B4-BE49-F238E27FC236}">
                  <a16:creationId xmlns:a16="http://schemas.microsoft.com/office/drawing/2014/main" id="{E16702C0-6B27-4D35-8B44-5DF25C2D3E56}"/>
                </a:ext>
              </a:extLst>
            </p:cNvPr>
            <p:cNvSpPr/>
            <p:nvPr/>
          </p:nvSpPr>
          <p:spPr>
            <a:xfrm>
              <a:off x="3973436" y="2189480"/>
              <a:ext cx="89767" cy="215331"/>
            </a:xfrm>
            <a:custGeom>
              <a:avLst/>
              <a:gdLst/>
              <a:ahLst/>
              <a:cxnLst/>
              <a:rect l="l" t="t" r="r" b="b"/>
              <a:pathLst>
                <a:path w="1299" h="3116" extrusionOk="0">
                  <a:moveTo>
                    <a:pt x="63" y="0"/>
                  </a:moveTo>
                  <a:cubicBezTo>
                    <a:pt x="58" y="0"/>
                    <a:pt x="53" y="1"/>
                    <a:pt x="48" y="4"/>
                  </a:cubicBezTo>
                  <a:cubicBezTo>
                    <a:pt x="13" y="15"/>
                    <a:pt x="1" y="39"/>
                    <a:pt x="1" y="75"/>
                  </a:cubicBezTo>
                  <a:cubicBezTo>
                    <a:pt x="48" y="277"/>
                    <a:pt x="96" y="492"/>
                    <a:pt x="156" y="682"/>
                  </a:cubicBezTo>
                  <a:cubicBezTo>
                    <a:pt x="215" y="885"/>
                    <a:pt x="275" y="1087"/>
                    <a:pt x="346" y="1278"/>
                  </a:cubicBezTo>
                  <a:cubicBezTo>
                    <a:pt x="417" y="1492"/>
                    <a:pt x="489" y="1682"/>
                    <a:pt x="584" y="1873"/>
                  </a:cubicBezTo>
                  <a:cubicBezTo>
                    <a:pt x="667" y="2075"/>
                    <a:pt x="751" y="2266"/>
                    <a:pt x="846" y="2456"/>
                  </a:cubicBezTo>
                  <a:cubicBezTo>
                    <a:pt x="941" y="2647"/>
                    <a:pt x="1048" y="2825"/>
                    <a:pt x="1144" y="3004"/>
                  </a:cubicBezTo>
                  <a:cubicBezTo>
                    <a:pt x="1168" y="3040"/>
                    <a:pt x="1179" y="3052"/>
                    <a:pt x="1191" y="3075"/>
                  </a:cubicBezTo>
                  <a:cubicBezTo>
                    <a:pt x="1200" y="3102"/>
                    <a:pt x="1229" y="3116"/>
                    <a:pt x="1258" y="3116"/>
                  </a:cubicBezTo>
                  <a:cubicBezTo>
                    <a:pt x="1268" y="3116"/>
                    <a:pt x="1278" y="3114"/>
                    <a:pt x="1287" y="3111"/>
                  </a:cubicBezTo>
                  <a:cubicBezTo>
                    <a:pt x="1287" y="3087"/>
                    <a:pt x="1299" y="3052"/>
                    <a:pt x="1287" y="3028"/>
                  </a:cubicBezTo>
                  <a:cubicBezTo>
                    <a:pt x="1179" y="2849"/>
                    <a:pt x="1072" y="2671"/>
                    <a:pt x="989" y="2468"/>
                  </a:cubicBezTo>
                  <a:cubicBezTo>
                    <a:pt x="894" y="2278"/>
                    <a:pt x="810" y="2099"/>
                    <a:pt x="715" y="1909"/>
                  </a:cubicBezTo>
                  <a:cubicBezTo>
                    <a:pt x="667" y="1813"/>
                    <a:pt x="632" y="1718"/>
                    <a:pt x="596" y="1611"/>
                  </a:cubicBezTo>
                  <a:lnTo>
                    <a:pt x="596" y="1599"/>
                  </a:lnTo>
                  <a:cubicBezTo>
                    <a:pt x="596" y="1599"/>
                    <a:pt x="596" y="1575"/>
                    <a:pt x="584" y="1575"/>
                  </a:cubicBezTo>
                  <a:cubicBezTo>
                    <a:pt x="584" y="1563"/>
                    <a:pt x="572" y="1551"/>
                    <a:pt x="572" y="1551"/>
                  </a:cubicBezTo>
                  <a:cubicBezTo>
                    <a:pt x="548" y="1516"/>
                    <a:pt x="548" y="1504"/>
                    <a:pt x="537" y="1480"/>
                  </a:cubicBezTo>
                  <a:cubicBezTo>
                    <a:pt x="525" y="1432"/>
                    <a:pt x="513" y="1373"/>
                    <a:pt x="477" y="1325"/>
                  </a:cubicBezTo>
                  <a:cubicBezTo>
                    <a:pt x="406" y="1135"/>
                    <a:pt x="346" y="920"/>
                    <a:pt x="286" y="730"/>
                  </a:cubicBezTo>
                  <a:cubicBezTo>
                    <a:pt x="227" y="527"/>
                    <a:pt x="179" y="325"/>
                    <a:pt x="132" y="123"/>
                  </a:cubicBezTo>
                  <a:cubicBezTo>
                    <a:pt x="132" y="87"/>
                    <a:pt x="120" y="75"/>
                    <a:pt x="120" y="39"/>
                  </a:cubicBezTo>
                  <a:cubicBezTo>
                    <a:pt x="120" y="20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887;p46">
              <a:extLst>
                <a:ext uri="{FF2B5EF4-FFF2-40B4-BE49-F238E27FC236}">
                  <a16:creationId xmlns:a16="http://schemas.microsoft.com/office/drawing/2014/main" id="{57B991EF-37E8-4F7C-AA0F-D3447B9D36D4}"/>
                </a:ext>
              </a:extLst>
            </p:cNvPr>
            <p:cNvSpPr/>
            <p:nvPr/>
          </p:nvSpPr>
          <p:spPr>
            <a:xfrm>
              <a:off x="3747188" y="2394029"/>
              <a:ext cx="222242" cy="88040"/>
            </a:xfrm>
            <a:custGeom>
              <a:avLst/>
              <a:gdLst/>
              <a:ahLst/>
              <a:cxnLst/>
              <a:rect l="l" t="t" r="r" b="b"/>
              <a:pathLst>
                <a:path w="3216" h="1274" extrusionOk="0">
                  <a:moveTo>
                    <a:pt x="70" y="0"/>
                  </a:moveTo>
                  <a:cubicBezTo>
                    <a:pt x="40" y="0"/>
                    <a:pt x="12" y="26"/>
                    <a:pt x="12" y="44"/>
                  </a:cubicBezTo>
                  <a:cubicBezTo>
                    <a:pt x="1" y="80"/>
                    <a:pt x="36" y="103"/>
                    <a:pt x="60" y="127"/>
                  </a:cubicBezTo>
                  <a:cubicBezTo>
                    <a:pt x="262" y="199"/>
                    <a:pt x="465" y="270"/>
                    <a:pt x="655" y="342"/>
                  </a:cubicBezTo>
                  <a:cubicBezTo>
                    <a:pt x="858" y="425"/>
                    <a:pt x="1060" y="496"/>
                    <a:pt x="1251" y="568"/>
                  </a:cubicBezTo>
                  <a:cubicBezTo>
                    <a:pt x="1453" y="639"/>
                    <a:pt x="1655" y="723"/>
                    <a:pt x="1846" y="794"/>
                  </a:cubicBezTo>
                  <a:cubicBezTo>
                    <a:pt x="2060" y="865"/>
                    <a:pt x="2251" y="937"/>
                    <a:pt x="2453" y="1020"/>
                  </a:cubicBezTo>
                  <a:cubicBezTo>
                    <a:pt x="2656" y="1092"/>
                    <a:pt x="2858" y="1163"/>
                    <a:pt x="3049" y="1235"/>
                  </a:cubicBezTo>
                  <a:cubicBezTo>
                    <a:pt x="3084" y="1258"/>
                    <a:pt x="3096" y="1258"/>
                    <a:pt x="3132" y="1270"/>
                  </a:cubicBezTo>
                  <a:cubicBezTo>
                    <a:pt x="3136" y="1272"/>
                    <a:pt x="3141" y="1273"/>
                    <a:pt x="3146" y="1273"/>
                  </a:cubicBezTo>
                  <a:cubicBezTo>
                    <a:pt x="3171" y="1273"/>
                    <a:pt x="3203" y="1252"/>
                    <a:pt x="3203" y="1223"/>
                  </a:cubicBezTo>
                  <a:cubicBezTo>
                    <a:pt x="3215" y="1199"/>
                    <a:pt x="3203" y="1163"/>
                    <a:pt x="3156" y="1151"/>
                  </a:cubicBezTo>
                  <a:cubicBezTo>
                    <a:pt x="2965" y="1080"/>
                    <a:pt x="2751" y="996"/>
                    <a:pt x="2560" y="925"/>
                  </a:cubicBezTo>
                  <a:cubicBezTo>
                    <a:pt x="2370" y="854"/>
                    <a:pt x="2156" y="782"/>
                    <a:pt x="1965" y="699"/>
                  </a:cubicBezTo>
                  <a:cubicBezTo>
                    <a:pt x="1775" y="627"/>
                    <a:pt x="1560" y="556"/>
                    <a:pt x="1370" y="484"/>
                  </a:cubicBezTo>
                  <a:cubicBezTo>
                    <a:pt x="1167" y="401"/>
                    <a:pt x="965" y="330"/>
                    <a:pt x="763" y="258"/>
                  </a:cubicBezTo>
                  <a:cubicBezTo>
                    <a:pt x="572" y="187"/>
                    <a:pt x="358" y="103"/>
                    <a:pt x="167" y="32"/>
                  </a:cubicBezTo>
                  <a:cubicBezTo>
                    <a:pt x="131" y="20"/>
                    <a:pt x="120" y="20"/>
                    <a:pt x="96" y="8"/>
                  </a:cubicBezTo>
                  <a:cubicBezTo>
                    <a:pt x="87" y="3"/>
                    <a:pt x="79" y="0"/>
                    <a:pt x="7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888;p46">
              <a:extLst>
                <a:ext uri="{FF2B5EF4-FFF2-40B4-BE49-F238E27FC236}">
                  <a16:creationId xmlns:a16="http://schemas.microsoft.com/office/drawing/2014/main" id="{BCCAC3DD-E2DB-4C76-90D4-0901B8CB819F}"/>
                </a:ext>
              </a:extLst>
            </p:cNvPr>
            <p:cNvSpPr/>
            <p:nvPr/>
          </p:nvSpPr>
          <p:spPr>
            <a:xfrm>
              <a:off x="3730741" y="2474398"/>
              <a:ext cx="204965" cy="39528"/>
            </a:xfrm>
            <a:custGeom>
              <a:avLst/>
              <a:gdLst/>
              <a:ahLst/>
              <a:cxnLst/>
              <a:rect l="l" t="t" r="r" b="b"/>
              <a:pathLst>
                <a:path w="2966" h="572" extrusionOk="0">
                  <a:moveTo>
                    <a:pt x="36" y="0"/>
                  </a:moveTo>
                  <a:cubicBezTo>
                    <a:pt x="12" y="0"/>
                    <a:pt x="0" y="12"/>
                    <a:pt x="0" y="36"/>
                  </a:cubicBezTo>
                  <a:lnTo>
                    <a:pt x="0" y="72"/>
                  </a:lnTo>
                  <a:cubicBezTo>
                    <a:pt x="12" y="95"/>
                    <a:pt x="12" y="107"/>
                    <a:pt x="36" y="107"/>
                  </a:cubicBezTo>
                  <a:cubicBezTo>
                    <a:pt x="215" y="179"/>
                    <a:pt x="393" y="238"/>
                    <a:pt x="572" y="298"/>
                  </a:cubicBezTo>
                  <a:cubicBezTo>
                    <a:pt x="750" y="357"/>
                    <a:pt x="929" y="405"/>
                    <a:pt x="1120" y="429"/>
                  </a:cubicBezTo>
                  <a:cubicBezTo>
                    <a:pt x="1310" y="476"/>
                    <a:pt x="1501" y="512"/>
                    <a:pt x="1679" y="524"/>
                  </a:cubicBezTo>
                  <a:cubicBezTo>
                    <a:pt x="1882" y="536"/>
                    <a:pt x="2060" y="548"/>
                    <a:pt x="2251" y="572"/>
                  </a:cubicBezTo>
                  <a:cubicBezTo>
                    <a:pt x="2441" y="572"/>
                    <a:pt x="2620" y="572"/>
                    <a:pt x="2810" y="548"/>
                  </a:cubicBezTo>
                  <a:lnTo>
                    <a:pt x="2894" y="548"/>
                  </a:lnTo>
                  <a:cubicBezTo>
                    <a:pt x="2906" y="548"/>
                    <a:pt x="2917" y="548"/>
                    <a:pt x="2929" y="536"/>
                  </a:cubicBezTo>
                  <a:cubicBezTo>
                    <a:pt x="2953" y="524"/>
                    <a:pt x="2953" y="512"/>
                    <a:pt x="2953" y="488"/>
                  </a:cubicBezTo>
                  <a:cubicBezTo>
                    <a:pt x="2965" y="464"/>
                    <a:pt x="2929" y="429"/>
                    <a:pt x="2906" y="429"/>
                  </a:cubicBezTo>
                  <a:cubicBezTo>
                    <a:pt x="2715" y="453"/>
                    <a:pt x="2536" y="453"/>
                    <a:pt x="2334" y="453"/>
                  </a:cubicBezTo>
                  <a:cubicBezTo>
                    <a:pt x="2144" y="453"/>
                    <a:pt x="1965" y="429"/>
                    <a:pt x="1774" y="417"/>
                  </a:cubicBezTo>
                  <a:cubicBezTo>
                    <a:pt x="1679" y="405"/>
                    <a:pt x="1584" y="405"/>
                    <a:pt x="1489" y="393"/>
                  </a:cubicBezTo>
                  <a:lnTo>
                    <a:pt x="1429" y="393"/>
                  </a:lnTo>
                  <a:cubicBezTo>
                    <a:pt x="1405" y="393"/>
                    <a:pt x="1382" y="369"/>
                    <a:pt x="1358" y="369"/>
                  </a:cubicBezTo>
                  <a:cubicBezTo>
                    <a:pt x="1310" y="357"/>
                    <a:pt x="1262" y="357"/>
                    <a:pt x="1227" y="345"/>
                  </a:cubicBezTo>
                  <a:cubicBezTo>
                    <a:pt x="1048" y="310"/>
                    <a:pt x="846" y="274"/>
                    <a:pt x="667" y="214"/>
                  </a:cubicBezTo>
                  <a:lnTo>
                    <a:pt x="131" y="36"/>
                  </a:lnTo>
                  <a:cubicBezTo>
                    <a:pt x="119" y="12"/>
                    <a:pt x="96" y="12"/>
                    <a:pt x="7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889;p46">
              <a:extLst>
                <a:ext uri="{FF2B5EF4-FFF2-40B4-BE49-F238E27FC236}">
                  <a16:creationId xmlns:a16="http://schemas.microsoft.com/office/drawing/2014/main" id="{6673C211-6841-4F67-AC70-5B8B94DD0C69}"/>
                </a:ext>
              </a:extLst>
            </p:cNvPr>
            <p:cNvSpPr/>
            <p:nvPr/>
          </p:nvSpPr>
          <p:spPr>
            <a:xfrm>
              <a:off x="3852503" y="2588420"/>
              <a:ext cx="115267" cy="215124"/>
            </a:xfrm>
            <a:custGeom>
              <a:avLst/>
              <a:gdLst/>
              <a:ahLst/>
              <a:cxnLst/>
              <a:rect l="l" t="t" r="r" b="b"/>
              <a:pathLst>
                <a:path w="1668" h="3113" extrusionOk="0">
                  <a:moveTo>
                    <a:pt x="1630" y="0"/>
                  </a:moveTo>
                  <a:cubicBezTo>
                    <a:pt x="1617" y="0"/>
                    <a:pt x="1597" y="9"/>
                    <a:pt x="1572" y="17"/>
                  </a:cubicBezTo>
                  <a:cubicBezTo>
                    <a:pt x="1394" y="148"/>
                    <a:pt x="1227" y="303"/>
                    <a:pt x="1072" y="481"/>
                  </a:cubicBezTo>
                  <a:cubicBezTo>
                    <a:pt x="917" y="648"/>
                    <a:pt x="774" y="839"/>
                    <a:pt x="655" y="1029"/>
                  </a:cubicBezTo>
                  <a:cubicBezTo>
                    <a:pt x="536" y="1220"/>
                    <a:pt x="417" y="1422"/>
                    <a:pt x="322" y="1624"/>
                  </a:cubicBezTo>
                  <a:cubicBezTo>
                    <a:pt x="239" y="1839"/>
                    <a:pt x="155" y="2053"/>
                    <a:pt x="96" y="2279"/>
                  </a:cubicBezTo>
                  <a:cubicBezTo>
                    <a:pt x="36" y="2505"/>
                    <a:pt x="12" y="2732"/>
                    <a:pt x="1" y="2970"/>
                  </a:cubicBezTo>
                  <a:lnTo>
                    <a:pt x="1" y="3053"/>
                  </a:lnTo>
                  <a:cubicBezTo>
                    <a:pt x="1" y="3089"/>
                    <a:pt x="24" y="3113"/>
                    <a:pt x="60" y="3113"/>
                  </a:cubicBezTo>
                  <a:cubicBezTo>
                    <a:pt x="84" y="3113"/>
                    <a:pt x="120" y="3089"/>
                    <a:pt x="120" y="3053"/>
                  </a:cubicBezTo>
                  <a:cubicBezTo>
                    <a:pt x="120" y="2934"/>
                    <a:pt x="131" y="2827"/>
                    <a:pt x="143" y="2708"/>
                  </a:cubicBezTo>
                  <a:lnTo>
                    <a:pt x="143" y="2672"/>
                  </a:lnTo>
                  <a:lnTo>
                    <a:pt x="143" y="2648"/>
                  </a:lnTo>
                  <a:lnTo>
                    <a:pt x="143" y="2636"/>
                  </a:lnTo>
                  <a:cubicBezTo>
                    <a:pt x="143" y="2601"/>
                    <a:pt x="155" y="2577"/>
                    <a:pt x="155" y="2541"/>
                  </a:cubicBezTo>
                  <a:cubicBezTo>
                    <a:pt x="179" y="2482"/>
                    <a:pt x="179" y="2446"/>
                    <a:pt x="191" y="2386"/>
                  </a:cubicBezTo>
                  <a:cubicBezTo>
                    <a:pt x="239" y="2160"/>
                    <a:pt x="310" y="1946"/>
                    <a:pt x="393" y="1743"/>
                  </a:cubicBezTo>
                  <a:cubicBezTo>
                    <a:pt x="393" y="1731"/>
                    <a:pt x="417" y="1708"/>
                    <a:pt x="417" y="1696"/>
                  </a:cubicBezTo>
                  <a:cubicBezTo>
                    <a:pt x="417" y="1696"/>
                    <a:pt x="417" y="1684"/>
                    <a:pt x="429" y="1684"/>
                  </a:cubicBezTo>
                  <a:lnTo>
                    <a:pt x="429" y="1672"/>
                  </a:lnTo>
                  <a:cubicBezTo>
                    <a:pt x="441" y="1636"/>
                    <a:pt x="441" y="1624"/>
                    <a:pt x="453" y="1589"/>
                  </a:cubicBezTo>
                  <a:cubicBezTo>
                    <a:pt x="489" y="1553"/>
                    <a:pt x="501" y="1493"/>
                    <a:pt x="536" y="1446"/>
                  </a:cubicBezTo>
                  <a:cubicBezTo>
                    <a:pt x="572" y="1339"/>
                    <a:pt x="632" y="1255"/>
                    <a:pt x="691" y="1148"/>
                  </a:cubicBezTo>
                  <a:cubicBezTo>
                    <a:pt x="751" y="1053"/>
                    <a:pt x="810" y="958"/>
                    <a:pt x="893" y="862"/>
                  </a:cubicBezTo>
                  <a:cubicBezTo>
                    <a:pt x="905" y="839"/>
                    <a:pt x="917" y="815"/>
                    <a:pt x="929" y="791"/>
                  </a:cubicBezTo>
                  <a:lnTo>
                    <a:pt x="953" y="779"/>
                  </a:lnTo>
                  <a:cubicBezTo>
                    <a:pt x="953" y="779"/>
                    <a:pt x="953" y="755"/>
                    <a:pt x="965" y="755"/>
                  </a:cubicBezTo>
                  <a:cubicBezTo>
                    <a:pt x="977" y="743"/>
                    <a:pt x="977" y="731"/>
                    <a:pt x="989" y="731"/>
                  </a:cubicBezTo>
                  <a:cubicBezTo>
                    <a:pt x="1024" y="684"/>
                    <a:pt x="1072" y="636"/>
                    <a:pt x="1096" y="600"/>
                  </a:cubicBezTo>
                  <a:cubicBezTo>
                    <a:pt x="1251" y="434"/>
                    <a:pt x="1405" y="267"/>
                    <a:pt x="1584" y="136"/>
                  </a:cubicBezTo>
                  <a:cubicBezTo>
                    <a:pt x="1608" y="124"/>
                    <a:pt x="1632" y="100"/>
                    <a:pt x="1644" y="88"/>
                  </a:cubicBezTo>
                  <a:cubicBezTo>
                    <a:pt x="1667" y="77"/>
                    <a:pt x="1667" y="65"/>
                    <a:pt x="1667" y="41"/>
                  </a:cubicBezTo>
                  <a:cubicBezTo>
                    <a:pt x="1667" y="29"/>
                    <a:pt x="1667" y="17"/>
                    <a:pt x="1644" y="5"/>
                  </a:cubicBezTo>
                  <a:cubicBezTo>
                    <a:pt x="1640" y="2"/>
                    <a:pt x="1636" y="0"/>
                    <a:pt x="163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890;p46">
              <a:extLst>
                <a:ext uri="{FF2B5EF4-FFF2-40B4-BE49-F238E27FC236}">
                  <a16:creationId xmlns:a16="http://schemas.microsoft.com/office/drawing/2014/main" id="{2ED69C7F-E7D8-4E76-9F5A-CCDE91B1CE25}"/>
                </a:ext>
              </a:extLst>
            </p:cNvPr>
            <p:cNvSpPr/>
            <p:nvPr/>
          </p:nvSpPr>
          <p:spPr>
            <a:xfrm>
              <a:off x="3952911" y="2594502"/>
              <a:ext cx="51898" cy="183543"/>
            </a:xfrm>
            <a:custGeom>
              <a:avLst/>
              <a:gdLst/>
              <a:ahLst/>
              <a:cxnLst/>
              <a:rect l="l" t="t" r="r" b="b"/>
              <a:pathLst>
                <a:path w="751" h="2656" extrusionOk="0">
                  <a:moveTo>
                    <a:pt x="714" y="0"/>
                  </a:moveTo>
                  <a:cubicBezTo>
                    <a:pt x="667" y="24"/>
                    <a:pt x="643" y="36"/>
                    <a:pt x="631" y="60"/>
                  </a:cubicBezTo>
                  <a:cubicBezTo>
                    <a:pt x="536" y="215"/>
                    <a:pt x="464" y="381"/>
                    <a:pt x="393" y="536"/>
                  </a:cubicBezTo>
                  <a:cubicBezTo>
                    <a:pt x="310" y="703"/>
                    <a:pt x="274" y="858"/>
                    <a:pt x="214" y="1012"/>
                  </a:cubicBezTo>
                  <a:cubicBezTo>
                    <a:pt x="167" y="1179"/>
                    <a:pt x="119" y="1346"/>
                    <a:pt x="95" y="1513"/>
                  </a:cubicBezTo>
                  <a:cubicBezTo>
                    <a:pt x="60" y="1691"/>
                    <a:pt x="36" y="1846"/>
                    <a:pt x="12" y="2024"/>
                  </a:cubicBezTo>
                  <a:cubicBezTo>
                    <a:pt x="0" y="2191"/>
                    <a:pt x="0" y="2370"/>
                    <a:pt x="0" y="2536"/>
                  </a:cubicBezTo>
                  <a:lnTo>
                    <a:pt x="0" y="2596"/>
                  </a:lnTo>
                  <a:cubicBezTo>
                    <a:pt x="0" y="2620"/>
                    <a:pt x="36" y="2656"/>
                    <a:pt x="60" y="2656"/>
                  </a:cubicBezTo>
                  <a:cubicBezTo>
                    <a:pt x="95" y="2656"/>
                    <a:pt x="119" y="2620"/>
                    <a:pt x="119" y="2596"/>
                  </a:cubicBezTo>
                  <a:cubicBezTo>
                    <a:pt x="119" y="2477"/>
                    <a:pt x="107" y="2358"/>
                    <a:pt x="119" y="2239"/>
                  </a:cubicBezTo>
                  <a:cubicBezTo>
                    <a:pt x="119" y="2120"/>
                    <a:pt x="131" y="2001"/>
                    <a:pt x="155" y="1882"/>
                  </a:cubicBezTo>
                  <a:cubicBezTo>
                    <a:pt x="155" y="1810"/>
                    <a:pt x="167" y="1751"/>
                    <a:pt x="179" y="1667"/>
                  </a:cubicBezTo>
                  <a:lnTo>
                    <a:pt x="179" y="1691"/>
                  </a:lnTo>
                  <a:cubicBezTo>
                    <a:pt x="214" y="1536"/>
                    <a:pt x="238" y="1393"/>
                    <a:pt x="274" y="1227"/>
                  </a:cubicBezTo>
                  <a:lnTo>
                    <a:pt x="405" y="774"/>
                  </a:lnTo>
                  <a:cubicBezTo>
                    <a:pt x="429" y="691"/>
                    <a:pt x="464" y="620"/>
                    <a:pt x="488" y="536"/>
                  </a:cubicBezTo>
                  <a:lnTo>
                    <a:pt x="488" y="560"/>
                  </a:lnTo>
                  <a:cubicBezTo>
                    <a:pt x="548" y="441"/>
                    <a:pt x="595" y="322"/>
                    <a:pt x="667" y="203"/>
                  </a:cubicBezTo>
                  <a:cubicBezTo>
                    <a:pt x="691" y="167"/>
                    <a:pt x="703" y="143"/>
                    <a:pt x="726" y="96"/>
                  </a:cubicBezTo>
                  <a:cubicBezTo>
                    <a:pt x="750" y="60"/>
                    <a:pt x="750" y="24"/>
                    <a:pt x="71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891;p46">
              <a:extLst>
                <a:ext uri="{FF2B5EF4-FFF2-40B4-BE49-F238E27FC236}">
                  <a16:creationId xmlns:a16="http://schemas.microsoft.com/office/drawing/2014/main" id="{1600B8E8-63B3-48DE-9275-18CBE1FB3EA2}"/>
                </a:ext>
              </a:extLst>
            </p:cNvPr>
            <p:cNvSpPr/>
            <p:nvPr/>
          </p:nvSpPr>
          <p:spPr>
            <a:xfrm>
              <a:off x="4073015" y="2544332"/>
              <a:ext cx="84792" cy="212636"/>
            </a:xfrm>
            <a:custGeom>
              <a:avLst/>
              <a:gdLst/>
              <a:ahLst/>
              <a:cxnLst/>
              <a:rect l="l" t="t" r="r" b="b"/>
              <a:pathLst>
                <a:path w="1227" h="3077" extrusionOk="0">
                  <a:moveTo>
                    <a:pt x="167" y="0"/>
                  </a:moveTo>
                  <a:cubicBezTo>
                    <a:pt x="84" y="0"/>
                    <a:pt x="36" y="12"/>
                    <a:pt x="36" y="48"/>
                  </a:cubicBezTo>
                  <a:cubicBezTo>
                    <a:pt x="0" y="238"/>
                    <a:pt x="36" y="453"/>
                    <a:pt x="84" y="643"/>
                  </a:cubicBezTo>
                  <a:cubicBezTo>
                    <a:pt x="119" y="846"/>
                    <a:pt x="167" y="1060"/>
                    <a:pt x="239" y="1250"/>
                  </a:cubicBezTo>
                  <a:cubicBezTo>
                    <a:pt x="298" y="1465"/>
                    <a:pt x="381" y="1655"/>
                    <a:pt x="465" y="1858"/>
                  </a:cubicBezTo>
                  <a:cubicBezTo>
                    <a:pt x="536" y="2060"/>
                    <a:pt x="631" y="2250"/>
                    <a:pt x="739" y="2429"/>
                  </a:cubicBezTo>
                  <a:cubicBezTo>
                    <a:pt x="834" y="2620"/>
                    <a:pt x="941" y="2798"/>
                    <a:pt x="1048" y="2977"/>
                  </a:cubicBezTo>
                  <a:cubicBezTo>
                    <a:pt x="1060" y="2989"/>
                    <a:pt x="1072" y="3024"/>
                    <a:pt x="1096" y="3036"/>
                  </a:cubicBezTo>
                  <a:cubicBezTo>
                    <a:pt x="1105" y="3063"/>
                    <a:pt x="1134" y="3076"/>
                    <a:pt x="1158" y="3076"/>
                  </a:cubicBezTo>
                  <a:cubicBezTo>
                    <a:pt x="1166" y="3076"/>
                    <a:pt x="1173" y="3075"/>
                    <a:pt x="1179" y="3072"/>
                  </a:cubicBezTo>
                  <a:cubicBezTo>
                    <a:pt x="1215" y="3048"/>
                    <a:pt x="1227" y="3012"/>
                    <a:pt x="1215" y="2977"/>
                  </a:cubicBezTo>
                  <a:cubicBezTo>
                    <a:pt x="1096" y="2798"/>
                    <a:pt x="989" y="2620"/>
                    <a:pt x="893" y="2441"/>
                  </a:cubicBezTo>
                  <a:cubicBezTo>
                    <a:pt x="798" y="2262"/>
                    <a:pt x="703" y="2072"/>
                    <a:pt x="631" y="1881"/>
                  </a:cubicBezTo>
                  <a:cubicBezTo>
                    <a:pt x="620" y="1834"/>
                    <a:pt x="584" y="1786"/>
                    <a:pt x="572" y="1727"/>
                  </a:cubicBezTo>
                  <a:cubicBezTo>
                    <a:pt x="572" y="1727"/>
                    <a:pt x="560" y="1715"/>
                    <a:pt x="572" y="1715"/>
                  </a:cubicBezTo>
                  <a:lnTo>
                    <a:pt x="572" y="1691"/>
                  </a:lnTo>
                  <a:cubicBezTo>
                    <a:pt x="572" y="1679"/>
                    <a:pt x="560" y="1667"/>
                    <a:pt x="560" y="1655"/>
                  </a:cubicBezTo>
                  <a:cubicBezTo>
                    <a:pt x="536" y="1619"/>
                    <a:pt x="536" y="1608"/>
                    <a:pt x="524" y="1572"/>
                  </a:cubicBezTo>
                  <a:cubicBezTo>
                    <a:pt x="500" y="1477"/>
                    <a:pt x="453" y="1381"/>
                    <a:pt x="417" y="1274"/>
                  </a:cubicBezTo>
                  <a:cubicBezTo>
                    <a:pt x="358" y="1084"/>
                    <a:pt x="298" y="881"/>
                    <a:pt x="262" y="679"/>
                  </a:cubicBezTo>
                  <a:cubicBezTo>
                    <a:pt x="250" y="595"/>
                    <a:pt x="215" y="488"/>
                    <a:pt x="203" y="405"/>
                  </a:cubicBezTo>
                  <a:lnTo>
                    <a:pt x="203" y="369"/>
                  </a:lnTo>
                  <a:lnTo>
                    <a:pt x="203" y="357"/>
                  </a:lnTo>
                  <a:lnTo>
                    <a:pt x="203" y="286"/>
                  </a:lnTo>
                  <a:lnTo>
                    <a:pt x="203" y="131"/>
                  </a:lnTo>
                  <a:lnTo>
                    <a:pt x="203" y="107"/>
                  </a:lnTo>
                  <a:lnTo>
                    <a:pt x="203" y="84"/>
                  </a:lnTo>
                  <a:lnTo>
                    <a:pt x="203" y="72"/>
                  </a:lnTo>
                  <a:lnTo>
                    <a:pt x="203" y="24"/>
                  </a:lnTo>
                  <a:cubicBezTo>
                    <a:pt x="203" y="12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892;p46">
              <a:extLst>
                <a:ext uri="{FF2B5EF4-FFF2-40B4-BE49-F238E27FC236}">
                  <a16:creationId xmlns:a16="http://schemas.microsoft.com/office/drawing/2014/main" id="{E603662E-93CB-414F-AF39-B40316BB6757}"/>
                </a:ext>
              </a:extLst>
            </p:cNvPr>
            <p:cNvSpPr/>
            <p:nvPr/>
          </p:nvSpPr>
          <p:spPr>
            <a:xfrm>
              <a:off x="4108397" y="2544539"/>
              <a:ext cx="114438" cy="128881"/>
            </a:xfrm>
            <a:custGeom>
              <a:avLst/>
              <a:gdLst/>
              <a:ahLst/>
              <a:cxnLst/>
              <a:rect l="l" t="t" r="r" b="b"/>
              <a:pathLst>
                <a:path w="1656" h="1865" extrusionOk="0">
                  <a:moveTo>
                    <a:pt x="79" y="0"/>
                  </a:moveTo>
                  <a:cubicBezTo>
                    <a:pt x="72" y="0"/>
                    <a:pt x="66" y="3"/>
                    <a:pt x="60" y="9"/>
                  </a:cubicBezTo>
                  <a:cubicBezTo>
                    <a:pt x="48" y="9"/>
                    <a:pt x="24" y="33"/>
                    <a:pt x="12" y="45"/>
                  </a:cubicBezTo>
                  <a:cubicBezTo>
                    <a:pt x="12" y="57"/>
                    <a:pt x="0" y="69"/>
                    <a:pt x="12" y="92"/>
                  </a:cubicBezTo>
                  <a:cubicBezTo>
                    <a:pt x="0" y="104"/>
                    <a:pt x="0" y="104"/>
                    <a:pt x="12" y="116"/>
                  </a:cubicBezTo>
                  <a:cubicBezTo>
                    <a:pt x="24" y="128"/>
                    <a:pt x="48" y="152"/>
                    <a:pt x="60" y="152"/>
                  </a:cubicBezTo>
                  <a:cubicBezTo>
                    <a:pt x="60" y="152"/>
                    <a:pt x="72" y="152"/>
                    <a:pt x="72" y="164"/>
                  </a:cubicBezTo>
                  <a:cubicBezTo>
                    <a:pt x="84" y="164"/>
                    <a:pt x="84" y="176"/>
                    <a:pt x="108" y="176"/>
                  </a:cubicBezTo>
                  <a:cubicBezTo>
                    <a:pt x="131" y="211"/>
                    <a:pt x="167" y="223"/>
                    <a:pt x="191" y="247"/>
                  </a:cubicBezTo>
                  <a:cubicBezTo>
                    <a:pt x="250" y="295"/>
                    <a:pt x="310" y="342"/>
                    <a:pt x="358" y="402"/>
                  </a:cubicBezTo>
                  <a:cubicBezTo>
                    <a:pt x="465" y="509"/>
                    <a:pt x="584" y="604"/>
                    <a:pt x="679" y="712"/>
                  </a:cubicBezTo>
                  <a:cubicBezTo>
                    <a:pt x="786" y="819"/>
                    <a:pt x="893" y="938"/>
                    <a:pt x="977" y="1057"/>
                  </a:cubicBezTo>
                  <a:cubicBezTo>
                    <a:pt x="1012" y="1081"/>
                    <a:pt x="1024" y="1116"/>
                    <a:pt x="1060" y="1140"/>
                  </a:cubicBezTo>
                  <a:lnTo>
                    <a:pt x="1072" y="1164"/>
                  </a:lnTo>
                  <a:cubicBezTo>
                    <a:pt x="1072" y="1164"/>
                    <a:pt x="1072" y="1176"/>
                    <a:pt x="1084" y="1176"/>
                  </a:cubicBezTo>
                  <a:cubicBezTo>
                    <a:pt x="1096" y="1188"/>
                    <a:pt x="1096" y="1200"/>
                    <a:pt x="1120" y="1224"/>
                  </a:cubicBezTo>
                  <a:lnTo>
                    <a:pt x="1251" y="1402"/>
                  </a:lnTo>
                  <a:cubicBezTo>
                    <a:pt x="1334" y="1521"/>
                    <a:pt x="1417" y="1652"/>
                    <a:pt x="1489" y="1783"/>
                  </a:cubicBezTo>
                  <a:cubicBezTo>
                    <a:pt x="1501" y="1795"/>
                    <a:pt x="1501" y="1819"/>
                    <a:pt x="1512" y="1831"/>
                  </a:cubicBezTo>
                  <a:cubicBezTo>
                    <a:pt x="1529" y="1848"/>
                    <a:pt x="1552" y="1864"/>
                    <a:pt x="1577" y="1864"/>
                  </a:cubicBezTo>
                  <a:cubicBezTo>
                    <a:pt x="1587" y="1864"/>
                    <a:pt x="1597" y="1862"/>
                    <a:pt x="1608" y="1855"/>
                  </a:cubicBezTo>
                  <a:cubicBezTo>
                    <a:pt x="1632" y="1843"/>
                    <a:pt x="1655" y="1795"/>
                    <a:pt x="1632" y="1771"/>
                  </a:cubicBezTo>
                  <a:cubicBezTo>
                    <a:pt x="1560" y="1640"/>
                    <a:pt x="1489" y="1497"/>
                    <a:pt x="1393" y="1378"/>
                  </a:cubicBezTo>
                  <a:cubicBezTo>
                    <a:pt x="1310" y="1247"/>
                    <a:pt x="1215" y="1128"/>
                    <a:pt x="1131" y="1009"/>
                  </a:cubicBezTo>
                  <a:cubicBezTo>
                    <a:pt x="1036" y="890"/>
                    <a:pt x="941" y="771"/>
                    <a:pt x="834" y="664"/>
                  </a:cubicBezTo>
                  <a:cubicBezTo>
                    <a:pt x="727" y="569"/>
                    <a:pt x="619" y="450"/>
                    <a:pt x="500" y="342"/>
                  </a:cubicBezTo>
                  <a:cubicBezTo>
                    <a:pt x="381" y="235"/>
                    <a:pt x="262" y="128"/>
                    <a:pt x="143" y="45"/>
                  </a:cubicBezTo>
                  <a:cubicBezTo>
                    <a:pt x="131" y="33"/>
                    <a:pt x="119" y="9"/>
                    <a:pt x="108" y="9"/>
                  </a:cubicBez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893;p46">
              <a:extLst>
                <a:ext uri="{FF2B5EF4-FFF2-40B4-BE49-F238E27FC236}">
                  <a16:creationId xmlns:a16="http://schemas.microsoft.com/office/drawing/2014/main" id="{E9494D9A-9622-4929-B049-F9F2B5475DBE}"/>
                </a:ext>
              </a:extLst>
            </p:cNvPr>
            <p:cNvSpPr/>
            <p:nvPr/>
          </p:nvSpPr>
          <p:spPr>
            <a:xfrm>
              <a:off x="4150343" y="2376131"/>
              <a:ext cx="208213" cy="68276"/>
            </a:xfrm>
            <a:custGeom>
              <a:avLst/>
              <a:gdLst/>
              <a:ahLst/>
              <a:cxnLst/>
              <a:rect l="l" t="t" r="r" b="b"/>
              <a:pathLst>
                <a:path w="3013" h="988" extrusionOk="0">
                  <a:moveTo>
                    <a:pt x="2937" y="1"/>
                  </a:moveTo>
                  <a:cubicBezTo>
                    <a:pt x="2928" y="1"/>
                    <a:pt x="2918" y="2"/>
                    <a:pt x="2906" y="5"/>
                  </a:cubicBezTo>
                  <a:cubicBezTo>
                    <a:pt x="2727" y="101"/>
                    <a:pt x="2537" y="184"/>
                    <a:pt x="2358" y="267"/>
                  </a:cubicBezTo>
                  <a:cubicBezTo>
                    <a:pt x="2310" y="279"/>
                    <a:pt x="2263" y="303"/>
                    <a:pt x="2203" y="327"/>
                  </a:cubicBezTo>
                  <a:cubicBezTo>
                    <a:pt x="2179" y="339"/>
                    <a:pt x="2168" y="339"/>
                    <a:pt x="2132" y="351"/>
                  </a:cubicBezTo>
                  <a:cubicBezTo>
                    <a:pt x="2120" y="351"/>
                    <a:pt x="2108" y="362"/>
                    <a:pt x="2108" y="362"/>
                  </a:cubicBezTo>
                  <a:lnTo>
                    <a:pt x="2048" y="362"/>
                  </a:lnTo>
                  <a:cubicBezTo>
                    <a:pt x="2025" y="362"/>
                    <a:pt x="2013" y="386"/>
                    <a:pt x="2013" y="386"/>
                  </a:cubicBezTo>
                  <a:cubicBezTo>
                    <a:pt x="1989" y="398"/>
                    <a:pt x="1965" y="398"/>
                    <a:pt x="1941" y="410"/>
                  </a:cubicBezTo>
                  <a:cubicBezTo>
                    <a:pt x="1894" y="422"/>
                    <a:pt x="1846" y="446"/>
                    <a:pt x="1787" y="470"/>
                  </a:cubicBezTo>
                  <a:cubicBezTo>
                    <a:pt x="1596" y="541"/>
                    <a:pt x="1406" y="601"/>
                    <a:pt x="1215" y="660"/>
                  </a:cubicBezTo>
                  <a:cubicBezTo>
                    <a:pt x="1013" y="720"/>
                    <a:pt x="822" y="767"/>
                    <a:pt x="632" y="815"/>
                  </a:cubicBezTo>
                  <a:cubicBezTo>
                    <a:pt x="584" y="827"/>
                    <a:pt x="536" y="827"/>
                    <a:pt x="513" y="839"/>
                  </a:cubicBezTo>
                  <a:cubicBezTo>
                    <a:pt x="501" y="839"/>
                    <a:pt x="465" y="839"/>
                    <a:pt x="453" y="863"/>
                  </a:cubicBezTo>
                  <a:lnTo>
                    <a:pt x="239" y="863"/>
                  </a:lnTo>
                  <a:cubicBezTo>
                    <a:pt x="227" y="863"/>
                    <a:pt x="203" y="839"/>
                    <a:pt x="179" y="839"/>
                  </a:cubicBezTo>
                  <a:cubicBezTo>
                    <a:pt x="167" y="839"/>
                    <a:pt x="143" y="827"/>
                    <a:pt x="120" y="827"/>
                  </a:cubicBezTo>
                  <a:cubicBezTo>
                    <a:pt x="115" y="825"/>
                    <a:pt x="110" y="824"/>
                    <a:pt x="105" y="824"/>
                  </a:cubicBezTo>
                  <a:cubicBezTo>
                    <a:pt x="80" y="824"/>
                    <a:pt x="48" y="845"/>
                    <a:pt x="48" y="874"/>
                  </a:cubicBezTo>
                  <a:cubicBezTo>
                    <a:pt x="1" y="898"/>
                    <a:pt x="12" y="934"/>
                    <a:pt x="48" y="946"/>
                  </a:cubicBezTo>
                  <a:cubicBezTo>
                    <a:pt x="132" y="976"/>
                    <a:pt x="221" y="988"/>
                    <a:pt x="310" y="988"/>
                  </a:cubicBezTo>
                  <a:cubicBezTo>
                    <a:pt x="399" y="988"/>
                    <a:pt x="489" y="976"/>
                    <a:pt x="572" y="958"/>
                  </a:cubicBezTo>
                  <a:cubicBezTo>
                    <a:pt x="655" y="946"/>
                    <a:pt x="751" y="922"/>
                    <a:pt x="834" y="898"/>
                  </a:cubicBezTo>
                  <a:cubicBezTo>
                    <a:pt x="941" y="874"/>
                    <a:pt x="1036" y="863"/>
                    <a:pt x="1132" y="827"/>
                  </a:cubicBezTo>
                  <a:cubicBezTo>
                    <a:pt x="1334" y="767"/>
                    <a:pt x="1536" y="708"/>
                    <a:pt x="1727" y="636"/>
                  </a:cubicBezTo>
                  <a:cubicBezTo>
                    <a:pt x="1929" y="565"/>
                    <a:pt x="2132" y="482"/>
                    <a:pt x="2322" y="410"/>
                  </a:cubicBezTo>
                  <a:cubicBezTo>
                    <a:pt x="2525" y="339"/>
                    <a:pt x="2703" y="243"/>
                    <a:pt x="2894" y="160"/>
                  </a:cubicBezTo>
                  <a:cubicBezTo>
                    <a:pt x="2918" y="148"/>
                    <a:pt x="2941" y="124"/>
                    <a:pt x="2965" y="124"/>
                  </a:cubicBezTo>
                  <a:cubicBezTo>
                    <a:pt x="3001" y="112"/>
                    <a:pt x="3013" y="65"/>
                    <a:pt x="3001" y="41"/>
                  </a:cubicBezTo>
                  <a:cubicBezTo>
                    <a:pt x="2983" y="14"/>
                    <a:pt x="2965" y="1"/>
                    <a:pt x="2937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894;p46">
              <a:extLst>
                <a:ext uri="{FF2B5EF4-FFF2-40B4-BE49-F238E27FC236}">
                  <a16:creationId xmlns:a16="http://schemas.microsoft.com/office/drawing/2014/main" id="{C00E822C-2E1D-41F2-9881-0E5911E10926}"/>
                </a:ext>
              </a:extLst>
            </p:cNvPr>
            <p:cNvSpPr/>
            <p:nvPr/>
          </p:nvSpPr>
          <p:spPr>
            <a:xfrm>
              <a:off x="4140461" y="2345794"/>
              <a:ext cx="161360" cy="74357"/>
            </a:xfrm>
            <a:custGeom>
              <a:avLst/>
              <a:gdLst/>
              <a:ahLst/>
              <a:cxnLst/>
              <a:rect l="l" t="t" r="r" b="b"/>
              <a:pathLst>
                <a:path w="2335" h="1076" extrusionOk="0">
                  <a:moveTo>
                    <a:pt x="2265" y="1"/>
                  </a:moveTo>
                  <a:cubicBezTo>
                    <a:pt x="2260" y="1"/>
                    <a:pt x="2255" y="2"/>
                    <a:pt x="2251" y="4"/>
                  </a:cubicBezTo>
                  <a:cubicBezTo>
                    <a:pt x="2096" y="51"/>
                    <a:pt x="1953" y="87"/>
                    <a:pt x="1787" y="135"/>
                  </a:cubicBezTo>
                  <a:cubicBezTo>
                    <a:pt x="1632" y="182"/>
                    <a:pt x="1489" y="230"/>
                    <a:pt x="1334" y="290"/>
                  </a:cubicBezTo>
                  <a:lnTo>
                    <a:pt x="894" y="456"/>
                  </a:lnTo>
                  <a:cubicBezTo>
                    <a:pt x="739" y="516"/>
                    <a:pt x="608" y="599"/>
                    <a:pt x="477" y="671"/>
                  </a:cubicBezTo>
                  <a:cubicBezTo>
                    <a:pt x="346" y="742"/>
                    <a:pt x="203" y="837"/>
                    <a:pt x="72" y="921"/>
                  </a:cubicBezTo>
                  <a:cubicBezTo>
                    <a:pt x="60" y="932"/>
                    <a:pt x="25" y="956"/>
                    <a:pt x="13" y="968"/>
                  </a:cubicBezTo>
                  <a:cubicBezTo>
                    <a:pt x="1" y="980"/>
                    <a:pt x="1" y="992"/>
                    <a:pt x="1" y="1016"/>
                  </a:cubicBezTo>
                  <a:cubicBezTo>
                    <a:pt x="1" y="1028"/>
                    <a:pt x="1" y="1040"/>
                    <a:pt x="13" y="1052"/>
                  </a:cubicBezTo>
                  <a:cubicBezTo>
                    <a:pt x="25" y="1075"/>
                    <a:pt x="48" y="1075"/>
                    <a:pt x="60" y="1075"/>
                  </a:cubicBezTo>
                  <a:cubicBezTo>
                    <a:pt x="84" y="1040"/>
                    <a:pt x="96" y="1028"/>
                    <a:pt x="120" y="1028"/>
                  </a:cubicBezTo>
                  <a:cubicBezTo>
                    <a:pt x="132" y="1016"/>
                    <a:pt x="144" y="1016"/>
                    <a:pt x="167" y="1004"/>
                  </a:cubicBezTo>
                  <a:cubicBezTo>
                    <a:pt x="179" y="980"/>
                    <a:pt x="191" y="968"/>
                    <a:pt x="203" y="968"/>
                  </a:cubicBezTo>
                  <a:cubicBezTo>
                    <a:pt x="239" y="956"/>
                    <a:pt x="263" y="921"/>
                    <a:pt x="298" y="909"/>
                  </a:cubicBezTo>
                  <a:cubicBezTo>
                    <a:pt x="358" y="861"/>
                    <a:pt x="429" y="825"/>
                    <a:pt x="489" y="790"/>
                  </a:cubicBezTo>
                  <a:cubicBezTo>
                    <a:pt x="620" y="718"/>
                    <a:pt x="763" y="647"/>
                    <a:pt x="906" y="587"/>
                  </a:cubicBezTo>
                  <a:cubicBezTo>
                    <a:pt x="977" y="551"/>
                    <a:pt x="1060" y="528"/>
                    <a:pt x="1120" y="492"/>
                  </a:cubicBezTo>
                  <a:lnTo>
                    <a:pt x="1132" y="492"/>
                  </a:lnTo>
                  <a:cubicBezTo>
                    <a:pt x="1144" y="492"/>
                    <a:pt x="1144" y="492"/>
                    <a:pt x="1156" y="480"/>
                  </a:cubicBezTo>
                  <a:cubicBezTo>
                    <a:pt x="1179" y="480"/>
                    <a:pt x="1191" y="468"/>
                    <a:pt x="1215" y="468"/>
                  </a:cubicBezTo>
                  <a:cubicBezTo>
                    <a:pt x="1251" y="444"/>
                    <a:pt x="1298" y="432"/>
                    <a:pt x="1322" y="420"/>
                  </a:cubicBezTo>
                  <a:cubicBezTo>
                    <a:pt x="1477" y="361"/>
                    <a:pt x="1620" y="313"/>
                    <a:pt x="1775" y="266"/>
                  </a:cubicBezTo>
                  <a:lnTo>
                    <a:pt x="2215" y="135"/>
                  </a:lnTo>
                  <a:cubicBezTo>
                    <a:pt x="2227" y="135"/>
                    <a:pt x="2251" y="123"/>
                    <a:pt x="2275" y="123"/>
                  </a:cubicBezTo>
                  <a:cubicBezTo>
                    <a:pt x="2311" y="111"/>
                    <a:pt x="2334" y="75"/>
                    <a:pt x="2322" y="51"/>
                  </a:cubicBezTo>
                  <a:cubicBezTo>
                    <a:pt x="2313" y="22"/>
                    <a:pt x="2287" y="1"/>
                    <a:pt x="22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895;p46">
              <a:extLst>
                <a:ext uri="{FF2B5EF4-FFF2-40B4-BE49-F238E27FC236}">
                  <a16:creationId xmlns:a16="http://schemas.microsoft.com/office/drawing/2014/main" id="{F5D16BC4-211D-4FE8-8B1E-78B0C9C46035}"/>
                </a:ext>
              </a:extLst>
            </p:cNvPr>
            <p:cNvSpPr/>
            <p:nvPr/>
          </p:nvSpPr>
          <p:spPr>
            <a:xfrm>
              <a:off x="3913384" y="2350701"/>
              <a:ext cx="274070" cy="278424"/>
            </a:xfrm>
            <a:custGeom>
              <a:avLst/>
              <a:gdLst/>
              <a:ahLst/>
              <a:cxnLst/>
              <a:rect l="l" t="t" r="r" b="b"/>
              <a:pathLst>
                <a:path w="3966" h="4029" extrusionOk="0">
                  <a:moveTo>
                    <a:pt x="2665" y="0"/>
                  </a:moveTo>
                  <a:cubicBezTo>
                    <a:pt x="2052" y="0"/>
                    <a:pt x="1320" y="424"/>
                    <a:pt x="786" y="1147"/>
                  </a:cubicBezTo>
                  <a:cubicBezTo>
                    <a:pt x="60" y="2147"/>
                    <a:pt x="1" y="3350"/>
                    <a:pt x="655" y="3826"/>
                  </a:cubicBezTo>
                  <a:cubicBezTo>
                    <a:pt x="840" y="3963"/>
                    <a:pt x="1061" y="4028"/>
                    <a:pt x="1301" y="4028"/>
                  </a:cubicBezTo>
                  <a:cubicBezTo>
                    <a:pt x="1914" y="4028"/>
                    <a:pt x="2646" y="3604"/>
                    <a:pt x="3168" y="2886"/>
                  </a:cubicBezTo>
                  <a:cubicBezTo>
                    <a:pt x="3894" y="1885"/>
                    <a:pt x="3965" y="683"/>
                    <a:pt x="3299" y="195"/>
                  </a:cubicBezTo>
                  <a:cubicBezTo>
                    <a:pt x="3117" y="63"/>
                    <a:pt x="2900" y="0"/>
                    <a:pt x="2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896;p46">
              <a:extLst>
                <a:ext uri="{FF2B5EF4-FFF2-40B4-BE49-F238E27FC236}">
                  <a16:creationId xmlns:a16="http://schemas.microsoft.com/office/drawing/2014/main" id="{893FEF96-572A-4AEA-84A3-8FAF01CDBAEC}"/>
                </a:ext>
              </a:extLst>
            </p:cNvPr>
            <p:cNvSpPr/>
            <p:nvPr/>
          </p:nvSpPr>
          <p:spPr>
            <a:xfrm>
              <a:off x="3973436" y="2458435"/>
              <a:ext cx="24740" cy="21768"/>
            </a:xfrm>
            <a:custGeom>
              <a:avLst/>
              <a:gdLst/>
              <a:ahLst/>
              <a:cxnLst/>
              <a:rect l="l" t="t" r="r" b="b"/>
              <a:pathLst>
                <a:path w="358" h="315" extrusionOk="0">
                  <a:moveTo>
                    <a:pt x="158" y="0"/>
                  </a:moveTo>
                  <a:cubicBezTo>
                    <a:pt x="138" y="0"/>
                    <a:pt x="117" y="11"/>
                    <a:pt x="108" y="29"/>
                  </a:cubicBezTo>
                  <a:cubicBezTo>
                    <a:pt x="72" y="41"/>
                    <a:pt x="60" y="53"/>
                    <a:pt x="48" y="64"/>
                  </a:cubicBezTo>
                  <a:cubicBezTo>
                    <a:pt x="36" y="88"/>
                    <a:pt x="13" y="100"/>
                    <a:pt x="13" y="124"/>
                  </a:cubicBezTo>
                  <a:cubicBezTo>
                    <a:pt x="13" y="148"/>
                    <a:pt x="1" y="172"/>
                    <a:pt x="13" y="184"/>
                  </a:cubicBezTo>
                  <a:cubicBezTo>
                    <a:pt x="13" y="207"/>
                    <a:pt x="13" y="231"/>
                    <a:pt x="36" y="243"/>
                  </a:cubicBezTo>
                  <a:cubicBezTo>
                    <a:pt x="48" y="267"/>
                    <a:pt x="48" y="279"/>
                    <a:pt x="60" y="279"/>
                  </a:cubicBezTo>
                  <a:cubicBezTo>
                    <a:pt x="72" y="291"/>
                    <a:pt x="108" y="303"/>
                    <a:pt x="132" y="314"/>
                  </a:cubicBezTo>
                  <a:lnTo>
                    <a:pt x="179" y="314"/>
                  </a:lnTo>
                  <a:cubicBezTo>
                    <a:pt x="215" y="314"/>
                    <a:pt x="239" y="314"/>
                    <a:pt x="251" y="303"/>
                  </a:cubicBezTo>
                  <a:lnTo>
                    <a:pt x="275" y="303"/>
                  </a:lnTo>
                  <a:lnTo>
                    <a:pt x="310" y="255"/>
                  </a:lnTo>
                  <a:cubicBezTo>
                    <a:pt x="334" y="243"/>
                    <a:pt x="346" y="231"/>
                    <a:pt x="346" y="195"/>
                  </a:cubicBezTo>
                  <a:cubicBezTo>
                    <a:pt x="346" y="184"/>
                    <a:pt x="358" y="160"/>
                    <a:pt x="346" y="148"/>
                  </a:cubicBezTo>
                  <a:cubicBezTo>
                    <a:pt x="346" y="124"/>
                    <a:pt x="346" y="100"/>
                    <a:pt x="334" y="88"/>
                  </a:cubicBezTo>
                  <a:cubicBezTo>
                    <a:pt x="310" y="64"/>
                    <a:pt x="310" y="53"/>
                    <a:pt x="298" y="53"/>
                  </a:cubicBezTo>
                  <a:cubicBezTo>
                    <a:pt x="286" y="41"/>
                    <a:pt x="251" y="29"/>
                    <a:pt x="227" y="5"/>
                  </a:cubicBezTo>
                  <a:lnTo>
                    <a:pt x="179" y="5"/>
                  </a:lnTo>
                  <a:cubicBezTo>
                    <a:pt x="173" y="2"/>
                    <a:pt x="166" y="0"/>
                    <a:pt x="15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897;p46">
              <a:extLst>
                <a:ext uri="{FF2B5EF4-FFF2-40B4-BE49-F238E27FC236}">
                  <a16:creationId xmlns:a16="http://schemas.microsoft.com/office/drawing/2014/main" id="{EA679B66-CC5E-4286-BA5D-E5CCD904537E}"/>
                </a:ext>
              </a:extLst>
            </p:cNvPr>
            <p:cNvSpPr/>
            <p:nvPr/>
          </p:nvSpPr>
          <p:spPr>
            <a:xfrm>
              <a:off x="3994029" y="2526503"/>
              <a:ext cx="24740" cy="23496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221" y="0"/>
                  </a:moveTo>
                  <a:cubicBezTo>
                    <a:pt x="204" y="0"/>
                    <a:pt x="187" y="3"/>
                    <a:pt x="167" y="8"/>
                  </a:cubicBezTo>
                  <a:cubicBezTo>
                    <a:pt x="155" y="8"/>
                    <a:pt x="131" y="20"/>
                    <a:pt x="119" y="20"/>
                  </a:cubicBezTo>
                  <a:cubicBezTo>
                    <a:pt x="108" y="20"/>
                    <a:pt x="72" y="32"/>
                    <a:pt x="60" y="56"/>
                  </a:cubicBezTo>
                  <a:lnTo>
                    <a:pt x="12" y="91"/>
                  </a:lnTo>
                  <a:cubicBezTo>
                    <a:pt x="0" y="115"/>
                    <a:pt x="0" y="127"/>
                    <a:pt x="0" y="151"/>
                  </a:cubicBezTo>
                  <a:lnTo>
                    <a:pt x="0" y="211"/>
                  </a:lnTo>
                  <a:cubicBezTo>
                    <a:pt x="0" y="234"/>
                    <a:pt x="12" y="246"/>
                    <a:pt x="12" y="258"/>
                  </a:cubicBezTo>
                  <a:cubicBezTo>
                    <a:pt x="36" y="294"/>
                    <a:pt x="48" y="306"/>
                    <a:pt x="72" y="318"/>
                  </a:cubicBezTo>
                  <a:cubicBezTo>
                    <a:pt x="96" y="326"/>
                    <a:pt x="127" y="340"/>
                    <a:pt x="155" y="340"/>
                  </a:cubicBezTo>
                  <a:cubicBezTo>
                    <a:pt x="168" y="340"/>
                    <a:pt x="180" y="337"/>
                    <a:pt x="191" y="330"/>
                  </a:cubicBezTo>
                  <a:cubicBezTo>
                    <a:pt x="215" y="330"/>
                    <a:pt x="227" y="318"/>
                    <a:pt x="239" y="318"/>
                  </a:cubicBezTo>
                  <a:cubicBezTo>
                    <a:pt x="250" y="318"/>
                    <a:pt x="286" y="306"/>
                    <a:pt x="298" y="294"/>
                  </a:cubicBezTo>
                  <a:lnTo>
                    <a:pt x="346" y="246"/>
                  </a:lnTo>
                  <a:cubicBezTo>
                    <a:pt x="358" y="222"/>
                    <a:pt x="358" y="211"/>
                    <a:pt x="358" y="187"/>
                  </a:cubicBezTo>
                  <a:lnTo>
                    <a:pt x="358" y="127"/>
                  </a:lnTo>
                  <a:cubicBezTo>
                    <a:pt x="358" y="115"/>
                    <a:pt x="346" y="91"/>
                    <a:pt x="346" y="80"/>
                  </a:cubicBezTo>
                  <a:cubicBezTo>
                    <a:pt x="334" y="56"/>
                    <a:pt x="322" y="32"/>
                    <a:pt x="286" y="20"/>
                  </a:cubicBezTo>
                  <a:cubicBezTo>
                    <a:pt x="265" y="6"/>
                    <a:pt x="244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898;p46">
              <a:extLst>
                <a:ext uri="{FF2B5EF4-FFF2-40B4-BE49-F238E27FC236}">
                  <a16:creationId xmlns:a16="http://schemas.microsoft.com/office/drawing/2014/main" id="{8795ED08-3DC3-4EB9-8D5E-B30E3AEA9AED}"/>
                </a:ext>
              </a:extLst>
            </p:cNvPr>
            <p:cNvSpPr/>
            <p:nvPr/>
          </p:nvSpPr>
          <p:spPr>
            <a:xfrm>
              <a:off x="4073222" y="2510263"/>
              <a:ext cx="31097" cy="22597"/>
            </a:xfrm>
            <a:custGeom>
              <a:avLst/>
              <a:gdLst/>
              <a:ahLst/>
              <a:cxnLst/>
              <a:rect l="l" t="t" r="r" b="b"/>
              <a:pathLst>
                <a:path w="450" h="327" extrusionOk="0">
                  <a:moveTo>
                    <a:pt x="221" y="1"/>
                  </a:moveTo>
                  <a:cubicBezTo>
                    <a:pt x="199" y="1"/>
                    <a:pt x="176" y="6"/>
                    <a:pt x="152" y="17"/>
                  </a:cubicBezTo>
                  <a:cubicBezTo>
                    <a:pt x="1" y="108"/>
                    <a:pt x="80" y="326"/>
                    <a:pt x="216" y="326"/>
                  </a:cubicBezTo>
                  <a:cubicBezTo>
                    <a:pt x="241" y="326"/>
                    <a:pt x="268" y="319"/>
                    <a:pt x="295" y="303"/>
                  </a:cubicBezTo>
                  <a:cubicBezTo>
                    <a:pt x="450" y="210"/>
                    <a:pt x="363" y="1"/>
                    <a:pt x="22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899;p46">
              <a:extLst>
                <a:ext uri="{FF2B5EF4-FFF2-40B4-BE49-F238E27FC236}">
                  <a16:creationId xmlns:a16="http://schemas.microsoft.com/office/drawing/2014/main" id="{92DBC2B4-993E-46A3-8741-D4DDAF3AA3E4}"/>
                </a:ext>
              </a:extLst>
            </p:cNvPr>
            <p:cNvSpPr/>
            <p:nvPr/>
          </p:nvSpPr>
          <p:spPr>
            <a:xfrm>
              <a:off x="4105909" y="2431622"/>
              <a:ext cx="24740" cy="21423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79" y="0"/>
                  </a:moveTo>
                  <a:cubicBezTo>
                    <a:pt x="155" y="0"/>
                    <a:pt x="144" y="0"/>
                    <a:pt x="108" y="12"/>
                  </a:cubicBezTo>
                  <a:cubicBezTo>
                    <a:pt x="84" y="24"/>
                    <a:pt x="60" y="36"/>
                    <a:pt x="48" y="60"/>
                  </a:cubicBezTo>
                  <a:cubicBezTo>
                    <a:pt x="36" y="71"/>
                    <a:pt x="24" y="83"/>
                    <a:pt x="24" y="119"/>
                  </a:cubicBezTo>
                  <a:cubicBezTo>
                    <a:pt x="24" y="131"/>
                    <a:pt x="1" y="155"/>
                    <a:pt x="24" y="179"/>
                  </a:cubicBezTo>
                  <a:cubicBezTo>
                    <a:pt x="24" y="191"/>
                    <a:pt x="24" y="214"/>
                    <a:pt x="36" y="238"/>
                  </a:cubicBezTo>
                  <a:cubicBezTo>
                    <a:pt x="48" y="250"/>
                    <a:pt x="48" y="262"/>
                    <a:pt x="60" y="262"/>
                  </a:cubicBezTo>
                  <a:cubicBezTo>
                    <a:pt x="84" y="274"/>
                    <a:pt x="108" y="286"/>
                    <a:pt x="144" y="310"/>
                  </a:cubicBezTo>
                  <a:lnTo>
                    <a:pt x="179" y="310"/>
                  </a:lnTo>
                  <a:cubicBezTo>
                    <a:pt x="215" y="310"/>
                    <a:pt x="239" y="310"/>
                    <a:pt x="263" y="286"/>
                  </a:cubicBezTo>
                  <a:lnTo>
                    <a:pt x="274" y="286"/>
                  </a:lnTo>
                  <a:lnTo>
                    <a:pt x="322" y="250"/>
                  </a:lnTo>
                  <a:cubicBezTo>
                    <a:pt x="334" y="226"/>
                    <a:pt x="346" y="214"/>
                    <a:pt x="346" y="191"/>
                  </a:cubicBezTo>
                  <a:cubicBezTo>
                    <a:pt x="346" y="167"/>
                    <a:pt x="358" y="143"/>
                    <a:pt x="346" y="131"/>
                  </a:cubicBezTo>
                  <a:cubicBezTo>
                    <a:pt x="346" y="107"/>
                    <a:pt x="346" y="83"/>
                    <a:pt x="334" y="71"/>
                  </a:cubicBezTo>
                  <a:cubicBezTo>
                    <a:pt x="322" y="60"/>
                    <a:pt x="322" y="36"/>
                    <a:pt x="298" y="36"/>
                  </a:cubicBezTo>
                  <a:cubicBezTo>
                    <a:pt x="286" y="24"/>
                    <a:pt x="263" y="12"/>
                    <a:pt x="22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;p46">
              <a:extLst>
                <a:ext uri="{FF2B5EF4-FFF2-40B4-BE49-F238E27FC236}">
                  <a16:creationId xmlns:a16="http://schemas.microsoft.com/office/drawing/2014/main" id="{24552425-0844-4930-BF64-932A9CFB7BB4}"/>
                </a:ext>
              </a:extLst>
            </p:cNvPr>
            <p:cNvSpPr/>
            <p:nvPr/>
          </p:nvSpPr>
          <p:spPr>
            <a:xfrm>
              <a:off x="4050763" y="2386566"/>
              <a:ext cx="22321" cy="2239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163" y="0"/>
                  </a:moveTo>
                  <a:cubicBezTo>
                    <a:pt x="150" y="0"/>
                    <a:pt x="138" y="3"/>
                    <a:pt x="132" y="9"/>
                  </a:cubicBezTo>
                  <a:cubicBezTo>
                    <a:pt x="120" y="9"/>
                    <a:pt x="84" y="9"/>
                    <a:pt x="72" y="21"/>
                  </a:cubicBezTo>
                  <a:lnTo>
                    <a:pt x="25" y="69"/>
                  </a:lnTo>
                  <a:cubicBezTo>
                    <a:pt x="13" y="81"/>
                    <a:pt x="1" y="92"/>
                    <a:pt x="1" y="128"/>
                  </a:cubicBezTo>
                  <a:lnTo>
                    <a:pt x="1" y="176"/>
                  </a:lnTo>
                  <a:cubicBezTo>
                    <a:pt x="1" y="200"/>
                    <a:pt x="1" y="235"/>
                    <a:pt x="13" y="247"/>
                  </a:cubicBezTo>
                  <a:cubicBezTo>
                    <a:pt x="25" y="259"/>
                    <a:pt x="25" y="271"/>
                    <a:pt x="49" y="271"/>
                  </a:cubicBezTo>
                  <a:cubicBezTo>
                    <a:pt x="60" y="295"/>
                    <a:pt x="84" y="307"/>
                    <a:pt x="120" y="319"/>
                  </a:cubicBezTo>
                  <a:lnTo>
                    <a:pt x="132" y="319"/>
                  </a:lnTo>
                  <a:cubicBezTo>
                    <a:pt x="140" y="319"/>
                    <a:pt x="158" y="324"/>
                    <a:pt x="173" y="324"/>
                  </a:cubicBezTo>
                  <a:cubicBezTo>
                    <a:pt x="181" y="324"/>
                    <a:pt x="187" y="323"/>
                    <a:pt x="191" y="319"/>
                  </a:cubicBezTo>
                  <a:cubicBezTo>
                    <a:pt x="203" y="319"/>
                    <a:pt x="239" y="319"/>
                    <a:pt x="251" y="307"/>
                  </a:cubicBezTo>
                  <a:lnTo>
                    <a:pt x="299" y="259"/>
                  </a:lnTo>
                  <a:cubicBezTo>
                    <a:pt x="310" y="247"/>
                    <a:pt x="322" y="235"/>
                    <a:pt x="322" y="200"/>
                  </a:cubicBezTo>
                  <a:lnTo>
                    <a:pt x="322" y="152"/>
                  </a:lnTo>
                  <a:cubicBezTo>
                    <a:pt x="322" y="128"/>
                    <a:pt x="322" y="92"/>
                    <a:pt x="310" y="81"/>
                  </a:cubicBezTo>
                  <a:cubicBezTo>
                    <a:pt x="299" y="69"/>
                    <a:pt x="299" y="57"/>
                    <a:pt x="287" y="57"/>
                  </a:cubicBezTo>
                  <a:cubicBezTo>
                    <a:pt x="263" y="33"/>
                    <a:pt x="239" y="21"/>
                    <a:pt x="203" y="9"/>
                  </a:cubicBezTo>
                  <a:cubicBezTo>
                    <a:pt x="191" y="3"/>
                    <a:pt x="177" y="0"/>
                    <a:pt x="16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1;p46">
              <a:extLst>
                <a:ext uri="{FF2B5EF4-FFF2-40B4-BE49-F238E27FC236}">
                  <a16:creationId xmlns:a16="http://schemas.microsoft.com/office/drawing/2014/main" id="{F5D54FE5-D74C-4632-A95C-69F8E3BFEB33}"/>
                </a:ext>
              </a:extLst>
            </p:cNvPr>
            <p:cNvSpPr/>
            <p:nvPr/>
          </p:nvSpPr>
          <p:spPr>
            <a:xfrm>
              <a:off x="4041711" y="2451110"/>
              <a:ext cx="23150" cy="24187"/>
            </a:xfrm>
            <a:custGeom>
              <a:avLst/>
              <a:gdLst/>
              <a:ahLst/>
              <a:cxnLst/>
              <a:rect l="l" t="t" r="r" b="b"/>
              <a:pathLst>
                <a:path w="335" h="350" extrusionOk="0">
                  <a:moveTo>
                    <a:pt x="322" y="232"/>
                  </a:moveTo>
                  <a:cubicBezTo>
                    <a:pt x="322" y="255"/>
                    <a:pt x="311" y="266"/>
                    <a:pt x="311" y="278"/>
                  </a:cubicBezTo>
                  <a:cubicBezTo>
                    <a:pt x="321" y="267"/>
                    <a:pt x="322" y="257"/>
                    <a:pt x="322" y="232"/>
                  </a:cubicBezTo>
                  <a:close/>
                  <a:moveTo>
                    <a:pt x="311" y="278"/>
                  </a:moveTo>
                  <a:lnTo>
                    <a:pt x="265" y="323"/>
                  </a:lnTo>
                  <a:lnTo>
                    <a:pt x="265" y="323"/>
                  </a:lnTo>
                  <a:cubicBezTo>
                    <a:pt x="271" y="320"/>
                    <a:pt x="278" y="318"/>
                    <a:pt x="287" y="313"/>
                  </a:cubicBezTo>
                  <a:lnTo>
                    <a:pt x="311" y="278"/>
                  </a:lnTo>
                  <a:close/>
                  <a:moveTo>
                    <a:pt x="265" y="323"/>
                  </a:moveTo>
                  <a:cubicBezTo>
                    <a:pt x="257" y="326"/>
                    <a:pt x="252" y="329"/>
                    <a:pt x="251" y="334"/>
                  </a:cubicBezTo>
                  <a:lnTo>
                    <a:pt x="251" y="334"/>
                  </a:lnTo>
                  <a:cubicBezTo>
                    <a:pt x="256" y="331"/>
                    <a:pt x="260" y="328"/>
                    <a:pt x="263" y="325"/>
                  </a:cubicBezTo>
                  <a:lnTo>
                    <a:pt x="265" y="323"/>
                  </a:lnTo>
                  <a:close/>
                  <a:moveTo>
                    <a:pt x="165" y="0"/>
                  </a:moveTo>
                  <a:cubicBezTo>
                    <a:pt x="154" y="0"/>
                    <a:pt x="142" y="6"/>
                    <a:pt x="132" y="16"/>
                  </a:cubicBezTo>
                  <a:cubicBezTo>
                    <a:pt x="120" y="16"/>
                    <a:pt x="108" y="28"/>
                    <a:pt x="84" y="28"/>
                  </a:cubicBezTo>
                  <a:cubicBezTo>
                    <a:pt x="60" y="39"/>
                    <a:pt x="37" y="51"/>
                    <a:pt x="25" y="87"/>
                  </a:cubicBezTo>
                  <a:cubicBezTo>
                    <a:pt x="13" y="99"/>
                    <a:pt x="13" y="111"/>
                    <a:pt x="13" y="135"/>
                  </a:cubicBezTo>
                  <a:cubicBezTo>
                    <a:pt x="1" y="159"/>
                    <a:pt x="1" y="194"/>
                    <a:pt x="13" y="218"/>
                  </a:cubicBezTo>
                  <a:cubicBezTo>
                    <a:pt x="13" y="230"/>
                    <a:pt x="25" y="266"/>
                    <a:pt x="37" y="278"/>
                  </a:cubicBezTo>
                  <a:lnTo>
                    <a:pt x="84" y="325"/>
                  </a:lnTo>
                  <a:cubicBezTo>
                    <a:pt x="96" y="337"/>
                    <a:pt x="120" y="337"/>
                    <a:pt x="144" y="337"/>
                  </a:cubicBezTo>
                  <a:lnTo>
                    <a:pt x="203" y="337"/>
                  </a:lnTo>
                  <a:cubicBezTo>
                    <a:pt x="215" y="337"/>
                    <a:pt x="239" y="325"/>
                    <a:pt x="251" y="325"/>
                  </a:cubicBezTo>
                  <a:cubicBezTo>
                    <a:pt x="275" y="313"/>
                    <a:pt x="299" y="290"/>
                    <a:pt x="311" y="266"/>
                  </a:cubicBezTo>
                  <a:cubicBezTo>
                    <a:pt x="311" y="254"/>
                    <a:pt x="322" y="230"/>
                    <a:pt x="322" y="218"/>
                  </a:cubicBezTo>
                  <a:lnTo>
                    <a:pt x="322" y="218"/>
                  </a:lnTo>
                  <a:cubicBezTo>
                    <a:pt x="322" y="223"/>
                    <a:pt x="322" y="228"/>
                    <a:pt x="322" y="232"/>
                  </a:cubicBezTo>
                  <a:lnTo>
                    <a:pt x="322" y="232"/>
                  </a:lnTo>
                  <a:cubicBezTo>
                    <a:pt x="322" y="232"/>
                    <a:pt x="322" y="231"/>
                    <a:pt x="322" y="230"/>
                  </a:cubicBezTo>
                  <a:lnTo>
                    <a:pt x="322" y="218"/>
                  </a:lnTo>
                  <a:cubicBezTo>
                    <a:pt x="334" y="194"/>
                    <a:pt x="334" y="159"/>
                    <a:pt x="322" y="147"/>
                  </a:cubicBezTo>
                  <a:lnTo>
                    <a:pt x="322" y="159"/>
                  </a:lnTo>
                  <a:cubicBezTo>
                    <a:pt x="322" y="147"/>
                    <a:pt x="311" y="135"/>
                    <a:pt x="311" y="111"/>
                  </a:cubicBezTo>
                  <a:cubicBezTo>
                    <a:pt x="299" y="87"/>
                    <a:pt x="287" y="75"/>
                    <a:pt x="251" y="51"/>
                  </a:cubicBezTo>
                  <a:cubicBezTo>
                    <a:pt x="239" y="51"/>
                    <a:pt x="227" y="39"/>
                    <a:pt x="203" y="39"/>
                  </a:cubicBezTo>
                  <a:cubicBezTo>
                    <a:pt x="196" y="12"/>
                    <a:pt x="181" y="0"/>
                    <a:pt x="165" y="0"/>
                  </a:cubicBezTo>
                  <a:close/>
                  <a:moveTo>
                    <a:pt x="251" y="334"/>
                  </a:moveTo>
                  <a:cubicBezTo>
                    <a:pt x="249" y="336"/>
                    <a:pt x="247" y="337"/>
                    <a:pt x="245" y="338"/>
                  </a:cubicBezTo>
                  <a:lnTo>
                    <a:pt x="245" y="338"/>
                  </a:lnTo>
                  <a:cubicBezTo>
                    <a:pt x="247" y="337"/>
                    <a:pt x="249" y="337"/>
                    <a:pt x="251" y="337"/>
                  </a:cubicBezTo>
                  <a:cubicBezTo>
                    <a:pt x="251" y="336"/>
                    <a:pt x="251" y="335"/>
                    <a:pt x="251" y="334"/>
                  </a:cubicBezTo>
                  <a:close/>
                  <a:moveTo>
                    <a:pt x="245" y="338"/>
                  </a:moveTo>
                  <a:cubicBezTo>
                    <a:pt x="235" y="341"/>
                    <a:pt x="223" y="349"/>
                    <a:pt x="203" y="349"/>
                  </a:cubicBezTo>
                  <a:lnTo>
                    <a:pt x="203" y="349"/>
                  </a:lnTo>
                  <a:cubicBezTo>
                    <a:pt x="218" y="349"/>
                    <a:pt x="233" y="344"/>
                    <a:pt x="245" y="338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2;p46">
              <a:extLst>
                <a:ext uri="{FF2B5EF4-FFF2-40B4-BE49-F238E27FC236}">
                  <a16:creationId xmlns:a16="http://schemas.microsoft.com/office/drawing/2014/main" id="{751BA17E-9E21-4A09-80D1-354E67C0A4FF}"/>
                </a:ext>
              </a:extLst>
            </p:cNvPr>
            <p:cNvSpPr/>
            <p:nvPr/>
          </p:nvSpPr>
          <p:spPr>
            <a:xfrm>
              <a:off x="4115238" y="2471357"/>
              <a:ext cx="31719" cy="21975"/>
            </a:xfrm>
            <a:custGeom>
              <a:avLst/>
              <a:gdLst/>
              <a:ahLst/>
              <a:cxnLst/>
              <a:rect l="l" t="t" r="r" b="b"/>
              <a:pathLst>
                <a:path w="459" h="318" extrusionOk="0">
                  <a:moveTo>
                    <a:pt x="226" y="0"/>
                  </a:moveTo>
                  <a:cubicBezTo>
                    <a:pt x="203" y="0"/>
                    <a:pt x="177" y="7"/>
                    <a:pt x="151" y="20"/>
                  </a:cubicBezTo>
                  <a:cubicBezTo>
                    <a:pt x="0" y="101"/>
                    <a:pt x="88" y="318"/>
                    <a:pt x="227" y="318"/>
                  </a:cubicBezTo>
                  <a:cubicBezTo>
                    <a:pt x="252" y="318"/>
                    <a:pt x="279" y="311"/>
                    <a:pt x="306" y="294"/>
                  </a:cubicBezTo>
                  <a:cubicBezTo>
                    <a:pt x="459" y="213"/>
                    <a:pt x="368" y="0"/>
                    <a:pt x="22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3;p46">
              <a:extLst>
                <a:ext uri="{FF2B5EF4-FFF2-40B4-BE49-F238E27FC236}">
                  <a16:creationId xmlns:a16="http://schemas.microsoft.com/office/drawing/2014/main" id="{382163D5-53F2-4739-B801-ED00683AFD7C}"/>
                </a:ext>
              </a:extLst>
            </p:cNvPr>
            <p:cNvSpPr/>
            <p:nvPr/>
          </p:nvSpPr>
          <p:spPr>
            <a:xfrm>
              <a:off x="4110884" y="2385806"/>
              <a:ext cx="31996" cy="22252"/>
            </a:xfrm>
            <a:custGeom>
              <a:avLst/>
              <a:gdLst/>
              <a:ahLst/>
              <a:cxnLst/>
              <a:rect l="l" t="t" r="r" b="b"/>
              <a:pathLst>
                <a:path w="463" h="322" extrusionOk="0">
                  <a:moveTo>
                    <a:pt x="230" y="0"/>
                  </a:moveTo>
                  <a:cubicBezTo>
                    <a:pt x="206" y="0"/>
                    <a:pt x="181" y="6"/>
                    <a:pt x="155" y="20"/>
                  </a:cubicBezTo>
                  <a:cubicBezTo>
                    <a:pt x="0" y="113"/>
                    <a:pt x="96" y="322"/>
                    <a:pt x="240" y="322"/>
                  </a:cubicBezTo>
                  <a:cubicBezTo>
                    <a:pt x="262" y="322"/>
                    <a:pt x="286" y="317"/>
                    <a:pt x="310" y="306"/>
                  </a:cubicBezTo>
                  <a:cubicBezTo>
                    <a:pt x="462" y="214"/>
                    <a:pt x="371" y="0"/>
                    <a:pt x="23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04;p46">
              <a:extLst>
                <a:ext uri="{FF2B5EF4-FFF2-40B4-BE49-F238E27FC236}">
                  <a16:creationId xmlns:a16="http://schemas.microsoft.com/office/drawing/2014/main" id="{8B538F2B-B0F2-4364-B54E-C5F26DC6C0D5}"/>
                </a:ext>
              </a:extLst>
            </p:cNvPr>
            <p:cNvSpPr/>
            <p:nvPr/>
          </p:nvSpPr>
          <p:spPr>
            <a:xfrm>
              <a:off x="3940542" y="2519247"/>
              <a:ext cx="21492" cy="23427"/>
            </a:xfrm>
            <a:custGeom>
              <a:avLst/>
              <a:gdLst/>
              <a:ahLst/>
              <a:cxnLst/>
              <a:rect l="l" t="t" r="r" b="b"/>
              <a:pathLst>
                <a:path w="311" h="339" extrusionOk="0">
                  <a:moveTo>
                    <a:pt x="155" y="1"/>
                  </a:moveTo>
                  <a:cubicBezTo>
                    <a:pt x="147" y="1"/>
                    <a:pt x="139" y="2"/>
                    <a:pt x="131" y="6"/>
                  </a:cubicBezTo>
                  <a:cubicBezTo>
                    <a:pt x="120" y="6"/>
                    <a:pt x="96" y="6"/>
                    <a:pt x="72" y="18"/>
                  </a:cubicBezTo>
                  <a:cubicBezTo>
                    <a:pt x="60" y="30"/>
                    <a:pt x="48" y="30"/>
                    <a:pt x="48" y="54"/>
                  </a:cubicBezTo>
                  <a:cubicBezTo>
                    <a:pt x="36" y="66"/>
                    <a:pt x="12" y="89"/>
                    <a:pt x="0" y="125"/>
                  </a:cubicBezTo>
                  <a:lnTo>
                    <a:pt x="0" y="173"/>
                  </a:lnTo>
                  <a:cubicBezTo>
                    <a:pt x="0" y="196"/>
                    <a:pt x="0" y="220"/>
                    <a:pt x="12" y="244"/>
                  </a:cubicBezTo>
                  <a:cubicBezTo>
                    <a:pt x="12" y="244"/>
                    <a:pt x="12" y="244"/>
                    <a:pt x="12" y="244"/>
                  </a:cubicBezTo>
                  <a:lnTo>
                    <a:pt x="12" y="244"/>
                  </a:lnTo>
                  <a:cubicBezTo>
                    <a:pt x="28" y="244"/>
                    <a:pt x="34" y="249"/>
                    <a:pt x="28" y="249"/>
                  </a:cubicBezTo>
                  <a:cubicBezTo>
                    <a:pt x="26" y="249"/>
                    <a:pt x="20" y="248"/>
                    <a:pt x="12" y="244"/>
                  </a:cubicBezTo>
                  <a:lnTo>
                    <a:pt x="12" y="244"/>
                  </a:lnTo>
                  <a:cubicBezTo>
                    <a:pt x="36" y="280"/>
                    <a:pt x="48" y="292"/>
                    <a:pt x="60" y="304"/>
                  </a:cubicBezTo>
                  <a:cubicBezTo>
                    <a:pt x="72" y="316"/>
                    <a:pt x="96" y="327"/>
                    <a:pt x="120" y="327"/>
                  </a:cubicBezTo>
                  <a:cubicBezTo>
                    <a:pt x="127" y="327"/>
                    <a:pt x="146" y="338"/>
                    <a:pt x="161" y="338"/>
                  </a:cubicBezTo>
                  <a:cubicBezTo>
                    <a:pt x="168" y="338"/>
                    <a:pt x="175" y="335"/>
                    <a:pt x="179" y="327"/>
                  </a:cubicBezTo>
                  <a:cubicBezTo>
                    <a:pt x="191" y="327"/>
                    <a:pt x="227" y="327"/>
                    <a:pt x="239" y="316"/>
                  </a:cubicBezTo>
                  <a:cubicBezTo>
                    <a:pt x="251" y="304"/>
                    <a:pt x="274" y="304"/>
                    <a:pt x="274" y="292"/>
                  </a:cubicBezTo>
                  <a:cubicBezTo>
                    <a:pt x="286" y="268"/>
                    <a:pt x="298" y="244"/>
                    <a:pt x="310" y="208"/>
                  </a:cubicBezTo>
                  <a:lnTo>
                    <a:pt x="310" y="173"/>
                  </a:lnTo>
                  <a:cubicBezTo>
                    <a:pt x="310" y="137"/>
                    <a:pt x="310" y="113"/>
                    <a:pt x="298" y="89"/>
                  </a:cubicBezTo>
                  <a:lnTo>
                    <a:pt x="298" y="77"/>
                  </a:lnTo>
                  <a:lnTo>
                    <a:pt x="251" y="30"/>
                  </a:lnTo>
                  <a:cubicBezTo>
                    <a:pt x="239" y="18"/>
                    <a:pt x="227" y="6"/>
                    <a:pt x="191" y="6"/>
                  </a:cubicBezTo>
                  <a:cubicBezTo>
                    <a:pt x="183" y="6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5;p46">
              <a:extLst>
                <a:ext uri="{FF2B5EF4-FFF2-40B4-BE49-F238E27FC236}">
                  <a16:creationId xmlns:a16="http://schemas.microsoft.com/office/drawing/2014/main" id="{E60C03D6-41BF-4F61-9817-6586E1FAF8E7}"/>
                </a:ext>
              </a:extLst>
            </p:cNvPr>
            <p:cNvSpPr/>
            <p:nvPr/>
          </p:nvSpPr>
          <p:spPr>
            <a:xfrm>
              <a:off x="3963554" y="2583859"/>
              <a:ext cx="21492" cy="23772"/>
            </a:xfrm>
            <a:custGeom>
              <a:avLst/>
              <a:gdLst/>
              <a:ahLst/>
              <a:cxnLst/>
              <a:rect l="l" t="t" r="r" b="b"/>
              <a:pathLst>
                <a:path w="311" h="344" extrusionOk="0">
                  <a:moveTo>
                    <a:pt x="150" y="1"/>
                  </a:moveTo>
                  <a:cubicBezTo>
                    <a:pt x="142" y="1"/>
                    <a:pt x="136" y="4"/>
                    <a:pt x="132" y="12"/>
                  </a:cubicBezTo>
                  <a:cubicBezTo>
                    <a:pt x="120" y="12"/>
                    <a:pt x="84" y="12"/>
                    <a:pt x="72" y="23"/>
                  </a:cubicBezTo>
                  <a:cubicBezTo>
                    <a:pt x="60" y="35"/>
                    <a:pt x="48" y="35"/>
                    <a:pt x="48" y="47"/>
                  </a:cubicBezTo>
                  <a:cubicBezTo>
                    <a:pt x="25" y="71"/>
                    <a:pt x="13" y="95"/>
                    <a:pt x="1" y="131"/>
                  </a:cubicBezTo>
                  <a:lnTo>
                    <a:pt x="1" y="166"/>
                  </a:lnTo>
                  <a:cubicBezTo>
                    <a:pt x="1" y="202"/>
                    <a:pt x="1" y="238"/>
                    <a:pt x="13" y="250"/>
                  </a:cubicBezTo>
                  <a:cubicBezTo>
                    <a:pt x="13" y="250"/>
                    <a:pt x="13" y="250"/>
                    <a:pt x="13" y="250"/>
                  </a:cubicBezTo>
                  <a:lnTo>
                    <a:pt x="13" y="250"/>
                  </a:lnTo>
                  <a:cubicBezTo>
                    <a:pt x="13" y="256"/>
                    <a:pt x="16" y="259"/>
                    <a:pt x="17" y="259"/>
                  </a:cubicBezTo>
                  <a:cubicBezTo>
                    <a:pt x="17" y="259"/>
                    <a:pt x="17" y="259"/>
                    <a:pt x="17" y="259"/>
                  </a:cubicBezTo>
                  <a:lnTo>
                    <a:pt x="17" y="259"/>
                  </a:lnTo>
                  <a:cubicBezTo>
                    <a:pt x="28" y="279"/>
                    <a:pt x="40" y="299"/>
                    <a:pt x="60" y="309"/>
                  </a:cubicBezTo>
                  <a:cubicBezTo>
                    <a:pt x="72" y="321"/>
                    <a:pt x="84" y="333"/>
                    <a:pt x="120" y="333"/>
                  </a:cubicBezTo>
                  <a:cubicBezTo>
                    <a:pt x="128" y="333"/>
                    <a:pt x="146" y="344"/>
                    <a:pt x="161" y="344"/>
                  </a:cubicBezTo>
                  <a:cubicBezTo>
                    <a:pt x="169" y="344"/>
                    <a:pt x="175" y="341"/>
                    <a:pt x="179" y="333"/>
                  </a:cubicBezTo>
                  <a:cubicBezTo>
                    <a:pt x="191" y="333"/>
                    <a:pt x="227" y="333"/>
                    <a:pt x="239" y="321"/>
                  </a:cubicBezTo>
                  <a:cubicBezTo>
                    <a:pt x="251" y="309"/>
                    <a:pt x="263" y="309"/>
                    <a:pt x="263" y="285"/>
                  </a:cubicBezTo>
                  <a:cubicBezTo>
                    <a:pt x="275" y="274"/>
                    <a:pt x="299" y="250"/>
                    <a:pt x="310" y="214"/>
                  </a:cubicBezTo>
                  <a:lnTo>
                    <a:pt x="310" y="166"/>
                  </a:lnTo>
                  <a:cubicBezTo>
                    <a:pt x="310" y="143"/>
                    <a:pt x="310" y="119"/>
                    <a:pt x="299" y="95"/>
                  </a:cubicBezTo>
                  <a:lnTo>
                    <a:pt x="299" y="83"/>
                  </a:lnTo>
                  <a:lnTo>
                    <a:pt x="251" y="35"/>
                  </a:lnTo>
                  <a:cubicBezTo>
                    <a:pt x="239" y="23"/>
                    <a:pt x="227" y="12"/>
                    <a:pt x="191" y="12"/>
                  </a:cubicBezTo>
                  <a:cubicBezTo>
                    <a:pt x="183" y="12"/>
                    <a:pt x="165" y="1"/>
                    <a:pt x="15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6;p46">
              <a:extLst>
                <a:ext uri="{FF2B5EF4-FFF2-40B4-BE49-F238E27FC236}">
                  <a16:creationId xmlns:a16="http://schemas.microsoft.com/office/drawing/2014/main" id="{EDBBF533-9BA3-42F1-973B-A1FBAEDB7AF6}"/>
                </a:ext>
              </a:extLst>
            </p:cNvPr>
            <p:cNvSpPr/>
            <p:nvPr/>
          </p:nvSpPr>
          <p:spPr>
            <a:xfrm>
              <a:off x="4032036" y="2574738"/>
              <a:ext cx="30890" cy="22874"/>
            </a:xfrm>
            <a:custGeom>
              <a:avLst/>
              <a:gdLst/>
              <a:ahLst/>
              <a:cxnLst/>
              <a:rect l="l" t="t" r="r" b="b"/>
              <a:pathLst>
                <a:path w="447" h="331" extrusionOk="0">
                  <a:moveTo>
                    <a:pt x="232" y="1"/>
                  </a:moveTo>
                  <a:cubicBezTo>
                    <a:pt x="207" y="1"/>
                    <a:pt x="180" y="8"/>
                    <a:pt x="153" y="25"/>
                  </a:cubicBezTo>
                  <a:cubicBezTo>
                    <a:pt x="0" y="116"/>
                    <a:pt x="83" y="330"/>
                    <a:pt x="222" y="330"/>
                  </a:cubicBezTo>
                  <a:cubicBezTo>
                    <a:pt x="245" y="330"/>
                    <a:pt x="270" y="324"/>
                    <a:pt x="296" y="310"/>
                  </a:cubicBezTo>
                  <a:cubicBezTo>
                    <a:pt x="447" y="220"/>
                    <a:pt x="368" y="1"/>
                    <a:pt x="23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7;p46">
              <a:extLst>
                <a:ext uri="{FF2B5EF4-FFF2-40B4-BE49-F238E27FC236}">
                  <a16:creationId xmlns:a16="http://schemas.microsoft.com/office/drawing/2014/main" id="{1D8A7136-3AD3-45BC-8320-A2E6D2BF0E71}"/>
                </a:ext>
              </a:extLst>
            </p:cNvPr>
            <p:cNvSpPr/>
            <p:nvPr/>
          </p:nvSpPr>
          <p:spPr>
            <a:xfrm>
              <a:off x="4024711" y="2497962"/>
              <a:ext cx="31927" cy="22528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1" y="0"/>
                  </a:moveTo>
                  <a:cubicBezTo>
                    <a:pt x="199" y="0"/>
                    <a:pt x="176" y="5"/>
                    <a:pt x="152" y="16"/>
                  </a:cubicBezTo>
                  <a:cubicBezTo>
                    <a:pt x="1" y="107"/>
                    <a:pt x="88" y="326"/>
                    <a:pt x="227" y="326"/>
                  </a:cubicBezTo>
                  <a:cubicBezTo>
                    <a:pt x="252" y="326"/>
                    <a:pt x="279" y="319"/>
                    <a:pt x="306" y="302"/>
                  </a:cubicBezTo>
                  <a:cubicBezTo>
                    <a:pt x="461" y="209"/>
                    <a:pt x="366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8;p46">
              <a:extLst>
                <a:ext uri="{FF2B5EF4-FFF2-40B4-BE49-F238E27FC236}">
                  <a16:creationId xmlns:a16="http://schemas.microsoft.com/office/drawing/2014/main" id="{EB4F55C2-5394-4908-9680-80B8A7827E18}"/>
                </a:ext>
              </a:extLst>
            </p:cNvPr>
            <p:cNvSpPr/>
            <p:nvPr/>
          </p:nvSpPr>
          <p:spPr>
            <a:xfrm>
              <a:off x="4079580" y="2470251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48" y="13"/>
                    <a:pt x="48" y="36"/>
                    <a:pt x="24" y="36"/>
                  </a:cubicBezTo>
                  <a:cubicBezTo>
                    <a:pt x="13" y="48"/>
                    <a:pt x="13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32"/>
                    <a:pt x="13" y="167"/>
                  </a:cubicBezTo>
                  <a:cubicBezTo>
                    <a:pt x="24" y="191"/>
                    <a:pt x="48" y="191"/>
                    <a:pt x="48" y="215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2" y="227"/>
                    <a:pt x="144" y="227"/>
                    <a:pt x="167" y="215"/>
                  </a:cubicBezTo>
                  <a:cubicBezTo>
                    <a:pt x="179" y="215"/>
                    <a:pt x="179" y="191"/>
                    <a:pt x="191" y="191"/>
                  </a:cubicBezTo>
                  <a:cubicBezTo>
                    <a:pt x="203" y="179"/>
                    <a:pt x="203" y="167"/>
                    <a:pt x="227" y="143"/>
                  </a:cubicBezTo>
                  <a:lnTo>
                    <a:pt x="227" y="120"/>
                  </a:lnTo>
                  <a:cubicBezTo>
                    <a:pt x="227" y="108"/>
                    <a:pt x="227" y="96"/>
                    <a:pt x="203" y="60"/>
                  </a:cubicBezTo>
                  <a:lnTo>
                    <a:pt x="203" y="48"/>
                  </a:lnTo>
                  <a:cubicBezTo>
                    <a:pt x="203" y="24"/>
                    <a:pt x="191" y="13"/>
                    <a:pt x="179" y="13"/>
                  </a:cubicBezTo>
                  <a:cubicBezTo>
                    <a:pt x="167" y="1"/>
                    <a:pt x="167" y="1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09;p46">
              <a:extLst>
                <a:ext uri="{FF2B5EF4-FFF2-40B4-BE49-F238E27FC236}">
                  <a16:creationId xmlns:a16="http://schemas.microsoft.com/office/drawing/2014/main" id="{581134D2-60DA-432B-A5CC-0F1A229BACAE}"/>
                </a:ext>
              </a:extLst>
            </p:cNvPr>
            <p:cNvSpPr/>
            <p:nvPr/>
          </p:nvSpPr>
          <p:spPr>
            <a:xfrm>
              <a:off x="4042885" y="2531685"/>
              <a:ext cx="20662" cy="14374"/>
            </a:xfrm>
            <a:custGeom>
              <a:avLst/>
              <a:gdLst/>
              <a:ahLst/>
              <a:cxnLst/>
              <a:rect l="l" t="t" r="r" b="b"/>
              <a:pathLst>
                <a:path w="299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57" y="207"/>
                    <a:pt x="150" y="207"/>
                  </a:cubicBezTo>
                  <a:cubicBezTo>
                    <a:pt x="165" y="207"/>
                    <a:pt x="182" y="203"/>
                    <a:pt x="198" y="195"/>
                  </a:cubicBezTo>
                  <a:cubicBezTo>
                    <a:pt x="299" y="145"/>
                    <a:pt x="246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10;p46">
              <a:extLst>
                <a:ext uri="{FF2B5EF4-FFF2-40B4-BE49-F238E27FC236}">
                  <a16:creationId xmlns:a16="http://schemas.microsoft.com/office/drawing/2014/main" id="{6FB70634-2E5C-4D1D-BA71-F1E823D69DB7}"/>
                </a:ext>
              </a:extLst>
            </p:cNvPr>
            <p:cNvSpPr/>
            <p:nvPr/>
          </p:nvSpPr>
          <p:spPr>
            <a:xfrm>
              <a:off x="3961411" y="2557738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61" y="1"/>
                  </a:moveTo>
                  <a:cubicBezTo>
                    <a:pt x="143" y="1"/>
                    <a:pt x="123" y="7"/>
                    <a:pt x="103" y="20"/>
                  </a:cubicBezTo>
                  <a:cubicBezTo>
                    <a:pt x="1" y="72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11;p46">
              <a:extLst>
                <a:ext uri="{FF2B5EF4-FFF2-40B4-BE49-F238E27FC236}">
                  <a16:creationId xmlns:a16="http://schemas.microsoft.com/office/drawing/2014/main" id="{4203BE74-A01D-41EC-A81B-D69D4C765AE9}"/>
                </a:ext>
              </a:extLst>
            </p:cNvPr>
            <p:cNvSpPr/>
            <p:nvPr/>
          </p:nvSpPr>
          <p:spPr>
            <a:xfrm>
              <a:off x="4005984" y="2431346"/>
              <a:ext cx="21284" cy="14581"/>
            </a:xfrm>
            <a:custGeom>
              <a:avLst/>
              <a:gdLst/>
              <a:ahLst/>
              <a:cxnLst/>
              <a:rect l="l" t="t" r="r" b="b"/>
              <a:pathLst>
                <a:path w="308" h="211" extrusionOk="0">
                  <a:moveTo>
                    <a:pt x="155" y="0"/>
                  </a:moveTo>
                  <a:cubicBezTo>
                    <a:pt x="138" y="0"/>
                    <a:pt x="120" y="5"/>
                    <a:pt x="101" y="16"/>
                  </a:cubicBezTo>
                  <a:cubicBezTo>
                    <a:pt x="1" y="66"/>
                    <a:pt x="53" y="210"/>
                    <a:pt x="144" y="210"/>
                  </a:cubicBezTo>
                  <a:cubicBezTo>
                    <a:pt x="160" y="210"/>
                    <a:pt x="178" y="206"/>
                    <a:pt x="196" y="195"/>
                  </a:cubicBezTo>
                  <a:cubicBezTo>
                    <a:pt x="307" y="144"/>
                    <a:pt x="248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12;p46">
              <a:extLst>
                <a:ext uri="{FF2B5EF4-FFF2-40B4-BE49-F238E27FC236}">
                  <a16:creationId xmlns:a16="http://schemas.microsoft.com/office/drawing/2014/main" id="{1CBAC487-F1AC-4491-BCAD-184EF61A8C42}"/>
                </a:ext>
              </a:extLst>
            </p:cNvPr>
            <p:cNvSpPr/>
            <p:nvPr/>
          </p:nvSpPr>
          <p:spPr>
            <a:xfrm>
              <a:off x="3989053" y="2490015"/>
              <a:ext cx="15756" cy="15687"/>
            </a:xfrm>
            <a:custGeom>
              <a:avLst/>
              <a:gdLst/>
              <a:ahLst/>
              <a:cxnLst/>
              <a:rect l="l" t="t" r="r" b="b"/>
              <a:pathLst>
                <a:path w="228" h="227" extrusionOk="0">
                  <a:moveTo>
                    <a:pt x="120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25" y="24"/>
                    <a:pt x="25" y="48"/>
                    <a:pt x="13" y="48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19"/>
                  </a:lnTo>
                  <a:cubicBezTo>
                    <a:pt x="1" y="131"/>
                    <a:pt x="1" y="143"/>
                    <a:pt x="13" y="167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9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8" y="203"/>
                  </a:cubicBezTo>
                  <a:lnTo>
                    <a:pt x="180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5"/>
                    <a:pt x="227" y="155"/>
                    <a:pt x="227" y="143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6"/>
                    <a:pt x="191" y="36"/>
                    <a:pt x="191" y="24"/>
                  </a:cubicBezTo>
                  <a:cubicBezTo>
                    <a:pt x="180" y="12"/>
                    <a:pt x="168" y="12"/>
                    <a:pt x="14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13;p46">
              <a:extLst>
                <a:ext uri="{FF2B5EF4-FFF2-40B4-BE49-F238E27FC236}">
                  <a16:creationId xmlns:a16="http://schemas.microsoft.com/office/drawing/2014/main" id="{8CB84460-884E-4998-AAA4-432CEE7E1553}"/>
                </a:ext>
              </a:extLst>
            </p:cNvPr>
            <p:cNvSpPr/>
            <p:nvPr/>
          </p:nvSpPr>
          <p:spPr>
            <a:xfrm>
              <a:off x="4072531" y="255144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14;p46">
              <a:extLst>
                <a:ext uri="{FF2B5EF4-FFF2-40B4-BE49-F238E27FC236}">
                  <a16:creationId xmlns:a16="http://schemas.microsoft.com/office/drawing/2014/main" id="{B3780962-B2F4-40F6-BE68-DC2D387288B2}"/>
                </a:ext>
              </a:extLst>
            </p:cNvPr>
            <p:cNvSpPr/>
            <p:nvPr/>
          </p:nvSpPr>
          <p:spPr>
            <a:xfrm>
              <a:off x="4005569" y="2564856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19" y="1"/>
                  </a:moveTo>
                  <a:cubicBezTo>
                    <a:pt x="83" y="1"/>
                    <a:pt x="72" y="1"/>
                    <a:pt x="60" y="13"/>
                  </a:cubicBezTo>
                  <a:cubicBezTo>
                    <a:pt x="36" y="37"/>
                    <a:pt x="36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56"/>
                    <a:pt x="12" y="168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48" y="215"/>
                    <a:pt x="60" y="215"/>
                    <a:pt x="72" y="227"/>
                  </a:cubicBezTo>
                  <a:lnTo>
                    <a:pt x="107" y="227"/>
                  </a:lnTo>
                  <a:cubicBezTo>
                    <a:pt x="119" y="227"/>
                    <a:pt x="131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02" y="191"/>
                    <a:pt x="202" y="179"/>
                  </a:cubicBezTo>
                  <a:cubicBezTo>
                    <a:pt x="226" y="168"/>
                    <a:pt x="226" y="168"/>
                    <a:pt x="226" y="156"/>
                  </a:cubicBezTo>
                  <a:lnTo>
                    <a:pt x="226" y="108"/>
                  </a:lnTo>
                  <a:cubicBezTo>
                    <a:pt x="226" y="96"/>
                    <a:pt x="226" y="72"/>
                    <a:pt x="202" y="60"/>
                  </a:cubicBezTo>
                  <a:cubicBezTo>
                    <a:pt x="202" y="48"/>
                    <a:pt x="191" y="48"/>
                    <a:pt x="191" y="37"/>
                  </a:cubicBezTo>
                  <a:cubicBezTo>
                    <a:pt x="179" y="13"/>
                    <a:pt x="167" y="13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15;p46">
              <a:extLst>
                <a:ext uri="{FF2B5EF4-FFF2-40B4-BE49-F238E27FC236}">
                  <a16:creationId xmlns:a16="http://schemas.microsoft.com/office/drawing/2014/main" id="{E35EDE58-80CF-4457-80FF-554D1F59553D}"/>
                </a:ext>
              </a:extLst>
            </p:cNvPr>
            <p:cNvSpPr/>
            <p:nvPr/>
          </p:nvSpPr>
          <p:spPr>
            <a:xfrm>
              <a:off x="4072186" y="242008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0"/>
                  </a:moveTo>
                  <a:cubicBezTo>
                    <a:pt x="96" y="0"/>
                    <a:pt x="84" y="0"/>
                    <a:pt x="60" y="12"/>
                  </a:cubicBezTo>
                  <a:cubicBezTo>
                    <a:pt x="48" y="12"/>
                    <a:pt x="48" y="24"/>
                    <a:pt x="36" y="24"/>
                  </a:cubicBezTo>
                  <a:cubicBezTo>
                    <a:pt x="24" y="48"/>
                    <a:pt x="24" y="60"/>
                    <a:pt x="0" y="72"/>
                  </a:cubicBezTo>
                  <a:lnTo>
                    <a:pt x="0" y="107"/>
                  </a:lnTo>
                  <a:cubicBezTo>
                    <a:pt x="0" y="119"/>
                    <a:pt x="0" y="131"/>
                    <a:pt x="24" y="167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48" y="203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1" y="227"/>
                    <a:pt x="155" y="227"/>
                    <a:pt x="167" y="203"/>
                  </a:cubicBezTo>
                  <a:cubicBezTo>
                    <a:pt x="179" y="203"/>
                    <a:pt x="179" y="191"/>
                    <a:pt x="191" y="191"/>
                  </a:cubicBezTo>
                  <a:cubicBezTo>
                    <a:pt x="215" y="179"/>
                    <a:pt x="215" y="167"/>
                    <a:pt x="227" y="143"/>
                  </a:cubicBezTo>
                  <a:lnTo>
                    <a:pt x="227" y="119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191" y="24"/>
                    <a:pt x="179" y="24"/>
                    <a:pt x="179" y="12"/>
                  </a:cubicBezTo>
                  <a:cubicBezTo>
                    <a:pt x="167" y="0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16;p46">
              <a:extLst>
                <a:ext uri="{FF2B5EF4-FFF2-40B4-BE49-F238E27FC236}">
                  <a16:creationId xmlns:a16="http://schemas.microsoft.com/office/drawing/2014/main" id="{5F3AC916-8E1F-480A-8BC8-719F844F1CE2}"/>
                </a:ext>
              </a:extLst>
            </p:cNvPr>
            <p:cNvSpPr/>
            <p:nvPr/>
          </p:nvSpPr>
          <p:spPr>
            <a:xfrm>
              <a:off x="4103421" y="2511161"/>
              <a:ext cx="21077" cy="14996"/>
            </a:xfrm>
            <a:custGeom>
              <a:avLst/>
              <a:gdLst/>
              <a:ahLst/>
              <a:cxnLst/>
              <a:rect l="l" t="t" r="r" b="b"/>
              <a:pathLst>
                <a:path w="305" h="217" extrusionOk="0">
                  <a:moveTo>
                    <a:pt x="157" y="0"/>
                  </a:moveTo>
                  <a:cubicBezTo>
                    <a:pt x="141" y="0"/>
                    <a:pt x="125" y="5"/>
                    <a:pt x="108" y="16"/>
                  </a:cubicBezTo>
                  <a:cubicBezTo>
                    <a:pt x="1" y="84"/>
                    <a:pt x="53" y="216"/>
                    <a:pt x="141" y="216"/>
                  </a:cubicBezTo>
                  <a:cubicBezTo>
                    <a:pt x="160" y="216"/>
                    <a:pt x="182" y="210"/>
                    <a:pt x="203" y="194"/>
                  </a:cubicBezTo>
                  <a:cubicBezTo>
                    <a:pt x="304" y="144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17;p46">
              <a:extLst>
                <a:ext uri="{FF2B5EF4-FFF2-40B4-BE49-F238E27FC236}">
                  <a16:creationId xmlns:a16="http://schemas.microsoft.com/office/drawing/2014/main" id="{E86499A1-F990-4366-B08B-523F4AF2F882}"/>
                </a:ext>
              </a:extLst>
            </p:cNvPr>
            <p:cNvSpPr/>
            <p:nvPr/>
          </p:nvSpPr>
          <p:spPr>
            <a:xfrm>
              <a:off x="4012549" y="2476540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55" y="1"/>
                  </a:moveTo>
                  <a:cubicBezTo>
                    <a:pt x="138" y="1"/>
                    <a:pt x="120" y="6"/>
                    <a:pt x="101" y="17"/>
                  </a:cubicBezTo>
                  <a:cubicBezTo>
                    <a:pt x="1" y="67"/>
                    <a:pt x="62" y="211"/>
                    <a:pt x="155" y="211"/>
                  </a:cubicBezTo>
                  <a:cubicBezTo>
                    <a:pt x="172" y="211"/>
                    <a:pt x="190" y="206"/>
                    <a:pt x="209" y="195"/>
                  </a:cubicBezTo>
                  <a:cubicBezTo>
                    <a:pt x="309" y="145"/>
                    <a:pt x="248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18;p46">
              <a:extLst>
                <a:ext uri="{FF2B5EF4-FFF2-40B4-BE49-F238E27FC236}">
                  <a16:creationId xmlns:a16="http://schemas.microsoft.com/office/drawing/2014/main" id="{95987F8C-ECE7-4A42-A133-03657F253DFA}"/>
                </a:ext>
              </a:extLst>
            </p:cNvPr>
            <p:cNvSpPr/>
            <p:nvPr/>
          </p:nvSpPr>
          <p:spPr>
            <a:xfrm>
              <a:off x="4007504" y="2400041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66" y="207"/>
                    <a:pt x="162" y="207"/>
                  </a:cubicBezTo>
                  <a:cubicBezTo>
                    <a:pt x="177" y="207"/>
                    <a:pt x="194" y="203"/>
                    <a:pt x="210" y="195"/>
                  </a:cubicBezTo>
                  <a:cubicBezTo>
                    <a:pt x="311" y="145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919;p46">
              <a:extLst>
                <a:ext uri="{FF2B5EF4-FFF2-40B4-BE49-F238E27FC236}">
                  <a16:creationId xmlns:a16="http://schemas.microsoft.com/office/drawing/2014/main" id="{C7595A3E-174C-4DF1-9CFA-90F0725CE972}"/>
                </a:ext>
              </a:extLst>
            </p:cNvPr>
            <p:cNvSpPr/>
            <p:nvPr/>
          </p:nvSpPr>
          <p:spPr>
            <a:xfrm>
              <a:off x="4076608" y="2376753"/>
              <a:ext cx="21423" cy="14581"/>
            </a:xfrm>
            <a:custGeom>
              <a:avLst/>
              <a:gdLst/>
              <a:ahLst/>
              <a:cxnLst/>
              <a:rect l="l" t="t" r="r" b="b"/>
              <a:pathLst>
                <a:path w="310" h="211" extrusionOk="0">
                  <a:moveTo>
                    <a:pt x="161" y="0"/>
                  </a:moveTo>
                  <a:cubicBezTo>
                    <a:pt x="143" y="0"/>
                    <a:pt x="123" y="6"/>
                    <a:pt x="103" y="20"/>
                  </a:cubicBezTo>
                  <a:cubicBezTo>
                    <a:pt x="1" y="71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0"/>
                    <a:pt x="16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920;p46">
              <a:extLst>
                <a:ext uri="{FF2B5EF4-FFF2-40B4-BE49-F238E27FC236}">
                  <a16:creationId xmlns:a16="http://schemas.microsoft.com/office/drawing/2014/main" id="{5EDB376A-B688-4A1F-9231-E46D08B808A8}"/>
                </a:ext>
              </a:extLst>
            </p:cNvPr>
            <p:cNvSpPr/>
            <p:nvPr/>
          </p:nvSpPr>
          <p:spPr>
            <a:xfrm>
              <a:off x="4089807" y="2411582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921;p46">
              <a:extLst>
                <a:ext uri="{FF2B5EF4-FFF2-40B4-BE49-F238E27FC236}">
                  <a16:creationId xmlns:a16="http://schemas.microsoft.com/office/drawing/2014/main" id="{4C186CF9-8972-4CF6-9C3B-A93E9295D157}"/>
                </a:ext>
              </a:extLst>
            </p:cNvPr>
            <p:cNvSpPr/>
            <p:nvPr/>
          </p:nvSpPr>
          <p:spPr>
            <a:xfrm>
              <a:off x="4137213" y="2430793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9" y="0"/>
                  </a:moveTo>
                  <a:cubicBezTo>
                    <a:pt x="107" y="0"/>
                    <a:pt x="83" y="0"/>
                    <a:pt x="60" y="24"/>
                  </a:cubicBezTo>
                  <a:cubicBezTo>
                    <a:pt x="48" y="24"/>
                    <a:pt x="48" y="36"/>
                    <a:pt x="24" y="36"/>
                  </a:cubicBezTo>
                  <a:cubicBezTo>
                    <a:pt x="12" y="48"/>
                    <a:pt x="12" y="72"/>
                    <a:pt x="0" y="83"/>
                  </a:cubicBezTo>
                  <a:lnTo>
                    <a:pt x="0" y="95"/>
                  </a:lnTo>
                  <a:lnTo>
                    <a:pt x="0" y="143"/>
                  </a:lnTo>
                  <a:cubicBezTo>
                    <a:pt x="0" y="155"/>
                    <a:pt x="0" y="167"/>
                    <a:pt x="12" y="191"/>
                  </a:cubicBezTo>
                  <a:cubicBezTo>
                    <a:pt x="12" y="203"/>
                    <a:pt x="24" y="214"/>
                    <a:pt x="48" y="214"/>
                  </a:cubicBezTo>
                  <a:cubicBezTo>
                    <a:pt x="60" y="226"/>
                    <a:pt x="60" y="226"/>
                    <a:pt x="72" y="226"/>
                  </a:cubicBezTo>
                  <a:lnTo>
                    <a:pt x="107" y="226"/>
                  </a:lnTo>
                  <a:cubicBezTo>
                    <a:pt x="119" y="226"/>
                    <a:pt x="131" y="226"/>
                    <a:pt x="167" y="214"/>
                  </a:cubicBezTo>
                  <a:cubicBezTo>
                    <a:pt x="179" y="214"/>
                    <a:pt x="179" y="203"/>
                    <a:pt x="191" y="203"/>
                  </a:cubicBezTo>
                  <a:cubicBezTo>
                    <a:pt x="202" y="191"/>
                    <a:pt x="202" y="167"/>
                    <a:pt x="226" y="155"/>
                  </a:cubicBezTo>
                  <a:lnTo>
                    <a:pt x="226" y="143"/>
                  </a:lnTo>
                  <a:lnTo>
                    <a:pt x="226" y="95"/>
                  </a:lnTo>
                  <a:cubicBezTo>
                    <a:pt x="226" y="83"/>
                    <a:pt x="226" y="72"/>
                    <a:pt x="202" y="48"/>
                  </a:cubicBezTo>
                  <a:cubicBezTo>
                    <a:pt x="202" y="36"/>
                    <a:pt x="191" y="24"/>
                    <a:pt x="179" y="24"/>
                  </a:cubicBezTo>
                  <a:cubicBezTo>
                    <a:pt x="167" y="0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922;p46">
              <a:extLst>
                <a:ext uri="{FF2B5EF4-FFF2-40B4-BE49-F238E27FC236}">
                  <a16:creationId xmlns:a16="http://schemas.microsoft.com/office/drawing/2014/main" id="{89D290F9-458C-48A6-8066-A80313340360}"/>
                </a:ext>
              </a:extLst>
            </p:cNvPr>
            <p:cNvSpPr/>
            <p:nvPr/>
          </p:nvSpPr>
          <p:spPr>
            <a:xfrm>
              <a:off x="3956159" y="2494093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20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25" y="25"/>
                    <a:pt x="25" y="49"/>
                    <a:pt x="13" y="49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20"/>
                  </a:lnTo>
                  <a:cubicBezTo>
                    <a:pt x="1" y="132"/>
                    <a:pt x="1" y="144"/>
                    <a:pt x="13" y="168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8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6"/>
                    <a:pt x="227" y="156"/>
                    <a:pt x="227" y="144"/>
                  </a:cubicBezTo>
                  <a:lnTo>
                    <a:pt x="227" y="96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7"/>
                    <a:pt x="191" y="37"/>
                    <a:pt x="191" y="25"/>
                  </a:cubicBezTo>
                  <a:cubicBezTo>
                    <a:pt x="179" y="13"/>
                    <a:pt x="167" y="13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923;p46">
              <a:extLst>
                <a:ext uri="{FF2B5EF4-FFF2-40B4-BE49-F238E27FC236}">
                  <a16:creationId xmlns:a16="http://schemas.microsoft.com/office/drawing/2014/main" id="{FE7350C2-F506-4A8F-A05F-2970E1331057}"/>
                </a:ext>
              </a:extLst>
            </p:cNvPr>
            <p:cNvSpPr/>
            <p:nvPr/>
          </p:nvSpPr>
          <p:spPr>
            <a:xfrm>
              <a:off x="3965558" y="2520698"/>
              <a:ext cx="20455" cy="14927"/>
            </a:xfrm>
            <a:custGeom>
              <a:avLst/>
              <a:gdLst/>
              <a:ahLst/>
              <a:cxnLst/>
              <a:rect l="l" t="t" r="r" b="b"/>
              <a:pathLst>
                <a:path w="296" h="216" extrusionOk="0">
                  <a:moveTo>
                    <a:pt x="148" y="1"/>
                  </a:moveTo>
                  <a:cubicBezTo>
                    <a:pt x="130" y="1"/>
                    <a:pt x="111" y="7"/>
                    <a:pt x="91" y="21"/>
                  </a:cubicBezTo>
                  <a:cubicBezTo>
                    <a:pt x="0" y="71"/>
                    <a:pt x="46" y="215"/>
                    <a:pt x="134" y="215"/>
                  </a:cubicBezTo>
                  <a:cubicBezTo>
                    <a:pt x="150" y="215"/>
                    <a:pt x="168" y="210"/>
                    <a:pt x="186" y="199"/>
                  </a:cubicBezTo>
                  <a:cubicBezTo>
                    <a:pt x="295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924;p46">
              <a:extLst>
                <a:ext uri="{FF2B5EF4-FFF2-40B4-BE49-F238E27FC236}">
                  <a16:creationId xmlns:a16="http://schemas.microsoft.com/office/drawing/2014/main" id="{7DE46B1F-7380-4A25-8661-947167394F4A}"/>
                </a:ext>
              </a:extLst>
            </p:cNvPr>
            <p:cNvSpPr/>
            <p:nvPr/>
          </p:nvSpPr>
          <p:spPr>
            <a:xfrm>
              <a:off x="4035008" y="2424712"/>
              <a:ext cx="20317" cy="14996"/>
            </a:xfrm>
            <a:custGeom>
              <a:avLst/>
              <a:gdLst/>
              <a:ahLst/>
              <a:cxnLst/>
              <a:rect l="l" t="t" r="r" b="b"/>
              <a:pathLst>
                <a:path w="294" h="217" extrusionOk="0">
                  <a:moveTo>
                    <a:pt x="151" y="1"/>
                  </a:moveTo>
                  <a:cubicBezTo>
                    <a:pt x="134" y="1"/>
                    <a:pt x="116" y="6"/>
                    <a:pt x="98" y="17"/>
                  </a:cubicBezTo>
                  <a:cubicBezTo>
                    <a:pt x="1" y="85"/>
                    <a:pt x="47" y="217"/>
                    <a:pt x="132" y="217"/>
                  </a:cubicBezTo>
                  <a:cubicBezTo>
                    <a:pt x="151" y="217"/>
                    <a:pt x="172" y="210"/>
                    <a:pt x="193" y="195"/>
                  </a:cubicBezTo>
                  <a:cubicBezTo>
                    <a:pt x="294" y="145"/>
                    <a:pt x="241" y="1"/>
                    <a:pt x="1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925;p46">
              <a:extLst>
                <a:ext uri="{FF2B5EF4-FFF2-40B4-BE49-F238E27FC236}">
                  <a16:creationId xmlns:a16="http://schemas.microsoft.com/office/drawing/2014/main" id="{36A8144E-FA4F-4503-85EA-0C8442505C93}"/>
                </a:ext>
              </a:extLst>
            </p:cNvPr>
            <p:cNvSpPr/>
            <p:nvPr/>
          </p:nvSpPr>
          <p:spPr>
            <a:xfrm>
              <a:off x="4058227" y="2490845"/>
              <a:ext cx="17345" cy="16516"/>
            </a:xfrm>
            <a:custGeom>
              <a:avLst/>
              <a:gdLst/>
              <a:ahLst/>
              <a:cxnLst/>
              <a:rect l="l" t="t" r="r" b="b"/>
              <a:pathLst>
                <a:path w="251" h="239" extrusionOk="0">
                  <a:moveTo>
                    <a:pt x="143" y="0"/>
                  </a:moveTo>
                  <a:cubicBezTo>
                    <a:pt x="131" y="0"/>
                    <a:pt x="95" y="12"/>
                    <a:pt x="83" y="12"/>
                  </a:cubicBezTo>
                  <a:cubicBezTo>
                    <a:pt x="72" y="12"/>
                    <a:pt x="60" y="36"/>
                    <a:pt x="36" y="36"/>
                  </a:cubicBezTo>
                  <a:cubicBezTo>
                    <a:pt x="24" y="36"/>
                    <a:pt x="12" y="48"/>
                    <a:pt x="12" y="60"/>
                  </a:cubicBezTo>
                  <a:cubicBezTo>
                    <a:pt x="0" y="72"/>
                    <a:pt x="0" y="72"/>
                    <a:pt x="0" y="96"/>
                  </a:cubicBezTo>
                  <a:lnTo>
                    <a:pt x="0" y="131"/>
                  </a:lnTo>
                  <a:cubicBezTo>
                    <a:pt x="0" y="155"/>
                    <a:pt x="0" y="167"/>
                    <a:pt x="12" y="179"/>
                  </a:cubicBezTo>
                  <a:cubicBezTo>
                    <a:pt x="12" y="191"/>
                    <a:pt x="24" y="191"/>
                    <a:pt x="24" y="215"/>
                  </a:cubicBezTo>
                  <a:cubicBezTo>
                    <a:pt x="36" y="226"/>
                    <a:pt x="60" y="226"/>
                    <a:pt x="72" y="238"/>
                  </a:cubicBezTo>
                  <a:lnTo>
                    <a:pt x="95" y="238"/>
                  </a:lnTo>
                  <a:cubicBezTo>
                    <a:pt x="119" y="238"/>
                    <a:pt x="131" y="238"/>
                    <a:pt x="155" y="226"/>
                  </a:cubicBezTo>
                  <a:cubicBezTo>
                    <a:pt x="179" y="226"/>
                    <a:pt x="191" y="203"/>
                    <a:pt x="202" y="203"/>
                  </a:cubicBezTo>
                  <a:cubicBezTo>
                    <a:pt x="214" y="203"/>
                    <a:pt x="238" y="191"/>
                    <a:pt x="238" y="179"/>
                  </a:cubicBezTo>
                  <a:cubicBezTo>
                    <a:pt x="250" y="167"/>
                    <a:pt x="250" y="167"/>
                    <a:pt x="250" y="143"/>
                  </a:cubicBezTo>
                  <a:lnTo>
                    <a:pt x="250" y="107"/>
                  </a:lnTo>
                  <a:cubicBezTo>
                    <a:pt x="250" y="84"/>
                    <a:pt x="250" y="72"/>
                    <a:pt x="238" y="60"/>
                  </a:cubicBezTo>
                  <a:cubicBezTo>
                    <a:pt x="238" y="48"/>
                    <a:pt x="214" y="48"/>
                    <a:pt x="214" y="24"/>
                  </a:cubicBezTo>
                  <a:cubicBezTo>
                    <a:pt x="202" y="12"/>
                    <a:pt x="191" y="12"/>
                    <a:pt x="17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926;p46">
              <a:extLst>
                <a:ext uri="{FF2B5EF4-FFF2-40B4-BE49-F238E27FC236}">
                  <a16:creationId xmlns:a16="http://schemas.microsoft.com/office/drawing/2014/main" id="{789468EA-FAFF-414A-8A37-012A51DFA9A1}"/>
                </a:ext>
              </a:extLst>
            </p:cNvPr>
            <p:cNvSpPr/>
            <p:nvPr/>
          </p:nvSpPr>
          <p:spPr>
            <a:xfrm>
              <a:off x="3970533" y="2434317"/>
              <a:ext cx="20524" cy="14927"/>
            </a:xfrm>
            <a:custGeom>
              <a:avLst/>
              <a:gdLst/>
              <a:ahLst/>
              <a:cxnLst/>
              <a:rect l="l" t="t" r="r" b="b"/>
              <a:pathLst>
                <a:path w="297" h="216" extrusionOk="0">
                  <a:moveTo>
                    <a:pt x="148" y="1"/>
                  </a:moveTo>
                  <a:cubicBezTo>
                    <a:pt x="130" y="1"/>
                    <a:pt x="110" y="7"/>
                    <a:pt x="90" y="21"/>
                  </a:cubicBezTo>
                  <a:cubicBezTo>
                    <a:pt x="1" y="80"/>
                    <a:pt x="53" y="216"/>
                    <a:pt x="142" y="216"/>
                  </a:cubicBezTo>
                  <a:cubicBezTo>
                    <a:pt x="160" y="216"/>
                    <a:pt x="178" y="211"/>
                    <a:pt x="198" y="199"/>
                  </a:cubicBezTo>
                  <a:cubicBezTo>
                    <a:pt x="297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927;p46">
              <a:extLst>
                <a:ext uri="{FF2B5EF4-FFF2-40B4-BE49-F238E27FC236}">
                  <a16:creationId xmlns:a16="http://schemas.microsoft.com/office/drawing/2014/main" id="{E707F9F4-8EDD-471C-883C-DF9599C07F87}"/>
                </a:ext>
              </a:extLst>
            </p:cNvPr>
            <p:cNvSpPr/>
            <p:nvPr/>
          </p:nvSpPr>
          <p:spPr>
            <a:xfrm>
              <a:off x="3937570" y="256381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1" y="67"/>
                    <a:pt x="66" y="206"/>
                    <a:pt x="162" y="206"/>
                  </a:cubicBezTo>
                  <a:cubicBezTo>
                    <a:pt x="177" y="206"/>
                    <a:pt x="194" y="203"/>
                    <a:pt x="210" y="194"/>
                  </a:cubicBezTo>
                  <a:cubicBezTo>
                    <a:pt x="311" y="144"/>
                    <a:pt x="250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928;p46">
              <a:extLst>
                <a:ext uri="{FF2B5EF4-FFF2-40B4-BE49-F238E27FC236}">
                  <a16:creationId xmlns:a16="http://schemas.microsoft.com/office/drawing/2014/main" id="{1F605BDA-BB92-48DC-965E-5024F45FCBF4}"/>
                </a:ext>
              </a:extLst>
            </p:cNvPr>
            <p:cNvSpPr/>
            <p:nvPr/>
          </p:nvSpPr>
          <p:spPr>
            <a:xfrm>
              <a:off x="3999488" y="2592567"/>
              <a:ext cx="21284" cy="14650"/>
            </a:xfrm>
            <a:custGeom>
              <a:avLst/>
              <a:gdLst/>
              <a:ahLst/>
              <a:cxnLst/>
              <a:rect l="l" t="t" r="r" b="b"/>
              <a:pathLst>
                <a:path w="308" h="212" extrusionOk="0">
                  <a:moveTo>
                    <a:pt x="153" y="1"/>
                  </a:moveTo>
                  <a:cubicBezTo>
                    <a:pt x="136" y="1"/>
                    <a:pt x="118" y="6"/>
                    <a:pt x="100" y="17"/>
                  </a:cubicBezTo>
                  <a:cubicBezTo>
                    <a:pt x="0" y="76"/>
                    <a:pt x="59" y="212"/>
                    <a:pt x="151" y="212"/>
                  </a:cubicBezTo>
                  <a:cubicBezTo>
                    <a:pt x="169" y="212"/>
                    <a:pt x="188" y="207"/>
                    <a:pt x="207" y="195"/>
                  </a:cubicBezTo>
                  <a:cubicBezTo>
                    <a:pt x="308" y="145"/>
                    <a:pt x="247" y="1"/>
                    <a:pt x="15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929;p46">
              <a:extLst>
                <a:ext uri="{FF2B5EF4-FFF2-40B4-BE49-F238E27FC236}">
                  <a16:creationId xmlns:a16="http://schemas.microsoft.com/office/drawing/2014/main" id="{0EB34038-4346-46AB-B52A-DFA2762F7A56}"/>
                </a:ext>
              </a:extLst>
            </p:cNvPr>
            <p:cNvSpPr/>
            <p:nvPr/>
          </p:nvSpPr>
          <p:spPr>
            <a:xfrm>
              <a:off x="4029410" y="2552555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84" y="0"/>
                    <a:pt x="72" y="12"/>
                    <a:pt x="60" y="12"/>
                  </a:cubicBezTo>
                  <a:cubicBezTo>
                    <a:pt x="24" y="36"/>
                    <a:pt x="24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43"/>
                    <a:pt x="12" y="167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36" y="215"/>
                    <a:pt x="60" y="215"/>
                    <a:pt x="72" y="226"/>
                  </a:cubicBezTo>
                  <a:lnTo>
                    <a:pt x="96" y="226"/>
                  </a:lnTo>
                  <a:cubicBezTo>
                    <a:pt x="119" y="226"/>
                    <a:pt x="131" y="226"/>
                    <a:pt x="155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15" y="167"/>
                    <a:pt x="215" y="167"/>
                    <a:pt x="215" y="143"/>
                  </a:cubicBezTo>
                  <a:lnTo>
                    <a:pt x="215" y="107"/>
                  </a:lnTo>
                  <a:cubicBezTo>
                    <a:pt x="215" y="84"/>
                    <a:pt x="215" y="72"/>
                    <a:pt x="203" y="60"/>
                  </a:cubicBezTo>
                  <a:cubicBezTo>
                    <a:pt x="203" y="48"/>
                    <a:pt x="191" y="48"/>
                    <a:pt x="191" y="24"/>
                  </a:cubicBezTo>
                  <a:cubicBezTo>
                    <a:pt x="179" y="12"/>
                    <a:pt x="155" y="12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930;p46">
              <a:extLst>
                <a:ext uri="{FF2B5EF4-FFF2-40B4-BE49-F238E27FC236}">
                  <a16:creationId xmlns:a16="http://schemas.microsoft.com/office/drawing/2014/main" id="{DE28F2A3-4723-4D5A-88D9-E4EE0F917316}"/>
                </a:ext>
              </a:extLst>
            </p:cNvPr>
            <p:cNvSpPr/>
            <p:nvPr/>
          </p:nvSpPr>
          <p:spPr>
            <a:xfrm>
              <a:off x="4073361" y="2451870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6"/>
                    <a:pt x="103" y="17"/>
                  </a:cubicBezTo>
                  <a:cubicBezTo>
                    <a:pt x="0" y="68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0" y="145"/>
                    <a:pt x="249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931;p46">
              <a:extLst>
                <a:ext uri="{FF2B5EF4-FFF2-40B4-BE49-F238E27FC236}">
                  <a16:creationId xmlns:a16="http://schemas.microsoft.com/office/drawing/2014/main" id="{3E59C0E5-E88C-43CA-B705-5D1DC2745CA1}"/>
                </a:ext>
              </a:extLst>
            </p:cNvPr>
            <p:cNvSpPr/>
            <p:nvPr/>
          </p:nvSpPr>
          <p:spPr>
            <a:xfrm>
              <a:off x="4009992" y="2449451"/>
              <a:ext cx="20662" cy="14305"/>
            </a:xfrm>
            <a:custGeom>
              <a:avLst/>
              <a:gdLst/>
              <a:ahLst/>
              <a:cxnLst/>
              <a:rect l="l" t="t" r="r" b="b"/>
              <a:pathLst>
                <a:path w="299" h="207" extrusionOk="0">
                  <a:moveTo>
                    <a:pt x="155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57" y="206"/>
                    <a:pt x="150" y="206"/>
                  </a:cubicBezTo>
                  <a:cubicBezTo>
                    <a:pt x="165" y="206"/>
                    <a:pt x="181" y="203"/>
                    <a:pt x="198" y="194"/>
                  </a:cubicBezTo>
                  <a:cubicBezTo>
                    <a:pt x="299" y="144"/>
                    <a:pt x="246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E8DB8C2-166D-4211-99B5-9EA29785DFE5}"/>
              </a:ext>
            </a:extLst>
          </p:cNvPr>
          <p:cNvSpPr txBox="1"/>
          <p:nvPr/>
        </p:nvSpPr>
        <p:spPr>
          <a:xfrm>
            <a:off x="3733800" y="685800"/>
            <a:ext cx="4752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6308"/>
                </a:solidFill>
                <a:effectLst/>
                <a:uLnTx/>
                <a:uFillTx/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  <a:sym typeface="Baloo 2"/>
              </a:rPr>
              <a:t>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308"/>
                </a:solidFill>
                <a:effectLst/>
                <a:uLnTx/>
                <a:uFillTx/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  <a:sym typeface="Baloo 2"/>
              </a:rPr>
              <a:t>ỘI DUNG BÀI 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oogle Shape;10341;p43">
            <a:extLst>
              <a:ext uri="{FF2B5EF4-FFF2-40B4-BE49-F238E27FC236}">
                <a16:creationId xmlns:a16="http://schemas.microsoft.com/office/drawing/2014/main" id="{6EFC9D03-D5E2-4E42-A932-9CFE9034C4B4}"/>
              </a:ext>
            </a:extLst>
          </p:cNvPr>
          <p:cNvGrpSpPr/>
          <p:nvPr/>
        </p:nvGrpSpPr>
        <p:grpSpPr>
          <a:xfrm>
            <a:off x="2032704" y="1921697"/>
            <a:ext cx="1473907" cy="1220673"/>
            <a:chOff x="2794375" y="974350"/>
            <a:chExt cx="1924675" cy="1593975"/>
          </a:xfrm>
        </p:grpSpPr>
        <p:sp>
          <p:nvSpPr>
            <p:cNvPr id="63" name="Google Shape;10342;p43">
              <a:extLst>
                <a:ext uri="{FF2B5EF4-FFF2-40B4-BE49-F238E27FC236}">
                  <a16:creationId xmlns:a16="http://schemas.microsoft.com/office/drawing/2014/main" id="{EB1A1725-8EFD-4DB0-A4D1-EAF948A5CEE1}"/>
                </a:ext>
              </a:extLst>
            </p:cNvPr>
            <p:cNvSpPr/>
            <p:nvPr/>
          </p:nvSpPr>
          <p:spPr>
            <a:xfrm>
              <a:off x="2794375" y="974350"/>
              <a:ext cx="1924675" cy="1593975"/>
            </a:xfrm>
            <a:custGeom>
              <a:avLst/>
              <a:gdLst/>
              <a:ahLst/>
              <a:cxnLst/>
              <a:rect l="l" t="t" r="r" b="b"/>
              <a:pathLst>
                <a:path w="76987" h="63759" extrusionOk="0">
                  <a:moveTo>
                    <a:pt x="57151" y="1"/>
                  </a:moveTo>
                  <a:cubicBezTo>
                    <a:pt x="54710" y="13"/>
                    <a:pt x="53758" y="1906"/>
                    <a:pt x="53127" y="3156"/>
                  </a:cubicBezTo>
                  <a:cubicBezTo>
                    <a:pt x="52293" y="4823"/>
                    <a:pt x="51484" y="6513"/>
                    <a:pt x="50686" y="8145"/>
                  </a:cubicBezTo>
                  <a:cubicBezTo>
                    <a:pt x="50293" y="8978"/>
                    <a:pt x="49888" y="9800"/>
                    <a:pt x="49495" y="10633"/>
                  </a:cubicBezTo>
                  <a:cubicBezTo>
                    <a:pt x="49317" y="10990"/>
                    <a:pt x="49138" y="11431"/>
                    <a:pt x="48924" y="11955"/>
                  </a:cubicBezTo>
                  <a:cubicBezTo>
                    <a:pt x="48578" y="12836"/>
                    <a:pt x="48150" y="13919"/>
                    <a:pt x="47650" y="14764"/>
                  </a:cubicBezTo>
                  <a:cubicBezTo>
                    <a:pt x="47042" y="15800"/>
                    <a:pt x="46685" y="15884"/>
                    <a:pt x="46685" y="15884"/>
                  </a:cubicBezTo>
                  <a:cubicBezTo>
                    <a:pt x="46665" y="15886"/>
                    <a:pt x="46644" y="15887"/>
                    <a:pt x="46624" y="15887"/>
                  </a:cubicBezTo>
                  <a:cubicBezTo>
                    <a:pt x="46525" y="15887"/>
                    <a:pt x="46427" y="15864"/>
                    <a:pt x="46328" y="15824"/>
                  </a:cubicBezTo>
                  <a:cubicBezTo>
                    <a:pt x="46126" y="15610"/>
                    <a:pt x="46161" y="14372"/>
                    <a:pt x="46173" y="13848"/>
                  </a:cubicBezTo>
                  <a:cubicBezTo>
                    <a:pt x="46197" y="12776"/>
                    <a:pt x="46233" y="11669"/>
                    <a:pt x="45733" y="10776"/>
                  </a:cubicBezTo>
                  <a:cubicBezTo>
                    <a:pt x="44792" y="9073"/>
                    <a:pt x="42363" y="8526"/>
                    <a:pt x="40577" y="8133"/>
                  </a:cubicBezTo>
                  <a:cubicBezTo>
                    <a:pt x="40280" y="8061"/>
                    <a:pt x="39994" y="8002"/>
                    <a:pt x="39780" y="7942"/>
                  </a:cubicBezTo>
                  <a:cubicBezTo>
                    <a:pt x="39294" y="7817"/>
                    <a:pt x="38903" y="7715"/>
                    <a:pt x="38519" y="7715"/>
                  </a:cubicBezTo>
                  <a:cubicBezTo>
                    <a:pt x="38357" y="7715"/>
                    <a:pt x="38196" y="7733"/>
                    <a:pt x="38029" y="7776"/>
                  </a:cubicBezTo>
                  <a:cubicBezTo>
                    <a:pt x="37291" y="7966"/>
                    <a:pt x="36934" y="8478"/>
                    <a:pt x="36625" y="8930"/>
                  </a:cubicBezTo>
                  <a:cubicBezTo>
                    <a:pt x="36553" y="9026"/>
                    <a:pt x="36470" y="9145"/>
                    <a:pt x="36374" y="9276"/>
                  </a:cubicBezTo>
                  <a:lnTo>
                    <a:pt x="33029" y="13872"/>
                  </a:lnTo>
                  <a:cubicBezTo>
                    <a:pt x="32600" y="14455"/>
                    <a:pt x="32195" y="15086"/>
                    <a:pt x="31767" y="15753"/>
                  </a:cubicBezTo>
                  <a:cubicBezTo>
                    <a:pt x="30659" y="17479"/>
                    <a:pt x="29528" y="19253"/>
                    <a:pt x="28123" y="19991"/>
                  </a:cubicBezTo>
                  <a:cubicBezTo>
                    <a:pt x="27969" y="20063"/>
                    <a:pt x="27826" y="20134"/>
                    <a:pt x="27695" y="20206"/>
                  </a:cubicBezTo>
                  <a:cubicBezTo>
                    <a:pt x="25766" y="21206"/>
                    <a:pt x="25266" y="21694"/>
                    <a:pt x="24909" y="24194"/>
                  </a:cubicBezTo>
                  <a:lnTo>
                    <a:pt x="24873" y="24397"/>
                  </a:lnTo>
                  <a:cubicBezTo>
                    <a:pt x="24671" y="25742"/>
                    <a:pt x="24373" y="27790"/>
                    <a:pt x="25623" y="29040"/>
                  </a:cubicBezTo>
                  <a:cubicBezTo>
                    <a:pt x="26018" y="29445"/>
                    <a:pt x="26706" y="29894"/>
                    <a:pt x="27820" y="29894"/>
                  </a:cubicBezTo>
                  <a:cubicBezTo>
                    <a:pt x="28015" y="29894"/>
                    <a:pt x="28223" y="29880"/>
                    <a:pt x="28445" y="29850"/>
                  </a:cubicBezTo>
                  <a:cubicBezTo>
                    <a:pt x="28802" y="29802"/>
                    <a:pt x="29147" y="29683"/>
                    <a:pt x="29469" y="29504"/>
                  </a:cubicBezTo>
                  <a:cubicBezTo>
                    <a:pt x="29576" y="29766"/>
                    <a:pt x="29743" y="30004"/>
                    <a:pt x="29945" y="30207"/>
                  </a:cubicBezTo>
                  <a:cubicBezTo>
                    <a:pt x="30570" y="30832"/>
                    <a:pt x="31423" y="31186"/>
                    <a:pt x="32306" y="31186"/>
                  </a:cubicBezTo>
                  <a:cubicBezTo>
                    <a:pt x="32349" y="31186"/>
                    <a:pt x="32391" y="31185"/>
                    <a:pt x="32434" y="31183"/>
                  </a:cubicBezTo>
                  <a:cubicBezTo>
                    <a:pt x="33553" y="31124"/>
                    <a:pt x="34612" y="30612"/>
                    <a:pt x="35339" y="29754"/>
                  </a:cubicBezTo>
                  <a:cubicBezTo>
                    <a:pt x="36279" y="28695"/>
                    <a:pt x="37089" y="26802"/>
                    <a:pt x="36827" y="25218"/>
                  </a:cubicBezTo>
                  <a:cubicBezTo>
                    <a:pt x="36744" y="24647"/>
                    <a:pt x="36541" y="24099"/>
                    <a:pt x="36255" y="23599"/>
                  </a:cubicBezTo>
                  <a:lnTo>
                    <a:pt x="36208" y="23516"/>
                  </a:lnTo>
                  <a:cubicBezTo>
                    <a:pt x="36208" y="23480"/>
                    <a:pt x="36220" y="23456"/>
                    <a:pt x="36232" y="23432"/>
                  </a:cubicBezTo>
                  <a:cubicBezTo>
                    <a:pt x="36672" y="22206"/>
                    <a:pt x="37887" y="20706"/>
                    <a:pt x="38387" y="20587"/>
                  </a:cubicBezTo>
                  <a:cubicBezTo>
                    <a:pt x="38720" y="20789"/>
                    <a:pt x="39125" y="21861"/>
                    <a:pt x="39339" y="22456"/>
                  </a:cubicBezTo>
                  <a:cubicBezTo>
                    <a:pt x="39553" y="23075"/>
                    <a:pt x="39815" y="23670"/>
                    <a:pt x="40137" y="24242"/>
                  </a:cubicBezTo>
                  <a:cubicBezTo>
                    <a:pt x="40161" y="24266"/>
                    <a:pt x="40196" y="24337"/>
                    <a:pt x="40220" y="24385"/>
                  </a:cubicBezTo>
                  <a:cubicBezTo>
                    <a:pt x="40399" y="24766"/>
                    <a:pt x="40649" y="25111"/>
                    <a:pt x="40958" y="25397"/>
                  </a:cubicBezTo>
                  <a:cubicBezTo>
                    <a:pt x="40673" y="25528"/>
                    <a:pt x="40387" y="25682"/>
                    <a:pt x="40125" y="25873"/>
                  </a:cubicBezTo>
                  <a:cubicBezTo>
                    <a:pt x="38827" y="26790"/>
                    <a:pt x="37815" y="28064"/>
                    <a:pt x="37339" y="29362"/>
                  </a:cubicBezTo>
                  <a:cubicBezTo>
                    <a:pt x="37184" y="29802"/>
                    <a:pt x="37077" y="30254"/>
                    <a:pt x="37006" y="30719"/>
                  </a:cubicBezTo>
                  <a:cubicBezTo>
                    <a:pt x="36970" y="31064"/>
                    <a:pt x="36886" y="31409"/>
                    <a:pt x="36744" y="31731"/>
                  </a:cubicBezTo>
                  <a:cubicBezTo>
                    <a:pt x="36458" y="32290"/>
                    <a:pt x="36005" y="32743"/>
                    <a:pt x="35446" y="33041"/>
                  </a:cubicBezTo>
                  <a:cubicBezTo>
                    <a:pt x="35184" y="33172"/>
                    <a:pt x="34922" y="33279"/>
                    <a:pt x="34648" y="33362"/>
                  </a:cubicBezTo>
                  <a:cubicBezTo>
                    <a:pt x="33874" y="33612"/>
                    <a:pt x="33434" y="34445"/>
                    <a:pt x="33684" y="35231"/>
                  </a:cubicBezTo>
                  <a:cubicBezTo>
                    <a:pt x="33877" y="35868"/>
                    <a:pt x="34468" y="36278"/>
                    <a:pt x="35097" y="36278"/>
                  </a:cubicBezTo>
                  <a:cubicBezTo>
                    <a:pt x="35244" y="36278"/>
                    <a:pt x="35394" y="36255"/>
                    <a:pt x="35541" y="36208"/>
                  </a:cubicBezTo>
                  <a:cubicBezTo>
                    <a:pt x="35993" y="36065"/>
                    <a:pt x="36434" y="35886"/>
                    <a:pt x="36851" y="35660"/>
                  </a:cubicBezTo>
                  <a:cubicBezTo>
                    <a:pt x="38553" y="34791"/>
                    <a:pt x="39720" y="33124"/>
                    <a:pt x="39946" y="31219"/>
                  </a:cubicBezTo>
                  <a:cubicBezTo>
                    <a:pt x="39982" y="30945"/>
                    <a:pt x="40042" y="30671"/>
                    <a:pt x="40137" y="30397"/>
                  </a:cubicBezTo>
                  <a:cubicBezTo>
                    <a:pt x="40399" y="29671"/>
                    <a:pt x="41066" y="28861"/>
                    <a:pt x="41851" y="28290"/>
                  </a:cubicBezTo>
                  <a:cubicBezTo>
                    <a:pt x="42066" y="28171"/>
                    <a:pt x="42292" y="28064"/>
                    <a:pt x="42518" y="27968"/>
                  </a:cubicBezTo>
                  <a:cubicBezTo>
                    <a:pt x="43340" y="27623"/>
                    <a:pt x="44876" y="26980"/>
                    <a:pt x="44923" y="25171"/>
                  </a:cubicBezTo>
                  <a:cubicBezTo>
                    <a:pt x="44935" y="24551"/>
                    <a:pt x="44173" y="22718"/>
                    <a:pt x="43530" y="22230"/>
                  </a:cubicBezTo>
                  <a:cubicBezTo>
                    <a:pt x="43259" y="22034"/>
                    <a:pt x="42937" y="21933"/>
                    <a:pt x="42610" y="21933"/>
                  </a:cubicBezTo>
                  <a:cubicBezTo>
                    <a:pt x="42520" y="21933"/>
                    <a:pt x="42429" y="21940"/>
                    <a:pt x="42340" y="21956"/>
                  </a:cubicBezTo>
                  <a:cubicBezTo>
                    <a:pt x="42268" y="21777"/>
                    <a:pt x="42197" y="21599"/>
                    <a:pt x="42137" y="21420"/>
                  </a:cubicBezTo>
                  <a:cubicBezTo>
                    <a:pt x="41637" y="20098"/>
                    <a:pt x="41030" y="18455"/>
                    <a:pt x="39482" y="17824"/>
                  </a:cubicBezTo>
                  <a:cubicBezTo>
                    <a:pt x="39123" y="17681"/>
                    <a:pt x="38745" y="17609"/>
                    <a:pt x="38370" y="17609"/>
                  </a:cubicBezTo>
                  <a:cubicBezTo>
                    <a:pt x="37938" y="17609"/>
                    <a:pt x="37508" y="17704"/>
                    <a:pt x="37113" y="17896"/>
                  </a:cubicBezTo>
                  <a:cubicBezTo>
                    <a:pt x="35101" y="18789"/>
                    <a:pt x="33731" y="21539"/>
                    <a:pt x="33410" y="22432"/>
                  </a:cubicBezTo>
                  <a:cubicBezTo>
                    <a:pt x="32969" y="23670"/>
                    <a:pt x="33291" y="24432"/>
                    <a:pt x="33636" y="25051"/>
                  </a:cubicBezTo>
                  <a:cubicBezTo>
                    <a:pt x="33755" y="25242"/>
                    <a:pt x="33838" y="25468"/>
                    <a:pt x="33874" y="25694"/>
                  </a:cubicBezTo>
                  <a:cubicBezTo>
                    <a:pt x="33958" y="26218"/>
                    <a:pt x="33577" y="27242"/>
                    <a:pt x="33088" y="27802"/>
                  </a:cubicBezTo>
                  <a:cubicBezTo>
                    <a:pt x="32898" y="28028"/>
                    <a:pt x="32624" y="28183"/>
                    <a:pt x="32326" y="28207"/>
                  </a:cubicBezTo>
                  <a:cubicBezTo>
                    <a:pt x="32310" y="28210"/>
                    <a:pt x="32294" y="28211"/>
                    <a:pt x="32278" y="28211"/>
                  </a:cubicBezTo>
                  <a:cubicBezTo>
                    <a:pt x="32235" y="28211"/>
                    <a:pt x="32191" y="28200"/>
                    <a:pt x="32148" y="28183"/>
                  </a:cubicBezTo>
                  <a:cubicBezTo>
                    <a:pt x="31981" y="27468"/>
                    <a:pt x="31505" y="26861"/>
                    <a:pt x="30838" y="26540"/>
                  </a:cubicBezTo>
                  <a:cubicBezTo>
                    <a:pt x="30471" y="26367"/>
                    <a:pt x="30123" y="26302"/>
                    <a:pt x="29805" y="26302"/>
                  </a:cubicBezTo>
                  <a:cubicBezTo>
                    <a:pt x="29114" y="26302"/>
                    <a:pt x="28561" y="26610"/>
                    <a:pt x="28243" y="26790"/>
                  </a:cubicBezTo>
                  <a:cubicBezTo>
                    <a:pt x="28171" y="26825"/>
                    <a:pt x="28064" y="26885"/>
                    <a:pt x="28004" y="26909"/>
                  </a:cubicBezTo>
                  <a:cubicBezTo>
                    <a:pt x="27937" y="26917"/>
                    <a:pt x="27876" y="26926"/>
                    <a:pt x="27812" y="26926"/>
                  </a:cubicBezTo>
                  <a:cubicBezTo>
                    <a:pt x="27785" y="26926"/>
                    <a:pt x="27758" y="26924"/>
                    <a:pt x="27731" y="26921"/>
                  </a:cubicBezTo>
                  <a:cubicBezTo>
                    <a:pt x="27576" y="26492"/>
                    <a:pt x="27766" y="25266"/>
                    <a:pt x="27826" y="24837"/>
                  </a:cubicBezTo>
                  <a:lnTo>
                    <a:pt x="27850" y="24623"/>
                  </a:lnTo>
                  <a:cubicBezTo>
                    <a:pt x="27897" y="24361"/>
                    <a:pt x="28004" y="23563"/>
                    <a:pt x="28100" y="23420"/>
                  </a:cubicBezTo>
                  <a:cubicBezTo>
                    <a:pt x="28195" y="23313"/>
                    <a:pt x="28659" y="23075"/>
                    <a:pt x="29064" y="22861"/>
                  </a:cubicBezTo>
                  <a:lnTo>
                    <a:pt x="29516" y="22635"/>
                  </a:lnTo>
                  <a:cubicBezTo>
                    <a:pt x="31624" y="21527"/>
                    <a:pt x="33029" y="19325"/>
                    <a:pt x="34279" y="17372"/>
                  </a:cubicBezTo>
                  <a:cubicBezTo>
                    <a:pt x="34672" y="16741"/>
                    <a:pt x="35053" y="16146"/>
                    <a:pt x="35434" y="15634"/>
                  </a:cubicBezTo>
                  <a:lnTo>
                    <a:pt x="38791" y="11050"/>
                  </a:lnTo>
                  <a:cubicBezTo>
                    <a:pt x="38851" y="10966"/>
                    <a:pt x="38899" y="10895"/>
                    <a:pt x="38946" y="10824"/>
                  </a:cubicBezTo>
                  <a:lnTo>
                    <a:pt x="39018" y="10835"/>
                  </a:lnTo>
                  <a:cubicBezTo>
                    <a:pt x="39292" y="10907"/>
                    <a:pt x="39601" y="10990"/>
                    <a:pt x="39934" y="11050"/>
                  </a:cubicBezTo>
                  <a:cubicBezTo>
                    <a:pt x="40649" y="11216"/>
                    <a:pt x="42840" y="11705"/>
                    <a:pt x="43125" y="12228"/>
                  </a:cubicBezTo>
                  <a:cubicBezTo>
                    <a:pt x="43232" y="12455"/>
                    <a:pt x="43209" y="13288"/>
                    <a:pt x="43197" y="13776"/>
                  </a:cubicBezTo>
                  <a:cubicBezTo>
                    <a:pt x="43161" y="15122"/>
                    <a:pt x="43113" y="16777"/>
                    <a:pt x="44173" y="17896"/>
                  </a:cubicBezTo>
                  <a:cubicBezTo>
                    <a:pt x="44768" y="18527"/>
                    <a:pt x="45602" y="18860"/>
                    <a:pt x="46626" y="18884"/>
                  </a:cubicBezTo>
                  <a:lnTo>
                    <a:pt x="46697" y="18884"/>
                  </a:lnTo>
                  <a:cubicBezTo>
                    <a:pt x="49388" y="18884"/>
                    <a:pt x="50781" y="15396"/>
                    <a:pt x="51710" y="13074"/>
                  </a:cubicBezTo>
                  <a:cubicBezTo>
                    <a:pt x="51888" y="12633"/>
                    <a:pt x="52055" y="12205"/>
                    <a:pt x="52186" y="11955"/>
                  </a:cubicBezTo>
                  <a:cubicBezTo>
                    <a:pt x="52579" y="11121"/>
                    <a:pt x="52984" y="10288"/>
                    <a:pt x="53389" y="9454"/>
                  </a:cubicBezTo>
                  <a:cubicBezTo>
                    <a:pt x="54174" y="7835"/>
                    <a:pt x="54984" y="6144"/>
                    <a:pt x="55805" y="4513"/>
                  </a:cubicBezTo>
                  <a:cubicBezTo>
                    <a:pt x="56437" y="3251"/>
                    <a:pt x="56663" y="3001"/>
                    <a:pt x="57163" y="3001"/>
                  </a:cubicBezTo>
                  <a:cubicBezTo>
                    <a:pt x="57615" y="3013"/>
                    <a:pt x="58008" y="3323"/>
                    <a:pt x="58103" y="3763"/>
                  </a:cubicBezTo>
                  <a:cubicBezTo>
                    <a:pt x="58234" y="4216"/>
                    <a:pt x="58151" y="4859"/>
                    <a:pt x="58080" y="5549"/>
                  </a:cubicBezTo>
                  <a:cubicBezTo>
                    <a:pt x="57961" y="6502"/>
                    <a:pt x="57841" y="7573"/>
                    <a:pt x="58187" y="8633"/>
                  </a:cubicBezTo>
                  <a:cubicBezTo>
                    <a:pt x="58568" y="9752"/>
                    <a:pt x="59461" y="10776"/>
                    <a:pt x="60258" y="11669"/>
                  </a:cubicBezTo>
                  <a:cubicBezTo>
                    <a:pt x="60556" y="12014"/>
                    <a:pt x="60854" y="12348"/>
                    <a:pt x="61056" y="12609"/>
                  </a:cubicBezTo>
                  <a:cubicBezTo>
                    <a:pt x="61247" y="12883"/>
                    <a:pt x="61437" y="13110"/>
                    <a:pt x="61640" y="13360"/>
                  </a:cubicBezTo>
                  <a:cubicBezTo>
                    <a:pt x="62449" y="14407"/>
                    <a:pt x="63223" y="15407"/>
                    <a:pt x="63497" y="16527"/>
                  </a:cubicBezTo>
                  <a:cubicBezTo>
                    <a:pt x="63521" y="16646"/>
                    <a:pt x="63533" y="16777"/>
                    <a:pt x="63545" y="16896"/>
                  </a:cubicBezTo>
                  <a:cubicBezTo>
                    <a:pt x="63556" y="17670"/>
                    <a:pt x="63914" y="18408"/>
                    <a:pt x="64509" y="18920"/>
                  </a:cubicBezTo>
                  <a:cubicBezTo>
                    <a:pt x="64759" y="19146"/>
                    <a:pt x="65069" y="19313"/>
                    <a:pt x="65402" y="19396"/>
                  </a:cubicBezTo>
                  <a:cubicBezTo>
                    <a:pt x="65271" y="19932"/>
                    <a:pt x="65176" y="20813"/>
                    <a:pt x="65842" y="21658"/>
                  </a:cubicBezTo>
                  <a:cubicBezTo>
                    <a:pt x="66759" y="22825"/>
                    <a:pt x="68640" y="22992"/>
                    <a:pt x="70153" y="23111"/>
                  </a:cubicBezTo>
                  <a:cubicBezTo>
                    <a:pt x="70462" y="23146"/>
                    <a:pt x="70772" y="23170"/>
                    <a:pt x="70962" y="23194"/>
                  </a:cubicBezTo>
                  <a:cubicBezTo>
                    <a:pt x="70926" y="23313"/>
                    <a:pt x="70855" y="23420"/>
                    <a:pt x="70772" y="23504"/>
                  </a:cubicBezTo>
                  <a:cubicBezTo>
                    <a:pt x="70617" y="23623"/>
                    <a:pt x="70450" y="23730"/>
                    <a:pt x="70283" y="23825"/>
                  </a:cubicBezTo>
                  <a:cubicBezTo>
                    <a:pt x="70093" y="23944"/>
                    <a:pt x="69879" y="24075"/>
                    <a:pt x="69688" y="24218"/>
                  </a:cubicBezTo>
                  <a:cubicBezTo>
                    <a:pt x="68759" y="24909"/>
                    <a:pt x="67867" y="25659"/>
                    <a:pt x="67009" y="26385"/>
                  </a:cubicBezTo>
                  <a:cubicBezTo>
                    <a:pt x="66581" y="26730"/>
                    <a:pt x="66152" y="27099"/>
                    <a:pt x="65723" y="27445"/>
                  </a:cubicBezTo>
                  <a:cubicBezTo>
                    <a:pt x="65080" y="27968"/>
                    <a:pt x="64985" y="28921"/>
                    <a:pt x="65521" y="29552"/>
                  </a:cubicBezTo>
                  <a:cubicBezTo>
                    <a:pt x="65878" y="29981"/>
                    <a:pt x="66283" y="30409"/>
                    <a:pt x="66724" y="30862"/>
                  </a:cubicBezTo>
                  <a:cubicBezTo>
                    <a:pt x="67486" y="31636"/>
                    <a:pt x="68331" y="32517"/>
                    <a:pt x="68640" y="33219"/>
                  </a:cubicBezTo>
                  <a:cubicBezTo>
                    <a:pt x="68724" y="33433"/>
                    <a:pt x="68378" y="34195"/>
                    <a:pt x="68176" y="34648"/>
                  </a:cubicBezTo>
                  <a:cubicBezTo>
                    <a:pt x="67962" y="35100"/>
                    <a:pt x="67771" y="35553"/>
                    <a:pt x="67628" y="36029"/>
                  </a:cubicBezTo>
                  <a:cubicBezTo>
                    <a:pt x="67105" y="37720"/>
                    <a:pt x="67235" y="39339"/>
                    <a:pt x="67986" y="40720"/>
                  </a:cubicBezTo>
                  <a:cubicBezTo>
                    <a:pt x="68783" y="42149"/>
                    <a:pt x="70236" y="43220"/>
                    <a:pt x="72081" y="43732"/>
                  </a:cubicBezTo>
                  <a:cubicBezTo>
                    <a:pt x="72224" y="43768"/>
                    <a:pt x="72379" y="43804"/>
                    <a:pt x="72522" y="43828"/>
                  </a:cubicBezTo>
                  <a:cubicBezTo>
                    <a:pt x="72046" y="43875"/>
                    <a:pt x="71534" y="43899"/>
                    <a:pt x="71034" y="43923"/>
                  </a:cubicBezTo>
                  <a:cubicBezTo>
                    <a:pt x="70510" y="43947"/>
                    <a:pt x="69962" y="43970"/>
                    <a:pt x="69450" y="44018"/>
                  </a:cubicBezTo>
                  <a:cubicBezTo>
                    <a:pt x="68938" y="44078"/>
                    <a:pt x="68402" y="44161"/>
                    <a:pt x="67890" y="44244"/>
                  </a:cubicBezTo>
                  <a:cubicBezTo>
                    <a:pt x="67041" y="44370"/>
                    <a:pt x="66182" y="44515"/>
                    <a:pt x="65428" y="44515"/>
                  </a:cubicBezTo>
                  <a:cubicBezTo>
                    <a:pt x="65326" y="44515"/>
                    <a:pt x="65226" y="44512"/>
                    <a:pt x="65128" y="44506"/>
                  </a:cubicBezTo>
                  <a:cubicBezTo>
                    <a:pt x="64461" y="44459"/>
                    <a:pt x="63556" y="44090"/>
                    <a:pt x="62675" y="43720"/>
                  </a:cubicBezTo>
                  <a:cubicBezTo>
                    <a:pt x="61496" y="43234"/>
                    <a:pt x="60195" y="42701"/>
                    <a:pt x="58889" y="42701"/>
                  </a:cubicBezTo>
                  <a:cubicBezTo>
                    <a:pt x="58467" y="42701"/>
                    <a:pt x="58045" y="42756"/>
                    <a:pt x="57627" y="42887"/>
                  </a:cubicBezTo>
                  <a:cubicBezTo>
                    <a:pt x="57008" y="43089"/>
                    <a:pt x="56401" y="43363"/>
                    <a:pt x="55841" y="43685"/>
                  </a:cubicBezTo>
                  <a:cubicBezTo>
                    <a:pt x="55402" y="43926"/>
                    <a:pt x="55157" y="44060"/>
                    <a:pt x="54902" y="44060"/>
                  </a:cubicBezTo>
                  <a:cubicBezTo>
                    <a:pt x="54654" y="44060"/>
                    <a:pt x="54395" y="43931"/>
                    <a:pt x="53936" y="43649"/>
                  </a:cubicBezTo>
                  <a:cubicBezTo>
                    <a:pt x="53426" y="43344"/>
                    <a:pt x="52713" y="42979"/>
                    <a:pt x="51930" y="42979"/>
                  </a:cubicBezTo>
                  <a:cubicBezTo>
                    <a:pt x="51672" y="42979"/>
                    <a:pt x="51407" y="43019"/>
                    <a:pt x="51138" y="43113"/>
                  </a:cubicBezTo>
                  <a:cubicBezTo>
                    <a:pt x="49948" y="43530"/>
                    <a:pt x="49531" y="44673"/>
                    <a:pt x="49126" y="45780"/>
                  </a:cubicBezTo>
                  <a:cubicBezTo>
                    <a:pt x="49078" y="45899"/>
                    <a:pt x="49031" y="46030"/>
                    <a:pt x="48983" y="46161"/>
                  </a:cubicBezTo>
                  <a:cubicBezTo>
                    <a:pt x="48888" y="46411"/>
                    <a:pt x="48769" y="46697"/>
                    <a:pt x="48626" y="46995"/>
                  </a:cubicBezTo>
                  <a:cubicBezTo>
                    <a:pt x="48019" y="48376"/>
                    <a:pt x="47185" y="50281"/>
                    <a:pt x="48007" y="52067"/>
                  </a:cubicBezTo>
                  <a:cubicBezTo>
                    <a:pt x="48126" y="52341"/>
                    <a:pt x="48269" y="52602"/>
                    <a:pt x="48436" y="52853"/>
                  </a:cubicBezTo>
                  <a:cubicBezTo>
                    <a:pt x="48007" y="53150"/>
                    <a:pt x="47209" y="53305"/>
                    <a:pt x="46435" y="53460"/>
                  </a:cubicBezTo>
                  <a:cubicBezTo>
                    <a:pt x="45852" y="53555"/>
                    <a:pt x="45292" y="53698"/>
                    <a:pt x="44733" y="53876"/>
                  </a:cubicBezTo>
                  <a:cubicBezTo>
                    <a:pt x="44316" y="54019"/>
                    <a:pt x="43042" y="54460"/>
                    <a:pt x="42697" y="55674"/>
                  </a:cubicBezTo>
                  <a:cubicBezTo>
                    <a:pt x="42363" y="56901"/>
                    <a:pt x="43149" y="57829"/>
                    <a:pt x="43709" y="58520"/>
                  </a:cubicBezTo>
                  <a:cubicBezTo>
                    <a:pt x="43923" y="58758"/>
                    <a:pt x="44114" y="59020"/>
                    <a:pt x="44268" y="59294"/>
                  </a:cubicBezTo>
                  <a:cubicBezTo>
                    <a:pt x="44411" y="59615"/>
                    <a:pt x="44173" y="60472"/>
                    <a:pt x="43899" y="60758"/>
                  </a:cubicBezTo>
                  <a:cubicBezTo>
                    <a:pt x="43399" y="60413"/>
                    <a:pt x="42840" y="59460"/>
                    <a:pt x="42375" y="58698"/>
                  </a:cubicBezTo>
                  <a:cubicBezTo>
                    <a:pt x="42113" y="58258"/>
                    <a:pt x="41863" y="57841"/>
                    <a:pt x="41601" y="57472"/>
                  </a:cubicBezTo>
                  <a:cubicBezTo>
                    <a:pt x="41470" y="57282"/>
                    <a:pt x="41304" y="57091"/>
                    <a:pt x="41161" y="56901"/>
                  </a:cubicBezTo>
                  <a:cubicBezTo>
                    <a:pt x="40970" y="56686"/>
                    <a:pt x="40804" y="56472"/>
                    <a:pt x="40649" y="56222"/>
                  </a:cubicBezTo>
                  <a:cubicBezTo>
                    <a:pt x="40637" y="56055"/>
                    <a:pt x="40649" y="55889"/>
                    <a:pt x="40661" y="55710"/>
                  </a:cubicBezTo>
                  <a:cubicBezTo>
                    <a:pt x="40708" y="55281"/>
                    <a:pt x="40685" y="54853"/>
                    <a:pt x="40613" y="54436"/>
                  </a:cubicBezTo>
                  <a:cubicBezTo>
                    <a:pt x="40244" y="52495"/>
                    <a:pt x="35672" y="47685"/>
                    <a:pt x="32862" y="47245"/>
                  </a:cubicBezTo>
                  <a:cubicBezTo>
                    <a:pt x="32699" y="47219"/>
                    <a:pt x="32540" y="47206"/>
                    <a:pt x="32384" y="47206"/>
                  </a:cubicBezTo>
                  <a:cubicBezTo>
                    <a:pt x="31456" y="47206"/>
                    <a:pt x="30667" y="47654"/>
                    <a:pt x="30219" y="48459"/>
                  </a:cubicBezTo>
                  <a:cubicBezTo>
                    <a:pt x="29802" y="49233"/>
                    <a:pt x="29921" y="50197"/>
                    <a:pt x="30779" y="52614"/>
                  </a:cubicBezTo>
                  <a:lnTo>
                    <a:pt x="30683" y="52519"/>
                  </a:lnTo>
                  <a:cubicBezTo>
                    <a:pt x="30338" y="52210"/>
                    <a:pt x="30100" y="51686"/>
                    <a:pt x="29838" y="51138"/>
                  </a:cubicBezTo>
                  <a:cubicBezTo>
                    <a:pt x="29516" y="50424"/>
                    <a:pt x="29135" y="49602"/>
                    <a:pt x="28385" y="49066"/>
                  </a:cubicBezTo>
                  <a:cubicBezTo>
                    <a:pt x="27910" y="48727"/>
                    <a:pt x="27367" y="48557"/>
                    <a:pt x="26766" y="48557"/>
                  </a:cubicBezTo>
                  <a:cubicBezTo>
                    <a:pt x="26210" y="48557"/>
                    <a:pt x="25604" y="48703"/>
                    <a:pt x="24956" y="48995"/>
                  </a:cubicBezTo>
                  <a:cubicBezTo>
                    <a:pt x="24802" y="49066"/>
                    <a:pt x="24659" y="49138"/>
                    <a:pt x="24516" y="49197"/>
                  </a:cubicBezTo>
                  <a:cubicBezTo>
                    <a:pt x="23941" y="49465"/>
                    <a:pt x="23678" y="49587"/>
                    <a:pt x="23373" y="49587"/>
                  </a:cubicBezTo>
                  <a:cubicBezTo>
                    <a:pt x="23217" y="49587"/>
                    <a:pt x="23051" y="49555"/>
                    <a:pt x="22825" y="49495"/>
                  </a:cubicBezTo>
                  <a:cubicBezTo>
                    <a:pt x="22100" y="49294"/>
                    <a:pt x="21450" y="49141"/>
                    <a:pt x="20846" y="49141"/>
                  </a:cubicBezTo>
                  <a:cubicBezTo>
                    <a:pt x="19805" y="49141"/>
                    <a:pt x="18903" y="49596"/>
                    <a:pt x="17991" y="51043"/>
                  </a:cubicBezTo>
                  <a:cubicBezTo>
                    <a:pt x="17705" y="51495"/>
                    <a:pt x="17694" y="51495"/>
                    <a:pt x="17182" y="51686"/>
                  </a:cubicBezTo>
                  <a:cubicBezTo>
                    <a:pt x="16801" y="51829"/>
                    <a:pt x="16420" y="51995"/>
                    <a:pt x="16062" y="52174"/>
                  </a:cubicBezTo>
                  <a:cubicBezTo>
                    <a:pt x="14967" y="52722"/>
                    <a:pt x="14217" y="53531"/>
                    <a:pt x="13550" y="54246"/>
                  </a:cubicBezTo>
                  <a:lnTo>
                    <a:pt x="13395" y="54400"/>
                  </a:lnTo>
                  <a:cubicBezTo>
                    <a:pt x="13122" y="54698"/>
                    <a:pt x="12848" y="55031"/>
                    <a:pt x="12562" y="55389"/>
                  </a:cubicBezTo>
                  <a:cubicBezTo>
                    <a:pt x="11848" y="56258"/>
                    <a:pt x="10871" y="57448"/>
                    <a:pt x="10121" y="57448"/>
                  </a:cubicBezTo>
                  <a:lnTo>
                    <a:pt x="10109" y="57448"/>
                  </a:lnTo>
                  <a:cubicBezTo>
                    <a:pt x="9728" y="57436"/>
                    <a:pt x="9347" y="57389"/>
                    <a:pt x="8966" y="57317"/>
                  </a:cubicBezTo>
                  <a:cubicBezTo>
                    <a:pt x="8429" y="57221"/>
                    <a:pt x="7877" y="57164"/>
                    <a:pt x="7321" y="57164"/>
                  </a:cubicBezTo>
                  <a:cubicBezTo>
                    <a:pt x="7187" y="57164"/>
                    <a:pt x="7053" y="57168"/>
                    <a:pt x="6918" y="57174"/>
                  </a:cubicBezTo>
                  <a:cubicBezTo>
                    <a:pt x="6835" y="57180"/>
                    <a:pt x="6755" y="57183"/>
                    <a:pt x="6674" y="57183"/>
                  </a:cubicBezTo>
                  <a:cubicBezTo>
                    <a:pt x="6594" y="57183"/>
                    <a:pt x="6514" y="57180"/>
                    <a:pt x="6430" y="57174"/>
                  </a:cubicBezTo>
                  <a:cubicBezTo>
                    <a:pt x="6383" y="57103"/>
                    <a:pt x="6299" y="57008"/>
                    <a:pt x="6228" y="56913"/>
                  </a:cubicBezTo>
                  <a:cubicBezTo>
                    <a:pt x="6014" y="56615"/>
                    <a:pt x="5775" y="56329"/>
                    <a:pt x="5537" y="56067"/>
                  </a:cubicBezTo>
                  <a:cubicBezTo>
                    <a:pt x="5144" y="55662"/>
                    <a:pt x="4704" y="55293"/>
                    <a:pt x="4240" y="54972"/>
                  </a:cubicBezTo>
                  <a:cubicBezTo>
                    <a:pt x="4037" y="54841"/>
                    <a:pt x="3835" y="54674"/>
                    <a:pt x="3644" y="54507"/>
                  </a:cubicBezTo>
                  <a:cubicBezTo>
                    <a:pt x="3668" y="54400"/>
                    <a:pt x="3692" y="54305"/>
                    <a:pt x="3728" y="54210"/>
                  </a:cubicBezTo>
                  <a:cubicBezTo>
                    <a:pt x="4216" y="52936"/>
                    <a:pt x="4966" y="51614"/>
                    <a:pt x="5692" y="50340"/>
                  </a:cubicBezTo>
                  <a:cubicBezTo>
                    <a:pt x="5966" y="49852"/>
                    <a:pt x="6252" y="49352"/>
                    <a:pt x="6514" y="48852"/>
                  </a:cubicBezTo>
                  <a:cubicBezTo>
                    <a:pt x="6930" y="48066"/>
                    <a:pt x="7228" y="47864"/>
                    <a:pt x="7371" y="47804"/>
                  </a:cubicBezTo>
                  <a:cubicBezTo>
                    <a:pt x="7425" y="47783"/>
                    <a:pt x="7493" y="47773"/>
                    <a:pt x="7572" y="47773"/>
                  </a:cubicBezTo>
                  <a:cubicBezTo>
                    <a:pt x="7809" y="47773"/>
                    <a:pt x="8152" y="47864"/>
                    <a:pt x="8561" y="48042"/>
                  </a:cubicBezTo>
                  <a:cubicBezTo>
                    <a:pt x="9621" y="48519"/>
                    <a:pt x="10693" y="49043"/>
                    <a:pt x="11740" y="49531"/>
                  </a:cubicBezTo>
                  <a:cubicBezTo>
                    <a:pt x="12276" y="49793"/>
                    <a:pt x="12812" y="50055"/>
                    <a:pt x="13360" y="50305"/>
                  </a:cubicBezTo>
                  <a:cubicBezTo>
                    <a:pt x="13568" y="50404"/>
                    <a:pt x="13787" y="50450"/>
                    <a:pt x="14002" y="50450"/>
                  </a:cubicBezTo>
                  <a:cubicBezTo>
                    <a:pt x="14563" y="50450"/>
                    <a:pt x="15099" y="50132"/>
                    <a:pt x="15348" y="49590"/>
                  </a:cubicBezTo>
                  <a:cubicBezTo>
                    <a:pt x="15503" y="49245"/>
                    <a:pt x="15705" y="48864"/>
                    <a:pt x="15931" y="48471"/>
                  </a:cubicBezTo>
                  <a:cubicBezTo>
                    <a:pt x="16420" y="47566"/>
                    <a:pt x="16967" y="46530"/>
                    <a:pt x="17205" y="45471"/>
                  </a:cubicBezTo>
                  <a:cubicBezTo>
                    <a:pt x="17289" y="45054"/>
                    <a:pt x="17313" y="44625"/>
                    <a:pt x="17277" y="44197"/>
                  </a:cubicBezTo>
                  <a:cubicBezTo>
                    <a:pt x="17253" y="44018"/>
                    <a:pt x="17253" y="43828"/>
                    <a:pt x="17277" y="43649"/>
                  </a:cubicBezTo>
                  <a:cubicBezTo>
                    <a:pt x="17444" y="43101"/>
                    <a:pt x="18027" y="42661"/>
                    <a:pt x="18682" y="42149"/>
                  </a:cubicBezTo>
                  <a:lnTo>
                    <a:pt x="18896" y="41970"/>
                  </a:lnTo>
                  <a:cubicBezTo>
                    <a:pt x="20361" y="40803"/>
                    <a:pt x="21908" y="39744"/>
                    <a:pt x="23528" y="38791"/>
                  </a:cubicBezTo>
                  <a:cubicBezTo>
                    <a:pt x="24242" y="38386"/>
                    <a:pt x="24492" y="37482"/>
                    <a:pt x="24087" y="36767"/>
                  </a:cubicBezTo>
                  <a:cubicBezTo>
                    <a:pt x="23815" y="36279"/>
                    <a:pt x="23312" y="36006"/>
                    <a:pt x="22794" y="36006"/>
                  </a:cubicBezTo>
                  <a:cubicBezTo>
                    <a:pt x="22541" y="36006"/>
                    <a:pt x="22285" y="36071"/>
                    <a:pt x="22051" y="36208"/>
                  </a:cubicBezTo>
                  <a:cubicBezTo>
                    <a:pt x="20313" y="37220"/>
                    <a:pt x="18646" y="38375"/>
                    <a:pt x="17063" y="39625"/>
                  </a:cubicBezTo>
                  <a:lnTo>
                    <a:pt x="16860" y="39779"/>
                  </a:lnTo>
                  <a:cubicBezTo>
                    <a:pt x="15967" y="40470"/>
                    <a:pt x="14860" y="41327"/>
                    <a:pt x="14419" y="42804"/>
                  </a:cubicBezTo>
                  <a:cubicBezTo>
                    <a:pt x="14288" y="43316"/>
                    <a:pt x="14241" y="43839"/>
                    <a:pt x="14288" y="44375"/>
                  </a:cubicBezTo>
                  <a:cubicBezTo>
                    <a:pt x="14312" y="44530"/>
                    <a:pt x="14312" y="44685"/>
                    <a:pt x="14288" y="44828"/>
                  </a:cubicBezTo>
                  <a:cubicBezTo>
                    <a:pt x="14157" y="45471"/>
                    <a:pt x="13741" y="46245"/>
                    <a:pt x="13336" y="46995"/>
                  </a:cubicBezTo>
                  <a:lnTo>
                    <a:pt x="13038" y="46840"/>
                  </a:lnTo>
                  <a:cubicBezTo>
                    <a:pt x="11967" y="46328"/>
                    <a:pt x="10871" y="45804"/>
                    <a:pt x="9764" y="45304"/>
                  </a:cubicBezTo>
                  <a:cubicBezTo>
                    <a:pt x="8965" y="44949"/>
                    <a:pt x="8229" y="44771"/>
                    <a:pt x="7553" y="44771"/>
                  </a:cubicBezTo>
                  <a:cubicBezTo>
                    <a:pt x="6053" y="44771"/>
                    <a:pt x="4846" y="45647"/>
                    <a:pt x="3894" y="47411"/>
                  </a:cubicBezTo>
                  <a:cubicBezTo>
                    <a:pt x="3632" y="47876"/>
                    <a:pt x="3370" y="48352"/>
                    <a:pt x="3085" y="48840"/>
                  </a:cubicBezTo>
                  <a:cubicBezTo>
                    <a:pt x="2311" y="50221"/>
                    <a:pt x="1501" y="51638"/>
                    <a:pt x="941" y="53126"/>
                  </a:cubicBezTo>
                  <a:cubicBezTo>
                    <a:pt x="1" y="55579"/>
                    <a:pt x="1620" y="56746"/>
                    <a:pt x="2501" y="57377"/>
                  </a:cubicBezTo>
                  <a:cubicBezTo>
                    <a:pt x="2799" y="57579"/>
                    <a:pt x="3085" y="57805"/>
                    <a:pt x="3347" y="58067"/>
                  </a:cubicBezTo>
                  <a:cubicBezTo>
                    <a:pt x="3525" y="58270"/>
                    <a:pt x="3692" y="58472"/>
                    <a:pt x="3847" y="58687"/>
                  </a:cubicBezTo>
                  <a:cubicBezTo>
                    <a:pt x="4461" y="59510"/>
                    <a:pt x="5076" y="60141"/>
                    <a:pt x="6680" y="60141"/>
                  </a:cubicBezTo>
                  <a:cubicBezTo>
                    <a:pt x="6816" y="60141"/>
                    <a:pt x="6959" y="60136"/>
                    <a:pt x="7109" y="60127"/>
                  </a:cubicBezTo>
                  <a:cubicBezTo>
                    <a:pt x="7166" y="60126"/>
                    <a:pt x="7223" y="60125"/>
                    <a:pt x="7281" y="60125"/>
                  </a:cubicBezTo>
                  <a:cubicBezTo>
                    <a:pt x="7690" y="60125"/>
                    <a:pt x="8105" y="60163"/>
                    <a:pt x="8502" y="60246"/>
                  </a:cubicBezTo>
                  <a:cubicBezTo>
                    <a:pt x="9014" y="60330"/>
                    <a:pt x="9526" y="60389"/>
                    <a:pt x="10038" y="60401"/>
                  </a:cubicBezTo>
                  <a:cubicBezTo>
                    <a:pt x="10072" y="60402"/>
                    <a:pt x="10107" y="60402"/>
                    <a:pt x="10141" y="60402"/>
                  </a:cubicBezTo>
                  <a:cubicBezTo>
                    <a:pt x="12288" y="60402"/>
                    <a:pt x="13770" y="58582"/>
                    <a:pt x="14872" y="57246"/>
                  </a:cubicBezTo>
                  <a:cubicBezTo>
                    <a:pt x="15122" y="56936"/>
                    <a:pt x="15360" y="56639"/>
                    <a:pt x="15574" y="56412"/>
                  </a:cubicBezTo>
                  <a:lnTo>
                    <a:pt x="15729" y="56246"/>
                  </a:lnTo>
                  <a:cubicBezTo>
                    <a:pt x="16301" y="55639"/>
                    <a:pt x="16789" y="55115"/>
                    <a:pt x="17396" y="54805"/>
                  </a:cubicBezTo>
                  <a:cubicBezTo>
                    <a:pt x="17670" y="54674"/>
                    <a:pt x="17956" y="54555"/>
                    <a:pt x="18241" y="54448"/>
                  </a:cubicBezTo>
                  <a:cubicBezTo>
                    <a:pt x="19110" y="54115"/>
                    <a:pt x="19741" y="53805"/>
                    <a:pt x="20503" y="52602"/>
                  </a:cubicBezTo>
                  <a:cubicBezTo>
                    <a:pt x="20611" y="52412"/>
                    <a:pt x="20742" y="52245"/>
                    <a:pt x="20896" y="52079"/>
                  </a:cubicBezTo>
                  <a:cubicBezTo>
                    <a:pt x="21277" y="52138"/>
                    <a:pt x="21658" y="52221"/>
                    <a:pt x="22027" y="52329"/>
                  </a:cubicBezTo>
                  <a:cubicBezTo>
                    <a:pt x="22545" y="52471"/>
                    <a:pt x="22994" y="52531"/>
                    <a:pt x="23399" y="52531"/>
                  </a:cubicBezTo>
                  <a:cubicBezTo>
                    <a:pt x="24345" y="52531"/>
                    <a:pt x="25044" y="52206"/>
                    <a:pt x="25778" y="51864"/>
                  </a:cubicBezTo>
                  <a:lnTo>
                    <a:pt x="26171" y="51686"/>
                  </a:lnTo>
                  <a:cubicBezTo>
                    <a:pt x="26338" y="51602"/>
                    <a:pt x="26516" y="51543"/>
                    <a:pt x="26695" y="51507"/>
                  </a:cubicBezTo>
                  <a:cubicBezTo>
                    <a:pt x="26861" y="51781"/>
                    <a:pt x="27004" y="52067"/>
                    <a:pt x="27123" y="52352"/>
                  </a:cubicBezTo>
                  <a:cubicBezTo>
                    <a:pt x="27457" y="53079"/>
                    <a:pt x="27873" y="53972"/>
                    <a:pt x="28671" y="54698"/>
                  </a:cubicBezTo>
                  <a:cubicBezTo>
                    <a:pt x="28743" y="54758"/>
                    <a:pt x="28957" y="54972"/>
                    <a:pt x="29183" y="55198"/>
                  </a:cubicBezTo>
                  <a:cubicBezTo>
                    <a:pt x="29743" y="55758"/>
                    <a:pt x="30600" y="56603"/>
                    <a:pt x="31386" y="57305"/>
                  </a:cubicBezTo>
                  <a:cubicBezTo>
                    <a:pt x="32385" y="58206"/>
                    <a:pt x="33154" y="58826"/>
                    <a:pt x="33966" y="58826"/>
                  </a:cubicBezTo>
                  <a:cubicBezTo>
                    <a:pt x="34131" y="58826"/>
                    <a:pt x="34298" y="58800"/>
                    <a:pt x="34469" y="58746"/>
                  </a:cubicBezTo>
                  <a:cubicBezTo>
                    <a:pt x="34874" y="58615"/>
                    <a:pt x="35196" y="58329"/>
                    <a:pt x="35374" y="57960"/>
                  </a:cubicBezTo>
                  <a:cubicBezTo>
                    <a:pt x="35720" y="57246"/>
                    <a:pt x="35565" y="56841"/>
                    <a:pt x="34553" y="54210"/>
                  </a:cubicBezTo>
                  <a:cubicBezTo>
                    <a:pt x="34208" y="53281"/>
                    <a:pt x="33577" y="51650"/>
                    <a:pt x="33231" y="50519"/>
                  </a:cubicBezTo>
                  <a:lnTo>
                    <a:pt x="33231" y="50519"/>
                  </a:lnTo>
                  <a:cubicBezTo>
                    <a:pt x="33981" y="50995"/>
                    <a:pt x="34684" y="51543"/>
                    <a:pt x="35315" y="52162"/>
                  </a:cubicBezTo>
                  <a:cubicBezTo>
                    <a:pt x="36720" y="53484"/>
                    <a:pt x="37541" y="54662"/>
                    <a:pt x="37696" y="55008"/>
                  </a:cubicBezTo>
                  <a:cubicBezTo>
                    <a:pt x="37696" y="55174"/>
                    <a:pt x="37696" y="55329"/>
                    <a:pt x="37684" y="55496"/>
                  </a:cubicBezTo>
                  <a:cubicBezTo>
                    <a:pt x="37648" y="55960"/>
                    <a:pt x="37613" y="56543"/>
                    <a:pt x="37827" y="57151"/>
                  </a:cubicBezTo>
                  <a:cubicBezTo>
                    <a:pt x="38041" y="57794"/>
                    <a:pt x="38482" y="58317"/>
                    <a:pt x="38875" y="58794"/>
                  </a:cubicBezTo>
                  <a:cubicBezTo>
                    <a:pt x="38994" y="58937"/>
                    <a:pt x="39113" y="59079"/>
                    <a:pt x="39184" y="59175"/>
                  </a:cubicBezTo>
                  <a:cubicBezTo>
                    <a:pt x="39375" y="59449"/>
                    <a:pt x="39589" y="59818"/>
                    <a:pt x="39827" y="60199"/>
                  </a:cubicBezTo>
                  <a:cubicBezTo>
                    <a:pt x="40470" y="61294"/>
                    <a:pt x="41208" y="62520"/>
                    <a:pt x="42280" y="63235"/>
                  </a:cubicBezTo>
                  <a:cubicBezTo>
                    <a:pt x="42768" y="63568"/>
                    <a:pt x="43352" y="63747"/>
                    <a:pt x="43935" y="63759"/>
                  </a:cubicBezTo>
                  <a:cubicBezTo>
                    <a:pt x="44614" y="63759"/>
                    <a:pt x="45268" y="63509"/>
                    <a:pt x="45769" y="63056"/>
                  </a:cubicBezTo>
                  <a:cubicBezTo>
                    <a:pt x="47114" y="61925"/>
                    <a:pt x="47685" y="59580"/>
                    <a:pt x="47007" y="58044"/>
                  </a:cubicBezTo>
                  <a:cubicBezTo>
                    <a:pt x="46745" y="57520"/>
                    <a:pt x="46411" y="57043"/>
                    <a:pt x="46030" y="56603"/>
                  </a:cubicBezTo>
                  <a:lnTo>
                    <a:pt x="46007" y="56579"/>
                  </a:lnTo>
                  <a:cubicBezTo>
                    <a:pt x="46304" y="56496"/>
                    <a:pt x="46650" y="56424"/>
                    <a:pt x="47007" y="56365"/>
                  </a:cubicBezTo>
                  <a:cubicBezTo>
                    <a:pt x="48138" y="56139"/>
                    <a:pt x="49424" y="55900"/>
                    <a:pt x="50424" y="55055"/>
                  </a:cubicBezTo>
                  <a:cubicBezTo>
                    <a:pt x="52353" y="53448"/>
                    <a:pt x="51412" y="51948"/>
                    <a:pt x="51007" y="51305"/>
                  </a:cubicBezTo>
                  <a:cubicBezTo>
                    <a:pt x="50912" y="51150"/>
                    <a:pt x="50817" y="50983"/>
                    <a:pt x="50733" y="50817"/>
                  </a:cubicBezTo>
                  <a:cubicBezTo>
                    <a:pt x="50471" y="50233"/>
                    <a:pt x="50972" y="49090"/>
                    <a:pt x="51376" y="48161"/>
                  </a:cubicBezTo>
                  <a:cubicBezTo>
                    <a:pt x="51531" y="47840"/>
                    <a:pt x="51662" y="47507"/>
                    <a:pt x="51781" y="47185"/>
                  </a:cubicBezTo>
                  <a:cubicBezTo>
                    <a:pt x="51841" y="47054"/>
                    <a:pt x="51888" y="46911"/>
                    <a:pt x="51936" y="46780"/>
                  </a:cubicBezTo>
                  <a:cubicBezTo>
                    <a:pt x="52019" y="46566"/>
                    <a:pt x="52115" y="46280"/>
                    <a:pt x="52210" y="46078"/>
                  </a:cubicBezTo>
                  <a:cubicBezTo>
                    <a:pt x="52257" y="46102"/>
                    <a:pt x="52329" y="46137"/>
                    <a:pt x="52400" y="46185"/>
                  </a:cubicBezTo>
                  <a:cubicBezTo>
                    <a:pt x="53421" y="46805"/>
                    <a:pt x="54258" y="47024"/>
                    <a:pt x="54968" y="47024"/>
                  </a:cubicBezTo>
                  <a:cubicBezTo>
                    <a:pt x="55922" y="47024"/>
                    <a:pt x="56647" y="46628"/>
                    <a:pt x="57282" y="46280"/>
                  </a:cubicBezTo>
                  <a:cubicBezTo>
                    <a:pt x="57675" y="46054"/>
                    <a:pt x="58103" y="45852"/>
                    <a:pt x="58532" y="45709"/>
                  </a:cubicBezTo>
                  <a:cubicBezTo>
                    <a:pt x="58644" y="45674"/>
                    <a:pt x="58770" y="45658"/>
                    <a:pt x="58908" y="45658"/>
                  </a:cubicBezTo>
                  <a:cubicBezTo>
                    <a:pt x="59620" y="45658"/>
                    <a:pt x="60636" y="46078"/>
                    <a:pt x="61544" y="46447"/>
                  </a:cubicBezTo>
                  <a:cubicBezTo>
                    <a:pt x="62640" y="46899"/>
                    <a:pt x="63795" y="47388"/>
                    <a:pt x="64961" y="47459"/>
                  </a:cubicBezTo>
                  <a:cubicBezTo>
                    <a:pt x="65132" y="47470"/>
                    <a:pt x="65302" y="47474"/>
                    <a:pt x="65473" y="47474"/>
                  </a:cubicBezTo>
                  <a:cubicBezTo>
                    <a:pt x="66454" y="47474"/>
                    <a:pt x="67425" y="47314"/>
                    <a:pt x="68378" y="47161"/>
                  </a:cubicBezTo>
                  <a:cubicBezTo>
                    <a:pt x="68879" y="47078"/>
                    <a:pt x="69343" y="47007"/>
                    <a:pt x="69783" y="46959"/>
                  </a:cubicBezTo>
                  <a:cubicBezTo>
                    <a:pt x="70200" y="46911"/>
                    <a:pt x="70676" y="46887"/>
                    <a:pt x="71188" y="46864"/>
                  </a:cubicBezTo>
                  <a:cubicBezTo>
                    <a:pt x="72319" y="46816"/>
                    <a:pt x="73617" y="46768"/>
                    <a:pt x="74736" y="46387"/>
                  </a:cubicBezTo>
                  <a:cubicBezTo>
                    <a:pt x="75772" y="46042"/>
                    <a:pt x="76510" y="45352"/>
                    <a:pt x="76772" y="44482"/>
                  </a:cubicBezTo>
                  <a:cubicBezTo>
                    <a:pt x="76987" y="43744"/>
                    <a:pt x="76820" y="42935"/>
                    <a:pt x="76272" y="42232"/>
                  </a:cubicBezTo>
                  <a:cubicBezTo>
                    <a:pt x="75534" y="41268"/>
                    <a:pt x="74332" y="41077"/>
                    <a:pt x="73451" y="40946"/>
                  </a:cubicBezTo>
                  <a:cubicBezTo>
                    <a:pt x="73224" y="40911"/>
                    <a:pt x="72998" y="40875"/>
                    <a:pt x="72867" y="40839"/>
                  </a:cubicBezTo>
                  <a:cubicBezTo>
                    <a:pt x="71784" y="40541"/>
                    <a:pt x="70998" y="39994"/>
                    <a:pt x="70593" y="39268"/>
                  </a:cubicBezTo>
                  <a:cubicBezTo>
                    <a:pt x="70236" y="38601"/>
                    <a:pt x="70188" y="37803"/>
                    <a:pt x="70474" y="36886"/>
                  </a:cubicBezTo>
                  <a:cubicBezTo>
                    <a:pt x="70593" y="36541"/>
                    <a:pt x="70724" y="36208"/>
                    <a:pt x="70891" y="35874"/>
                  </a:cubicBezTo>
                  <a:cubicBezTo>
                    <a:pt x="71379" y="34803"/>
                    <a:pt x="71986" y="33457"/>
                    <a:pt x="71379" y="32029"/>
                  </a:cubicBezTo>
                  <a:cubicBezTo>
                    <a:pt x="70855" y="30814"/>
                    <a:pt x="69795" y="29731"/>
                    <a:pt x="68855" y="28766"/>
                  </a:cubicBezTo>
                  <a:lnTo>
                    <a:pt x="68819" y="28730"/>
                  </a:lnTo>
                  <a:lnTo>
                    <a:pt x="68914" y="28659"/>
                  </a:lnTo>
                  <a:cubicBezTo>
                    <a:pt x="69748" y="27968"/>
                    <a:pt x="70605" y="27242"/>
                    <a:pt x="71474" y="26599"/>
                  </a:cubicBezTo>
                  <a:cubicBezTo>
                    <a:pt x="71557" y="26528"/>
                    <a:pt x="71712" y="26444"/>
                    <a:pt x="71855" y="26349"/>
                  </a:cubicBezTo>
                  <a:cubicBezTo>
                    <a:pt x="72212" y="26147"/>
                    <a:pt x="72546" y="25909"/>
                    <a:pt x="72843" y="25635"/>
                  </a:cubicBezTo>
                  <a:cubicBezTo>
                    <a:pt x="73796" y="24694"/>
                    <a:pt x="74201" y="23301"/>
                    <a:pt x="73843" y="22170"/>
                  </a:cubicBezTo>
                  <a:cubicBezTo>
                    <a:pt x="73534" y="21158"/>
                    <a:pt x="72689" y="20456"/>
                    <a:pt x="71534" y="20253"/>
                  </a:cubicBezTo>
                  <a:cubicBezTo>
                    <a:pt x="71212" y="20206"/>
                    <a:pt x="70831" y="20170"/>
                    <a:pt x="70391" y="20134"/>
                  </a:cubicBezTo>
                  <a:cubicBezTo>
                    <a:pt x="69902" y="20087"/>
                    <a:pt x="68879" y="20003"/>
                    <a:pt x="68355" y="19837"/>
                  </a:cubicBezTo>
                  <a:cubicBezTo>
                    <a:pt x="68486" y="19301"/>
                    <a:pt x="68736" y="18241"/>
                    <a:pt x="67867" y="17241"/>
                  </a:cubicBezTo>
                  <a:cubicBezTo>
                    <a:pt x="67521" y="16848"/>
                    <a:pt x="67033" y="16586"/>
                    <a:pt x="66509" y="16527"/>
                  </a:cubicBezTo>
                  <a:cubicBezTo>
                    <a:pt x="66485" y="16288"/>
                    <a:pt x="66450" y="16050"/>
                    <a:pt x="66402" y="15824"/>
                  </a:cubicBezTo>
                  <a:cubicBezTo>
                    <a:pt x="65973" y="14062"/>
                    <a:pt x="64926" y="12705"/>
                    <a:pt x="63985" y="11514"/>
                  </a:cubicBezTo>
                  <a:cubicBezTo>
                    <a:pt x="63806" y="11276"/>
                    <a:pt x="63616" y="11038"/>
                    <a:pt x="63449" y="10800"/>
                  </a:cubicBezTo>
                  <a:cubicBezTo>
                    <a:pt x="63164" y="10443"/>
                    <a:pt x="62854" y="10073"/>
                    <a:pt x="62497" y="9681"/>
                  </a:cubicBezTo>
                  <a:cubicBezTo>
                    <a:pt x="61925" y="9026"/>
                    <a:pt x="61199" y="8216"/>
                    <a:pt x="61020" y="7668"/>
                  </a:cubicBezTo>
                  <a:cubicBezTo>
                    <a:pt x="60866" y="7240"/>
                    <a:pt x="60961" y="6585"/>
                    <a:pt x="61032" y="5882"/>
                  </a:cubicBezTo>
                  <a:cubicBezTo>
                    <a:pt x="61139" y="4978"/>
                    <a:pt x="61270" y="3954"/>
                    <a:pt x="60973" y="2942"/>
                  </a:cubicBezTo>
                  <a:cubicBezTo>
                    <a:pt x="60520" y="1215"/>
                    <a:pt x="58961" y="1"/>
                    <a:pt x="5716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343;p43">
              <a:extLst>
                <a:ext uri="{FF2B5EF4-FFF2-40B4-BE49-F238E27FC236}">
                  <a16:creationId xmlns:a16="http://schemas.microsoft.com/office/drawing/2014/main" id="{3AC90F5D-FB6E-439A-8CFC-7E9864B763E9}"/>
                </a:ext>
              </a:extLst>
            </p:cNvPr>
            <p:cNvSpPr/>
            <p:nvPr/>
          </p:nvSpPr>
          <p:spPr>
            <a:xfrm>
              <a:off x="3477200" y="1821350"/>
              <a:ext cx="78900" cy="74600"/>
            </a:xfrm>
            <a:custGeom>
              <a:avLst/>
              <a:gdLst/>
              <a:ahLst/>
              <a:cxnLst/>
              <a:rect l="l" t="t" r="r" b="b"/>
              <a:pathLst>
                <a:path w="3156" h="2984" extrusionOk="0">
                  <a:moveTo>
                    <a:pt x="1618" y="0"/>
                  </a:moveTo>
                  <a:cubicBezTo>
                    <a:pt x="1575" y="0"/>
                    <a:pt x="1532" y="2"/>
                    <a:pt x="1489" y="6"/>
                  </a:cubicBezTo>
                  <a:lnTo>
                    <a:pt x="1465" y="6"/>
                  </a:lnTo>
                  <a:cubicBezTo>
                    <a:pt x="644" y="42"/>
                    <a:pt x="1" y="732"/>
                    <a:pt x="37" y="1554"/>
                  </a:cubicBezTo>
                  <a:cubicBezTo>
                    <a:pt x="71" y="2353"/>
                    <a:pt x="727" y="2984"/>
                    <a:pt x="1519" y="2984"/>
                  </a:cubicBezTo>
                  <a:cubicBezTo>
                    <a:pt x="1541" y="2984"/>
                    <a:pt x="1563" y="2983"/>
                    <a:pt x="1584" y="2982"/>
                  </a:cubicBezTo>
                  <a:lnTo>
                    <a:pt x="1727" y="2982"/>
                  </a:lnTo>
                  <a:cubicBezTo>
                    <a:pt x="2549" y="2911"/>
                    <a:pt x="3156" y="2197"/>
                    <a:pt x="3096" y="1375"/>
                  </a:cubicBezTo>
                  <a:cubicBezTo>
                    <a:pt x="3029" y="597"/>
                    <a:pt x="2384" y="0"/>
                    <a:pt x="1618" y="0"/>
                  </a:cubicBezTo>
                  <a:close/>
                </a:path>
              </a:pathLst>
            </a:custGeom>
            <a:solidFill>
              <a:srgbClr val="E54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344;p43">
              <a:extLst>
                <a:ext uri="{FF2B5EF4-FFF2-40B4-BE49-F238E27FC236}">
                  <a16:creationId xmlns:a16="http://schemas.microsoft.com/office/drawing/2014/main" id="{9405EDFC-1A0E-4617-BEAD-C7566E861372}"/>
                </a:ext>
              </a:extLst>
            </p:cNvPr>
            <p:cNvSpPr/>
            <p:nvPr/>
          </p:nvSpPr>
          <p:spPr>
            <a:xfrm>
              <a:off x="3042625" y="1482600"/>
              <a:ext cx="319125" cy="446650"/>
            </a:xfrm>
            <a:custGeom>
              <a:avLst/>
              <a:gdLst/>
              <a:ahLst/>
              <a:cxnLst/>
              <a:rect l="l" t="t" r="r" b="b"/>
              <a:pathLst>
                <a:path w="12765" h="17866" extrusionOk="0">
                  <a:moveTo>
                    <a:pt x="7406" y="2981"/>
                  </a:moveTo>
                  <a:cubicBezTo>
                    <a:pt x="7961" y="2981"/>
                    <a:pt x="8549" y="3086"/>
                    <a:pt x="8788" y="3293"/>
                  </a:cubicBezTo>
                  <a:cubicBezTo>
                    <a:pt x="8871" y="3519"/>
                    <a:pt x="8645" y="4317"/>
                    <a:pt x="8537" y="4745"/>
                  </a:cubicBezTo>
                  <a:cubicBezTo>
                    <a:pt x="8359" y="5364"/>
                    <a:pt x="8192" y="6007"/>
                    <a:pt x="8204" y="6650"/>
                  </a:cubicBezTo>
                  <a:cubicBezTo>
                    <a:pt x="8228" y="7865"/>
                    <a:pt x="8597" y="9032"/>
                    <a:pt x="8966" y="10163"/>
                  </a:cubicBezTo>
                  <a:cubicBezTo>
                    <a:pt x="9180" y="10770"/>
                    <a:pt x="9359" y="11401"/>
                    <a:pt x="9490" y="12044"/>
                  </a:cubicBezTo>
                  <a:cubicBezTo>
                    <a:pt x="9657" y="12984"/>
                    <a:pt x="9585" y="13651"/>
                    <a:pt x="9252" y="14032"/>
                  </a:cubicBezTo>
                  <a:cubicBezTo>
                    <a:pt x="8633" y="14763"/>
                    <a:pt x="6938" y="14882"/>
                    <a:pt x="5350" y="14882"/>
                  </a:cubicBezTo>
                  <a:cubicBezTo>
                    <a:pt x="4920" y="14882"/>
                    <a:pt x="4499" y="14873"/>
                    <a:pt x="4108" y="14866"/>
                  </a:cubicBezTo>
                  <a:lnTo>
                    <a:pt x="3561" y="14854"/>
                  </a:lnTo>
                  <a:cubicBezTo>
                    <a:pt x="3751" y="14330"/>
                    <a:pt x="3965" y="13818"/>
                    <a:pt x="4227" y="13318"/>
                  </a:cubicBezTo>
                  <a:cubicBezTo>
                    <a:pt x="4323" y="13115"/>
                    <a:pt x="4406" y="12949"/>
                    <a:pt x="4454" y="12818"/>
                  </a:cubicBezTo>
                  <a:cubicBezTo>
                    <a:pt x="4656" y="12341"/>
                    <a:pt x="4882" y="11865"/>
                    <a:pt x="5108" y="11365"/>
                  </a:cubicBezTo>
                  <a:cubicBezTo>
                    <a:pt x="5597" y="10317"/>
                    <a:pt x="6097" y="9234"/>
                    <a:pt x="6442" y="8103"/>
                  </a:cubicBezTo>
                  <a:cubicBezTo>
                    <a:pt x="6799" y="6900"/>
                    <a:pt x="6585" y="5757"/>
                    <a:pt x="6430" y="4841"/>
                  </a:cubicBezTo>
                  <a:cubicBezTo>
                    <a:pt x="6311" y="4198"/>
                    <a:pt x="6204" y="3638"/>
                    <a:pt x="6299" y="3209"/>
                  </a:cubicBezTo>
                  <a:cubicBezTo>
                    <a:pt x="6490" y="3057"/>
                    <a:pt x="6936" y="2981"/>
                    <a:pt x="7406" y="2981"/>
                  </a:cubicBezTo>
                  <a:close/>
                  <a:moveTo>
                    <a:pt x="7460" y="0"/>
                  </a:moveTo>
                  <a:cubicBezTo>
                    <a:pt x="6893" y="0"/>
                    <a:pt x="6345" y="70"/>
                    <a:pt x="5870" y="197"/>
                  </a:cubicBezTo>
                  <a:cubicBezTo>
                    <a:pt x="4608" y="530"/>
                    <a:pt x="3751" y="1281"/>
                    <a:pt x="3454" y="2316"/>
                  </a:cubicBezTo>
                  <a:cubicBezTo>
                    <a:pt x="3132" y="3424"/>
                    <a:pt x="3323" y="4460"/>
                    <a:pt x="3489" y="5376"/>
                  </a:cubicBezTo>
                  <a:cubicBezTo>
                    <a:pt x="3620" y="6103"/>
                    <a:pt x="3739" y="6722"/>
                    <a:pt x="3584" y="7234"/>
                  </a:cubicBezTo>
                  <a:cubicBezTo>
                    <a:pt x="3299" y="8174"/>
                    <a:pt x="2870" y="9115"/>
                    <a:pt x="2406" y="10103"/>
                  </a:cubicBezTo>
                  <a:cubicBezTo>
                    <a:pt x="2168" y="10615"/>
                    <a:pt x="1930" y="11127"/>
                    <a:pt x="1715" y="11651"/>
                  </a:cubicBezTo>
                  <a:cubicBezTo>
                    <a:pt x="1679" y="11710"/>
                    <a:pt x="1608" y="11865"/>
                    <a:pt x="1537" y="12008"/>
                  </a:cubicBezTo>
                  <a:cubicBezTo>
                    <a:pt x="727" y="13687"/>
                    <a:pt x="1" y="15437"/>
                    <a:pt x="822" y="16771"/>
                  </a:cubicBezTo>
                  <a:cubicBezTo>
                    <a:pt x="1072" y="17163"/>
                    <a:pt x="1679" y="17830"/>
                    <a:pt x="2918" y="17830"/>
                  </a:cubicBezTo>
                  <a:cubicBezTo>
                    <a:pt x="3275" y="17830"/>
                    <a:pt x="3644" y="17842"/>
                    <a:pt x="4049" y="17842"/>
                  </a:cubicBezTo>
                  <a:cubicBezTo>
                    <a:pt x="4477" y="17854"/>
                    <a:pt x="4930" y="17866"/>
                    <a:pt x="5382" y="17866"/>
                  </a:cubicBezTo>
                  <a:cubicBezTo>
                    <a:pt x="7645" y="17866"/>
                    <a:pt x="10109" y="17628"/>
                    <a:pt x="11526" y="15973"/>
                  </a:cubicBezTo>
                  <a:cubicBezTo>
                    <a:pt x="12455" y="14877"/>
                    <a:pt x="12764" y="13377"/>
                    <a:pt x="12431" y="11508"/>
                  </a:cubicBezTo>
                  <a:cubicBezTo>
                    <a:pt x="12276" y="10746"/>
                    <a:pt x="12062" y="9984"/>
                    <a:pt x="11800" y="9246"/>
                  </a:cubicBezTo>
                  <a:cubicBezTo>
                    <a:pt x="11490" y="8281"/>
                    <a:pt x="11204" y="7365"/>
                    <a:pt x="11181" y="6591"/>
                  </a:cubicBezTo>
                  <a:cubicBezTo>
                    <a:pt x="11181" y="6376"/>
                    <a:pt x="11312" y="5912"/>
                    <a:pt x="11407" y="5531"/>
                  </a:cubicBezTo>
                  <a:cubicBezTo>
                    <a:pt x="11740" y="4317"/>
                    <a:pt x="12252" y="2471"/>
                    <a:pt x="10847" y="1126"/>
                  </a:cubicBezTo>
                  <a:cubicBezTo>
                    <a:pt x="10022" y="333"/>
                    <a:pt x="8698" y="0"/>
                    <a:pt x="7460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" name="Google Shape;10353;p43">
            <a:extLst>
              <a:ext uri="{FF2B5EF4-FFF2-40B4-BE49-F238E27FC236}">
                <a16:creationId xmlns:a16="http://schemas.microsoft.com/office/drawing/2014/main" id="{01B423B7-C81E-41BE-B12E-8492D513EBEB}"/>
              </a:ext>
            </a:extLst>
          </p:cNvPr>
          <p:cNvGrpSpPr/>
          <p:nvPr/>
        </p:nvGrpSpPr>
        <p:grpSpPr>
          <a:xfrm>
            <a:off x="4972931" y="1901976"/>
            <a:ext cx="1473907" cy="1220673"/>
            <a:chOff x="2794375" y="974350"/>
            <a:chExt cx="1924675" cy="1593975"/>
          </a:xfrm>
        </p:grpSpPr>
        <p:sp>
          <p:nvSpPr>
            <p:cNvPr id="67" name="Google Shape;10354;p43">
              <a:extLst>
                <a:ext uri="{FF2B5EF4-FFF2-40B4-BE49-F238E27FC236}">
                  <a16:creationId xmlns:a16="http://schemas.microsoft.com/office/drawing/2014/main" id="{989F5BE6-7E58-45CE-8E30-3D2554B9D0FA}"/>
                </a:ext>
              </a:extLst>
            </p:cNvPr>
            <p:cNvSpPr/>
            <p:nvPr/>
          </p:nvSpPr>
          <p:spPr>
            <a:xfrm>
              <a:off x="2794375" y="974350"/>
              <a:ext cx="1924675" cy="1593975"/>
            </a:xfrm>
            <a:custGeom>
              <a:avLst/>
              <a:gdLst/>
              <a:ahLst/>
              <a:cxnLst/>
              <a:rect l="l" t="t" r="r" b="b"/>
              <a:pathLst>
                <a:path w="76987" h="63759" extrusionOk="0">
                  <a:moveTo>
                    <a:pt x="57151" y="1"/>
                  </a:moveTo>
                  <a:cubicBezTo>
                    <a:pt x="54710" y="13"/>
                    <a:pt x="53758" y="1906"/>
                    <a:pt x="53127" y="3156"/>
                  </a:cubicBezTo>
                  <a:cubicBezTo>
                    <a:pt x="52293" y="4823"/>
                    <a:pt x="51484" y="6513"/>
                    <a:pt x="50686" y="8145"/>
                  </a:cubicBezTo>
                  <a:cubicBezTo>
                    <a:pt x="50293" y="8978"/>
                    <a:pt x="49888" y="9800"/>
                    <a:pt x="49495" y="10633"/>
                  </a:cubicBezTo>
                  <a:cubicBezTo>
                    <a:pt x="49317" y="10990"/>
                    <a:pt x="49138" y="11431"/>
                    <a:pt x="48924" y="11955"/>
                  </a:cubicBezTo>
                  <a:cubicBezTo>
                    <a:pt x="48578" y="12836"/>
                    <a:pt x="48150" y="13919"/>
                    <a:pt x="47650" y="14764"/>
                  </a:cubicBezTo>
                  <a:cubicBezTo>
                    <a:pt x="47042" y="15800"/>
                    <a:pt x="46685" y="15884"/>
                    <a:pt x="46685" y="15884"/>
                  </a:cubicBezTo>
                  <a:cubicBezTo>
                    <a:pt x="46665" y="15886"/>
                    <a:pt x="46644" y="15887"/>
                    <a:pt x="46624" y="15887"/>
                  </a:cubicBezTo>
                  <a:cubicBezTo>
                    <a:pt x="46525" y="15887"/>
                    <a:pt x="46427" y="15864"/>
                    <a:pt x="46328" y="15824"/>
                  </a:cubicBezTo>
                  <a:cubicBezTo>
                    <a:pt x="46126" y="15610"/>
                    <a:pt x="46161" y="14372"/>
                    <a:pt x="46173" y="13848"/>
                  </a:cubicBezTo>
                  <a:cubicBezTo>
                    <a:pt x="46197" y="12776"/>
                    <a:pt x="46233" y="11669"/>
                    <a:pt x="45733" y="10776"/>
                  </a:cubicBezTo>
                  <a:cubicBezTo>
                    <a:pt x="44792" y="9073"/>
                    <a:pt x="42363" y="8526"/>
                    <a:pt x="40577" y="8133"/>
                  </a:cubicBezTo>
                  <a:cubicBezTo>
                    <a:pt x="40280" y="8061"/>
                    <a:pt x="39994" y="8002"/>
                    <a:pt x="39780" y="7942"/>
                  </a:cubicBezTo>
                  <a:cubicBezTo>
                    <a:pt x="39294" y="7817"/>
                    <a:pt x="38903" y="7715"/>
                    <a:pt x="38519" y="7715"/>
                  </a:cubicBezTo>
                  <a:cubicBezTo>
                    <a:pt x="38357" y="7715"/>
                    <a:pt x="38196" y="7733"/>
                    <a:pt x="38029" y="7776"/>
                  </a:cubicBezTo>
                  <a:cubicBezTo>
                    <a:pt x="37291" y="7966"/>
                    <a:pt x="36934" y="8478"/>
                    <a:pt x="36625" y="8930"/>
                  </a:cubicBezTo>
                  <a:cubicBezTo>
                    <a:pt x="36553" y="9026"/>
                    <a:pt x="36470" y="9145"/>
                    <a:pt x="36374" y="9276"/>
                  </a:cubicBezTo>
                  <a:lnTo>
                    <a:pt x="33029" y="13872"/>
                  </a:lnTo>
                  <a:cubicBezTo>
                    <a:pt x="32600" y="14455"/>
                    <a:pt x="32195" y="15086"/>
                    <a:pt x="31767" y="15753"/>
                  </a:cubicBezTo>
                  <a:cubicBezTo>
                    <a:pt x="30659" y="17479"/>
                    <a:pt x="29528" y="19253"/>
                    <a:pt x="28123" y="19991"/>
                  </a:cubicBezTo>
                  <a:cubicBezTo>
                    <a:pt x="27969" y="20063"/>
                    <a:pt x="27826" y="20134"/>
                    <a:pt x="27695" y="20206"/>
                  </a:cubicBezTo>
                  <a:cubicBezTo>
                    <a:pt x="25766" y="21206"/>
                    <a:pt x="25266" y="21694"/>
                    <a:pt x="24909" y="24194"/>
                  </a:cubicBezTo>
                  <a:lnTo>
                    <a:pt x="24873" y="24397"/>
                  </a:lnTo>
                  <a:cubicBezTo>
                    <a:pt x="24671" y="25742"/>
                    <a:pt x="24373" y="27790"/>
                    <a:pt x="25623" y="29040"/>
                  </a:cubicBezTo>
                  <a:cubicBezTo>
                    <a:pt x="26018" y="29445"/>
                    <a:pt x="26706" y="29894"/>
                    <a:pt x="27820" y="29894"/>
                  </a:cubicBezTo>
                  <a:cubicBezTo>
                    <a:pt x="28015" y="29894"/>
                    <a:pt x="28223" y="29880"/>
                    <a:pt x="28445" y="29850"/>
                  </a:cubicBezTo>
                  <a:cubicBezTo>
                    <a:pt x="28802" y="29802"/>
                    <a:pt x="29147" y="29683"/>
                    <a:pt x="29469" y="29504"/>
                  </a:cubicBezTo>
                  <a:cubicBezTo>
                    <a:pt x="29576" y="29766"/>
                    <a:pt x="29743" y="30004"/>
                    <a:pt x="29945" y="30207"/>
                  </a:cubicBezTo>
                  <a:cubicBezTo>
                    <a:pt x="30570" y="30832"/>
                    <a:pt x="31423" y="31186"/>
                    <a:pt x="32306" y="31186"/>
                  </a:cubicBezTo>
                  <a:cubicBezTo>
                    <a:pt x="32349" y="31186"/>
                    <a:pt x="32391" y="31185"/>
                    <a:pt x="32434" y="31183"/>
                  </a:cubicBezTo>
                  <a:cubicBezTo>
                    <a:pt x="33553" y="31124"/>
                    <a:pt x="34612" y="30612"/>
                    <a:pt x="35339" y="29754"/>
                  </a:cubicBezTo>
                  <a:cubicBezTo>
                    <a:pt x="36279" y="28695"/>
                    <a:pt x="37089" y="26802"/>
                    <a:pt x="36827" y="25218"/>
                  </a:cubicBezTo>
                  <a:cubicBezTo>
                    <a:pt x="36744" y="24647"/>
                    <a:pt x="36541" y="24099"/>
                    <a:pt x="36255" y="23599"/>
                  </a:cubicBezTo>
                  <a:lnTo>
                    <a:pt x="36208" y="23516"/>
                  </a:lnTo>
                  <a:cubicBezTo>
                    <a:pt x="36208" y="23480"/>
                    <a:pt x="36220" y="23456"/>
                    <a:pt x="36232" y="23432"/>
                  </a:cubicBezTo>
                  <a:cubicBezTo>
                    <a:pt x="36672" y="22206"/>
                    <a:pt x="37887" y="20706"/>
                    <a:pt x="38387" y="20587"/>
                  </a:cubicBezTo>
                  <a:cubicBezTo>
                    <a:pt x="38720" y="20789"/>
                    <a:pt x="39125" y="21861"/>
                    <a:pt x="39339" y="22456"/>
                  </a:cubicBezTo>
                  <a:cubicBezTo>
                    <a:pt x="39553" y="23075"/>
                    <a:pt x="39815" y="23670"/>
                    <a:pt x="40137" y="24242"/>
                  </a:cubicBezTo>
                  <a:cubicBezTo>
                    <a:pt x="40161" y="24266"/>
                    <a:pt x="40196" y="24337"/>
                    <a:pt x="40220" y="24385"/>
                  </a:cubicBezTo>
                  <a:cubicBezTo>
                    <a:pt x="40399" y="24766"/>
                    <a:pt x="40649" y="25111"/>
                    <a:pt x="40958" y="25397"/>
                  </a:cubicBezTo>
                  <a:cubicBezTo>
                    <a:pt x="40673" y="25528"/>
                    <a:pt x="40387" y="25682"/>
                    <a:pt x="40125" y="25873"/>
                  </a:cubicBezTo>
                  <a:cubicBezTo>
                    <a:pt x="38827" y="26790"/>
                    <a:pt x="37815" y="28064"/>
                    <a:pt x="37339" y="29362"/>
                  </a:cubicBezTo>
                  <a:cubicBezTo>
                    <a:pt x="37184" y="29802"/>
                    <a:pt x="37077" y="30254"/>
                    <a:pt x="37006" y="30719"/>
                  </a:cubicBezTo>
                  <a:cubicBezTo>
                    <a:pt x="36970" y="31064"/>
                    <a:pt x="36886" y="31409"/>
                    <a:pt x="36744" y="31731"/>
                  </a:cubicBezTo>
                  <a:cubicBezTo>
                    <a:pt x="36458" y="32290"/>
                    <a:pt x="36005" y="32743"/>
                    <a:pt x="35446" y="33041"/>
                  </a:cubicBezTo>
                  <a:cubicBezTo>
                    <a:pt x="35184" y="33172"/>
                    <a:pt x="34922" y="33279"/>
                    <a:pt x="34648" y="33362"/>
                  </a:cubicBezTo>
                  <a:cubicBezTo>
                    <a:pt x="33874" y="33612"/>
                    <a:pt x="33434" y="34445"/>
                    <a:pt x="33684" y="35231"/>
                  </a:cubicBezTo>
                  <a:cubicBezTo>
                    <a:pt x="33877" y="35868"/>
                    <a:pt x="34468" y="36278"/>
                    <a:pt x="35097" y="36278"/>
                  </a:cubicBezTo>
                  <a:cubicBezTo>
                    <a:pt x="35244" y="36278"/>
                    <a:pt x="35394" y="36255"/>
                    <a:pt x="35541" y="36208"/>
                  </a:cubicBezTo>
                  <a:cubicBezTo>
                    <a:pt x="35993" y="36065"/>
                    <a:pt x="36434" y="35886"/>
                    <a:pt x="36851" y="35660"/>
                  </a:cubicBezTo>
                  <a:cubicBezTo>
                    <a:pt x="38553" y="34791"/>
                    <a:pt x="39720" y="33124"/>
                    <a:pt x="39946" y="31219"/>
                  </a:cubicBezTo>
                  <a:cubicBezTo>
                    <a:pt x="39982" y="30945"/>
                    <a:pt x="40042" y="30671"/>
                    <a:pt x="40137" y="30397"/>
                  </a:cubicBezTo>
                  <a:cubicBezTo>
                    <a:pt x="40399" y="29671"/>
                    <a:pt x="41066" y="28861"/>
                    <a:pt x="41851" y="28290"/>
                  </a:cubicBezTo>
                  <a:cubicBezTo>
                    <a:pt x="42066" y="28171"/>
                    <a:pt x="42292" y="28064"/>
                    <a:pt x="42518" y="27968"/>
                  </a:cubicBezTo>
                  <a:cubicBezTo>
                    <a:pt x="43340" y="27623"/>
                    <a:pt x="44876" y="26980"/>
                    <a:pt x="44923" y="25171"/>
                  </a:cubicBezTo>
                  <a:cubicBezTo>
                    <a:pt x="44935" y="24551"/>
                    <a:pt x="44173" y="22718"/>
                    <a:pt x="43530" y="22230"/>
                  </a:cubicBezTo>
                  <a:cubicBezTo>
                    <a:pt x="43259" y="22034"/>
                    <a:pt x="42937" y="21933"/>
                    <a:pt x="42610" y="21933"/>
                  </a:cubicBezTo>
                  <a:cubicBezTo>
                    <a:pt x="42520" y="21933"/>
                    <a:pt x="42429" y="21940"/>
                    <a:pt x="42340" y="21956"/>
                  </a:cubicBezTo>
                  <a:cubicBezTo>
                    <a:pt x="42268" y="21777"/>
                    <a:pt x="42197" y="21599"/>
                    <a:pt x="42137" y="21420"/>
                  </a:cubicBezTo>
                  <a:cubicBezTo>
                    <a:pt x="41637" y="20098"/>
                    <a:pt x="41030" y="18455"/>
                    <a:pt x="39482" y="17824"/>
                  </a:cubicBezTo>
                  <a:cubicBezTo>
                    <a:pt x="39123" y="17681"/>
                    <a:pt x="38745" y="17609"/>
                    <a:pt x="38370" y="17609"/>
                  </a:cubicBezTo>
                  <a:cubicBezTo>
                    <a:pt x="37938" y="17609"/>
                    <a:pt x="37508" y="17704"/>
                    <a:pt x="37113" y="17896"/>
                  </a:cubicBezTo>
                  <a:cubicBezTo>
                    <a:pt x="35101" y="18789"/>
                    <a:pt x="33731" y="21539"/>
                    <a:pt x="33410" y="22432"/>
                  </a:cubicBezTo>
                  <a:cubicBezTo>
                    <a:pt x="32969" y="23670"/>
                    <a:pt x="33291" y="24432"/>
                    <a:pt x="33636" y="25051"/>
                  </a:cubicBezTo>
                  <a:cubicBezTo>
                    <a:pt x="33755" y="25242"/>
                    <a:pt x="33838" y="25468"/>
                    <a:pt x="33874" y="25694"/>
                  </a:cubicBezTo>
                  <a:cubicBezTo>
                    <a:pt x="33958" y="26218"/>
                    <a:pt x="33577" y="27242"/>
                    <a:pt x="33088" y="27802"/>
                  </a:cubicBezTo>
                  <a:cubicBezTo>
                    <a:pt x="32898" y="28028"/>
                    <a:pt x="32624" y="28183"/>
                    <a:pt x="32326" y="28207"/>
                  </a:cubicBezTo>
                  <a:cubicBezTo>
                    <a:pt x="32310" y="28210"/>
                    <a:pt x="32294" y="28211"/>
                    <a:pt x="32278" y="28211"/>
                  </a:cubicBezTo>
                  <a:cubicBezTo>
                    <a:pt x="32235" y="28211"/>
                    <a:pt x="32191" y="28200"/>
                    <a:pt x="32148" y="28183"/>
                  </a:cubicBezTo>
                  <a:cubicBezTo>
                    <a:pt x="31981" y="27468"/>
                    <a:pt x="31505" y="26861"/>
                    <a:pt x="30838" y="26540"/>
                  </a:cubicBezTo>
                  <a:cubicBezTo>
                    <a:pt x="30471" y="26367"/>
                    <a:pt x="30123" y="26302"/>
                    <a:pt x="29805" y="26302"/>
                  </a:cubicBezTo>
                  <a:cubicBezTo>
                    <a:pt x="29114" y="26302"/>
                    <a:pt x="28561" y="26610"/>
                    <a:pt x="28243" y="26790"/>
                  </a:cubicBezTo>
                  <a:cubicBezTo>
                    <a:pt x="28171" y="26825"/>
                    <a:pt x="28064" y="26885"/>
                    <a:pt x="28004" y="26909"/>
                  </a:cubicBezTo>
                  <a:cubicBezTo>
                    <a:pt x="27937" y="26917"/>
                    <a:pt x="27876" y="26926"/>
                    <a:pt x="27812" y="26926"/>
                  </a:cubicBezTo>
                  <a:cubicBezTo>
                    <a:pt x="27785" y="26926"/>
                    <a:pt x="27758" y="26924"/>
                    <a:pt x="27731" y="26921"/>
                  </a:cubicBezTo>
                  <a:cubicBezTo>
                    <a:pt x="27576" y="26492"/>
                    <a:pt x="27766" y="25266"/>
                    <a:pt x="27826" y="24837"/>
                  </a:cubicBezTo>
                  <a:lnTo>
                    <a:pt x="27850" y="24623"/>
                  </a:lnTo>
                  <a:cubicBezTo>
                    <a:pt x="27897" y="24361"/>
                    <a:pt x="28004" y="23563"/>
                    <a:pt x="28100" y="23420"/>
                  </a:cubicBezTo>
                  <a:cubicBezTo>
                    <a:pt x="28195" y="23313"/>
                    <a:pt x="28659" y="23075"/>
                    <a:pt x="29064" y="22861"/>
                  </a:cubicBezTo>
                  <a:lnTo>
                    <a:pt x="29516" y="22635"/>
                  </a:lnTo>
                  <a:cubicBezTo>
                    <a:pt x="31624" y="21527"/>
                    <a:pt x="33029" y="19325"/>
                    <a:pt x="34279" y="17372"/>
                  </a:cubicBezTo>
                  <a:cubicBezTo>
                    <a:pt x="34672" y="16741"/>
                    <a:pt x="35053" y="16146"/>
                    <a:pt x="35434" y="15634"/>
                  </a:cubicBezTo>
                  <a:lnTo>
                    <a:pt x="38791" y="11050"/>
                  </a:lnTo>
                  <a:cubicBezTo>
                    <a:pt x="38851" y="10966"/>
                    <a:pt x="38899" y="10895"/>
                    <a:pt x="38946" y="10824"/>
                  </a:cubicBezTo>
                  <a:lnTo>
                    <a:pt x="39018" y="10835"/>
                  </a:lnTo>
                  <a:cubicBezTo>
                    <a:pt x="39292" y="10907"/>
                    <a:pt x="39601" y="10990"/>
                    <a:pt x="39934" y="11050"/>
                  </a:cubicBezTo>
                  <a:cubicBezTo>
                    <a:pt x="40649" y="11216"/>
                    <a:pt x="42840" y="11705"/>
                    <a:pt x="43125" y="12228"/>
                  </a:cubicBezTo>
                  <a:cubicBezTo>
                    <a:pt x="43232" y="12455"/>
                    <a:pt x="43209" y="13288"/>
                    <a:pt x="43197" y="13776"/>
                  </a:cubicBezTo>
                  <a:cubicBezTo>
                    <a:pt x="43161" y="15122"/>
                    <a:pt x="43113" y="16777"/>
                    <a:pt x="44173" y="17896"/>
                  </a:cubicBezTo>
                  <a:cubicBezTo>
                    <a:pt x="44768" y="18527"/>
                    <a:pt x="45602" y="18860"/>
                    <a:pt x="46626" y="18884"/>
                  </a:cubicBezTo>
                  <a:lnTo>
                    <a:pt x="46697" y="18884"/>
                  </a:lnTo>
                  <a:cubicBezTo>
                    <a:pt x="49388" y="18884"/>
                    <a:pt x="50781" y="15396"/>
                    <a:pt x="51710" y="13074"/>
                  </a:cubicBezTo>
                  <a:cubicBezTo>
                    <a:pt x="51888" y="12633"/>
                    <a:pt x="52055" y="12205"/>
                    <a:pt x="52186" y="11955"/>
                  </a:cubicBezTo>
                  <a:cubicBezTo>
                    <a:pt x="52579" y="11121"/>
                    <a:pt x="52984" y="10288"/>
                    <a:pt x="53389" y="9454"/>
                  </a:cubicBezTo>
                  <a:cubicBezTo>
                    <a:pt x="54174" y="7835"/>
                    <a:pt x="54984" y="6144"/>
                    <a:pt x="55805" y="4513"/>
                  </a:cubicBezTo>
                  <a:cubicBezTo>
                    <a:pt x="56437" y="3251"/>
                    <a:pt x="56663" y="3001"/>
                    <a:pt x="57163" y="3001"/>
                  </a:cubicBezTo>
                  <a:cubicBezTo>
                    <a:pt x="57615" y="3013"/>
                    <a:pt x="58008" y="3323"/>
                    <a:pt x="58103" y="3763"/>
                  </a:cubicBezTo>
                  <a:cubicBezTo>
                    <a:pt x="58234" y="4216"/>
                    <a:pt x="58151" y="4859"/>
                    <a:pt x="58080" y="5549"/>
                  </a:cubicBezTo>
                  <a:cubicBezTo>
                    <a:pt x="57961" y="6502"/>
                    <a:pt x="57841" y="7573"/>
                    <a:pt x="58187" y="8633"/>
                  </a:cubicBezTo>
                  <a:cubicBezTo>
                    <a:pt x="58568" y="9752"/>
                    <a:pt x="59461" y="10776"/>
                    <a:pt x="60258" y="11669"/>
                  </a:cubicBezTo>
                  <a:cubicBezTo>
                    <a:pt x="60556" y="12014"/>
                    <a:pt x="60854" y="12348"/>
                    <a:pt x="61056" y="12609"/>
                  </a:cubicBezTo>
                  <a:cubicBezTo>
                    <a:pt x="61247" y="12883"/>
                    <a:pt x="61437" y="13110"/>
                    <a:pt x="61640" y="13360"/>
                  </a:cubicBezTo>
                  <a:cubicBezTo>
                    <a:pt x="62449" y="14407"/>
                    <a:pt x="63223" y="15407"/>
                    <a:pt x="63497" y="16527"/>
                  </a:cubicBezTo>
                  <a:cubicBezTo>
                    <a:pt x="63521" y="16646"/>
                    <a:pt x="63533" y="16777"/>
                    <a:pt x="63545" y="16896"/>
                  </a:cubicBezTo>
                  <a:cubicBezTo>
                    <a:pt x="63556" y="17670"/>
                    <a:pt x="63914" y="18408"/>
                    <a:pt x="64509" y="18920"/>
                  </a:cubicBezTo>
                  <a:cubicBezTo>
                    <a:pt x="64759" y="19146"/>
                    <a:pt x="65069" y="19313"/>
                    <a:pt x="65402" y="19396"/>
                  </a:cubicBezTo>
                  <a:cubicBezTo>
                    <a:pt x="65271" y="19932"/>
                    <a:pt x="65176" y="20813"/>
                    <a:pt x="65842" y="21658"/>
                  </a:cubicBezTo>
                  <a:cubicBezTo>
                    <a:pt x="66759" y="22825"/>
                    <a:pt x="68640" y="22992"/>
                    <a:pt x="70153" y="23111"/>
                  </a:cubicBezTo>
                  <a:cubicBezTo>
                    <a:pt x="70462" y="23146"/>
                    <a:pt x="70772" y="23170"/>
                    <a:pt x="70962" y="23194"/>
                  </a:cubicBezTo>
                  <a:cubicBezTo>
                    <a:pt x="70926" y="23313"/>
                    <a:pt x="70855" y="23420"/>
                    <a:pt x="70772" y="23504"/>
                  </a:cubicBezTo>
                  <a:cubicBezTo>
                    <a:pt x="70617" y="23623"/>
                    <a:pt x="70450" y="23730"/>
                    <a:pt x="70283" y="23825"/>
                  </a:cubicBezTo>
                  <a:cubicBezTo>
                    <a:pt x="70093" y="23944"/>
                    <a:pt x="69879" y="24075"/>
                    <a:pt x="69688" y="24218"/>
                  </a:cubicBezTo>
                  <a:cubicBezTo>
                    <a:pt x="68759" y="24909"/>
                    <a:pt x="67867" y="25659"/>
                    <a:pt x="67009" y="26385"/>
                  </a:cubicBezTo>
                  <a:cubicBezTo>
                    <a:pt x="66581" y="26730"/>
                    <a:pt x="66152" y="27099"/>
                    <a:pt x="65723" y="27445"/>
                  </a:cubicBezTo>
                  <a:cubicBezTo>
                    <a:pt x="65080" y="27968"/>
                    <a:pt x="64985" y="28921"/>
                    <a:pt x="65521" y="29552"/>
                  </a:cubicBezTo>
                  <a:cubicBezTo>
                    <a:pt x="65878" y="29981"/>
                    <a:pt x="66283" y="30409"/>
                    <a:pt x="66724" y="30862"/>
                  </a:cubicBezTo>
                  <a:cubicBezTo>
                    <a:pt x="67486" y="31636"/>
                    <a:pt x="68331" y="32517"/>
                    <a:pt x="68640" y="33219"/>
                  </a:cubicBezTo>
                  <a:cubicBezTo>
                    <a:pt x="68724" y="33433"/>
                    <a:pt x="68378" y="34195"/>
                    <a:pt x="68176" y="34648"/>
                  </a:cubicBezTo>
                  <a:cubicBezTo>
                    <a:pt x="67962" y="35100"/>
                    <a:pt x="67771" y="35553"/>
                    <a:pt x="67628" y="36029"/>
                  </a:cubicBezTo>
                  <a:cubicBezTo>
                    <a:pt x="67105" y="37720"/>
                    <a:pt x="67235" y="39339"/>
                    <a:pt x="67986" y="40720"/>
                  </a:cubicBezTo>
                  <a:cubicBezTo>
                    <a:pt x="68783" y="42149"/>
                    <a:pt x="70236" y="43220"/>
                    <a:pt x="72081" y="43732"/>
                  </a:cubicBezTo>
                  <a:cubicBezTo>
                    <a:pt x="72224" y="43768"/>
                    <a:pt x="72379" y="43804"/>
                    <a:pt x="72522" y="43828"/>
                  </a:cubicBezTo>
                  <a:cubicBezTo>
                    <a:pt x="72046" y="43875"/>
                    <a:pt x="71534" y="43899"/>
                    <a:pt x="71034" y="43923"/>
                  </a:cubicBezTo>
                  <a:cubicBezTo>
                    <a:pt x="70510" y="43947"/>
                    <a:pt x="69962" y="43970"/>
                    <a:pt x="69450" y="44018"/>
                  </a:cubicBezTo>
                  <a:cubicBezTo>
                    <a:pt x="68938" y="44078"/>
                    <a:pt x="68402" y="44161"/>
                    <a:pt x="67890" y="44244"/>
                  </a:cubicBezTo>
                  <a:cubicBezTo>
                    <a:pt x="67041" y="44370"/>
                    <a:pt x="66182" y="44515"/>
                    <a:pt x="65428" y="44515"/>
                  </a:cubicBezTo>
                  <a:cubicBezTo>
                    <a:pt x="65326" y="44515"/>
                    <a:pt x="65226" y="44512"/>
                    <a:pt x="65128" y="44506"/>
                  </a:cubicBezTo>
                  <a:cubicBezTo>
                    <a:pt x="64461" y="44459"/>
                    <a:pt x="63556" y="44090"/>
                    <a:pt x="62675" y="43720"/>
                  </a:cubicBezTo>
                  <a:cubicBezTo>
                    <a:pt x="61496" y="43234"/>
                    <a:pt x="60195" y="42701"/>
                    <a:pt x="58889" y="42701"/>
                  </a:cubicBezTo>
                  <a:cubicBezTo>
                    <a:pt x="58467" y="42701"/>
                    <a:pt x="58045" y="42756"/>
                    <a:pt x="57627" y="42887"/>
                  </a:cubicBezTo>
                  <a:cubicBezTo>
                    <a:pt x="57008" y="43089"/>
                    <a:pt x="56401" y="43363"/>
                    <a:pt x="55841" y="43685"/>
                  </a:cubicBezTo>
                  <a:cubicBezTo>
                    <a:pt x="55402" y="43926"/>
                    <a:pt x="55157" y="44060"/>
                    <a:pt x="54902" y="44060"/>
                  </a:cubicBezTo>
                  <a:cubicBezTo>
                    <a:pt x="54654" y="44060"/>
                    <a:pt x="54395" y="43931"/>
                    <a:pt x="53936" y="43649"/>
                  </a:cubicBezTo>
                  <a:cubicBezTo>
                    <a:pt x="53426" y="43344"/>
                    <a:pt x="52713" y="42979"/>
                    <a:pt x="51930" y="42979"/>
                  </a:cubicBezTo>
                  <a:cubicBezTo>
                    <a:pt x="51672" y="42979"/>
                    <a:pt x="51407" y="43019"/>
                    <a:pt x="51138" y="43113"/>
                  </a:cubicBezTo>
                  <a:cubicBezTo>
                    <a:pt x="49948" y="43530"/>
                    <a:pt x="49531" y="44673"/>
                    <a:pt x="49126" y="45780"/>
                  </a:cubicBezTo>
                  <a:cubicBezTo>
                    <a:pt x="49078" y="45899"/>
                    <a:pt x="49031" y="46030"/>
                    <a:pt x="48983" y="46161"/>
                  </a:cubicBezTo>
                  <a:cubicBezTo>
                    <a:pt x="48888" y="46411"/>
                    <a:pt x="48769" y="46697"/>
                    <a:pt x="48626" y="46995"/>
                  </a:cubicBezTo>
                  <a:cubicBezTo>
                    <a:pt x="48019" y="48376"/>
                    <a:pt x="47185" y="50281"/>
                    <a:pt x="48007" y="52067"/>
                  </a:cubicBezTo>
                  <a:cubicBezTo>
                    <a:pt x="48126" y="52341"/>
                    <a:pt x="48269" y="52602"/>
                    <a:pt x="48436" y="52853"/>
                  </a:cubicBezTo>
                  <a:cubicBezTo>
                    <a:pt x="48007" y="53150"/>
                    <a:pt x="47209" y="53305"/>
                    <a:pt x="46435" y="53460"/>
                  </a:cubicBezTo>
                  <a:cubicBezTo>
                    <a:pt x="45852" y="53555"/>
                    <a:pt x="45292" y="53698"/>
                    <a:pt x="44733" y="53876"/>
                  </a:cubicBezTo>
                  <a:cubicBezTo>
                    <a:pt x="44316" y="54019"/>
                    <a:pt x="43042" y="54460"/>
                    <a:pt x="42697" y="55674"/>
                  </a:cubicBezTo>
                  <a:cubicBezTo>
                    <a:pt x="42363" y="56901"/>
                    <a:pt x="43149" y="57829"/>
                    <a:pt x="43709" y="58520"/>
                  </a:cubicBezTo>
                  <a:cubicBezTo>
                    <a:pt x="43923" y="58758"/>
                    <a:pt x="44114" y="59020"/>
                    <a:pt x="44268" y="59294"/>
                  </a:cubicBezTo>
                  <a:cubicBezTo>
                    <a:pt x="44411" y="59615"/>
                    <a:pt x="44173" y="60472"/>
                    <a:pt x="43899" y="60758"/>
                  </a:cubicBezTo>
                  <a:cubicBezTo>
                    <a:pt x="43399" y="60413"/>
                    <a:pt x="42840" y="59460"/>
                    <a:pt x="42375" y="58698"/>
                  </a:cubicBezTo>
                  <a:cubicBezTo>
                    <a:pt x="42113" y="58258"/>
                    <a:pt x="41863" y="57841"/>
                    <a:pt x="41601" y="57472"/>
                  </a:cubicBezTo>
                  <a:cubicBezTo>
                    <a:pt x="41470" y="57282"/>
                    <a:pt x="41304" y="57091"/>
                    <a:pt x="41161" y="56901"/>
                  </a:cubicBezTo>
                  <a:cubicBezTo>
                    <a:pt x="40970" y="56686"/>
                    <a:pt x="40804" y="56472"/>
                    <a:pt x="40649" y="56222"/>
                  </a:cubicBezTo>
                  <a:cubicBezTo>
                    <a:pt x="40637" y="56055"/>
                    <a:pt x="40649" y="55889"/>
                    <a:pt x="40661" y="55710"/>
                  </a:cubicBezTo>
                  <a:cubicBezTo>
                    <a:pt x="40708" y="55281"/>
                    <a:pt x="40685" y="54853"/>
                    <a:pt x="40613" y="54436"/>
                  </a:cubicBezTo>
                  <a:cubicBezTo>
                    <a:pt x="40244" y="52495"/>
                    <a:pt x="35672" y="47685"/>
                    <a:pt x="32862" y="47245"/>
                  </a:cubicBezTo>
                  <a:cubicBezTo>
                    <a:pt x="32699" y="47219"/>
                    <a:pt x="32540" y="47206"/>
                    <a:pt x="32384" y="47206"/>
                  </a:cubicBezTo>
                  <a:cubicBezTo>
                    <a:pt x="31456" y="47206"/>
                    <a:pt x="30667" y="47654"/>
                    <a:pt x="30219" y="48459"/>
                  </a:cubicBezTo>
                  <a:cubicBezTo>
                    <a:pt x="29802" y="49233"/>
                    <a:pt x="29921" y="50197"/>
                    <a:pt x="30779" y="52614"/>
                  </a:cubicBezTo>
                  <a:lnTo>
                    <a:pt x="30683" y="52519"/>
                  </a:lnTo>
                  <a:cubicBezTo>
                    <a:pt x="30338" y="52210"/>
                    <a:pt x="30100" y="51686"/>
                    <a:pt x="29838" y="51138"/>
                  </a:cubicBezTo>
                  <a:cubicBezTo>
                    <a:pt x="29516" y="50424"/>
                    <a:pt x="29135" y="49602"/>
                    <a:pt x="28385" y="49066"/>
                  </a:cubicBezTo>
                  <a:cubicBezTo>
                    <a:pt x="27910" y="48727"/>
                    <a:pt x="27367" y="48557"/>
                    <a:pt x="26766" y="48557"/>
                  </a:cubicBezTo>
                  <a:cubicBezTo>
                    <a:pt x="26210" y="48557"/>
                    <a:pt x="25604" y="48703"/>
                    <a:pt x="24956" y="48995"/>
                  </a:cubicBezTo>
                  <a:cubicBezTo>
                    <a:pt x="24802" y="49066"/>
                    <a:pt x="24659" y="49138"/>
                    <a:pt x="24516" y="49197"/>
                  </a:cubicBezTo>
                  <a:cubicBezTo>
                    <a:pt x="23941" y="49465"/>
                    <a:pt x="23678" y="49587"/>
                    <a:pt x="23373" y="49587"/>
                  </a:cubicBezTo>
                  <a:cubicBezTo>
                    <a:pt x="23217" y="49587"/>
                    <a:pt x="23051" y="49555"/>
                    <a:pt x="22825" y="49495"/>
                  </a:cubicBezTo>
                  <a:cubicBezTo>
                    <a:pt x="22100" y="49294"/>
                    <a:pt x="21450" y="49141"/>
                    <a:pt x="20846" y="49141"/>
                  </a:cubicBezTo>
                  <a:cubicBezTo>
                    <a:pt x="19805" y="49141"/>
                    <a:pt x="18903" y="49596"/>
                    <a:pt x="17991" y="51043"/>
                  </a:cubicBezTo>
                  <a:cubicBezTo>
                    <a:pt x="17705" y="51495"/>
                    <a:pt x="17694" y="51495"/>
                    <a:pt x="17182" y="51686"/>
                  </a:cubicBezTo>
                  <a:cubicBezTo>
                    <a:pt x="16801" y="51829"/>
                    <a:pt x="16420" y="51995"/>
                    <a:pt x="16062" y="52174"/>
                  </a:cubicBezTo>
                  <a:cubicBezTo>
                    <a:pt x="14967" y="52722"/>
                    <a:pt x="14217" y="53531"/>
                    <a:pt x="13550" y="54246"/>
                  </a:cubicBezTo>
                  <a:lnTo>
                    <a:pt x="13395" y="54400"/>
                  </a:lnTo>
                  <a:cubicBezTo>
                    <a:pt x="13122" y="54698"/>
                    <a:pt x="12848" y="55031"/>
                    <a:pt x="12562" y="55389"/>
                  </a:cubicBezTo>
                  <a:cubicBezTo>
                    <a:pt x="11848" y="56258"/>
                    <a:pt x="10871" y="57448"/>
                    <a:pt x="10121" y="57448"/>
                  </a:cubicBezTo>
                  <a:lnTo>
                    <a:pt x="10109" y="57448"/>
                  </a:lnTo>
                  <a:cubicBezTo>
                    <a:pt x="9728" y="57436"/>
                    <a:pt x="9347" y="57389"/>
                    <a:pt x="8966" y="57317"/>
                  </a:cubicBezTo>
                  <a:cubicBezTo>
                    <a:pt x="8429" y="57221"/>
                    <a:pt x="7877" y="57164"/>
                    <a:pt x="7321" y="57164"/>
                  </a:cubicBezTo>
                  <a:cubicBezTo>
                    <a:pt x="7187" y="57164"/>
                    <a:pt x="7053" y="57168"/>
                    <a:pt x="6918" y="57174"/>
                  </a:cubicBezTo>
                  <a:cubicBezTo>
                    <a:pt x="6835" y="57180"/>
                    <a:pt x="6755" y="57183"/>
                    <a:pt x="6674" y="57183"/>
                  </a:cubicBezTo>
                  <a:cubicBezTo>
                    <a:pt x="6594" y="57183"/>
                    <a:pt x="6514" y="57180"/>
                    <a:pt x="6430" y="57174"/>
                  </a:cubicBezTo>
                  <a:cubicBezTo>
                    <a:pt x="6383" y="57103"/>
                    <a:pt x="6299" y="57008"/>
                    <a:pt x="6228" y="56913"/>
                  </a:cubicBezTo>
                  <a:cubicBezTo>
                    <a:pt x="6014" y="56615"/>
                    <a:pt x="5775" y="56329"/>
                    <a:pt x="5537" y="56067"/>
                  </a:cubicBezTo>
                  <a:cubicBezTo>
                    <a:pt x="5144" y="55662"/>
                    <a:pt x="4704" y="55293"/>
                    <a:pt x="4240" y="54972"/>
                  </a:cubicBezTo>
                  <a:cubicBezTo>
                    <a:pt x="4037" y="54841"/>
                    <a:pt x="3835" y="54674"/>
                    <a:pt x="3644" y="54507"/>
                  </a:cubicBezTo>
                  <a:cubicBezTo>
                    <a:pt x="3668" y="54400"/>
                    <a:pt x="3692" y="54305"/>
                    <a:pt x="3728" y="54210"/>
                  </a:cubicBezTo>
                  <a:cubicBezTo>
                    <a:pt x="4216" y="52936"/>
                    <a:pt x="4966" y="51614"/>
                    <a:pt x="5692" y="50340"/>
                  </a:cubicBezTo>
                  <a:cubicBezTo>
                    <a:pt x="5966" y="49852"/>
                    <a:pt x="6252" y="49352"/>
                    <a:pt x="6514" y="48852"/>
                  </a:cubicBezTo>
                  <a:cubicBezTo>
                    <a:pt x="6930" y="48066"/>
                    <a:pt x="7228" y="47864"/>
                    <a:pt x="7371" y="47804"/>
                  </a:cubicBezTo>
                  <a:cubicBezTo>
                    <a:pt x="7425" y="47783"/>
                    <a:pt x="7493" y="47773"/>
                    <a:pt x="7572" y="47773"/>
                  </a:cubicBezTo>
                  <a:cubicBezTo>
                    <a:pt x="7809" y="47773"/>
                    <a:pt x="8152" y="47864"/>
                    <a:pt x="8561" y="48042"/>
                  </a:cubicBezTo>
                  <a:cubicBezTo>
                    <a:pt x="9621" y="48519"/>
                    <a:pt x="10693" y="49043"/>
                    <a:pt x="11740" y="49531"/>
                  </a:cubicBezTo>
                  <a:cubicBezTo>
                    <a:pt x="12276" y="49793"/>
                    <a:pt x="12812" y="50055"/>
                    <a:pt x="13360" y="50305"/>
                  </a:cubicBezTo>
                  <a:cubicBezTo>
                    <a:pt x="13568" y="50404"/>
                    <a:pt x="13787" y="50450"/>
                    <a:pt x="14002" y="50450"/>
                  </a:cubicBezTo>
                  <a:cubicBezTo>
                    <a:pt x="14563" y="50450"/>
                    <a:pt x="15099" y="50132"/>
                    <a:pt x="15348" y="49590"/>
                  </a:cubicBezTo>
                  <a:cubicBezTo>
                    <a:pt x="15503" y="49245"/>
                    <a:pt x="15705" y="48864"/>
                    <a:pt x="15931" y="48471"/>
                  </a:cubicBezTo>
                  <a:cubicBezTo>
                    <a:pt x="16420" y="47566"/>
                    <a:pt x="16967" y="46530"/>
                    <a:pt x="17205" y="45471"/>
                  </a:cubicBezTo>
                  <a:cubicBezTo>
                    <a:pt x="17289" y="45054"/>
                    <a:pt x="17313" y="44625"/>
                    <a:pt x="17277" y="44197"/>
                  </a:cubicBezTo>
                  <a:cubicBezTo>
                    <a:pt x="17253" y="44018"/>
                    <a:pt x="17253" y="43828"/>
                    <a:pt x="17277" y="43649"/>
                  </a:cubicBezTo>
                  <a:cubicBezTo>
                    <a:pt x="17444" y="43101"/>
                    <a:pt x="18027" y="42661"/>
                    <a:pt x="18682" y="42149"/>
                  </a:cubicBezTo>
                  <a:lnTo>
                    <a:pt x="18896" y="41970"/>
                  </a:lnTo>
                  <a:cubicBezTo>
                    <a:pt x="20361" y="40803"/>
                    <a:pt x="21908" y="39744"/>
                    <a:pt x="23528" y="38791"/>
                  </a:cubicBezTo>
                  <a:cubicBezTo>
                    <a:pt x="24242" y="38386"/>
                    <a:pt x="24492" y="37482"/>
                    <a:pt x="24087" y="36767"/>
                  </a:cubicBezTo>
                  <a:cubicBezTo>
                    <a:pt x="23815" y="36279"/>
                    <a:pt x="23312" y="36006"/>
                    <a:pt x="22794" y="36006"/>
                  </a:cubicBezTo>
                  <a:cubicBezTo>
                    <a:pt x="22541" y="36006"/>
                    <a:pt x="22285" y="36071"/>
                    <a:pt x="22051" y="36208"/>
                  </a:cubicBezTo>
                  <a:cubicBezTo>
                    <a:pt x="20313" y="37220"/>
                    <a:pt x="18646" y="38375"/>
                    <a:pt x="17063" y="39625"/>
                  </a:cubicBezTo>
                  <a:lnTo>
                    <a:pt x="16860" y="39779"/>
                  </a:lnTo>
                  <a:cubicBezTo>
                    <a:pt x="15967" y="40470"/>
                    <a:pt x="14860" y="41327"/>
                    <a:pt x="14419" y="42804"/>
                  </a:cubicBezTo>
                  <a:cubicBezTo>
                    <a:pt x="14288" y="43316"/>
                    <a:pt x="14241" y="43839"/>
                    <a:pt x="14288" y="44375"/>
                  </a:cubicBezTo>
                  <a:cubicBezTo>
                    <a:pt x="14312" y="44530"/>
                    <a:pt x="14312" y="44685"/>
                    <a:pt x="14288" y="44828"/>
                  </a:cubicBezTo>
                  <a:cubicBezTo>
                    <a:pt x="14157" y="45471"/>
                    <a:pt x="13741" y="46245"/>
                    <a:pt x="13336" y="46995"/>
                  </a:cubicBezTo>
                  <a:lnTo>
                    <a:pt x="13038" y="46840"/>
                  </a:lnTo>
                  <a:cubicBezTo>
                    <a:pt x="11967" y="46328"/>
                    <a:pt x="10871" y="45804"/>
                    <a:pt x="9764" y="45304"/>
                  </a:cubicBezTo>
                  <a:cubicBezTo>
                    <a:pt x="8965" y="44949"/>
                    <a:pt x="8229" y="44771"/>
                    <a:pt x="7553" y="44771"/>
                  </a:cubicBezTo>
                  <a:cubicBezTo>
                    <a:pt x="6053" y="44771"/>
                    <a:pt x="4846" y="45647"/>
                    <a:pt x="3894" y="47411"/>
                  </a:cubicBezTo>
                  <a:cubicBezTo>
                    <a:pt x="3632" y="47876"/>
                    <a:pt x="3370" y="48352"/>
                    <a:pt x="3085" y="48840"/>
                  </a:cubicBezTo>
                  <a:cubicBezTo>
                    <a:pt x="2311" y="50221"/>
                    <a:pt x="1501" y="51638"/>
                    <a:pt x="941" y="53126"/>
                  </a:cubicBezTo>
                  <a:cubicBezTo>
                    <a:pt x="1" y="55579"/>
                    <a:pt x="1620" y="56746"/>
                    <a:pt x="2501" y="57377"/>
                  </a:cubicBezTo>
                  <a:cubicBezTo>
                    <a:pt x="2799" y="57579"/>
                    <a:pt x="3085" y="57805"/>
                    <a:pt x="3347" y="58067"/>
                  </a:cubicBezTo>
                  <a:cubicBezTo>
                    <a:pt x="3525" y="58270"/>
                    <a:pt x="3692" y="58472"/>
                    <a:pt x="3847" y="58687"/>
                  </a:cubicBezTo>
                  <a:cubicBezTo>
                    <a:pt x="4461" y="59510"/>
                    <a:pt x="5076" y="60141"/>
                    <a:pt x="6680" y="60141"/>
                  </a:cubicBezTo>
                  <a:cubicBezTo>
                    <a:pt x="6816" y="60141"/>
                    <a:pt x="6959" y="60136"/>
                    <a:pt x="7109" y="60127"/>
                  </a:cubicBezTo>
                  <a:cubicBezTo>
                    <a:pt x="7166" y="60126"/>
                    <a:pt x="7223" y="60125"/>
                    <a:pt x="7281" y="60125"/>
                  </a:cubicBezTo>
                  <a:cubicBezTo>
                    <a:pt x="7690" y="60125"/>
                    <a:pt x="8105" y="60163"/>
                    <a:pt x="8502" y="60246"/>
                  </a:cubicBezTo>
                  <a:cubicBezTo>
                    <a:pt x="9014" y="60330"/>
                    <a:pt x="9526" y="60389"/>
                    <a:pt x="10038" y="60401"/>
                  </a:cubicBezTo>
                  <a:cubicBezTo>
                    <a:pt x="10072" y="60402"/>
                    <a:pt x="10107" y="60402"/>
                    <a:pt x="10141" y="60402"/>
                  </a:cubicBezTo>
                  <a:cubicBezTo>
                    <a:pt x="12288" y="60402"/>
                    <a:pt x="13770" y="58582"/>
                    <a:pt x="14872" y="57246"/>
                  </a:cubicBezTo>
                  <a:cubicBezTo>
                    <a:pt x="15122" y="56936"/>
                    <a:pt x="15360" y="56639"/>
                    <a:pt x="15574" y="56412"/>
                  </a:cubicBezTo>
                  <a:lnTo>
                    <a:pt x="15729" y="56246"/>
                  </a:lnTo>
                  <a:cubicBezTo>
                    <a:pt x="16301" y="55639"/>
                    <a:pt x="16789" y="55115"/>
                    <a:pt x="17396" y="54805"/>
                  </a:cubicBezTo>
                  <a:cubicBezTo>
                    <a:pt x="17670" y="54674"/>
                    <a:pt x="17956" y="54555"/>
                    <a:pt x="18241" y="54448"/>
                  </a:cubicBezTo>
                  <a:cubicBezTo>
                    <a:pt x="19110" y="54115"/>
                    <a:pt x="19741" y="53805"/>
                    <a:pt x="20503" y="52602"/>
                  </a:cubicBezTo>
                  <a:cubicBezTo>
                    <a:pt x="20611" y="52412"/>
                    <a:pt x="20742" y="52245"/>
                    <a:pt x="20896" y="52079"/>
                  </a:cubicBezTo>
                  <a:cubicBezTo>
                    <a:pt x="21277" y="52138"/>
                    <a:pt x="21658" y="52221"/>
                    <a:pt x="22027" y="52329"/>
                  </a:cubicBezTo>
                  <a:cubicBezTo>
                    <a:pt x="22545" y="52471"/>
                    <a:pt x="22994" y="52531"/>
                    <a:pt x="23399" y="52531"/>
                  </a:cubicBezTo>
                  <a:cubicBezTo>
                    <a:pt x="24345" y="52531"/>
                    <a:pt x="25044" y="52206"/>
                    <a:pt x="25778" y="51864"/>
                  </a:cubicBezTo>
                  <a:lnTo>
                    <a:pt x="26171" y="51686"/>
                  </a:lnTo>
                  <a:cubicBezTo>
                    <a:pt x="26338" y="51602"/>
                    <a:pt x="26516" y="51543"/>
                    <a:pt x="26695" y="51507"/>
                  </a:cubicBezTo>
                  <a:cubicBezTo>
                    <a:pt x="26861" y="51781"/>
                    <a:pt x="27004" y="52067"/>
                    <a:pt x="27123" y="52352"/>
                  </a:cubicBezTo>
                  <a:cubicBezTo>
                    <a:pt x="27457" y="53079"/>
                    <a:pt x="27873" y="53972"/>
                    <a:pt x="28671" y="54698"/>
                  </a:cubicBezTo>
                  <a:cubicBezTo>
                    <a:pt x="28743" y="54758"/>
                    <a:pt x="28957" y="54972"/>
                    <a:pt x="29183" y="55198"/>
                  </a:cubicBezTo>
                  <a:cubicBezTo>
                    <a:pt x="29743" y="55758"/>
                    <a:pt x="30600" y="56603"/>
                    <a:pt x="31386" y="57305"/>
                  </a:cubicBezTo>
                  <a:cubicBezTo>
                    <a:pt x="32385" y="58206"/>
                    <a:pt x="33154" y="58826"/>
                    <a:pt x="33966" y="58826"/>
                  </a:cubicBezTo>
                  <a:cubicBezTo>
                    <a:pt x="34131" y="58826"/>
                    <a:pt x="34298" y="58800"/>
                    <a:pt x="34469" y="58746"/>
                  </a:cubicBezTo>
                  <a:cubicBezTo>
                    <a:pt x="34874" y="58615"/>
                    <a:pt x="35196" y="58329"/>
                    <a:pt x="35374" y="57960"/>
                  </a:cubicBezTo>
                  <a:cubicBezTo>
                    <a:pt x="35720" y="57246"/>
                    <a:pt x="35565" y="56841"/>
                    <a:pt x="34553" y="54210"/>
                  </a:cubicBezTo>
                  <a:cubicBezTo>
                    <a:pt x="34208" y="53281"/>
                    <a:pt x="33577" y="51650"/>
                    <a:pt x="33231" y="50519"/>
                  </a:cubicBezTo>
                  <a:lnTo>
                    <a:pt x="33231" y="50519"/>
                  </a:lnTo>
                  <a:cubicBezTo>
                    <a:pt x="33981" y="50995"/>
                    <a:pt x="34684" y="51543"/>
                    <a:pt x="35315" y="52162"/>
                  </a:cubicBezTo>
                  <a:cubicBezTo>
                    <a:pt x="36720" y="53484"/>
                    <a:pt x="37541" y="54662"/>
                    <a:pt x="37696" y="55008"/>
                  </a:cubicBezTo>
                  <a:cubicBezTo>
                    <a:pt x="37696" y="55174"/>
                    <a:pt x="37696" y="55329"/>
                    <a:pt x="37684" y="55496"/>
                  </a:cubicBezTo>
                  <a:cubicBezTo>
                    <a:pt x="37648" y="55960"/>
                    <a:pt x="37613" y="56543"/>
                    <a:pt x="37827" y="57151"/>
                  </a:cubicBezTo>
                  <a:cubicBezTo>
                    <a:pt x="38041" y="57794"/>
                    <a:pt x="38482" y="58317"/>
                    <a:pt x="38875" y="58794"/>
                  </a:cubicBezTo>
                  <a:cubicBezTo>
                    <a:pt x="38994" y="58937"/>
                    <a:pt x="39113" y="59079"/>
                    <a:pt x="39184" y="59175"/>
                  </a:cubicBezTo>
                  <a:cubicBezTo>
                    <a:pt x="39375" y="59449"/>
                    <a:pt x="39589" y="59818"/>
                    <a:pt x="39827" y="60199"/>
                  </a:cubicBezTo>
                  <a:cubicBezTo>
                    <a:pt x="40470" y="61294"/>
                    <a:pt x="41208" y="62520"/>
                    <a:pt x="42280" y="63235"/>
                  </a:cubicBezTo>
                  <a:cubicBezTo>
                    <a:pt x="42768" y="63568"/>
                    <a:pt x="43352" y="63747"/>
                    <a:pt x="43935" y="63759"/>
                  </a:cubicBezTo>
                  <a:cubicBezTo>
                    <a:pt x="44614" y="63759"/>
                    <a:pt x="45268" y="63509"/>
                    <a:pt x="45769" y="63056"/>
                  </a:cubicBezTo>
                  <a:cubicBezTo>
                    <a:pt x="47114" y="61925"/>
                    <a:pt x="47685" y="59580"/>
                    <a:pt x="47007" y="58044"/>
                  </a:cubicBezTo>
                  <a:cubicBezTo>
                    <a:pt x="46745" y="57520"/>
                    <a:pt x="46411" y="57043"/>
                    <a:pt x="46030" y="56603"/>
                  </a:cubicBezTo>
                  <a:lnTo>
                    <a:pt x="46007" y="56579"/>
                  </a:lnTo>
                  <a:cubicBezTo>
                    <a:pt x="46304" y="56496"/>
                    <a:pt x="46650" y="56424"/>
                    <a:pt x="47007" y="56365"/>
                  </a:cubicBezTo>
                  <a:cubicBezTo>
                    <a:pt x="48138" y="56139"/>
                    <a:pt x="49424" y="55900"/>
                    <a:pt x="50424" y="55055"/>
                  </a:cubicBezTo>
                  <a:cubicBezTo>
                    <a:pt x="52353" y="53448"/>
                    <a:pt x="51412" y="51948"/>
                    <a:pt x="51007" y="51305"/>
                  </a:cubicBezTo>
                  <a:cubicBezTo>
                    <a:pt x="50912" y="51150"/>
                    <a:pt x="50817" y="50983"/>
                    <a:pt x="50733" y="50817"/>
                  </a:cubicBezTo>
                  <a:cubicBezTo>
                    <a:pt x="50471" y="50233"/>
                    <a:pt x="50972" y="49090"/>
                    <a:pt x="51376" y="48161"/>
                  </a:cubicBezTo>
                  <a:cubicBezTo>
                    <a:pt x="51531" y="47840"/>
                    <a:pt x="51662" y="47507"/>
                    <a:pt x="51781" y="47185"/>
                  </a:cubicBezTo>
                  <a:cubicBezTo>
                    <a:pt x="51841" y="47054"/>
                    <a:pt x="51888" y="46911"/>
                    <a:pt x="51936" y="46780"/>
                  </a:cubicBezTo>
                  <a:cubicBezTo>
                    <a:pt x="52019" y="46566"/>
                    <a:pt x="52115" y="46280"/>
                    <a:pt x="52210" y="46078"/>
                  </a:cubicBezTo>
                  <a:cubicBezTo>
                    <a:pt x="52257" y="46102"/>
                    <a:pt x="52329" y="46137"/>
                    <a:pt x="52400" y="46185"/>
                  </a:cubicBezTo>
                  <a:cubicBezTo>
                    <a:pt x="53421" y="46805"/>
                    <a:pt x="54258" y="47024"/>
                    <a:pt x="54968" y="47024"/>
                  </a:cubicBezTo>
                  <a:cubicBezTo>
                    <a:pt x="55922" y="47024"/>
                    <a:pt x="56647" y="46628"/>
                    <a:pt x="57282" y="46280"/>
                  </a:cubicBezTo>
                  <a:cubicBezTo>
                    <a:pt x="57675" y="46054"/>
                    <a:pt x="58103" y="45852"/>
                    <a:pt x="58532" y="45709"/>
                  </a:cubicBezTo>
                  <a:cubicBezTo>
                    <a:pt x="58644" y="45674"/>
                    <a:pt x="58770" y="45658"/>
                    <a:pt x="58908" y="45658"/>
                  </a:cubicBezTo>
                  <a:cubicBezTo>
                    <a:pt x="59620" y="45658"/>
                    <a:pt x="60636" y="46078"/>
                    <a:pt x="61544" y="46447"/>
                  </a:cubicBezTo>
                  <a:cubicBezTo>
                    <a:pt x="62640" y="46899"/>
                    <a:pt x="63795" y="47388"/>
                    <a:pt x="64961" y="47459"/>
                  </a:cubicBezTo>
                  <a:cubicBezTo>
                    <a:pt x="65132" y="47470"/>
                    <a:pt x="65302" y="47474"/>
                    <a:pt x="65473" y="47474"/>
                  </a:cubicBezTo>
                  <a:cubicBezTo>
                    <a:pt x="66454" y="47474"/>
                    <a:pt x="67425" y="47314"/>
                    <a:pt x="68378" y="47161"/>
                  </a:cubicBezTo>
                  <a:cubicBezTo>
                    <a:pt x="68879" y="47078"/>
                    <a:pt x="69343" y="47007"/>
                    <a:pt x="69783" y="46959"/>
                  </a:cubicBezTo>
                  <a:cubicBezTo>
                    <a:pt x="70200" y="46911"/>
                    <a:pt x="70676" y="46887"/>
                    <a:pt x="71188" y="46864"/>
                  </a:cubicBezTo>
                  <a:cubicBezTo>
                    <a:pt x="72319" y="46816"/>
                    <a:pt x="73617" y="46768"/>
                    <a:pt x="74736" y="46387"/>
                  </a:cubicBezTo>
                  <a:cubicBezTo>
                    <a:pt x="75772" y="46042"/>
                    <a:pt x="76510" y="45352"/>
                    <a:pt x="76772" y="44482"/>
                  </a:cubicBezTo>
                  <a:cubicBezTo>
                    <a:pt x="76987" y="43744"/>
                    <a:pt x="76820" y="42935"/>
                    <a:pt x="76272" y="42232"/>
                  </a:cubicBezTo>
                  <a:cubicBezTo>
                    <a:pt x="75534" y="41268"/>
                    <a:pt x="74332" y="41077"/>
                    <a:pt x="73451" y="40946"/>
                  </a:cubicBezTo>
                  <a:cubicBezTo>
                    <a:pt x="73224" y="40911"/>
                    <a:pt x="72998" y="40875"/>
                    <a:pt x="72867" y="40839"/>
                  </a:cubicBezTo>
                  <a:cubicBezTo>
                    <a:pt x="71784" y="40541"/>
                    <a:pt x="70998" y="39994"/>
                    <a:pt x="70593" y="39268"/>
                  </a:cubicBezTo>
                  <a:cubicBezTo>
                    <a:pt x="70236" y="38601"/>
                    <a:pt x="70188" y="37803"/>
                    <a:pt x="70474" y="36886"/>
                  </a:cubicBezTo>
                  <a:cubicBezTo>
                    <a:pt x="70593" y="36541"/>
                    <a:pt x="70724" y="36208"/>
                    <a:pt x="70891" y="35874"/>
                  </a:cubicBezTo>
                  <a:cubicBezTo>
                    <a:pt x="71379" y="34803"/>
                    <a:pt x="71986" y="33457"/>
                    <a:pt x="71379" y="32029"/>
                  </a:cubicBezTo>
                  <a:cubicBezTo>
                    <a:pt x="70855" y="30814"/>
                    <a:pt x="69795" y="29731"/>
                    <a:pt x="68855" y="28766"/>
                  </a:cubicBezTo>
                  <a:lnTo>
                    <a:pt x="68819" y="28730"/>
                  </a:lnTo>
                  <a:lnTo>
                    <a:pt x="68914" y="28659"/>
                  </a:lnTo>
                  <a:cubicBezTo>
                    <a:pt x="69748" y="27968"/>
                    <a:pt x="70605" y="27242"/>
                    <a:pt x="71474" y="26599"/>
                  </a:cubicBezTo>
                  <a:cubicBezTo>
                    <a:pt x="71557" y="26528"/>
                    <a:pt x="71712" y="26444"/>
                    <a:pt x="71855" y="26349"/>
                  </a:cubicBezTo>
                  <a:cubicBezTo>
                    <a:pt x="72212" y="26147"/>
                    <a:pt x="72546" y="25909"/>
                    <a:pt x="72843" y="25635"/>
                  </a:cubicBezTo>
                  <a:cubicBezTo>
                    <a:pt x="73796" y="24694"/>
                    <a:pt x="74201" y="23301"/>
                    <a:pt x="73843" y="22170"/>
                  </a:cubicBezTo>
                  <a:cubicBezTo>
                    <a:pt x="73534" y="21158"/>
                    <a:pt x="72689" y="20456"/>
                    <a:pt x="71534" y="20253"/>
                  </a:cubicBezTo>
                  <a:cubicBezTo>
                    <a:pt x="71212" y="20206"/>
                    <a:pt x="70831" y="20170"/>
                    <a:pt x="70391" y="20134"/>
                  </a:cubicBezTo>
                  <a:cubicBezTo>
                    <a:pt x="69902" y="20087"/>
                    <a:pt x="68879" y="20003"/>
                    <a:pt x="68355" y="19837"/>
                  </a:cubicBezTo>
                  <a:cubicBezTo>
                    <a:pt x="68486" y="19301"/>
                    <a:pt x="68736" y="18241"/>
                    <a:pt x="67867" y="17241"/>
                  </a:cubicBezTo>
                  <a:cubicBezTo>
                    <a:pt x="67521" y="16848"/>
                    <a:pt x="67033" y="16586"/>
                    <a:pt x="66509" y="16527"/>
                  </a:cubicBezTo>
                  <a:cubicBezTo>
                    <a:pt x="66485" y="16288"/>
                    <a:pt x="66450" y="16050"/>
                    <a:pt x="66402" y="15824"/>
                  </a:cubicBezTo>
                  <a:cubicBezTo>
                    <a:pt x="65973" y="14062"/>
                    <a:pt x="64926" y="12705"/>
                    <a:pt x="63985" y="11514"/>
                  </a:cubicBezTo>
                  <a:cubicBezTo>
                    <a:pt x="63806" y="11276"/>
                    <a:pt x="63616" y="11038"/>
                    <a:pt x="63449" y="10800"/>
                  </a:cubicBezTo>
                  <a:cubicBezTo>
                    <a:pt x="63164" y="10443"/>
                    <a:pt x="62854" y="10073"/>
                    <a:pt x="62497" y="9681"/>
                  </a:cubicBezTo>
                  <a:cubicBezTo>
                    <a:pt x="61925" y="9026"/>
                    <a:pt x="61199" y="8216"/>
                    <a:pt x="61020" y="7668"/>
                  </a:cubicBezTo>
                  <a:cubicBezTo>
                    <a:pt x="60866" y="7240"/>
                    <a:pt x="60961" y="6585"/>
                    <a:pt x="61032" y="5882"/>
                  </a:cubicBezTo>
                  <a:cubicBezTo>
                    <a:pt x="61139" y="4978"/>
                    <a:pt x="61270" y="3954"/>
                    <a:pt x="60973" y="2942"/>
                  </a:cubicBezTo>
                  <a:cubicBezTo>
                    <a:pt x="60520" y="1215"/>
                    <a:pt x="58961" y="1"/>
                    <a:pt x="57163" y="1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355;p43">
              <a:extLst>
                <a:ext uri="{FF2B5EF4-FFF2-40B4-BE49-F238E27FC236}">
                  <a16:creationId xmlns:a16="http://schemas.microsoft.com/office/drawing/2014/main" id="{D54360AF-0D2B-44AA-BD6C-916C62F2CA5E}"/>
                </a:ext>
              </a:extLst>
            </p:cNvPr>
            <p:cNvSpPr/>
            <p:nvPr/>
          </p:nvSpPr>
          <p:spPr>
            <a:xfrm>
              <a:off x="3477200" y="1821350"/>
              <a:ext cx="78900" cy="74600"/>
            </a:xfrm>
            <a:custGeom>
              <a:avLst/>
              <a:gdLst/>
              <a:ahLst/>
              <a:cxnLst/>
              <a:rect l="l" t="t" r="r" b="b"/>
              <a:pathLst>
                <a:path w="3156" h="2984" extrusionOk="0">
                  <a:moveTo>
                    <a:pt x="1618" y="0"/>
                  </a:moveTo>
                  <a:cubicBezTo>
                    <a:pt x="1575" y="0"/>
                    <a:pt x="1532" y="2"/>
                    <a:pt x="1489" y="6"/>
                  </a:cubicBezTo>
                  <a:lnTo>
                    <a:pt x="1465" y="6"/>
                  </a:lnTo>
                  <a:cubicBezTo>
                    <a:pt x="644" y="42"/>
                    <a:pt x="1" y="732"/>
                    <a:pt x="37" y="1554"/>
                  </a:cubicBezTo>
                  <a:cubicBezTo>
                    <a:pt x="71" y="2353"/>
                    <a:pt x="727" y="2984"/>
                    <a:pt x="1519" y="2984"/>
                  </a:cubicBezTo>
                  <a:cubicBezTo>
                    <a:pt x="1541" y="2984"/>
                    <a:pt x="1563" y="2983"/>
                    <a:pt x="1584" y="2982"/>
                  </a:cubicBezTo>
                  <a:lnTo>
                    <a:pt x="1727" y="2982"/>
                  </a:lnTo>
                  <a:cubicBezTo>
                    <a:pt x="2549" y="2911"/>
                    <a:pt x="3156" y="2197"/>
                    <a:pt x="3096" y="1375"/>
                  </a:cubicBezTo>
                  <a:cubicBezTo>
                    <a:pt x="3029" y="597"/>
                    <a:pt x="2384" y="0"/>
                    <a:pt x="1618" y="0"/>
                  </a:cubicBezTo>
                  <a:close/>
                </a:path>
              </a:pathLst>
            </a:custGeom>
            <a:solidFill>
              <a:srgbClr val="E7B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356;p43">
              <a:extLst>
                <a:ext uri="{FF2B5EF4-FFF2-40B4-BE49-F238E27FC236}">
                  <a16:creationId xmlns:a16="http://schemas.microsoft.com/office/drawing/2014/main" id="{B276642D-62EC-405C-B27B-6F89FFB8AC21}"/>
                </a:ext>
              </a:extLst>
            </p:cNvPr>
            <p:cNvSpPr/>
            <p:nvPr/>
          </p:nvSpPr>
          <p:spPr>
            <a:xfrm>
              <a:off x="3042625" y="1482600"/>
              <a:ext cx="319125" cy="446650"/>
            </a:xfrm>
            <a:custGeom>
              <a:avLst/>
              <a:gdLst/>
              <a:ahLst/>
              <a:cxnLst/>
              <a:rect l="l" t="t" r="r" b="b"/>
              <a:pathLst>
                <a:path w="12765" h="17866" extrusionOk="0">
                  <a:moveTo>
                    <a:pt x="7406" y="2981"/>
                  </a:moveTo>
                  <a:cubicBezTo>
                    <a:pt x="7961" y="2981"/>
                    <a:pt x="8549" y="3086"/>
                    <a:pt x="8788" y="3293"/>
                  </a:cubicBezTo>
                  <a:cubicBezTo>
                    <a:pt x="8871" y="3519"/>
                    <a:pt x="8645" y="4317"/>
                    <a:pt x="8537" y="4745"/>
                  </a:cubicBezTo>
                  <a:cubicBezTo>
                    <a:pt x="8359" y="5364"/>
                    <a:pt x="8192" y="6007"/>
                    <a:pt x="8204" y="6650"/>
                  </a:cubicBezTo>
                  <a:cubicBezTo>
                    <a:pt x="8228" y="7865"/>
                    <a:pt x="8597" y="9032"/>
                    <a:pt x="8966" y="10163"/>
                  </a:cubicBezTo>
                  <a:cubicBezTo>
                    <a:pt x="9180" y="10770"/>
                    <a:pt x="9359" y="11401"/>
                    <a:pt x="9490" y="12044"/>
                  </a:cubicBezTo>
                  <a:cubicBezTo>
                    <a:pt x="9657" y="12984"/>
                    <a:pt x="9585" y="13651"/>
                    <a:pt x="9252" y="14032"/>
                  </a:cubicBezTo>
                  <a:cubicBezTo>
                    <a:pt x="8633" y="14763"/>
                    <a:pt x="6938" y="14882"/>
                    <a:pt x="5350" y="14882"/>
                  </a:cubicBezTo>
                  <a:cubicBezTo>
                    <a:pt x="4920" y="14882"/>
                    <a:pt x="4499" y="14873"/>
                    <a:pt x="4108" y="14866"/>
                  </a:cubicBezTo>
                  <a:lnTo>
                    <a:pt x="3561" y="14854"/>
                  </a:lnTo>
                  <a:cubicBezTo>
                    <a:pt x="3751" y="14330"/>
                    <a:pt x="3965" y="13818"/>
                    <a:pt x="4227" y="13318"/>
                  </a:cubicBezTo>
                  <a:cubicBezTo>
                    <a:pt x="4323" y="13115"/>
                    <a:pt x="4406" y="12949"/>
                    <a:pt x="4454" y="12818"/>
                  </a:cubicBezTo>
                  <a:cubicBezTo>
                    <a:pt x="4656" y="12341"/>
                    <a:pt x="4882" y="11865"/>
                    <a:pt x="5108" y="11365"/>
                  </a:cubicBezTo>
                  <a:cubicBezTo>
                    <a:pt x="5597" y="10317"/>
                    <a:pt x="6097" y="9234"/>
                    <a:pt x="6442" y="8103"/>
                  </a:cubicBezTo>
                  <a:cubicBezTo>
                    <a:pt x="6799" y="6900"/>
                    <a:pt x="6585" y="5757"/>
                    <a:pt x="6430" y="4841"/>
                  </a:cubicBezTo>
                  <a:cubicBezTo>
                    <a:pt x="6311" y="4198"/>
                    <a:pt x="6204" y="3638"/>
                    <a:pt x="6299" y="3209"/>
                  </a:cubicBezTo>
                  <a:cubicBezTo>
                    <a:pt x="6490" y="3057"/>
                    <a:pt x="6936" y="2981"/>
                    <a:pt x="7406" y="2981"/>
                  </a:cubicBezTo>
                  <a:close/>
                  <a:moveTo>
                    <a:pt x="7460" y="0"/>
                  </a:moveTo>
                  <a:cubicBezTo>
                    <a:pt x="6893" y="0"/>
                    <a:pt x="6345" y="70"/>
                    <a:pt x="5870" y="197"/>
                  </a:cubicBezTo>
                  <a:cubicBezTo>
                    <a:pt x="4608" y="530"/>
                    <a:pt x="3751" y="1281"/>
                    <a:pt x="3454" y="2316"/>
                  </a:cubicBezTo>
                  <a:cubicBezTo>
                    <a:pt x="3132" y="3424"/>
                    <a:pt x="3323" y="4460"/>
                    <a:pt x="3489" y="5376"/>
                  </a:cubicBezTo>
                  <a:cubicBezTo>
                    <a:pt x="3620" y="6103"/>
                    <a:pt x="3739" y="6722"/>
                    <a:pt x="3584" y="7234"/>
                  </a:cubicBezTo>
                  <a:cubicBezTo>
                    <a:pt x="3299" y="8174"/>
                    <a:pt x="2870" y="9115"/>
                    <a:pt x="2406" y="10103"/>
                  </a:cubicBezTo>
                  <a:cubicBezTo>
                    <a:pt x="2168" y="10615"/>
                    <a:pt x="1930" y="11127"/>
                    <a:pt x="1715" y="11651"/>
                  </a:cubicBezTo>
                  <a:cubicBezTo>
                    <a:pt x="1679" y="11710"/>
                    <a:pt x="1608" y="11865"/>
                    <a:pt x="1537" y="12008"/>
                  </a:cubicBezTo>
                  <a:cubicBezTo>
                    <a:pt x="727" y="13687"/>
                    <a:pt x="1" y="15437"/>
                    <a:pt x="822" y="16771"/>
                  </a:cubicBezTo>
                  <a:cubicBezTo>
                    <a:pt x="1072" y="17163"/>
                    <a:pt x="1679" y="17830"/>
                    <a:pt x="2918" y="17830"/>
                  </a:cubicBezTo>
                  <a:cubicBezTo>
                    <a:pt x="3275" y="17830"/>
                    <a:pt x="3644" y="17842"/>
                    <a:pt x="4049" y="17842"/>
                  </a:cubicBezTo>
                  <a:cubicBezTo>
                    <a:pt x="4477" y="17854"/>
                    <a:pt x="4930" y="17866"/>
                    <a:pt x="5382" y="17866"/>
                  </a:cubicBezTo>
                  <a:cubicBezTo>
                    <a:pt x="7645" y="17866"/>
                    <a:pt x="10109" y="17628"/>
                    <a:pt x="11526" y="15973"/>
                  </a:cubicBezTo>
                  <a:cubicBezTo>
                    <a:pt x="12455" y="14877"/>
                    <a:pt x="12764" y="13377"/>
                    <a:pt x="12431" y="11508"/>
                  </a:cubicBezTo>
                  <a:cubicBezTo>
                    <a:pt x="12276" y="10746"/>
                    <a:pt x="12062" y="9984"/>
                    <a:pt x="11800" y="9246"/>
                  </a:cubicBezTo>
                  <a:cubicBezTo>
                    <a:pt x="11490" y="8281"/>
                    <a:pt x="11204" y="7365"/>
                    <a:pt x="11181" y="6591"/>
                  </a:cubicBezTo>
                  <a:cubicBezTo>
                    <a:pt x="11181" y="6376"/>
                    <a:pt x="11312" y="5912"/>
                    <a:pt x="11407" y="5531"/>
                  </a:cubicBezTo>
                  <a:cubicBezTo>
                    <a:pt x="11740" y="4317"/>
                    <a:pt x="12252" y="2471"/>
                    <a:pt x="10847" y="1126"/>
                  </a:cubicBezTo>
                  <a:cubicBezTo>
                    <a:pt x="10022" y="333"/>
                    <a:pt x="8698" y="0"/>
                    <a:pt x="746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" name="Google Shape;10365;p43">
            <a:extLst>
              <a:ext uri="{FF2B5EF4-FFF2-40B4-BE49-F238E27FC236}">
                <a16:creationId xmlns:a16="http://schemas.microsoft.com/office/drawing/2014/main" id="{2DE1F294-190F-4736-A628-3A064F8C58E5}"/>
              </a:ext>
            </a:extLst>
          </p:cNvPr>
          <p:cNvGrpSpPr/>
          <p:nvPr/>
        </p:nvGrpSpPr>
        <p:grpSpPr>
          <a:xfrm>
            <a:off x="8141914" y="1852488"/>
            <a:ext cx="1473916" cy="1220666"/>
            <a:chOff x="2794375" y="974350"/>
            <a:chExt cx="1924675" cy="1593975"/>
          </a:xfrm>
        </p:grpSpPr>
        <p:sp>
          <p:nvSpPr>
            <p:cNvPr id="71" name="Google Shape;10366;p43">
              <a:extLst>
                <a:ext uri="{FF2B5EF4-FFF2-40B4-BE49-F238E27FC236}">
                  <a16:creationId xmlns:a16="http://schemas.microsoft.com/office/drawing/2014/main" id="{2CC03495-5891-4A70-AD57-2196D2AF23FC}"/>
                </a:ext>
              </a:extLst>
            </p:cNvPr>
            <p:cNvSpPr/>
            <p:nvPr/>
          </p:nvSpPr>
          <p:spPr>
            <a:xfrm>
              <a:off x="2794375" y="974350"/>
              <a:ext cx="1924675" cy="1593975"/>
            </a:xfrm>
            <a:custGeom>
              <a:avLst/>
              <a:gdLst/>
              <a:ahLst/>
              <a:cxnLst/>
              <a:rect l="l" t="t" r="r" b="b"/>
              <a:pathLst>
                <a:path w="76987" h="63759" extrusionOk="0">
                  <a:moveTo>
                    <a:pt x="57151" y="1"/>
                  </a:moveTo>
                  <a:cubicBezTo>
                    <a:pt x="54710" y="13"/>
                    <a:pt x="53758" y="1906"/>
                    <a:pt x="53127" y="3156"/>
                  </a:cubicBezTo>
                  <a:cubicBezTo>
                    <a:pt x="52293" y="4823"/>
                    <a:pt x="51484" y="6513"/>
                    <a:pt x="50686" y="8145"/>
                  </a:cubicBezTo>
                  <a:cubicBezTo>
                    <a:pt x="50293" y="8978"/>
                    <a:pt x="49888" y="9800"/>
                    <a:pt x="49495" y="10633"/>
                  </a:cubicBezTo>
                  <a:cubicBezTo>
                    <a:pt x="49317" y="10990"/>
                    <a:pt x="49138" y="11431"/>
                    <a:pt x="48924" y="11955"/>
                  </a:cubicBezTo>
                  <a:cubicBezTo>
                    <a:pt x="48578" y="12836"/>
                    <a:pt x="48150" y="13919"/>
                    <a:pt x="47650" y="14764"/>
                  </a:cubicBezTo>
                  <a:cubicBezTo>
                    <a:pt x="47042" y="15800"/>
                    <a:pt x="46685" y="15884"/>
                    <a:pt x="46685" y="15884"/>
                  </a:cubicBezTo>
                  <a:cubicBezTo>
                    <a:pt x="46665" y="15886"/>
                    <a:pt x="46644" y="15887"/>
                    <a:pt x="46624" y="15887"/>
                  </a:cubicBezTo>
                  <a:cubicBezTo>
                    <a:pt x="46525" y="15887"/>
                    <a:pt x="46427" y="15864"/>
                    <a:pt x="46328" y="15824"/>
                  </a:cubicBezTo>
                  <a:cubicBezTo>
                    <a:pt x="46126" y="15610"/>
                    <a:pt x="46161" y="14372"/>
                    <a:pt x="46173" y="13848"/>
                  </a:cubicBezTo>
                  <a:cubicBezTo>
                    <a:pt x="46197" y="12776"/>
                    <a:pt x="46233" y="11669"/>
                    <a:pt x="45733" y="10776"/>
                  </a:cubicBezTo>
                  <a:cubicBezTo>
                    <a:pt x="44792" y="9073"/>
                    <a:pt x="42363" y="8526"/>
                    <a:pt x="40577" y="8133"/>
                  </a:cubicBezTo>
                  <a:cubicBezTo>
                    <a:pt x="40280" y="8061"/>
                    <a:pt x="39994" y="8002"/>
                    <a:pt x="39780" y="7942"/>
                  </a:cubicBezTo>
                  <a:cubicBezTo>
                    <a:pt x="39294" y="7817"/>
                    <a:pt x="38903" y="7715"/>
                    <a:pt x="38519" y="7715"/>
                  </a:cubicBezTo>
                  <a:cubicBezTo>
                    <a:pt x="38357" y="7715"/>
                    <a:pt x="38196" y="7733"/>
                    <a:pt x="38029" y="7776"/>
                  </a:cubicBezTo>
                  <a:cubicBezTo>
                    <a:pt x="37291" y="7966"/>
                    <a:pt x="36934" y="8478"/>
                    <a:pt x="36625" y="8930"/>
                  </a:cubicBezTo>
                  <a:cubicBezTo>
                    <a:pt x="36553" y="9026"/>
                    <a:pt x="36470" y="9145"/>
                    <a:pt x="36374" y="9276"/>
                  </a:cubicBezTo>
                  <a:lnTo>
                    <a:pt x="33029" y="13872"/>
                  </a:lnTo>
                  <a:cubicBezTo>
                    <a:pt x="32600" y="14455"/>
                    <a:pt x="32195" y="15086"/>
                    <a:pt x="31767" y="15753"/>
                  </a:cubicBezTo>
                  <a:cubicBezTo>
                    <a:pt x="30659" y="17479"/>
                    <a:pt x="29528" y="19253"/>
                    <a:pt x="28123" y="19991"/>
                  </a:cubicBezTo>
                  <a:cubicBezTo>
                    <a:pt x="27969" y="20063"/>
                    <a:pt x="27826" y="20134"/>
                    <a:pt x="27695" y="20206"/>
                  </a:cubicBezTo>
                  <a:cubicBezTo>
                    <a:pt x="25766" y="21206"/>
                    <a:pt x="25266" y="21694"/>
                    <a:pt x="24909" y="24194"/>
                  </a:cubicBezTo>
                  <a:lnTo>
                    <a:pt x="24873" y="24397"/>
                  </a:lnTo>
                  <a:cubicBezTo>
                    <a:pt x="24671" y="25742"/>
                    <a:pt x="24373" y="27790"/>
                    <a:pt x="25623" y="29040"/>
                  </a:cubicBezTo>
                  <a:cubicBezTo>
                    <a:pt x="26018" y="29445"/>
                    <a:pt x="26706" y="29894"/>
                    <a:pt x="27820" y="29894"/>
                  </a:cubicBezTo>
                  <a:cubicBezTo>
                    <a:pt x="28015" y="29894"/>
                    <a:pt x="28223" y="29880"/>
                    <a:pt x="28445" y="29850"/>
                  </a:cubicBezTo>
                  <a:cubicBezTo>
                    <a:pt x="28802" y="29802"/>
                    <a:pt x="29147" y="29683"/>
                    <a:pt x="29469" y="29504"/>
                  </a:cubicBezTo>
                  <a:cubicBezTo>
                    <a:pt x="29576" y="29766"/>
                    <a:pt x="29743" y="30004"/>
                    <a:pt x="29945" y="30207"/>
                  </a:cubicBezTo>
                  <a:cubicBezTo>
                    <a:pt x="30570" y="30832"/>
                    <a:pt x="31423" y="31186"/>
                    <a:pt x="32306" y="31186"/>
                  </a:cubicBezTo>
                  <a:cubicBezTo>
                    <a:pt x="32349" y="31186"/>
                    <a:pt x="32391" y="31185"/>
                    <a:pt x="32434" y="31183"/>
                  </a:cubicBezTo>
                  <a:cubicBezTo>
                    <a:pt x="33553" y="31124"/>
                    <a:pt x="34612" y="30612"/>
                    <a:pt x="35339" y="29754"/>
                  </a:cubicBezTo>
                  <a:cubicBezTo>
                    <a:pt x="36279" y="28695"/>
                    <a:pt x="37089" y="26802"/>
                    <a:pt x="36827" y="25218"/>
                  </a:cubicBezTo>
                  <a:cubicBezTo>
                    <a:pt x="36744" y="24647"/>
                    <a:pt x="36541" y="24099"/>
                    <a:pt x="36255" y="23599"/>
                  </a:cubicBezTo>
                  <a:lnTo>
                    <a:pt x="36208" y="23516"/>
                  </a:lnTo>
                  <a:cubicBezTo>
                    <a:pt x="36208" y="23480"/>
                    <a:pt x="36220" y="23456"/>
                    <a:pt x="36232" y="23432"/>
                  </a:cubicBezTo>
                  <a:cubicBezTo>
                    <a:pt x="36672" y="22206"/>
                    <a:pt x="37887" y="20706"/>
                    <a:pt x="38387" y="20587"/>
                  </a:cubicBezTo>
                  <a:cubicBezTo>
                    <a:pt x="38720" y="20789"/>
                    <a:pt x="39125" y="21861"/>
                    <a:pt x="39339" y="22456"/>
                  </a:cubicBezTo>
                  <a:cubicBezTo>
                    <a:pt x="39553" y="23075"/>
                    <a:pt x="39815" y="23670"/>
                    <a:pt x="40137" y="24242"/>
                  </a:cubicBezTo>
                  <a:cubicBezTo>
                    <a:pt x="40161" y="24266"/>
                    <a:pt x="40196" y="24337"/>
                    <a:pt x="40220" y="24385"/>
                  </a:cubicBezTo>
                  <a:cubicBezTo>
                    <a:pt x="40399" y="24766"/>
                    <a:pt x="40649" y="25111"/>
                    <a:pt x="40958" y="25397"/>
                  </a:cubicBezTo>
                  <a:cubicBezTo>
                    <a:pt x="40673" y="25528"/>
                    <a:pt x="40387" y="25682"/>
                    <a:pt x="40125" y="25873"/>
                  </a:cubicBezTo>
                  <a:cubicBezTo>
                    <a:pt x="38827" y="26790"/>
                    <a:pt x="37815" y="28064"/>
                    <a:pt x="37339" y="29362"/>
                  </a:cubicBezTo>
                  <a:cubicBezTo>
                    <a:pt x="37184" y="29802"/>
                    <a:pt x="37077" y="30254"/>
                    <a:pt x="37006" y="30719"/>
                  </a:cubicBezTo>
                  <a:cubicBezTo>
                    <a:pt x="36970" y="31064"/>
                    <a:pt x="36886" y="31409"/>
                    <a:pt x="36744" y="31731"/>
                  </a:cubicBezTo>
                  <a:cubicBezTo>
                    <a:pt x="36458" y="32290"/>
                    <a:pt x="36005" y="32743"/>
                    <a:pt x="35446" y="33041"/>
                  </a:cubicBezTo>
                  <a:cubicBezTo>
                    <a:pt x="35184" y="33172"/>
                    <a:pt x="34922" y="33279"/>
                    <a:pt x="34648" y="33362"/>
                  </a:cubicBezTo>
                  <a:cubicBezTo>
                    <a:pt x="33874" y="33612"/>
                    <a:pt x="33434" y="34445"/>
                    <a:pt x="33684" y="35231"/>
                  </a:cubicBezTo>
                  <a:cubicBezTo>
                    <a:pt x="33877" y="35868"/>
                    <a:pt x="34468" y="36278"/>
                    <a:pt x="35097" y="36278"/>
                  </a:cubicBezTo>
                  <a:cubicBezTo>
                    <a:pt x="35244" y="36278"/>
                    <a:pt x="35394" y="36255"/>
                    <a:pt x="35541" y="36208"/>
                  </a:cubicBezTo>
                  <a:cubicBezTo>
                    <a:pt x="35993" y="36065"/>
                    <a:pt x="36434" y="35886"/>
                    <a:pt x="36851" y="35660"/>
                  </a:cubicBezTo>
                  <a:cubicBezTo>
                    <a:pt x="38553" y="34791"/>
                    <a:pt x="39720" y="33124"/>
                    <a:pt x="39946" y="31219"/>
                  </a:cubicBezTo>
                  <a:cubicBezTo>
                    <a:pt x="39982" y="30945"/>
                    <a:pt x="40042" y="30671"/>
                    <a:pt x="40137" y="30397"/>
                  </a:cubicBezTo>
                  <a:cubicBezTo>
                    <a:pt x="40399" y="29671"/>
                    <a:pt x="41066" y="28861"/>
                    <a:pt x="41851" y="28290"/>
                  </a:cubicBezTo>
                  <a:cubicBezTo>
                    <a:pt x="42066" y="28171"/>
                    <a:pt x="42292" y="28064"/>
                    <a:pt x="42518" y="27968"/>
                  </a:cubicBezTo>
                  <a:cubicBezTo>
                    <a:pt x="43340" y="27623"/>
                    <a:pt x="44876" y="26980"/>
                    <a:pt x="44923" y="25171"/>
                  </a:cubicBezTo>
                  <a:cubicBezTo>
                    <a:pt x="44935" y="24551"/>
                    <a:pt x="44173" y="22718"/>
                    <a:pt x="43530" y="22230"/>
                  </a:cubicBezTo>
                  <a:cubicBezTo>
                    <a:pt x="43259" y="22034"/>
                    <a:pt x="42937" y="21933"/>
                    <a:pt x="42610" y="21933"/>
                  </a:cubicBezTo>
                  <a:cubicBezTo>
                    <a:pt x="42520" y="21933"/>
                    <a:pt x="42429" y="21940"/>
                    <a:pt x="42340" y="21956"/>
                  </a:cubicBezTo>
                  <a:cubicBezTo>
                    <a:pt x="42268" y="21777"/>
                    <a:pt x="42197" y="21599"/>
                    <a:pt x="42137" y="21420"/>
                  </a:cubicBezTo>
                  <a:cubicBezTo>
                    <a:pt x="41637" y="20098"/>
                    <a:pt x="41030" y="18455"/>
                    <a:pt x="39482" y="17824"/>
                  </a:cubicBezTo>
                  <a:cubicBezTo>
                    <a:pt x="39123" y="17681"/>
                    <a:pt x="38745" y="17609"/>
                    <a:pt x="38370" y="17609"/>
                  </a:cubicBezTo>
                  <a:cubicBezTo>
                    <a:pt x="37938" y="17609"/>
                    <a:pt x="37508" y="17704"/>
                    <a:pt x="37113" y="17896"/>
                  </a:cubicBezTo>
                  <a:cubicBezTo>
                    <a:pt x="35101" y="18789"/>
                    <a:pt x="33731" y="21539"/>
                    <a:pt x="33410" y="22432"/>
                  </a:cubicBezTo>
                  <a:cubicBezTo>
                    <a:pt x="32969" y="23670"/>
                    <a:pt x="33291" y="24432"/>
                    <a:pt x="33636" y="25051"/>
                  </a:cubicBezTo>
                  <a:cubicBezTo>
                    <a:pt x="33755" y="25242"/>
                    <a:pt x="33838" y="25468"/>
                    <a:pt x="33874" y="25694"/>
                  </a:cubicBezTo>
                  <a:cubicBezTo>
                    <a:pt x="33958" y="26218"/>
                    <a:pt x="33577" y="27242"/>
                    <a:pt x="33088" y="27802"/>
                  </a:cubicBezTo>
                  <a:cubicBezTo>
                    <a:pt x="32898" y="28028"/>
                    <a:pt x="32624" y="28183"/>
                    <a:pt x="32326" y="28207"/>
                  </a:cubicBezTo>
                  <a:cubicBezTo>
                    <a:pt x="32310" y="28210"/>
                    <a:pt x="32294" y="28211"/>
                    <a:pt x="32278" y="28211"/>
                  </a:cubicBezTo>
                  <a:cubicBezTo>
                    <a:pt x="32235" y="28211"/>
                    <a:pt x="32191" y="28200"/>
                    <a:pt x="32148" y="28183"/>
                  </a:cubicBezTo>
                  <a:cubicBezTo>
                    <a:pt x="31981" y="27468"/>
                    <a:pt x="31505" y="26861"/>
                    <a:pt x="30838" y="26540"/>
                  </a:cubicBezTo>
                  <a:cubicBezTo>
                    <a:pt x="30471" y="26367"/>
                    <a:pt x="30123" y="26302"/>
                    <a:pt x="29805" y="26302"/>
                  </a:cubicBezTo>
                  <a:cubicBezTo>
                    <a:pt x="29114" y="26302"/>
                    <a:pt x="28561" y="26610"/>
                    <a:pt x="28243" y="26790"/>
                  </a:cubicBezTo>
                  <a:cubicBezTo>
                    <a:pt x="28171" y="26825"/>
                    <a:pt x="28064" y="26885"/>
                    <a:pt x="28004" y="26909"/>
                  </a:cubicBezTo>
                  <a:cubicBezTo>
                    <a:pt x="27937" y="26917"/>
                    <a:pt x="27876" y="26926"/>
                    <a:pt x="27812" y="26926"/>
                  </a:cubicBezTo>
                  <a:cubicBezTo>
                    <a:pt x="27785" y="26926"/>
                    <a:pt x="27758" y="26924"/>
                    <a:pt x="27731" y="26921"/>
                  </a:cubicBezTo>
                  <a:cubicBezTo>
                    <a:pt x="27576" y="26492"/>
                    <a:pt x="27766" y="25266"/>
                    <a:pt x="27826" y="24837"/>
                  </a:cubicBezTo>
                  <a:lnTo>
                    <a:pt x="27850" y="24623"/>
                  </a:lnTo>
                  <a:cubicBezTo>
                    <a:pt x="27897" y="24361"/>
                    <a:pt x="28004" y="23563"/>
                    <a:pt x="28100" y="23420"/>
                  </a:cubicBezTo>
                  <a:cubicBezTo>
                    <a:pt x="28195" y="23313"/>
                    <a:pt x="28659" y="23075"/>
                    <a:pt x="29064" y="22861"/>
                  </a:cubicBezTo>
                  <a:lnTo>
                    <a:pt x="29516" y="22635"/>
                  </a:lnTo>
                  <a:cubicBezTo>
                    <a:pt x="31624" y="21527"/>
                    <a:pt x="33029" y="19325"/>
                    <a:pt x="34279" y="17372"/>
                  </a:cubicBezTo>
                  <a:cubicBezTo>
                    <a:pt x="34672" y="16741"/>
                    <a:pt x="35053" y="16146"/>
                    <a:pt x="35434" y="15634"/>
                  </a:cubicBezTo>
                  <a:lnTo>
                    <a:pt x="38791" y="11050"/>
                  </a:lnTo>
                  <a:cubicBezTo>
                    <a:pt x="38851" y="10966"/>
                    <a:pt x="38899" y="10895"/>
                    <a:pt x="38946" y="10824"/>
                  </a:cubicBezTo>
                  <a:lnTo>
                    <a:pt x="39018" y="10835"/>
                  </a:lnTo>
                  <a:cubicBezTo>
                    <a:pt x="39292" y="10907"/>
                    <a:pt x="39601" y="10990"/>
                    <a:pt x="39934" y="11050"/>
                  </a:cubicBezTo>
                  <a:cubicBezTo>
                    <a:pt x="40649" y="11216"/>
                    <a:pt x="42840" y="11705"/>
                    <a:pt x="43125" y="12228"/>
                  </a:cubicBezTo>
                  <a:cubicBezTo>
                    <a:pt x="43232" y="12455"/>
                    <a:pt x="43209" y="13288"/>
                    <a:pt x="43197" y="13776"/>
                  </a:cubicBezTo>
                  <a:cubicBezTo>
                    <a:pt x="43161" y="15122"/>
                    <a:pt x="43113" y="16777"/>
                    <a:pt x="44173" y="17896"/>
                  </a:cubicBezTo>
                  <a:cubicBezTo>
                    <a:pt x="44768" y="18527"/>
                    <a:pt x="45602" y="18860"/>
                    <a:pt x="46626" y="18884"/>
                  </a:cubicBezTo>
                  <a:lnTo>
                    <a:pt x="46697" y="18884"/>
                  </a:lnTo>
                  <a:cubicBezTo>
                    <a:pt x="49388" y="18884"/>
                    <a:pt x="50781" y="15396"/>
                    <a:pt x="51710" y="13074"/>
                  </a:cubicBezTo>
                  <a:cubicBezTo>
                    <a:pt x="51888" y="12633"/>
                    <a:pt x="52055" y="12205"/>
                    <a:pt x="52186" y="11955"/>
                  </a:cubicBezTo>
                  <a:cubicBezTo>
                    <a:pt x="52579" y="11121"/>
                    <a:pt x="52984" y="10288"/>
                    <a:pt x="53389" y="9454"/>
                  </a:cubicBezTo>
                  <a:cubicBezTo>
                    <a:pt x="54174" y="7835"/>
                    <a:pt x="54984" y="6144"/>
                    <a:pt x="55805" y="4513"/>
                  </a:cubicBezTo>
                  <a:cubicBezTo>
                    <a:pt x="56437" y="3251"/>
                    <a:pt x="56663" y="3001"/>
                    <a:pt x="57163" y="3001"/>
                  </a:cubicBezTo>
                  <a:cubicBezTo>
                    <a:pt x="57615" y="3013"/>
                    <a:pt x="58008" y="3323"/>
                    <a:pt x="58103" y="3763"/>
                  </a:cubicBezTo>
                  <a:cubicBezTo>
                    <a:pt x="58234" y="4216"/>
                    <a:pt x="58151" y="4859"/>
                    <a:pt x="58080" y="5549"/>
                  </a:cubicBezTo>
                  <a:cubicBezTo>
                    <a:pt x="57961" y="6502"/>
                    <a:pt x="57841" y="7573"/>
                    <a:pt x="58187" y="8633"/>
                  </a:cubicBezTo>
                  <a:cubicBezTo>
                    <a:pt x="58568" y="9752"/>
                    <a:pt x="59461" y="10776"/>
                    <a:pt x="60258" y="11669"/>
                  </a:cubicBezTo>
                  <a:cubicBezTo>
                    <a:pt x="60556" y="12014"/>
                    <a:pt x="60854" y="12348"/>
                    <a:pt x="61056" y="12609"/>
                  </a:cubicBezTo>
                  <a:cubicBezTo>
                    <a:pt x="61247" y="12883"/>
                    <a:pt x="61437" y="13110"/>
                    <a:pt x="61640" y="13360"/>
                  </a:cubicBezTo>
                  <a:cubicBezTo>
                    <a:pt x="62449" y="14407"/>
                    <a:pt x="63223" y="15407"/>
                    <a:pt x="63497" y="16527"/>
                  </a:cubicBezTo>
                  <a:cubicBezTo>
                    <a:pt x="63521" y="16646"/>
                    <a:pt x="63533" y="16777"/>
                    <a:pt x="63545" y="16896"/>
                  </a:cubicBezTo>
                  <a:cubicBezTo>
                    <a:pt x="63556" y="17670"/>
                    <a:pt x="63914" y="18408"/>
                    <a:pt x="64509" y="18920"/>
                  </a:cubicBezTo>
                  <a:cubicBezTo>
                    <a:pt x="64759" y="19146"/>
                    <a:pt x="65069" y="19313"/>
                    <a:pt x="65402" y="19396"/>
                  </a:cubicBezTo>
                  <a:cubicBezTo>
                    <a:pt x="65271" y="19932"/>
                    <a:pt x="65176" y="20813"/>
                    <a:pt x="65842" y="21658"/>
                  </a:cubicBezTo>
                  <a:cubicBezTo>
                    <a:pt x="66759" y="22825"/>
                    <a:pt x="68640" y="22992"/>
                    <a:pt x="70153" y="23111"/>
                  </a:cubicBezTo>
                  <a:cubicBezTo>
                    <a:pt x="70462" y="23146"/>
                    <a:pt x="70772" y="23170"/>
                    <a:pt x="70962" y="23194"/>
                  </a:cubicBezTo>
                  <a:cubicBezTo>
                    <a:pt x="70926" y="23313"/>
                    <a:pt x="70855" y="23420"/>
                    <a:pt x="70772" y="23504"/>
                  </a:cubicBezTo>
                  <a:cubicBezTo>
                    <a:pt x="70617" y="23623"/>
                    <a:pt x="70450" y="23730"/>
                    <a:pt x="70283" y="23825"/>
                  </a:cubicBezTo>
                  <a:cubicBezTo>
                    <a:pt x="70093" y="23944"/>
                    <a:pt x="69879" y="24075"/>
                    <a:pt x="69688" y="24218"/>
                  </a:cubicBezTo>
                  <a:cubicBezTo>
                    <a:pt x="68759" y="24909"/>
                    <a:pt x="67867" y="25659"/>
                    <a:pt x="67009" y="26385"/>
                  </a:cubicBezTo>
                  <a:cubicBezTo>
                    <a:pt x="66581" y="26730"/>
                    <a:pt x="66152" y="27099"/>
                    <a:pt x="65723" y="27445"/>
                  </a:cubicBezTo>
                  <a:cubicBezTo>
                    <a:pt x="65080" y="27968"/>
                    <a:pt x="64985" y="28921"/>
                    <a:pt x="65521" y="29552"/>
                  </a:cubicBezTo>
                  <a:cubicBezTo>
                    <a:pt x="65878" y="29981"/>
                    <a:pt x="66283" y="30409"/>
                    <a:pt x="66724" y="30862"/>
                  </a:cubicBezTo>
                  <a:cubicBezTo>
                    <a:pt x="67486" y="31636"/>
                    <a:pt x="68331" y="32517"/>
                    <a:pt x="68640" y="33219"/>
                  </a:cubicBezTo>
                  <a:cubicBezTo>
                    <a:pt x="68724" y="33433"/>
                    <a:pt x="68378" y="34195"/>
                    <a:pt x="68176" y="34648"/>
                  </a:cubicBezTo>
                  <a:cubicBezTo>
                    <a:pt x="67962" y="35100"/>
                    <a:pt x="67771" y="35553"/>
                    <a:pt x="67628" y="36029"/>
                  </a:cubicBezTo>
                  <a:cubicBezTo>
                    <a:pt x="67105" y="37720"/>
                    <a:pt x="67235" y="39339"/>
                    <a:pt x="67986" y="40720"/>
                  </a:cubicBezTo>
                  <a:cubicBezTo>
                    <a:pt x="68783" y="42149"/>
                    <a:pt x="70236" y="43220"/>
                    <a:pt x="72081" y="43732"/>
                  </a:cubicBezTo>
                  <a:cubicBezTo>
                    <a:pt x="72224" y="43768"/>
                    <a:pt x="72379" y="43804"/>
                    <a:pt x="72522" y="43828"/>
                  </a:cubicBezTo>
                  <a:cubicBezTo>
                    <a:pt x="72046" y="43875"/>
                    <a:pt x="71534" y="43899"/>
                    <a:pt x="71034" y="43923"/>
                  </a:cubicBezTo>
                  <a:cubicBezTo>
                    <a:pt x="70510" y="43947"/>
                    <a:pt x="69962" y="43970"/>
                    <a:pt x="69450" y="44018"/>
                  </a:cubicBezTo>
                  <a:cubicBezTo>
                    <a:pt x="68938" y="44078"/>
                    <a:pt x="68402" y="44161"/>
                    <a:pt x="67890" y="44244"/>
                  </a:cubicBezTo>
                  <a:cubicBezTo>
                    <a:pt x="67041" y="44370"/>
                    <a:pt x="66182" y="44515"/>
                    <a:pt x="65428" y="44515"/>
                  </a:cubicBezTo>
                  <a:cubicBezTo>
                    <a:pt x="65326" y="44515"/>
                    <a:pt x="65226" y="44512"/>
                    <a:pt x="65128" y="44506"/>
                  </a:cubicBezTo>
                  <a:cubicBezTo>
                    <a:pt x="64461" y="44459"/>
                    <a:pt x="63556" y="44090"/>
                    <a:pt x="62675" y="43720"/>
                  </a:cubicBezTo>
                  <a:cubicBezTo>
                    <a:pt x="61496" y="43234"/>
                    <a:pt x="60195" y="42701"/>
                    <a:pt x="58889" y="42701"/>
                  </a:cubicBezTo>
                  <a:cubicBezTo>
                    <a:pt x="58467" y="42701"/>
                    <a:pt x="58045" y="42756"/>
                    <a:pt x="57627" y="42887"/>
                  </a:cubicBezTo>
                  <a:cubicBezTo>
                    <a:pt x="57008" y="43089"/>
                    <a:pt x="56401" y="43363"/>
                    <a:pt x="55841" y="43685"/>
                  </a:cubicBezTo>
                  <a:cubicBezTo>
                    <a:pt x="55402" y="43926"/>
                    <a:pt x="55157" y="44060"/>
                    <a:pt x="54902" y="44060"/>
                  </a:cubicBezTo>
                  <a:cubicBezTo>
                    <a:pt x="54654" y="44060"/>
                    <a:pt x="54395" y="43931"/>
                    <a:pt x="53936" y="43649"/>
                  </a:cubicBezTo>
                  <a:cubicBezTo>
                    <a:pt x="53426" y="43344"/>
                    <a:pt x="52713" y="42979"/>
                    <a:pt x="51930" y="42979"/>
                  </a:cubicBezTo>
                  <a:cubicBezTo>
                    <a:pt x="51672" y="42979"/>
                    <a:pt x="51407" y="43019"/>
                    <a:pt x="51138" y="43113"/>
                  </a:cubicBezTo>
                  <a:cubicBezTo>
                    <a:pt x="49948" y="43530"/>
                    <a:pt x="49531" y="44673"/>
                    <a:pt x="49126" y="45780"/>
                  </a:cubicBezTo>
                  <a:cubicBezTo>
                    <a:pt x="49078" y="45899"/>
                    <a:pt x="49031" y="46030"/>
                    <a:pt x="48983" y="46161"/>
                  </a:cubicBezTo>
                  <a:cubicBezTo>
                    <a:pt x="48888" y="46411"/>
                    <a:pt x="48769" y="46697"/>
                    <a:pt x="48626" y="46995"/>
                  </a:cubicBezTo>
                  <a:cubicBezTo>
                    <a:pt x="48019" y="48376"/>
                    <a:pt x="47185" y="50281"/>
                    <a:pt x="48007" y="52067"/>
                  </a:cubicBezTo>
                  <a:cubicBezTo>
                    <a:pt x="48126" y="52341"/>
                    <a:pt x="48269" y="52602"/>
                    <a:pt x="48436" y="52853"/>
                  </a:cubicBezTo>
                  <a:cubicBezTo>
                    <a:pt x="48007" y="53150"/>
                    <a:pt x="47209" y="53305"/>
                    <a:pt x="46435" y="53460"/>
                  </a:cubicBezTo>
                  <a:cubicBezTo>
                    <a:pt x="45852" y="53555"/>
                    <a:pt x="45292" y="53698"/>
                    <a:pt x="44733" y="53876"/>
                  </a:cubicBezTo>
                  <a:cubicBezTo>
                    <a:pt x="44316" y="54019"/>
                    <a:pt x="43042" y="54460"/>
                    <a:pt x="42697" y="55674"/>
                  </a:cubicBezTo>
                  <a:cubicBezTo>
                    <a:pt x="42363" y="56901"/>
                    <a:pt x="43149" y="57829"/>
                    <a:pt x="43709" y="58520"/>
                  </a:cubicBezTo>
                  <a:cubicBezTo>
                    <a:pt x="43923" y="58758"/>
                    <a:pt x="44114" y="59020"/>
                    <a:pt x="44268" y="59294"/>
                  </a:cubicBezTo>
                  <a:cubicBezTo>
                    <a:pt x="44411" y="59615"/>
                    <a:pt x="44173" y="60472"/>
                    <a:pt x="43899" y="60758"/>
                  </a:cubicBezTo>
                  <a:cubicBezTo>
                    <a:pt x="43399" y="60413"/>
                    <a:pt x="42840" y="59460"/>
                    <a:pt x="42375" y="58698"/>
                  </a:cubicBezTo>
                  <a:cubicBezTo>
                    <a:pt x="42113" y="58258"/>
                    <a:pt x="41863" y="57841"/>
                    <a:pt x="41601" y="57472"/>
                  </a:cubicBezTo>
                  <a:cubicBezTo>
                    <a:pt x="41470" y="57282"/>
                    <a:pt x="41304" y="57091"/>
                    <a:pt x="41161" y="56901"/>
                  </a:cubicBezTo>
                  <a:cubicBezTo>
                    <a:pt x="40970" y="56686"/>
                    <a:pt x="40804" y="56472"/>
                    <a:pt x="40649" y="56222"/>
                  </a:cubicBezTo>
                  <a:cubicBezTo>
                    <a:pt x="40637" y="56055"/>
                    <a:pt x="40649" y="55889"/>
                    <a:pt x="40661" y="55710"/>
                  </a:cubicBezTo>
                  <a:cubicBezTo>
                    <a:pt x="40708" y="55281"/>
                    <a:pt x="40685" y="54853"/>
                    <a:pt x="40613" y="54436"/>
                  </a:cubicBezTo>
                  <a:cubicBezTo>
                    <a:pt x="40244" y="52495"/>
                    <a:pt x="35672" y="47685"/>
                    <a:pt x="32862" y="47245"/>
                  </a:cubicBezTo>
                  <a:cubicBezTo>
                    <a:pt x="32699" y="47219"/>
                    <a:pt x="32540" y="47206"/>
                    <a:pt x="32384" y="47206"/>
                  </a:cubicBezTo>
                  <a:cubicBezTo>
                    <a:pt x="31456" y="47206"/>
                    <a:pt x="30667" y="47654"/>
                    <a:pt x="30219" y="48459"/>
                  </a:cubicBezTo>
                  <a:cubicBezTo>
                    <a:pt x="29802" y="49233"/>
                    <a:pt x="29921" y="50197"/>
                    <a:pt x="30779" y="52614"/>
                  </a:cubicBezTo>
                  <a:lnTo>
                    <a:pt x="30683" y="52519"/>
                  </a:lnTo>
                  <a:cubicBezTo>
                    <a:pt x="30338" y="52210"/>
                    <a:pt x="30100" y="51686"/>
                    <a:pt x="29838" y="51138"/>
                  </a:cubicBezTo>
                  <a:cubicBezTo>
                    <a:pt x="29516" y="50424"/>
                    <a:pt x="29135" y="49602"/>
                    <a:pt x="28385" y="49066"/>
                  </a:cubicBezTo>
                  <a:cubicBezTo>
                    <a:pt x="27910" y="48727"/>
                    <a:pt x="27367" y="48557"/>
                    <a:pt x="26766" y="48557"/>
                  </a:cubicBezTo>
                  <a:cubicBezTo>
                    <a:pt x="26210" y="48557"/>
                    <a:pt x="25604" y="48703"/>
                    <a:pt x="24956" y="48995"/>
                  </a:cubicBezTo>
                  <a:cubicBezTo>
                    <a:pt x="24802" y="49066"/>
                    <a:pt x="24659" y="49138"/>
                    <a:pt x="24516" y="49197"/>
                  </a:cubicBezTo>
                  <a:cubicBezTo>
                    <a:pt x="23941" y="49465"/>
                    <a:pt x="23678" y="49587"/>
                    <a:pt x="23373" y="49587"/>
                  </a:cubicBezTo>
                  <a:cubicBezTo>
                    <a:pt x="23217" y="49587"/>
                    <a:pt x="23051" y="49555"/>
                    <a:pt x="22825" y="49495"/>
                  </a:cubicBezTo>
                  <a:cubicBezTo>
                    <a:pt x="22100" y="49294"/>
                    <a:pt x="21450" y="49141"/>
                    <a:pt x="20846" y="49141"/>
                  </a:cubicBezTo>
                  <a:cubicBezTo>
                    <a:pt x="19805" y="49141"/>
                    <a:pt x="18903" y="49596"/>
                    <a:pt x="17991" y="51043"/>
                  </a:cubicBezTo>
                  <a:cubicBezTo>
                    <a:pt x="17705" y="51495"/>
                    <a:pt x="17694" y="51495"/>
                    <a:pt x="17182" y="51686"/>
                  </a:cubicBezTo>
                  <a:cubicBezTo>
                    <a:pt x="16801" y="51829"/>
                    <a:pt x="16420" y="51995"/>
                    <a:pt x="16062" y="52174"/>
                  </a:cubicBezTo>
                  <a:cubicBezTo>
                    <a:pt x="14967" y="52722"/>
                    <a:pt x="14217" y="53531"/>
                    <a:pt x="13550" y="54246"/>
                  </a:cubicBezTo>
                  <a:lnTo>
                    <a:pt x="13395" y="54400"/>
                  </a:lnTo>
                  <a:cubicBezTo>
                    <a:pt x="13122" y="54698"/>
                    <a:pt x="12848" y="55031"/>
                    <a:pt x="12562" y="55389"/>
                  </a:cubicBezTo>
                  <a:cubicBezTo>
                    <a:pt x="11848" y="56258"/>
                    <a:pt x="10871" y="57448"/>
                    <a:pt x="10121" y="57448"/>
                  </a:cubicBezTo>
                  <a:lnTo>
                    <a:pt x="10109" y="57448"/>
                  </a:lnTo>
                  <a:cubicBezTo>
                    <a:pt x="9728" y="57436"/>
                    <a:pt x="9347" y="57389"/>
                    <a:pt x="8966" y="57317"/>
                  </a:cubicBezTo>
                  <a:cubicBezTo>
                    <a:pt x="8429" y="57221"/>
                    <a:pt x="7877" y="57164"/>
                    <a:pt x="7321" y="57164"/>
                  </a:cubicBezTo>
                  <a:cubicBezTo>
                    <a:pt x="7187" y="57164"/>
                    <a:pt x="7053" y="57168"/>
                    <a:pt x="6918" y="57174"/>
                  </a:cubicBezTo>
                  <a:cubicBezTo>
                    <a:pt x="6835" y="57180"/>
                    <a:pt x="6755" y="57183"/>
                    <a:pt x="6674" y="57183"/>
                  </a:cubicBezTo>
                  <a:cubicBezTo>
                    <a:pt x="6594" y="57183"/>
                    <a:pt x="6514" y="57180"/>
                    <a:pt x="6430" y="57174"/>
                  </a:cubicBezTo>
                  <a:cubicBezTo>
                    <a:pt x="6383" y="57103"/>
                    <a:pt x="6299" y="57008"/>
                    <a:pt x="6228" y="56913"/>
                  </a:cubicBezTo>
                  <a:cubicBezTo>
                    <a:pt x="6014" y="56615"/>
                    <a:pt x="5775" y="56329"/>
                    <a:pt x="5537" y="56067"/>
                  </a:cubicBezTo>
                  <a:cubicBezTo>
                    <a:pt x="5144" y="55662"/>
                    <a:pt x="4704" y="55293"/>
                    <a:pt x="4240" y="54972"/>
                  </a:cubicBezTo>
                  <a:cubicBezTo>
                    <a:pt x="4037" y="54841"/>
                    <a:pt x="3835" y="54674"/>
                    <a:pt x="3644" y="54507"/>
                  </a:cubicBezTo>
                  <a:cubicBezTo>
                    <a:pt x="3668" y="54400"/>
                    <a:pt x="3692" y="54305"/>
                    <a:pt x="3728" y="54210"/>
                  </a:cubicBezTo>
                  <a:cubicBezTo>
                    <a:pt x="4216" y="52936"/>
                    <a:pt x="4966" y="51614"/>
                    <a:pt x="5692" y="50340"/>
                  </a:cubicBezTo>
                  <a:cubicBezTo>
                    <a:pt x="5966" y="49852"/>
                    <a:pt x="6252" y="49352"/>
                    <a:pt x="6514" y="48852"/>
                  </a:cubicBezTo>
                  <a:cubicBezTo>
                    <a:pt x="6930" y="48066"/>
                    <a:pt x="7228" y="47864"/>
                    <a:pt x="7371" y="47804"/>
                  </a:cubicBezTo>
                  <a:cubicBezTo>
                    <a:pt x="7425" y="47783"/>
                    <a:pt x="7493" y="47773"/>
                    <a:pt x="7572" y="47773"/>
                  </a:cubicBezTo>
                  <a:cubicBezTo>
                    <a:pt x="7809" y="47773"/>
                    <a:pt x="8152" y="47864"/>
                    <a:pt x="8561" y="48042"/>
                  </a:cubicBezTo>
                  <a:cubicBezTo>
                    <a:pt x="9621" y="48519"/>
                    <a:pt x="10693" y="49043"/>
                    <a:pt x="11740" y="49531"/>
                  </a:cubicBezTo>
                  <a:cubicBezTo>
                    <a:pt x="12276" y="49793"/>
                    <a:pt x="12812" y="50055"/>
                    <a:pt x="13360" y="50305"/>
                  </a:cubicBezTo>
                  <a:cubicBezTo>
                    <a:pt x="13568" y="50404"/>
                    <a:pt x="13787" y="50450"/>
                    <a:pt x="14002" y="50450"/>
                  </a:cubicBezTo>
                  <a:cubicBezTo>
                    <a:pt x="14563" y="50450"/>
                    <a:pt x="15099" y="50132"/>
                    <a:pt x="15348" y="49590"/>
                  </a:cubicBezTo>
                  <a:cubicBezTo>
                    <a:pt x="15503" y="49245"/>
                    <a:pt x="15705" y="48864"/>
                    <a:pt x="15931" y="48471"/>
                  </a:cubicBezTo>
                  <a:cubicBezTo>
                    <a:pt x="16420" y="47566"/>
                    <a:pt x="16967" y="46530"/>
                    <a:pt x="17205" y="45471"/>
                  </a:cubicBezTo>
                  <a:cubicBezTo>
                    <a:pt x="17289" y="45054"/>
                    <a:pt x="17313" y="44625"/>
                    <a:pt x="17277" y="44197"/>
                  </a:cubicBezTo>
                  <a:cubicBezTo>
                    <a:pt x="17253" y="44018"/>
                    <a:pt x="17253" y="43828"/>
                    <a:pt x="17277" y="43649"/>
                  </a:cubicBezTo>
                  <a:cubicBezTo>
                    <a:pt x="17444" y="43101"/>
                    <a:pt x="18027" y="42661"/>
                    <a:pt x="18682" y="42149"/>
                  </a:cubicBezTo>
                  <a:lnTo>
                    <a:pt x="18896" y="41970"/>
                  </a:lnTo>
                  <a:cubicBezTo>
                    <a:pt x="20361" y="40803"/>
                    <a:pt x="21908" y="39744"/>
                    <a:pt x="23528" y="38791"/>
                  </a:cubicBezTo>
                  <a:cubicBezTo>
                    <a:pt x="24242" y="38386"/>
                    <a:pt x="24492" y="37482"/>
                    <a:pt x="24087" y="36767"/>
                  </a:cubicBezTo>
                  <a:cubicBezTo>
                    <a:pt x="23815" y="36279"/>
                    <a:pt x="23312" y="36006"/>
                    <a:pt x="22794" y="36006"/>
                  </a:cubicBezTo>
                  <a:cubicBezTo>
                    <a:pt x="22541" y="36006"/>
                    <a:pt x="22285" y="36071"/>
                    <a:pt x="22051" y="36208"/>
                  </a:cubicBezTo>
                  <a:cubicBezTo>
                    <a:pt x="20313" y="37220"/>
                    <a:pt x="18646" y="38375"/>
                    <a:pt x="17063" y="39625"/>
                  </a:cubicBezTo>
                  <a:lnTo>
                    <a:pt x="16860" y="39779"/>
                  </a:lnTo>
                  <a:cubicBezTo>
                    <a:pt x="15967" y="40470"/>
                    <a:pt x="14860" y="41327"/>
                    <a:pt x="14419" y="42804"/>
                  </a:cubicBezTo>
                  <a:cubicBezTo>
                    <a:pt x="14288" y="43316"/>
                    <a:pt x="14241" y="43839"/>
                    <a:pt x="14288" y="44375"/>
                  </a:cubicBezTo>
                  <a:cubicBezTo>
                    <a:pt x="14312" y="44530"/>
                    <a:pt x="14312" y="44685"/>
                    <a:pt x="14288" y="44828"/>
                  </a:cubicBezTo>
                  <a:cubicBezTo>
                    <a:pt x="14157" y="45471"/>
                    <a:pt x="13741" y="46245"/>
                    <a:pt x="13336" y="46995"/>
                  </a:cubicBezTo>
                  <a:lnTo>
                    <a:pt x="13038" y="46840"/>
                  </a:lnTo>
                  <a:cubicBezTo>
                    <a:pt x="11967" y="46328"/>
                    <a:pt x="10871" y="45804"/>
                    <a:pt x="9764" y="45304"/>
                  </a:cubicBezTo>
                  <a:cubicBezTo>
                    <a:pt x="8965" y="44949"/>
                    <a:pt x="8229" y="44771"/>
                    <a:pt x="7553" y="44771"/>
                  </a:cubicBezTo>
                  <a:cubicBezTo>
                    <a:pt x="6053" y="44771"/>
                    <a:pt x="4846" y="45647"/>
                    <a:pt x="3894" y="47411"/>
                  </a:cubicBezTo>
                  <a:cubicBezTo>
                    <a:pt x="3632" y="47876"/>
                    <a:pt x="3370" y="48352"/>
                    <a:pt x="3085" y="48840"/>
                  </a:cubicBezTo>
                  <a:cubicBezTo>
                    <a:pt x="2311" y="50221"/>
                    <a:pt x="1501" y="51638"/>
                    <a:pt x="941" y="53126"/>
                  </a:cubicBezTo>
                  <a:cubicBezTo>
                    <a:pt x="1" y="55579"/>
                    <a:pt x="1620" y="56746"/>
                    <a:pt x="2501" y="57377"/>
                  </a:cubicBezTo>
                  <a:cubicBezTo>
                    <a:pt x="2799" y="57579"/>
                    <a:pt x="3085" y="57805"/>
                    <a:pt x="3347" y="58067"/>
                  </a:cubicBezTo>
                  <a:cubicBezTo>
                    <a:pt x="3525" y="58270"/>
                    <a:pt x="3692" y="58472"/>
                    <a:pt x="3847" y="58687"/>
                  </a:cubicBezTo>
                  <a:cubicBezTo>
                    <a:pt x="4461" y="59510"/>
                    <a:pt x="5076" y="60141"/>
                    <a:pt x="6680" y="60141"/>
                  </a:cubicBezTo>
                  <a:cubicBezTo>
                    <a:pt x="6816" y="60141"/>
                    <a:pt x="6959" y="60136"/>
                    <a:pt x="7109" y="60127"/>
                  </a:cubicBezTo>
                  <a:cubicBezTo>
                    <a:pt x="7166" y="60126"/>
                    <a:pt x="7223" y="60125"/>
                    <a:pt x="7281" y="60125"/>
                  </a:cubicBezTo>
                  <a:cubicBezTo>
                    <a:pt x="7690" y="60125"/>
                    <a:pt x="8105" y="60163"/>
                    <a:pt x="8502" y="60246"/>
                  </a:cubicBezTo>
                  <a:cubicBezTo>
                    <a:pt x="9014" y="60330"/>
                    <a:pt x="9526" y="60389"/>
                    <a:pt x="10038" y="60401"/>
                  </a:cubicBezTo>
                  <a:cubicBezTo>
                    <a:pt x="10072" y="60402"/>
                    <a:pt x="10107" y="60402"/>
                    <a:pt x="10141" y="60402"/>
                  </a:cubicBezTo>
                  <a:cubicBezTo>
                    <a:pt x="12288" y="60402"/>
                    <a:pt x="13770" y="58582"/>
                    <a:pt x="14872" y="57246"/>
                  </a:cubicBezTo>
                  <a:cubicBezTo>
                    <a:pt x="15122" y="56936"/>
                    <a:pt x="15360" y="56639"/>
                    <a:pt x="15574" y="56412"/>
                  </a:cubicBezTo>
                  <a:lnTo>
                    <a:pt x="15729" y="56246"/>
                  </a:lnTo>
                  <a:cubicBezTo>
                    <a:pt x="16301" y="55639"/>
                    <a:pt x="16789" y="55115"/>
                    <a:pt x="17396" y="54805"/>
                  </a:cubicBezTo>
                  <a:cubicBezTo>
                    <a:pt x="17670" y="54674"/>
                    <a:pt x="17956" y="54555"/>
                    <a:pt x="18241" y="54448"/>
                  </a:cubicBezTo>
                  <a:cubicBezTo>
                    <a:pt x="19110" y="54115"/>
                    <a:pt x="19741" y="53805"/>
                    <a:pt x="20503" y="52602"/>
                  </a:cubicBezTo>
                  <a:cubicBezTo>
                    <a:pt x="20611" y="52412"/>
                    <a:pt x="20742" y="52245"/>
                    <a:pt x="20896" y="52079"/>
                  </a:cubicBezTo>
                  <a:cubicBezTo>
                    <a:pt x="21277" y="52138"/>
                    <a:pt x="21658" y="52221"/>
                    <a:pt x="22027" y="52329"/>
                  </a:cubicBezTo>
                  <a:cubicBezTo>
                    <a:pt x="22545" y="52471"/>
                    <a:pt x="22994" y="52531"/>
                    <a:pt x="23399" y="52531"/>
                  </a:cubicBezTo>
                  <a:cubicBezTo>
                    <a:pt x="24345" y="52531"/>
                    <a:pt x="25044" y="52206"/>
                    <a:pt x="25778" y="51864"/>
                  </a:cubicBezTo>
                  <a:lnTo>
                    <a:pt x="26171" y="51686"/>
                  </a:lnTo>
                  <a:cubicBezTo>
                    <a:pt x="26338" y="51602"/>
                    <a:pt x="26516" y="51543"/>
                    <a:pt x="26695" y="51507"/>
                  </a:cubicBezTo>
                  <a:cubicBezTo>
                    <a:pt x="26861" y="51781"/>
                    <a:pt x="27004" y="52067"/>
                    <a:pt x="27123" y="52352"/>
                  </a:cubicBezTo>
                  <a:cubicBezTo>
                    <a:pt x="27457" y="53079"/>
                    <a:pt x="27873" y="53972"/>
                    <a:pt x="28671" y="54698"/>
                  </a:cubicBezTo>
                  <a:cubicBezTo>
                    <a:pt x="28743" y="54758"/>
                    <a:pt x="28957" y="54972"/>
                    <a:pt x="29183" y="55198"/>
                  </a:cubicBezTo>
                  <a:cubicBezTo>
                    <a:pt x="29743" y="55758"/>
                    <a:pt x="30600" y="56603"/>
                    <a:pt x="31386" y="57305"/>
                  </a:cubicBezTo>
                  <a:cubicBezTo>
                    <a:pt x="32385" y="58206"/>
                    <a:pt x="33154" y="58826"/>
                    <a:pt x="33966" y="58826"/>
                  </a:cubicBezTo>
                  <a:cubicBezTo>
                    <a:pt x="34131" y="58826"/>
                    <a:pt x="34298" y="58800"/>
                    <a:pt x="34469" y="58746"/>
                  </a:cubicBezTo>
                  <a:cubicBezTo>
                    <a:pt x="34874" y="58615"/>
                    <a:pt x="35196" y="58329"/>
                    <a:pt x="35374" y="57960"/>
                  </a:cubicBezTo>
                  <a:cubicBezTo>
                    <a:pt x="35720" y="57246"/>
                    <a:pt x="35565" y="56841"/>
                    <a:pt x="34553" y="54210"/>
                  </a:cubicBezTo>
                  <a:cubicBezTo>
                    <a:pt x="34208" y="53281"/>
                    <a:pt x="33577" y="51650"/>
                    <a:pt x="33231" y="50519"/>
                  </a:cubicBezTo>
                  <a:lnTo>
                    <a:pt x="33231" y="50519"/>
                  </a:lnTo>
                  <a:cubicBezTo>
                    <a:pt x="33981" y="50995"/>
                    <a:pt x="34684" y="51543"/>
                    <a:pt x="35315" y="52162"/>
                  </a:cubicBezTo>
                  <a:cubicBezTo>
                    <a:pt x="36720" y="53484"/>
                    <a:pt x="37541" y="54662"/>
                    <a:pt x="37696" y="55008"/>
                  </a:cubicBezTo>
                  <a:cubicBezTo>
                    <a:pt x="37696" y="55174"/>
                    <a:pt x="37696" y="55329"/>
                    <a:pt x="37684" y="55496"/>
                  </a:cubicBezTo>
                  <a:cubicBezTo>
                    <a:pt x="37648" y="55960"/>
                    <a:pt x="37613" y="56543"/>
                    <a:pt x="37827" y="57151"/>
                  </a:cubicBezTo>
                  <a:cubicBezTo>
                    <a:pt x="38041" y="57794"/>
                    <a:pt x="38482" y="58317"/>
                    <a:pt x="38875" y="58794"/>
                  </a:cubicBezTo>
                  <a:cubicBezTo>
                    <a:pt x="38994" y="58937"/>
                    <a:pt x="39113" y="59079"/>
                    <a:pt x="39184" y="59175"/>
                  </a:cubicBezTo>
                  <a:cubicBezTo>
                    <a:pt x="39375" y="59449"/>
                    <a:pt x="39589" y="59818"/>
                    <a:pt x="39827" y="60199"/>
                  </a:cubicBezTo>
                  <a:cubicBezTo>
                    <a:pt x="40470" y="61294"/>
                    <a:pt x="41208" y="62520"/>
                    <a:pt x="42280" y="63235"/>
                  </a:cubicBezTo>
                  <a:cubicBezTo>
                    <a:pt x="42768" y="63568"/>
                    <a:pt x="43352" y="63747"/>
                    <a:pt x="43935" y="63759"/>
                  </a:cubicBezTo>
                  <a:cubicBezTo>
                    <a:pt x="44614" y="63759"/>
                    <a:pt x="45268" y="63509"/>
                    <a:pt x="45769" y="63056"/>
                  </a:cubicBezTo>
                  <a:cubicBezTo>
                    <a:pt x="47114" y="61925"/>
                    <a:pt x="47685" y="59580"/>
                    <a:pt x="47007" y="58044"/>
                  </a:cubicBezTo>
                  <a:cubicBezTo>
                    <a:pt x="46745" y="57520"/>
                    <a:pt x="46411" y="57043"/>
                    <a:pt x="46030" y="56603"/>
                  </a:cubicBezTo>
                  <a:lnTo>
                    <a:pt x="46007" y="56579"/>
                  </a:lnTo>
                  <a:cubicBezTo>
                    <a:pt x="46304" y="56496"/>
                    <a:pt x="46650" y="56424"/>
                    <a:pt x="47007" y="56365"/>
                  </a:cubicBezTo>
                  <a:cubicBezTo>
                    <a:pt x="48138" y="56139"/>
                    <a:pt x="49424" y="55900"/>
                    <a:pt x="50424" y="55055"/>
                  </a:cubicBezTo>
                  <a:cubicBezTo>
                    <a:pt x="52353" y="53448"/>
                    <a:pt x="51412" y="51948"/>
                    <a:pt x="51007" y="51305"/>
                  </a:cubicBezTo>
                  <a:cubicBezTo>
                    <a:pt x="50912" y="51150"/>
                    <a:pt x="50817" y="50983"/>
                    <a:pt x="50733" y="50817"/>
                  </a:cubicBezTo>
                  <a:cubicBezTo>
                    <a:pt x="50471" y="50233"/>
                    <a:pt x="50972" y="49090"/>
                    <a:pt x="51376" y="48161"/>
                  </a:cubicBezTo>
                  <a:cubicBezTo>
                    <a:pt x="51531" y="47840"/>
                    <a:pt x="51662" y="47507"/>
                    <a:pt x="51781" y="47185"/>
                  </a:cubicBezTo>
                  <a:cubicBezTo>
                    <a:pt x="51841" y="47054"/>
                    <a:pt x="51888" y="46911"/>
                    <a:pt x="51936" y="46780"/>
                  </a:cubicBezTo>
                  <a:cubicBezTo>
                    <a:pt x="52019" y="46566"/>
                    <a:pt x="52115" y="46280"/>
                    <a:pt x="52210" y="46078"/>
                  </a:cubicBezTo>
                  <a:cubicBezTo>
                    <a:pt x="52257" y="46102"/>
                    <a:pt x="52329" y="46137"/>
                    <a:pt x="52400" y="46185"/>
                  </a:cubicBezTo>
                  <a:cubicBezTo>
                    <a:pt x="53421" y="46805"/>
                    <a:pt x="54258" y="47024"/>
                    <a:pt x="54968" y="47024"/>
                  </a:cubicBezTo>
                  <a:cubicBezTo>
                    <a:pt x="55922" y="47024"/>
                    <a:pt x="56647" y="46628"/>
                    <a:pt x="57282" y="46280"/>
                  </a:cubicBezTo>
                  <a:cubicBezTo>
                    <a:pt x="57675" y="46054"/>
                    <a:pt x="58103" y="45852"/>
                    <a:pt x="58532" y="45709"/>
                  </a:cubicBezTo>
                  <a:cubicBezTo>
                    <a:pt x="58644" y="45674"/>
                    <a:pt x="58770" y="45658"/>
                    <a:pt x="58908" y="45658"/>
                  </a:cubicBezTo>
                  <a:cubicBezTo>
                    <a:pt x="59620" y="45658"/>
                    <a:pt x="60636" y="46078"/>
                    <a:pt x="61544" y="46447"/>
                  </a:cubicBezTo>
                  <a:cubicBezTo>
                    <a:pt x="62640" y="46899"/>
                    <a:pt x="63795" y="47388"/>
                    <a:pt x="64961" y="47459"/>
                  </a:cubicBezTo>
                  <a:cubicBezTo>
                    <a:pt x="65132" y="47470"/>
                    <a:pt x="65302" y="47474"/>
                    <a:pt x="65473" y="47474"/>
                  </a:cubicBezTo>
                  <a:cubicBezTo>
                    <a:pt x="66454" y="47474"/>
                    <a:pt x="67425" y="47314"/>
                    <a:pt x="68378" y="47161"/>
                  </a:cubicBezTo>
                  <a:cubicBezTo>
                    <a:pt x="68879" y="47078"/>
                    <a:pt x="69343" y="47007"/>
                    <a:pt x="69783" y="46959"/>
                  </a:cubicBezTo>
                  <a:cubicBezTo>
                    <a:pt x="70200" y="46911"/>
                    <a:pt x="70676" y="46887"/>
                    <a:pt x="71188" y="46864"/>
                  </a:cubicBezTo>
                  <a:cubicBezTo>
                    <a:pt x="72319" y="46816"/>
                    <a:pt x="73617" y="46768"/>
                    <a:pt x="74736" y="46387"/>
                  </a:cubicBezTo>
                  <a:cubicBezTo>
                    <a:pt x="75772" y="46042"/>
                    <a:pt x="76510" y="45352"/>
                    <a:pt x="76772" y="44482"/>
                  </a:cubicBezTo>
                  <a:cubicBezTo>
                    <a:pt x="76987" y="43744"/>
                    <a:pt x="76820" y="42935"/>
                    <a:pt x="76272" y="42232"/>
                  </a:cubicBezTo>
                  <a:cubicBezTo>
                    <a:pt x="75534" y="41268"/>
                    <a:pt x="74332" y="41077"/>
                    <a:pt x="73451" y="40946"/>
                  </a:cubicBezTo>
                  <a:cubicBezTo>
                    <a:pt x="73224" y="40911"/>
                    <a:pt x="72998" y="40875"/>
                    <a:pt x="72867" y="40839"/>
                  </a:cubicBezTo>
                  <a:cubicBezTo>
                    <a:pt x="71784" y="40541"/>
                    <a:pt x="70998" y="39994"/>
                    <a:pt x="70593" y="39268"/>
                  </a:cubicBezTo>
                  <a:cubicBezTo>
                    <a:pt x="70236" y="38601"/>
                    <a:pt x="70188" y="37803"/>
                    <a:pt x="70474" y="36886"/>
                  </a:cubicBezTo>
                  <a:cubicBezTo>
                    <a:pt x="70593" y="36541"/>
                    <a:pt x="70724" y="36208"/>
                    <a:pt x="70891" y="35874"/>
                  </a:cubicBezTo>
                  <a:cubicBezTo>
                    <a:pt x="71379" y="34803"/>
                    <a:pt x="71986" y="33457"/>
                    <a:pt x="71379" y="32029"/>
                  </a:cubicBezTo>
                  <a:cubicBezTo>
                    <a:pt x="70855" y="30814"/>
                    <a:pt x="69795" y="29731"/>
                    <a:pt x="68855" y="28766"/>
                  </a:cubicBezTo>
                  <a:lnTo>
                    <a:pt x="68819" y="28730"/>
                  </a:lnTo>
                  <a:lnTo>
                    <a:pt x="68914" y="28659"/>
                  </a:lnTo>
                  <a:cubicBezTo>
                    <a:pt x="69748" y="27968"/>
                    <a:pt x="70605" y="27242"/>
                    <a:pt x="71474" y="26599"/>
                  </a:cubicBezTo>
                  <a:cubicBezTo>
                    <a:pt x="71557" y="26528"/>
                    <a:pt x="71712" y="26444"/>
                    <a:pt x="71855" y="26349"/>
                  </a:cubicBezTo>
                  <a:cubicBezTo>
                    <a:pt x="72212" y="26147"/>
                    <a:pt x="72546" y="25909"/>
                    <a:pt x="72843" y="25635"/>
                  </a:cubicBezTo>
                  <a:cubicBezTo>
                    <a:pt x="73796" y="24694"/>
                    <a:pt x="74201" y="23301"/>
                    <a:pt x="73843" y="22170"/>
                  </a:cubicBezTo>
                  <a:cubicBezTo>
                    <a:pt x="73534" y="21158"/>
                    <a:pt x="72689" y="20456"/>
                    <a:pt x="71534" y="20253"/>
                  </a:cubicBezTo>
                  <a:cubicBezTo>
                    <a:pt x="71212" y="20206"/>
                    <a:pt x="70831" y="20170"/>
                    <a:pt x="70391" y="20134"/>
                  </a:cubicBezTo>
                  <a:cubicBezTo>
                    <a:pt x="69902" y="20087"/>
                    <a:pt x="68879" y="20003"/>
                    <a:pt x="68355" y="19837"/>
                  </a:cubicBezTo>
                  <a:cubicBezTo>
                    <a:pt x="68486" y="19301"/>
                    <a:pt x="68736" y="18241"/>
                    <a:pt x="67867" y="17241"/>
                  </a:cubicBezTo>
                  <a:cubicBezTo>
                    <a:pt x="67521" y="16848"/>
                    <a:pt x="67033" y="16586"/>
                    <a:pt x="66509" y="16527"/>
                  </a:cubicBezTo>
                  <a:cubicBezTo>
                    <a:pt x="66485" y="16288"/>
                    <a:pt x="66450" y="16050"/>
                    <a:pt x="66402" y="15824"/>
                  </a:cubicBezTo>
                  <a:cubicBezTo>
                    <a:pt x="65973" y="14062"/>
                    <a:pt x="64926" y="12705"/>
                    <a:pt x="63985" y="11514"/>
                  </a:cubicBezTo>
                  <a:cubicBezTo>
                    <a:pt x="63806" y="11276"/>
                    <a:pt x="63616" y="11038"/>
                    <a:pt x="63449" y="10800"/>
                  </a:cubicBezTo>
                  <a:cubicBezTo>
                    <a:pt x="63164" y="10443"/>
                    <a:pt x="62854" y="10073"/>
                    <a:pt x="62497" y="9681"/>
                  </a:cubicBezTo>
                  <a:cubicBezTo>
                    <a:pt x="61925" y="9026"/>
                    <a:pt x="61199" y="8216"/>
                    <a:pt x="61020" y="7668"/>
                  </a:cubicBezTo>
                  <a:cubicBezTo>
                    <a:pt x="60866" y="7240"/>
                    <a:pt x="60961" y="6585"/>
                    <a:pt x="61032" y="5882"/>
                  </a:cubicBezTo>
                  <a:cubicBezTo>
                    <a:pt x="61139" y="4978"/>
                    <a:pt x="61270" y="3954"/>
                    <a:pt x="60973" y="2942"/>
                  </a:cubicBezTo>
                  <a:cubicBezTo>
                    <a:pt x="60520" y="1215"/>
                    <a:pt x="58961" y="1"/>
                    <a:pt x="57163" y="1"/>
                  </a:cubicBezTo>
                  <a:close/>
                </a:path>
              </a:pathLst>
            </a:custGeom>
            <a:solidFill>
              <a:srgbClr val="59B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367;p43">
              <a:extLst>
                <a:ext uri="{FF2B5EF4-FFF2-40B4-BE49-F238E27FC236}">
                  <a16:creationId xmlns:a16="http://schemas.microsoft.com/office/drawing/2014/main" id="{F1F588EC-964B-4F21-A404-698D6C6970E2}"/>
                </a:ext>
              </a:extLst>
            </p:cNvPr>
            <p:cNvSpPr/>
            <p:nvPr/>
          </p:nvSpPr>
          <p:spPr>
            <a:xfrm>
              <a:off x="3477200" y="1821350"/>
              <a:ext cx="78900" cy="74600"/>
            </a:xfrm>
            <a:custGeom>
              <a:avLst/>
              <a:gdLst/>
              <a:ahLst/>
              <a:cxnLst/>
              <a:rect l="l" t="t" r="r" b="b"/>
              <a:pathLst>
                <a:path w="3156" h="2984" extrusionOk="0">
                  <a:moveTo>
                    <a:pt x="1618" y="0"/>
                  </a:moveTo>
                  <a:cubicBezTo>
                    <a:pt x="1575" y="0"/>
                    <a:pt x="1532" y="2"/>
                    <a:pt x="1489" y="6"/>
                  </a:cubicBezTo>
                  <a:lnTo>
                    <a:pt x="1465" y="6"/>
                  </a:lnTo>
                  <a:cubicBezTo>
                    <a:pt x="644" y="42"/>
                    <a:pt x="1" y="732"/>
                    <a:pt x="37" y="1554"/>
                  </a:cubicBezTo>
                  <a:cubicBezTo>
                    <a:pt x="71" y="2353"/>
                    <a:pt x="727" y="2984"/>
                    <a:pt x="1519" y="2984"/>
                  </a:cubicBezTo>
                  <a:cubicBezTo>
                    <a:pt x="1541" y="2984"/>
                    <a:pt x="1563" y="2983"/>
                    <a:pt x="1584" y="2982"/>
                  </a:cubicBezTo>
                  <a:lnTo>
                    <a:pt x="1727" y="2982"/>
                  </a:lnTo>
                  <a:cubicBezTo>
                    <a:pt x="2549" y="2911"/>
                    <a:pt x="3156" y="2197"/>
                    <a:pt x="3096" y="1375"/>
                  </a:cubicBezTo>
                  <a:cubicBezTo>
                    <a:pt x="3029" y="597"/>
                    <a:pt x="2384" y="0"/>
                    <a:pt x="1618" y="0"/>
                  </a:cubicBezTo>
                  <a:close/>
                </a:path>
              </a:pathLst>
            </a:custGeom>
            <a:solidFill>
              <a:srgbClr val="59B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368;p43">
              <a:extLst>
                <a:ext uri="{FF2B5EF4-FFF2-40B4-BE49-F238E27FC236}">
                  <a16:creationId xmlns:a16="http://schemas.microsoft.com/office/drawing/2014/main" id="{4BB937E3-D8A6-4C1F-8C77-C2B6895323ED}"/>
                </a:ext>
              </a:extLst>
            </p:cNvPr>
            <p:cNvSpPr/>
            <p:nvPr/>
          </p:nvSpPr>
          <p:spPr>
            <a:xfrm>
              <a:off x="3042625" y="1482600"/>
              <a:ext cx="319125" cy="446650"/>
            </a:xfrm>
            <a:custGeom>
              <a:avLst/>
              <a:gdLst/>
              <a:ahLst/>
              <a:cxnLst/>
              <a:rect l="l" t="t" r="r" b="b"/>
              <a:pathLst>
                <a:path w="12765" h="17866" extrusionOk="0">
                  <a:moveTo>
                    <a:pt x="7406" y="2981"/>
                  </a:moveTo>
                  <a:cubicBezTo>
                    <a:pt x="7961" y="2981"/>
                    <a:pt x="8549" y="3086"/>
                    <a:pt x="8788" y="3293"/>
                  </a:cubicBezTo>
                  <a:cubicBezTo>
                    <a:pt x="8871" y="3519"/>
                    <a:pt x="8645" y="4317"/>
                    <a:pt x="8537" y="4745"/>
                  </a:cubicBezTo>
                  <a:cubicBezTo>
                    <a:pt x="8359" y="5364"/>
                    <a:pt x="8192" y="6007"/>
                    <a:pt x="8204" y="6650"/>
                  </a:cubicBezTo>
                  <a:cubicBezTo>
                    <a:pt x="8228" y="7865"/>
                    <a:pt x="8597" y="9032"/>
                    <a:pt x="8966" y="10163"/>
                  </a:cubicBezTo>
                  <a:cubicBezTo>
                    <a:pt x="9180" y="10770"/>
                    <a:pt x="9359" y="11401"/>
                    <a:pt x="9490" y="12044"/>
                  </a:cubicBezTo>
                  <a:cubicBezTo>
                    <a:pt x="9657" y="12984"/>
                    <a:pt x="9585" y="13651"/>
                    <a:pt x="9252" y="14032"/>
                  </a:cubicBezTo>
                  <a:cubicBezTo>
                    <a:pt x="8633" y="14763"/>
                    <a:pt x="6938" y="14882"/>
                    <a:pt x="5350" y="14882"/>
                  </a:cubicBezTo>
                  <a:cubicBezTo>
                    <a:pt x="4920" y="14882"/>
                    <a:pt x="4499" y="14873"/>
                    <a:pt x="4108" y="14866"/>
                  </a:cubicBezTo>
                  <a:lnTo>
                    <a:pt x="3561" y="14854"/>
                  </a:lnTo>
                  <a:cubicBezTo>
                    <a:pt x="3751" y="14330"/>
                    <a:pt x="3965" y="13818"/>
                    <a:pt x="4227" y="13318"/>
                  </a:cubicBezTo>
                  <a:cubicBezTo>
                    <a:pt x="4323" y="13115"/>
                    <a:pt x="4406" y="12949"/>
                    <a:pt x="4454" y="12818"/>
                  </a:cubicBezTo>
                  <a:cubicBezTo>
                    <a:pt x="4656" y="12341"/>
                    <a:pt x="4882" y="11865"/>
                    <a:pt x="5108" y="11365"/>
                  </a:cubicBezTo>
                  <a:cubicBezTo>
                    <a:pt x="5597" y="10317"/>
                    <a:pt x="6097" y="9234"/>
                    <a:pt x="6442" y="8103"/>
                  </a:cubicBezTo>
                  <a:cubicBezTo>
                    <a:pt x="6799" y="6900"/>
                    <a:pt x="6585" y="5757"/>
                    <a:pt x="6430" y="4841"/>
                  </a:cubicBezTo>
                  <a:cubicBezTo>
                    <a:pt x="6311" y="4198"/>
                    <a:pt x="6204" y="3638"/>
                    <a:pt x="6299" y="3209"/>
                  </a:cubicBezTo>
                  <a:cubicBezTo>
                    <a:pt x="6490" y="3057"/>
                    <a:pt x="6936" y="2981"/>
                    <a:pt x="7406" y="2981"/>
                  </a:cubicBezTo>
                  <a:close/>
                  <a:moveTo>
                    <a:pt x="7460" y="0"/>
                  </a:moveTo>
                  <a:cubicBezTo>
                    <a:pt x="6893" y="0"/>
                    <a:pt x="6345" y="70"/>
                    <a:pt x="5870" y="197"/>
                  </a:cubicBezTo>
                  <a:cubicBezTo>
                    <a:pt x="4608" y="530"/>
                    <a:pt x="3751" y="1281"/>
                    <a:pt x="3454" y="2316"/>
                  </a:cubicBezTo>
                  <a:cubicBezTo>
                    <a:pt x="3132" y="3424"/>
                    <a:pt x="3323" y="4460"/>
                    <a:pt x="3489" y="5376"/>
                  </a:cubicBezTo>
                  <a:cubicBezTo>
                    <a:pt x="3620" y="6103"/>
                    <a:pt x="3739" y="6722"/>
                    <a:pt x="3584" y="7234"/>
                  </a:cubicBezTo>
                  <a:cubicBezTo>
                    <a:pt x="3299" y="8174"/>
                    <a:pt x="2870" y="9115"/>
                    <a:pt x="2406" y="10103"/>
                  </a:cubicBezTo>
                  <a:cubicBezTo>
                    <a:pt x="2168" y="10615"/>
                    <a:pt x="1930" y="11127"/>
                    <a:pt x="1715" y="11651"/>
                  </a:cubicBezTo>
                  <a:cubicBezTo>
                    <a:pt x="1679" y="11710"/>
                    <a:pt x="1608" y="11865"/>
                    <a:pt x="1537" y="12008"/>
                  </a:cubicBezTo>
                  <a:cubicBezTo>
                    <a:pt x="727" y="13687"/>
                    <a:pt x="1" y="15437"/>
                    <a:pt x="822" y="16771"/>
                  </a:cubicBezTo>
                  <a:cubicBezTo>
                    <a:pt x="1072" y="17163"/>
                    <a:pt x="1679" y="17830"/>
                    <a:pt x="2918" y="17830"/>
                  </a:cubicBezTo>
                  <a:cubicBezTo>
                    <a:pt x="3275" y="17830"/>
                    <a:pt x="3644" y="17842"/>
                    <a:pt x="4049" y="17842"/>
                  </a:cubicBezTo>
                  <a:cubicBezTo>
                    <a:pt x="4477" y="17854"/>
                    <a:pt x="4930" y="17866"/>
                    <a:pt x="5382" y="17866"/>
                  </a:cubicBezTo>
                  <a:cubicBezTo>
                    <a:pt x="7645" y="17866"/>
                    <a:pt x="10109" y="17628"/>
                    <a:pt x="11526" y="15973"/>
                  </a:cubicBezTo>
                  <a:cubicBezTo>
                    <a:pt x="12455" y="14877"/>
                    <a:pt x="12764" y="13377"/>
                    <a:pt x="12431" y="11508"/>
                  </a:cubicBezTo>
                  <a:cubicBezTo>
                    <a:pt x="12276" y="10746"/>
                    <a:pt x="12062" y="9984"/>
                    <a:pt x="11800" y="9246"/>
                  </a:cubicBezTo>
                  <a:cubicBezTo>
                    <a:pt x="11490" y="8281"/>
                    <a:pt x="11204" y="7365"/>
                    <a:pt x="11181" y="6591"/>
                  </a:cubicBezTo>
                  <a:cubicBezTo>
                    <a:pt x="11181" y="6376"/>
                    <a:pt x="11312" y="5912"/>
                    <a:pt x="11407" y="5531"/>
                  </a:cubicBezTo>
                  <a:cubicBezTo>
                    <a:pt x="11740" y="4317"/>
                    <a:pt x="12252" y="2471"/>
                    <a:pt x="10847" y="1126"/>
                  </a:cubicBezTo>
                  <a:cubicBezTo>
                    <a:pt x="10022" y="333"/>
                    <a:pt x="8698" y="0"/>
                    <a:pt x="7460" y="0"/>
                  </a:cubicBezTo>
                  <a:close/>
                </a:path>
              </a:pathLst>
            </a:custGeom>
            <a:solidFill>
              <a:srgbClr val="59B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9430;p35">
            <a:extLst>
              <a:ext uri="{FF2B5EF4-FFF2-40B4-BE49-F238E27FC236}">
                <a16:creationId xmlns:a16="http://schemas.microsoft.com/office/drawing/2014/main" id="{DB99B752-BB65-47F4-AE8A-94C7CC77F7F1}"/>
              </a:ext>
            </a:extLst>
          </p:cNvPr>
          <p:cNvGrpSpPr/>
          <p:nvPr/>
        </p:nvGrpSpPr>
        <p:grpSpPr>
          <a:xfrm>
            <a:off x="9536510" y="321126"/>
            <a:ext cx="2686379" cy="2179995"/>
            <a:chOff x="1736525" y="1274400"/>
            <a:chExt cx="4213925" cy="31509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5" name="Google Shape;9431;p35">
              <a:extLst>
                <a:ext uri="{FF2B5EF4-FFF2-40B4-BE49-F238E27FC236}">
                  <a16:creationId xmlns:a16="http://schemas.microsoft.com/office/drawing/2014/main" id="{ED6062EB-5A64-41DF-A2C3-E760E1FB6331}"/>
                </a:ext>
              </a:extLst>
            </p:cNvPr>
            <p:cNvSpPr/>
            <p:nvPr/>
          </p:nvSpPr>
          <p:spPr>
            <a:xfrm>
              <a:off x="2368150" y="2416450"/>
              <a:ext cx="471600" cy="691400"/>
            </a:xfrm>
            <a:custGeom>
              <a:avLst/>
              <a:gdLst/>
              <a:ahLst/>
              <a:cxnLst/>
              <a:rect l="l" t="t" r="r" b="b"/>
              <a:pathLst>
                <a:path w="18864" h="27656" extrusionOk="0">
                  <a:moveTo>
                    <a:pt x="11150" y="1"/>
                  </a:moveTo>
                  <a:cubicBezTo>
                    <a:pt x="11059" y="1"/>
                    <a:pt x="11006" y="72"/>
                    <a:pt x="11002" y="252"/>
                  </a:cubicBezTo>
                  <a:lnTo>
                    <a:pt x="11275" y="1431"/>
                  </a:lnTo>
                  <a:cubicBezTo>
                    <a:pt x="11023" y="1414"/>
                    <a:pt x="10737" y="1388"/>
                    <a:pt x="10493" y="1388"/>
                  </a:cubicBezTo>
                  <a:cubicBezTo>
                    <a:pt x="9909" y="1388"/>
                    <a:pt x="9562" y="1536"/>
                    <a:pt x="10478" y="2300"/>
                  </a:cubicBezTo>
                  <a:cubicBezTo>
                    <a:pt x="10367" y="2470"/>
                    <a:pt x="10201" y="2546"/>
                    <a:pt x="10035" y="2546"/>
                  </a:cubicBezTo>
                  <a:cubicBezTo>
                    <a:pt x="9772" y="2546"/>
                    <a:pt x="9511" y="2353"/>
                    <a:pt x="9489" y="2038"/>
                  </a:cubicBezTo>
                  <a:cubicBezTo>
                    <a:pt x="9393" y="1905"/>
                    <a:pt x="9312" y="1847"/>
                    <a:pt x="9241" y="1847"/>
                  </a:cubicBezTo>
                  <a:cubicBezTo>
                    <a:pt x="8791" y="1847"/>
                    <a:pt x="8796" y="4246"/>
                    <a:pt x="7949" y="4246"/>
                  </a:cubicBezTo>
                  <a:cubicBezTo>
                    <a:pt x="7908" y="4246"/>
                    <a:pt x="7867" y="4240"/>
                    <a:pt x="7823" y="4229"/>
                  </a:cubicBezTo>
                  <a:lnTo>
                    <a:pt x="7823" y="4229"/>
                  </a:lnTo>
                  <a:cubicBezTo>
                    <a:pt x="7161" y="4431"/>
                    <a:pt x="8042" y="5299"/>
                    <a:pt x="8525" y="5299"/>
                  </a:cubicBezTo>
                  <a:cubicBezTo>
                    <a:pt x="8554" y="5299"/>
                    <a:pt x="8582" y="5296"/>
                    <a:pt x="8608" y="5289"/>
                  </a:cubicBezTo>
                  <a:lnTo>
                    <a:pt x="8608" y="5289"/>
                  </a:lnTo>
                  <a:cubicBezTo>
                    <a:pt x="8477" y="7087"/>
                    <a:pt x="8430" y="9766"/>
                    <a:pt x="6822" y="10742"/>
                  </a:cubicBezTo>
                  <a:cubicBezTo>
                    <a:pt x="6537" y="10909"/>
                    <a:pt x="6251" y="11051"/>
                    <a:pt x="6037" y="11337"/>
                  </a:cubicBezTo>
                  <a:cubicBezTo>
                    <a:pt x="5672" y="11831"/>
                    <a:pt x="5965" y="12518"/>
                    <a:pt x="6532" y="12518"/>
                  </a:cubicBezTo>
                  <a:cubicBezTo>
                    <a:pt x="6594" y="12518"/>
                    <a:pt x="6659" y="12510"/>
                    <a:pt x="6727" y="12492"/>
                  </a:cubicBezTo>
                  <a:cubicBezTo>
                    <a:pt x="6745" y="12493"/>
                    <a:pt x="6765" y="12493"/>
                    <a:pt x="6785" y="12493"/>
                  </a:cubicBezTo>
                  <a:cubicBezTo>
                    <a:pt x="7250" y="12493"/>
                    <a:pt x="8207" y="12253"/>
                    <a:pt x="8949" y="12253"/>
                  </a:cubicBezTo>
                  <a:cubicBezTo>
                    <a:pt x="9391" y="12253"/>
                    <a:pt x="9756" y="12338"/>
                    <a:pt x="9894" y="12611"/>
                  </a:cubicBezTo>
                  <a:cubicBezTo>
                    <a:pt x="8192" y="12980"/>
                    <a:pt x="8716" y="14873"/>
                    <a:pt x="9870" y="15588"/>
                  </a:cubicBezTo>
                  <a:cubicBezTo>
                    <a:pt x="8573" y="16409"/>
                    <a:pt x="9168" y="17255"/>
                    <a:pt x="8870" y="18207"/>
                  </a:cubicBezTo>
                  <a:cubicBezTo>
                    <a:pt x="8746" y="18128"/>
                    <a:pt x="8505" y="17655"/>
                    <a:pt x="8308" y="17655"/>
                  </a:cubicBezTo>
                  <a:cubicBezTo>
                    <a:pt x="8297" y="17655"/>
                    <a:pt x="8286" y="17656"/>
                    <a:pt x="8275" y="17659"/>
                  </a:cubicBezTo>
                  <a:lnTo>
                    <a:pt x="5477" y="18040"/>
                  </a:lnTo>
                  <a:cubicBezTo>
                    <a:pt x="5464" y="18039"/>
                    <a:pt x="5450" y="18039"/>
                    <a:pt x="5438" y="18039"/>
                  </a:cubicBezTo>
                  <a:cubicBezTo>
                    <a:pt x="5043" y="18039"/>
                    <a:pt x="5052" y="18505"/>
                    <a:pt x="5375" y="18505"/>
                  </a:cubicBezTo>
                  <a:cubicBezTo>
                    <a:pt x="5416" y="18505"/>
                    <a:pt x="5462" y="18498"/>
                    <a:pt x="5513" y="18481"/>
                  </a:cubicBezTo>
                  <a:cubicBezTo>
                    <a:pt x="6156" y="18529"/>
                    <a:pt x="6441" y="19255"/>
                    <a:pt x="6310" y="19767"/>
                  </a:cubicBezTo>
                  <a:cubicBezTo>
                    <a:pt x="6009" y="20770"/>
                    <a:pt x="4952" y="21081"/>
                    <a:pt x="3902" y="21081"/>
                  </a:cubicBezTo>
                  <a:cubicBezTo>
                    <a:pt x="3421" y="21081"/>
                    <a:pt x="2941" y="21015"/>
                    <a:pt x="2536" y="20922"/>
                  </a:cubicBezTo>
                  <a:cubicBezTo>
                    <a:pt x="2521" y="20919"/>
                    <a:pt x="2506" y="20917"/>
                    <a:pt x="2491" y="20917"/>
                  </a:cubicBezTo>
                  <a:cubicBezTo>
                    <a:pt x="2274" y="20917"/>
                    <a:pt x="2194" y="21238"/>
                    <a:pt x="2417" y="21338"/>
                  </a:cubicBezTo>
                  <a:cubicBezTo>
                    <a:pt x="3441" y="21791"/>
                    <a:pt x="4501" y="22267"/>
                    <a:pt x="5358" y="23005"/>
                  </a:cubicBezTo>
                  <a:cubicBezTo>
                    <a:pt x="5884" y="23467"/>
                    <a:pt x="6330" y="23700"/>
                    <a:pt x="6696" y="23700"/>
                  </a:cubicBezTo>
                  <a:cubicBezTo>
                    <a:pt x="6876" y="23700"/>
                    <a:pt x="7038" y="23643"/>
                    <a:pt x="7180" y="23529"/>
                  </a:cubicBezTo>
                  <a:cubicBezTo>
                    <a:pt x="7263" y="23565"/>
                    <a:pt x="7311" y="23660"/>
                    <a:pt x="7299" y="23755"/>
                  </a:cubicBezTo>
                  <a:cubicBezTo>
                    <a:pt x="7266" y="24268"/>
                    <a:pt x="6907" y="24396"/>
                    <a:pt x="6484" y="24396"/>
                  </a:cubicBezTo>
                  <a:cubicBezTo>
                    <a:pt x="6140" y="24396"/>
                    <a:pt x="5753" y="24311"/>
                    <a:pt x="5465" y="24279"/>
                  </a:cubicBezTo>
                  <a:cubicBezTo>
                    <a:pt x="5396" y="24275"/>
                    <a:pt x="5326" y="24273"/>
                    <a:pt x="5256" y="24273"/>
                  </a:cubicBezTo>
                  <a:cubicBezTo>
                    <a:pt x="3629" y="24273"/>
                    <a:pt x="1806" y="25299"/>
                    <a:pt x="334" y="25756"/>
                  </a:cubicBezTo>
                  <a:cubicBezTo>
                    <a:pt x="0" y="25922"/>
                    <a:pt x="322" y="26375"/>
                    <a:pt x="548" y="26506"/>
                  </a:cubicBezTo>
                  <a:cubicBezTo>
                    <a:pt x="751" y="26625"/>
                    <a:pt x="1000" y="26663"/>
                    <a:pt x="1237" y="26663"/>
                  </a:cubicBezTo>
                  <a:cubicBezTo>
                    <a:pt x="1568" y="26663"/>
                    <a:pt x="1875" y="26588"/>
                    <a:pt x="2000" y="26553"/>
                  </a:cubicBezTo>
                  <a:cubicBezTo>
                    <a:pt x="2186" y="26513"/>
                    <a:pt x="2389" y="26480"/>
                    <a:pt x="2574" y="26480"/>
                  </a:cubicBezTo>
                  <a:cubicBezTo>
                    <a:pt x="2876" y="26480"/>
                    <a:pt x="3132" y="26566"/>
                    <a:pt x="3191" y="26839"/>
                  </a:cubicBezTo>
                  <a:cubicBezTo>
                    <a:pt x="3191" y="26946"/>
                    <a:pt x="3274" y="27030"/>
                    <a:pt x="3382" y="27041"/>
                  </a:cubicBezTo>
                  <a:cubicBezTo>
                    <a:pt x="3439" y="27055"/>
                    <a:pt x="3495" y="27061"/>
                    <a:pt x="3551" y="27061"/>
                  </a:cubicBezTo>
                  <a:cubicBezTo>
                    <a:pt x="4369" y="27061"/>
                    <a:pt x="5045" y="25699"/>
                    <a:pt x="5696" y="25699"/>
                  </a:cubicBezTo>
                  <a:cubicBezTo>
                    <a:pt x="5898" y="25699"/>
                    <a:pt x="6098" y="25830"/>
                    <a:pt x="6299" y="26172"/>
                  </a:cubicBezTo>
                  <a:cubicBezTo>
                    <a:pt x="6584" y="26637"/>
                    <a:pt x="7084" y="26922"/>
                    <a:pt x="7620" y="26958"/>
                  </a:cubicBezTo>
                  <a:cubicBezTo>
                    <a:pt x="9171" y="27111"/>
                    <a:pt x="11143" y="27656"/>
                    <a:pt x="12923" y="27656"/>
                  </a:cubicBezTo>
                  <a:cubicBezTo>
                    <a:pt x="13918" y="27656"/>
                    <a:pt x="14853" y="27486"/>
                    <a:pt x="15621" y="26982"/>
                  </a:cubicBezTo>
                  <a:cubicBezTo>
                    <a:pt x="15814" y="26853"/>
                    <a:pt x="15707" y="26579"/>
                    <a:pt x="15510" y="26579"/>
                  </a:cubicBezTo>
                  <a:cubicBezTo>
                    <a:pt x="15488" y="26579"/>
                    <a:pt x="15466" y="26582"/>
                    <a:pt x="15443" y="26589"/>
                  </a:cubicBezTo>
                  <a:cubicBezTo>
                    <a:pt x="15391" y="26601"/>
                    <a:pt x="15338" y="26607"/>
                    <a:pt x="15286" y="26607"/>
                  </a:cubicBezTo>
                  <a:cubicBezTo>
                    <a:pt x="15076" y="26607"/>
                    <a:pt x="14871" y="26513"/>
                    <a:pt x="14728" y="26351"/>
                  </a:cubicBezTo>
                  <a:cubicBezTo>
                    <a:pt x="14026" y="25529"/>
                    <a:pt x="15062" y="24970"/>
                    <a:pt x="15943" y="24815"/>
                  </a:cubicBezTo>
                  <a:cubicBezTo>
                    <a:pt x="18863" y="24254"/>
                    <a:pt x="17795" y="21599"/>
                    <a:pt x="15442" y="21599"/>
                  </a:cubicBezTo>
                  <a:cubicBezTo>
                    <a:pt x="15349" y="21599"/>
                    <a:pt x="15254" y="21604"/>
                    <a:pt x="15157" y="21612"/>
                  </a:cubicBezTo>
                  <a:cubicBezTo>
                    <a:pt x="15383" y="20541"/>
                    <a:pt x="15383" y="19040"/>
                    <a:pt x="14490" y="18267"/>
                  </a:cubicBezTo>
                  <a:cubicBezTo>
                    <a:pt x="15788" y="17957"/>
                    <a:pt x="15216" y="15921"/>
                    <a:pt x="14954" y="14980"/>
                  </a:cubicBezTo>
                  <a:cubicBezTo>
                    <a:pt x="14538" y="13790"/>
                    <a:pt x="14442" y="11813"/>
                    <a:pt x="13180" y="11218"/>
                  </a:cubicBezTo>
                  <a:cubicBezTo>
                    <a:pt x="13407" y="8515"/>
                    <a:pt x="10954" y="9516"/>
                    <a:pt x="10763" y="8920"/>
                  </a:cubicBezTo>
                  <a:cubicBezTo>
                    <a:pt x="10878" y="8716"/>
                    <a:pt x="10998" y="8643"/>
                    <a:pt x="11119" y="8643"/>
                  </a:cubicBezTo>
                  <a:cubicBezTo>
                    <a:pt x="11425" y="8643"/>
                    <a:pt x="11737" y="9111"/>
                    <a:pt x="11977" y="9111"/>
                  </a:cubicBezTo>
                  <a:cubicBezTo>
                    <a:pt x="12136" y="9111"/>
                    <a:pt x="12262" y="8907"/>
                    <a:pt x="12335" y="8230"/>
                  </a:cubicBezTo>
                  <a:cubicBezTo>
                    <a:pt x="12494" y="8265"/>
                    <a:pt x="12648" y="8281"/>
                    <a:pt x="12797" y="8281"/>
                  </a:cubicBezTo>
                  <a:cubicBezTo>
                    <a:pt x="14272" y="8281"/>
                    <a:pt x="15277" y="6673"/>
                    <a:pt x="15645" y="5408"/>
                  </a:cubicBezTo>
                  <a:cubicBezTo>
                    <a:pt x="15559" y="4439"/>
                    <a:pt x="14274" y="4088"/>
                    <a:pt x="13255" y="4088"/>
                  </a:cubicBezTo>
                  <a:cubicBezTo>
                    <a:pt x="13010" y="4088"/>
                    <a:pt x="12779" y="4109"/>
                    <a:pt x="12585" y="4146"/>
                  </a:cubicBezTo>
                  <a:cubicBezTo>
                    <a:pt x="12351" y="4187"/>
                    <a:pt x="12169" y="4204"/>
                    <a:pt x="12026" y="4204"/>
                  </a:cubicBezTo>
                  <a:cubicBezTo>
                    <a:pt x="11799" y="4204"/>
                    <a:pt x="11675" y="4161"/>
                    <a:pt x="11609" y="4110"/>
                  </a:cubicBezTo>
                  <a:cubicBezTo>
                    <a:pt x="11116" y="3371"/>
                    <a:pt x="13883" y="2204"/>
                    <a:pt x="14568" y="2204"/>
                  </a:cubicBezTo>
                  <a:cubicBezTo>
                    <a:pt x="14578" y="2204"/>
                    <a:pt x="14588" y="2205"/>
                    <a:pt x="14597" y="2205"/>
                  </a:cubicBezTo>
                  <a:cubicBezTo>
                    <a:pt x="14692" y="2193"/>
                    <a:pt x="14764" y="2122"/>
                    <a:pt x="14788" y="2038"/>
                  </a:cubicBezTo>
                  <a:cubicBezTo>
                    <a:pt x="14954" y="1241"/>
                    <a:pt x="13966" y="1038"/>
                    <a:pt x="13323" y="979"/>
                  </a:cubicBezTo>
                  <a:cubicBezTo>
                    <a:pt x="13299" y="980"/>
                    <a:pt x="13274" y="981"/>
                    <a:pt x="13249" y="981"/>
                  </a:cubicBezTo>
                  <a:cubicBezTo>
                    <a:pt x="12351" y="981"/>
                    <a:pt x="11488" y="1"/>
                    <a:pt x="111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9432;p35">
              <a:extLst>
                <a:ext uri="{FF2B5EF4-FFF2-40B4-BE49-F238E27FC236}">
                  <a16:creationId xmlns:a16="http://schemas.microsoft.com/office/drawing/2014/main" id="{DB083A84-80EA-462D-BA5E-C7A546A01007}"/>
                </a:ext>
              </a:extLst>
            </p:cNvPr>
            <p:cNvSpPr/>
            <p:nvPr/>
          </p:nvSpPr>
          <p:spPr>
            <a:xfrm>
              <a:off x="2159000" y="2638075"/>
              <a:ext cx="344900" cy="283775"/>
            </a:xfrm>
            <a:custGeom>
              <a:avLst/>
              <a:gdLst/>
              <a:ahLst/>
              <a:cxnLst/>
              <a:rect l="l" t="t" r="r" b="b"/>
              <a:pathLst>
                <a:path w="13796" h="11351" extrusionOk="0">
                  <a:moveTo>
                    <a:pt x="10070" y="1"/>
                  </a:moveTo>
                  <a:cubicBezTo>
                    <a:pt x="9471" y="1"/>
                    <a:pt x="8827" y="65"/>
                    <a:pt x="8592" y="79"/>
                  </a:cubicBezTo>
                  <a:cubicBezTo>
                    <a:pt x="7557" y="103"/>
                    <a:pt x="6640" y="1139"/>
                    <a:pt x="7652" y="1960"/>
                  </a:cubicBezTo>
                  <a:cubicBezTo>
                    <a:pt x="7390" y="2091"/>
                    <a:pt x="7497" y="2329"/>
                    <a:pt x="7676" y="2484"/>
                  </a:cubicBezTo>
                  <a:cubicBezTo>
                    <a:pt x="7537" y="2617"/>
                    <a:pt x="7407" y="2674"/>
                    <a:pt x="7282" y="2674"/>
                  </a:cubicBezTo>
                  <a:cubicBezTo>
                    <a:pt x="6624" y="2674"/>
                    <a:pt x="6115" y="1109"/>
                    <a:pt x="5253" y="1109"/>
                  </a:cubicBezTo>
                  <a:cubicBezTo>
                    <a:pt x="5185" y="1109"/>
                    <a:pt x="5116" y="1118"/>
                    <a:pt x="5044" y="1139"/>
                  </a:cubicBezTo>
                  <a:cubicBezTo>
                    <a:pt x="4008" y="1663"/>
                    <a:pt x="5104" y="2806"/>
                    <a:pt x="3020" y="3091"/>
                  </a:cubicBezTo>
                  <a:cubicBezTo>
                    <a:pt x="2402" y="3518"/>
                    <a:pt x="3556" y="4423"/>
                    <a:pt x="4137" y="4423"/>
                  </a:cubicBezTo>
                  <a:cubicBezTo>
                    <a:pt x="4172" y="4423"/>
                    <a:pt x="4205" y="4420"/>
                    <a:pt x="4235" y="4413"/>
                  </a:cubicBezTo>
                  <a:lnTo>
                    <a:pt x="4235" y="4413"/>
                  </a:lnTo>
                  <a:cubicBezTo>
                    <a:pt x="4696" y="5377"/>
                    <a:pt x="3902" y="6490"/>
                    <a:pt x="2909" y="6490"/>
                  </a:cubicBezTo>
                  <a:cubicBezTo>
                    <a:pt x="2774" y="6490"/>
                    <a:pt x="2636" y="6469"/>
                    <a:pt x="2496" y="6425"/>
                  </a:cubicBezTo>
                  <a:cubicBezTo>
                    <a:pt x="1949" y="6425"/>
                    <a:pt x="2234" y="7318"/>
                    <a:pt x="2484" y="7568"/>
                  </a:cubicBezTo>
                  <a:cubicBezTo>
                    <a:pt x="2039" y="7464"/>
                    <a:pt x="1611" y="7384"/>
                    <a:pt x="1248" y="7384"/>
                  </a:cubicBezTo>
                  <a:cubicBezTo>
                    <a:pt x="482" y="7384"/>
                    <a:pt x="0" y="7738"/>
                    <a:pt x="234" y="8973"/>
                  </a:cubicBezTo>
                  <a:cubicBezTo>
                    <a:pt x="294" y="9330"/>
                    <a:pt x="413" y="10009"/>
                    <a:pt x="949" y="10295"/>
                  </a:cubicBezTo>
                  <a:cubicBezTo>
                    <a:pt x="1663" y="10628"/>
                    <a:pt x="2377" y="10187"/>
                    <a:pt x="2854" y="10985"/>
                  </a:cubicBezTo>
                  <a:cubicBezTo>
                    <a:pt x="3201" y="11247"/>
                    <a:pt x="3530" y="11351"/>
                    <a:pt x="3848" y="11351"/>
                  </a:cubicBezTo>
                  <a:cubicBezTo>
                    <a:pt x="5047" y="11351"/>
                    <a:pt x="6078" y="9872"/>
                    <a:pt x="7258" y="9872"/>
                  </a:cubicBezTo>
                  <a:cubicBezTo>
                    <a:pt x="7384" y="9872"/>
                    <a:pt x="7511" y="9889"/>
                    <a:pt x="7640" y="9925"/>
                  </a:cubicBezTo>
                  <a:cubicBezTo>
                    <a:pt x="8143" y="10071"/>
                    <a:pt x="8543" y="10393"/>
                    <a:pt x="9045" y="10393"/>
                  </a:cubicBezTo>
                  <a:cubicBezTo>
                    <a:pt x="9243" y="10393"/>
                    <a:pt x="9457" y="10343"/>
                    <a:pt x="9700" y="10211"/>
                  </a:cubicBezTo>
                  <a:cubicBezTo>
                    <a:pt x="10485" y="9640"/>
                    <a:pt x="11057" y="8890"/>
                    <a:pt x="11259" y="7925"/>
                  </a:cubicBezTo>
                  <a:cubicBezTo>
                    <a:pt x="11164" y="6663"/>
                    <a:pt x="10890" y="6449"/>
                    <a:pt x="11593" y="5234"/>
                  </a:cubicBezTo>
                  <a:cubicBezTo>
                    <a:pt x="11724" y="5199"/>
                    <a:pt x="11795" y="5080"/>
                    <a:pt x="11759" y="4949"/>
                  </a:cubicBezTo>
                  <a:cubicBezTo>
                    <a:pt x="12283" y="3996"/>
                    <a:pt x="13438" y="4163"/>
                    <a:pt x="12819" y="2817"/>
                  </a:cubicBezTo>
                  <a:cubicBezTo>
                    <a:pt x="13641" y="2365"/>
                    <a:pt x="13795" y="1603"/>
                    <a:pt x="12902" y="1079"/>
                  </a:cubicBezTo>
                  <a:cubicBezTo>
                    <a:pt x="12622" y="964"/>
                    <a:pt x="12337" y="944"/>
                    <a:pt x="12051" y="944"/>
                  </a:cubicBezTo>
                  <a:cubicBezTo>
                    <a:pt x="11896" y="944"/>
                    <a:pt x="11740" y="950"/>
                    <a:pt x="11584" y="950"/>
                  </a:cubicBezTo>
                  <a:cubicBezTo>
                    <a:pt x="11347" y="950"/>
                    <a:pt x="11111" y="936"/>
                    <a:pt x="10878" y="865"/>
                  </a:cubicBezTo>
                  <a:cubicBezTo>
                    <a:pt x="11801" y="152"/>
                    <a:pt x="10988" y="1"/>
                    <a:pt x="10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9433;p35">
              <a:extLst>
                <a:ext uri="{FF2B5EF4-FFF2-40B4-BE49-F238E27FC236}">
                  <a16:creationId xmlns:a16="http://schemas.microsoft.com/office/drawing/2014/main" id="{81EAC6D5-7B79-465E-9526-F306F2BBF79D}"/>
                </a:ext>
              </a:extLst>
            </p:cNvPr>
            <p:cNvSpPr/>
            <p:nvPr/>
          </p:nvSpPr>
          <p:spPr>
            <a:xfrm>
              <a:off x="2170200" y="1528850"/>
              <a:ext cx="428950" cy="324425"/>
            </a:xfrm>
            <a:custGeom>
              <a:avLst/>
              <a:gdLst/>
              <a:ahLst/>
              <a:cxnLst/>
              <a:rect l="l" t="t" r="r" b="b"/>
              <a:pathLst>
                <a:path w="17158" h="12977" extrusionOk="0">
                  <a:moveTo>
                    <a:pt x="5582" y="0"/>
                  </a:moveTo>
                  <a:cubicBezTo>
                    <a:pt x="5459" y="0"/>
                    <a:pt x="5377" y="298"/>
                    <a:pt x="5358" y="1121"/>
                  </a:cubicBezTo>
                  <a:cubicBezTo>
                    <a:pt x="5133" y="886"/>
                    <a:pt x="4736" y="754"/>
                    <a:pt x="4358" y="754"/>
                  </a:cubicBezTo>
                  <a:cubicBezTo>
                    <a:pt x="3838" y="754"/>
                    <a:pt x="3355" y="1006"/>
                    <a:pt x="3418" y="1586"/>
                  </a:cubicBezTo>
                  <a:cubicBezTo>
                    <a:pt x="3810" y="1824"/>
                    <a:pt x="4489" y="1764"/>
                    <a:pt x="4703" y="2205"/>
                  </a:cubicBezTo>
                  <a:cubicBezTo>
                    <a:pt x="4775" y="2383"/>
                    <a:pt x="4739" y="2586"/>
                    <a:pt x="4596" y="2729"/>
                  </a:cubicBezTo>
                  <a:cubicBezTo>
                    <a:pt x="4536" y="2789"/>
                    <a:pt x="4483" y="2807"/>
                    <a:pt x="4434" y="2807"/>
                  </a:cubicBezTo>
                  <a:cubicBezTo>
                    <a:pt x="4364" y="2807"/>
                    <a:pt x="4303" y="2771"/>
                    <a:pt x="4240" y="2771"/>
                  </a:cubicBezTo>
                  <a:cubicBezTo>
                    <a:pt x="4191" y="2771"/>
                    <a:pt x="4141" y="2793"/>
                    <a:pt x="4084" y="2871"/>
                  </a:cubicBezTo>
                  <a:cubicBezTo>
                    <a:pt x="3906" y="3395"/>
                    <a:pt x="5406" y="3872"/>
                    <a:pt x="5811" y="3967"/>
                  </a:cubicBezTo>
                  <a:cubicBezTo>
                    <a:pt x="5605" y="4298"/>
                    <a:pt x="5369" y="4424"/>
                    <a:pt x="5114" y="4424"/>
                  </a:cubicBezTo>
                  <a:cubicBezTo>
                    <a:pt x="4296" y="4424"/>
                    <a:pt x="3290" y="3123"/>
                    <a:pt x="2521" y="3123"/>
                  </a:cubicBezTo>
                  <a:cubicBezTo>
                    <a:pt x="2281" y="3123"/>
                    <a:pt x="2063" y="3251"/>
                    <a:pt x="1882" y="3586"/>
                  </a:cubicBezTo>
                  <a:cubicBezTo>
                    <a:pt x="1929" y="4157"/>
                    <a:pt x="2465" y="4479"/>
                    <a:pt x="2858" y="4800"/>
                  </a:cubicBezTo>
                  <a:cubicBezTo>
                    <a:pt x="3596" y="5229"/>
                    <a:pt x="4263" y="6360"/>
                    <a:pt x="3156" y="6693"/>
                  </a:cubicBezTo>
                  <a:lnTo>
                    <a:pt x="227" y="7991"/>
                  </a:lnTo>
                  <a:cubicBezTo>
                    <a:pt x="0" y="8074"/>
                    <a:pt x="60" y="8408"/>
                    <a:pt x="310" y="8420"/>
                  </a:cubicBezTo>
                  <a:lnTo>
                    <a:pt x="2906" y="8563"/>
                  </a:lnTo>
                  <a:cubicBezTo>
                    <a:pt x="2930" y="8561"/>
                    <a:pt x="2953" y="8560"/>
                    <a:pt x="2975" y="8560"/>
                  </a:cubicBezTo>
                  <a:cubicBezTo>
                    <a:pt x="4630" y="8560"/>
                    <a:pt x="2728" y="12361"/>
                    <a:pt x="6720" y="12361"/>
                  </a:cubicBezTo>
                  <a:cubicBezTo>
                    <a:pt x="6738" y="12361"/>
                    <a:pt x="6757" y="12361"/>
                    <a:pt x="6775" y="12361"/>
                  </a:cubicBezTo>
                  <a:cubicBezTo>
                    <a:pt x="7305" y="12806"/>
                    <a:pt x="7759" y="12977"/>
                    <a:pt x="8175" y="12977"/>
                  </a:cubicBezTo>
                  <a:cubicBezTo>
                    <a:pt x="9525" y="12977"/>
                    <a:pt x="10473" y="11184"/>
                    <a:pt x="12300" y="11184"/>
                  </a:cubicBezTo>
                  <a:cubicBezTo>
                    <a:pt x="12378" y="11184"/>
                    <a:pt x="12457" y="11187"/>
                    <a:pt x="12538" y="11194"/>
                  </a:cubicBezTo>
                  <a:cubicBezTo>
                    <a:pt x="17157" y="10980"/>
                    <a:pt x="14312" y="7646"/>
                    <a:pt x="15669" y="5681"/>
                  </a:cubicBezTo>
                  <a:cubicBezTo>
                    <a:pt x="15741" y="5598"/>
                    <a:pt x="15741" y="5455"/>
                    <a:pt x="15657" y="5372"/>
                  </a:cubicBezTo>
                  <a:cubicBezTo>
                    <a:pt x="15408" y="5133"/>
                    <a:pt x="15125" y="5052"/>
                    <a:pt x="14824" y="5052"/>
                  </a:cubicBezTo>
                  <a:cubicBezTo>
                    <a:pt x="14192" y="5052"/>
                    <a:pt x="13484" y="5411"/>
                    <a:pt x="12861" y="5411"/>
                  </a:cubicBezTo>
                  <a:cubicBezTo>
                    <a:pt x="12733" y="5411"/>
                    <a:pt x="12609" y="5396"/>
                    <a:pt x="12490" y="5360"/>
                  </a:cubicBezTo>
                  <a:cubicBezTo>
                    <a:pt x="11591" y="4640"/>
                    <a:pt x="10568" y="4054"/>
                    <a:pt x="9486" y="4054"/>
                  </a:cubicBezTo>
                  <a:cubicBezTo>
                    <a:pt x="8921" y="4054"/>
                    <a:pt x="8340" y="4214"/>
                    <a:pt x="7751" y="4598"/>
                  </a:cubicBezTo>
                  <a:cubicBezTo>
                    <a:pt x="6561" y="3443"/>
                    <a:pt x="9085" y="1026"/>
                    <a:pt x="7382" y="74"/>
                  </a:cubicBezTo>
                  <a:cubicBezTo>
                    <a:pt x="7353" y="60"/>
                    <a:pt x="7322" y="54"/>
                    <a:pt x="7292" y="54"/>
                  </a:cubicBezTo>
                  <a:cubicBezTo>
                    <a:pt x="7188" y="54"/>
                    <a:pt x="7089" y="127"/>
                    <a:pt x="7061" y="228"/>
                  </a:cubicBezTo>
                  <a:lnTo>
                    <a:pt x="6728" y="1871"/>
                  </a:lnTo>
                  <a:cubicBezTo>
                    <a:pt x="6311" y="1414"/>
                    <a:pt x="5850" y="0"/>
                    <a:pt x="55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9434;p35">
              <a:extLst>
                <a:ext uri="{FF2B5EF4-FFF2-40B4-BE49-F238E27FC236}">
                  <a16:creationId xmlns:a16="http://schemas.microsoft.com/office/drawing/2014/main" id="{03F35E9D-A148-4FD3-89C8-4AE5C7BACD5B}"/>
                </a:ext>
              </a:extLst>
            </p:cNvPr>
            <p:cNvSpPr/>
            <p:nvPr/>
          </p:nvSpPr>
          <p:spPr>
            <a:xfrm>
              <a:off x="3013450" y="3873800"/>
              <a:ext cx="101550" cy="123050"/>
            </a:xfrm>
            <a:custGeom>
              <a:avLst/>
              <a:gdLst/>
              <a:ahLst/>
              <a:cxnLst/>
              <a:rect l="l" t="t" r="r" b="b"/>
              <a:pathLst>
                <a:path w="4062" h="4922" extrusionOk="0">
                  <a:moveTo>
                    <a:pt x="2224" y="0"/>
                  </a:moveTo>
                  <a:cubicBezTo>
                    <a:pt x="2136" y="0"/>
                    <a:pt x="2045" y="12"/>
                    <a:pt x="1954" y="37"/>
                  </a:cubicBezTo>
                  <a:cubicBezTo>
                    <a:pt x="382" y="430"/>
                    <a:pt x="1" y="3299"/>
                    <a:pt x="1013" y="4168"/>
                  </a:cubicBezTo>
                  <a:cubicBezTo>
                    <a:pt x="1120" y="4252"/>
                    <a:pt x="1180" y="4276"/>
                    <a:pt x="1168" y="4395"/>
                  </a:cubicBezTo>
                  <a:cubicBezTo>
                    <a:pt x="1122" y="4610"/>
                    <a:pt x="1292" y="4921"/>
                    <a:pt x="1554" y="4921"/>
                  </a:cubicBezTo>
                  <a:cubicBezTo>
                    <a:pt x="1568" y="4921"/>
                    <a:pt x="1582" y="4920"/>
                    <a:pt x="1596" y="4919"/>
                  </a:cubicBezTo>
                  <a:cubicBezTo>
                    <a:pt x="2335" y="4788"/>
                    <a:pt x="2442" y="3835"/>
                    <a:pt x="2430" y="3216"/>
                  </a:cubicBezTo>
                  <a:cubicBezTo>
                    <a:pt x="2311" y="2680"/>
                    <a:pt x="2727" y="2561"/>
                    <a:pt x="3085" y="2323"/>
                  </a:cubicBezTo>
                  <a:cubicBezTo>
                    <a:pt x="4061" y="1632"/>
                    <a:pt x="3268" y="0"/>
                    <a:pt x="2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9435;p35">
              <a:extLst>
                <a:ext uri="{FF2B5EF4-FFF2-40B4-BE49-F238E27FC236}">
                  <a16:creationId xmlns:a16="http://schemas.microsoft.com/office/drawing/2014/main" id="{ABBDFCA1-D056-464D-8B0A-688E1A25A56F}"/>
                </a:ext>
              </a:extLst>
            </p:cNvPr>
            <p:cNvSpPr/>
            <p:nvPr/>
          </p:nvSpPr>
          <p:spPr>
            <a:xfrm>
              <a:off x="2970900" y="4008925"/>
              <a:ext cx="128600" cy="184600"/>
            </a:xfrm>
            <a:custGeom>
              <a:avLst/>
              <a:gdLst/>
              <a:ahLst/>
              <a:cxnLst/>
              <a:rect l="l" t="t" r="r" b="b"/>
              <a:pathLst>
                <a:path w="5144" h="7384" extrusionOk="0">
                  <a:moveTo>
                    <a:pt x="3725" y="1"/>
                  </a:moveTo>
                  <a:cubicBezTo>
                    <a:pt x="3036" y="1"/>
                    <a:pt x="2040" y="378"/>
                    <a:pt x="1358" y="633"/>
                  </a:cubicBezTo>
                  <a:cubicBezTo>
                    <a:pt x="24" y="1109"/>
                    <a:pt x="0" y="1823"/>
                    <a:pt x="60" y="3050"/>
                  </a:cubicBezTo>
                  <a:cubicBezTo>
                    <a:pt x="167" y="3431"/>
                    <a:pt x="715" y="3324"/>
                    <a:pt x="1000" y="3443"/>
                  </a:cubicBezTo>
                  <a:cubicBezTo>
                    <a:pt x="1560" y="3740"/>
                    <a:pt x="1060" y="3776"/>
                    <a:pt x="846" y="4050"/>
                  </a:cubicBezTo>
                  <a:cubicBezTo>
                    <a:pt x="679" y="4228"/>
                    <a:pt x="393" y="6217"/>
                    <a:pt x="322" y="6479"/>
                  </a:cubicBezTo>
                  <a:cubicBezTo>
                    <a:pt x="243" y="6943"/>
                    <a:pt x="609" y="7160"/>
                    <a:pt x="1031" y="7160"/>
                  </a:cubicBezTo>
                  <a:cubicBezTo>
                    <a:pt x="1508" y="7160"/>
                    <a:pt x="2056" y="6883"/>
                    <a:pt x="2120" y="6372"/>
                  </a:cubicBezTo>
                  <a:cubicBezTo>
                    <a:pt x="2858" y="6491"/>
                    <a:pt x="2667" y="7098"/>
                    <a:pt x="2989" y="7384"/>
                  </a:cubicBezTo>
                  <a:cubicBezTo>
                    <a:pt x="3477" y="7384"/>
                    <a:pt x="4037" y="6169"/>
                    <a:pt x="3953" y="5729"/>
                  </a:cubicBezTo>
                  <a:cubicBezTo>
                    <a:pt x="3751" y="5026"/>
                    <a:pt x="3834" y="4371"/>
                    <a:pt x="3965" y="3645"/>
                  </a:cubicBezTo>
                  <a:cubicBezTo>
                    <a:pt x="3965" y="2466"/>
                    <a:pt x="4632" y="2264"/>
                    <a:pt x="4965" y="1347"/>
                  </a:cubicBezTo>
                  <a:cubicBezTo>
                    <a:pt x="5144" y="490"/>
                    <a:pt x="4679" y="37"/>
                    <a:pt x="3786" y="2"/>
                  </a:cubicBezTo>
                  <a:cubicBezTo>
                    <a:pt x="3766" y="1"/>
                    <a:pt x="3746" y="1"/>
                    <a:pt x="3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9436;p35">
              <a:extLst>
                <a:ext uri="{FF2B5EF4-FFF2-40B4-BE49-F238E27FC236}">
                  <a16:creationId xmlns:a16="http://schemas.microsoft.com/office/drawing/2014/main" id="{4A7B4F2A-6BF1-472E-B57B-49C437A2753B}"/>
                </a:ext>
              </a:extLst>
            </p:cNvPr>
            <p:cNvSpPr/>
            <p:nvPr/>
          </p:nvSpPr>
          <p:spPr>
            <a:xfrm>
              <a:off x="3222850" y="4264675"/>
              <a:ext cx="244850" cy="150600"/>
            </a:xfrm>
            <a:custGeom>
              <a:avLst/>
              <a:gdLst/>
              <a:ahLst/>
              <a:cxnLst/>
              <a:rect l="l" t="t" r="r" b="b"/>
              <a:pathLst>
                <a:path w="9794" h="6024" extrusionOk="0">
                  <a:moveTo>
                    <a:pt x="1490" y="0"/>
                  </a:moveTo>
                  <a:cubicBezTo>
                    <a:pt x="1100" y="0"/>
                    <a:pt x="741" y="101"/>
                    <a:pt x="436" y="380"/>
                  </a:cubicBezTo>
                  <a:cubicBezTo>
                    <a:pt x="0" y="804"/>
                    <a:pt x="379" y="2286"/>
                    <a:pt x="1238" y="2286"/>
                  </a:cubicBezTo>
                  <a:cubicBezTo>
                    <a:pt x="1248" y="2286"/>
                    <a:pt x="1259" y="2286"/>
                    <a:pt x="1269" y="2285"/>
                  </a:cubicBezTo>
                  <a:cubicBezTo>
                    <a:pt x="2543" y="2440"/>
                    <a:pt x="3281" y="3285"/>
                    <a:pt x="4007" y="4238"/>
                  </a:cubicBezTo>
                  <a:cubicBezTo>
                    <a:pt x="4186" y="4354"/>
                    <a:pt x="4375" y="4375"/>
                    <a:pt x="4564" y="4375"/>
                  </a:cubicBezTo>
                  <a:cubicBezTo>
                    <a:pt x="4664" y="4375"/>
                    <a:pt x="4765" y="4369"/>
                    <a:pt x="4865" y="4369"/>
                  </a:cubicBezTo>
                  <a:cubicBezTo>
                    <a:pt x="6734" y="4476"/>
                    <a:pt x="5615" y="5952"/>
                    <a:pt x="6603" y="6024"/>
                  </a:cubicBezTo>
                  <a:cubicBezTo>
                    <a:pt x="7615" y="5869"/>
                    <a:pt x="8925" y="5178"/>
                    <a:pt x="8341" y="3702"/>
                  </a:cubicBezTo>
                  <a:cubicBezTo>
                    <a:pt x="8234" y="2488"/>
                    <a:pt x="9794" y="1547"/>
                    <a:pt x="9710" y="273"/>
                  </a:cubicBezTo>
                  <a:cubicBezTo>
                    <a:pt x="9631" y="114"/>
                    <a:pt x="9505" y="51"/>
                    <a:pt x="9350" y="51"/>
                  </a:cubicBezTo>
                  <a:cubicBezTo>
                    <a:pt x="8790" y="51"/>
                    <a:pt x="7846" y="865"/>
                    <a:pt x="7278" y="865"/>
                  </a:cubicBezTo>
                  <a:cubicBezTo>
                    <a:pt x="7205" y="865"/>
                    <a:pt x="7138" y="851"/>
                    <a:pt x="7079" y="821"/>
                  </a:cubicBezTo>
                  <a:cubicBezTo>
                    <a:pt x="6731" y="624"/>
                    <a:pt x="6359" y="538"/>
                    <a:pt x="5972" y="538"/>
                  </a:cubicBezTo>
                  <a:cubicBezTo>
                    <a:pt x="5750" y="538"/>
                    <a:pt x="5523" y="566"/>
                    <a:pt x="5293" y="618"/>
                  </a:cubicBezTo>
                  <a:cubicBezTo>
                    <a:pt x="5128" y="666"/>
                    <a:pt x="4955" y="686"/>
                    <a:pt x="4776" y="686"/>
                  </a:cubicBezTo>
                  <a:cubicBezTo>
                    <a:pt x="3735" y="686"/>
                    <a:pt x="2507" y="0"/>
                    <a:pt x="1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9437;p35">
              <a:extLst>
                <a:ext uri="{FF2B5EF4-FFF2-40B4-BE49-F238E27FC236}">
                  <a16:creationId xmlns:a16="http://schemas.microsoft.com/office/drawing/2014/main" id="{487CE463-0AD2-44DC-B3E3-ADCCAF8461AA}"/>
                </a:ext>
              </a:extLst>
            </p:cNvPr>
            <p:cNvSpPr/>
            <p:nvPr/>
          </p:nvSpPr>
          <p:spPr>
            <a:xfrm>
              <a:off x="2547950" y="4045050"/>
              <a:ext cx="100900" cy="46100"/>
            </a:xfrm>
            <a:custGeom>
              <a:avLst/>
              <a:gdLst/>
              <a:ahLst/>
              <a:cxnLst/>
              <a:rect l="l" t="t" r="r" b="b"/>
              <a:pathLst>
                <a:path w="4036" h="1844" extrusionOk="0">
                  <a:moveTo>
                    <a:pt x="3116" y="0"/>
                  </a:moveTo>
                  <a:cubicBezTo>
                    <a:pt x="3038" y="0"/>
                    <a:pt x="2959" y="42"/>
                    <a:pt x="2917" y="140"/>
                  </a:cubicBezTo>
                  <a:cubicBezTo>
                    <a:pt x="2860" y="107"/>
                    <a:pt x="2741" y="92"/>
                    <a:pt x="2585" y="92"/>
                  </a:cubicBezTo>
                  <a:cubicBezTo>
                    <a:pt x="1780" y="92"/>
                    <a:pt x="1" y="491"/>
                    <a:pt x="928" y="890"/>
                  </a:cubicBezTo>
                  <a:cubicBezTo>
                    <a:pt x="1043" y="875"/>
                    <a:pt x="1152" y="867"/>
                    <a:pt x="1257" y="867"/>
                  </a:cubicBezTo>
                  <a:cubicBezTo>
                    <a:pt x="2469" y="867"/>
                    <a:pt x="3026" y="1844"/>
                    <a:pt x="3354" y="1844"/>
                  </a:cubicBezTo>
                  <a:cubicBezTo>
                    <a:pt x="3403" y="1844"/>
                    <a:pt x="3448" y="1822"/>
                    <a:pt x="3488" y="1771"/>
                  </a:cubicBezTo>
                  <a:cubicBezTo>
                    <a:pt x="4036" y="974"/>
                    <a:pt x="3821" y="724"/>
                    <a:pt x="3464" y="414"/>
                  </a:cubicBezTo>
                  <a:cubicBezTo>
                    <a:pt x="3417" y="378"/>
                    <a:pt x="3369" y="343"/>
                    <a:pt x="3333" y="307"/>
                  </a:cubicBezTo>
                  <a:cubicBezTo>
                    <a:pt x="3394" y="132"/>
                    <a:pt x="3255" y="0"/>
                    <a:pt x="3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9438;p35">
              <a:extLst>
                <a:ext uri="{FF2B5EF4-FFF2-40B4-BE49-F238E27FC236}">
                  <a16:creationId xmlns:a16="http://schemas.microsoft.com/office/drawing/2014/main" id="{F2B1864C-76BB-44F8-B0E6-D47482E8A705}"/>
                </a:ext>
              </a:extLst>
            </p:cNvPr>
            <p:cNvSpPr/>
            <p:nvPr/>
          </p:nvSpPr>
          <p:spPr>
            <a:xfrm>
              <a:off x="3958200" y="4220700"/>
              <a:ext cx="174175" cy="77000"/>
            </a:xfrm>
            <a:custGeom>
              <a:avLst/>
              <a:gdLst/>
              <a:ahLst/>
              <a:cxnLst/>
              <a:rect l="l" t="t" r="r" b="b"/>
              <a:pathLst>
                <a:path w="6967" h="3080" extrusionOk="0">
                  <a:moveTo>
                    <a:pt x="2399" y="1"/>
                  </a:moveTo>
                  <a:cubicBezTo>
                    <a:pt x="1149" y="1"/>
                    <a:pt x="0" y="709"/>
                    <a:pt x="2716" y="1068"/>
                  </a:cubicBezTo>
                  <a:cubicBezTo>
                    <a:pt x="4073" y="1234"/>
                    <a:pt x="4609" y="2996"/>
                    <a:pt x="5859" y="3080"/>
                  </a:cubicBezTo>
                  <a:cubicBezTo>
                    <a:pt x="6966" y="3044"/>
                    <a:pt x="3692" y="472"/>
                    <a:pt x="3430" y="210"/>
                  </a:cubicBezTo>
                  <a:cubicBezTo>
                    <a:pt x="3141" y="62"/>
                    <a:pt x="2766" y="1"/>
                    <a:pt x="2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439;p35">
              <a:extLst>
                <a:ext uri="{FF2B5EF4-FFF2-40B4-BE49-F238E27FC236}">
                  <a16:creationId xmlns:a16="http://schemas.microsoft.com/office/drawing/2014/main" id="{BFF5BE8C-C1F3-4BEF-A538-A32A8DDAB032}"/>
                </a:ext>
              </a:extLst>
            </p:cNvPr>
            <p:cNvSpPr/>
            <p:nvPr/>
          </p:nvSpPr>
          <p:spPr>
            <a:xfrm>
              <a:off x="3235225" y="2647475"/>
              <a:ext cx="103775" cy="55125"/>
            </a:xfrm>
            <a:custGeom>
              <a:avLst/>
              <a:gdLst/>
              <a:ahLst/>
              <a:cxnLst/>
              <a:rect l="l" t="t" r="r" b="b"/>
              <a:pathLst>
                <a:path w="4151" h="2205" extrusionOk="0">
                  <a:moveTo>
                    <a:pt x="2939" y="1"/>
                  </a:moveTo>
                  <a:cubicBezTo>
                    <a:pt x="2413" y="1"/>
                    <a:pt x="1835" y="135"/>
                    <a:pt x="1726" y="525"/>
                  </a:cubicBezTo>
                  <a:cubicBezTo>
                    <a:pt x="0" y="1084"/>
                    <a:pt x="1750" y="1608"/>
                    <a:pt x="2560" y="1751"/>
                  </a:cubicBezTo>
                  <a:cubicBezTo>
                    <a:pt x="2691" y="2075"/>
                    <a:pt x="2846" y="2205"/>
                    <a:pt x="3002" y="2205"/>
                  </a:cubicBezTo>
                  <a:cubicBezTo>
                    <a:pt x="3569" y="2205"/>
                    <a:pt x="4150" y="488"/>
                    <a:pt x="3655" y="96"/>
                  </a:cubicBezTo>
                  <a:cubicBezTo>
                    <a:pt x="3482" y="38"/>
                    <a:pt x="3218" y="1"/>
                    <a:pt x="29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440;p35">
              <a:extLst>
                <a:ext uri="{FF2B5EF4-FFF2-40B4-BE49-F238E27FC236}">
                  <a16:creationId xmlns:a16="http://schemas.microsoft.com/office/drawing/2014/main" id="{3C735069-3EF6-412D-9B84-E799B37B5626}"/>
                </a:ext>
              </a:extLst>
            </p:cNvPr>
            <p:cNvSpPr/>
            <p:nvPr/>
          </p:nvSpPr>
          <p:spPr>
            <a:xfrm>
              <a:off x="3314100" y="2787425"/>
              <a:ext cx="92050" cy="85700"/>
            </a:xfrm>
            <a:custGeom>
              <a:avLst/>
              <a:gdLst/>
              <a:ahLst/>
              <a:cxnLst/>
              <a:rect l="l" t="t" r="r" b="b"/>
              <a:pathLst>
                <a:path w="3682" h="3428" extrusionOk="0">
                  <a:moveTo>
                    <a:pt x="3036" y="0"/>
                  </a:moveTo>
                  <a:cubicBezTo>
                    <a:pt x="2821" y="0"/>
                    <a:pt x="2438" y="335"/>
                    <a:pt x="1846" y="1213"/>
                  </a:cubicBezTo>
                  <a:cubicBezTo>
                    <a:pt x="1766" y="1343"/>
                    <a:pt x="1595" y="1486"/>
                    <a:pt x="1481" y="1486"/>
                  </a:cubicBezTo>
                  <a:cubicBezTo>
                    <a:pt x="1406" y="1486"/>
                    <a:pt x="1355" y="1425"/>
                    <a:pt x="1369" y="1261"/>
                  </a:cubicBezTo>
                  <a:cubicBezTo>
                    <a:pt x="1402" y="926"/>
                    <a:pt x="1122" y="631"/>
                    <a:pt x="850" y="631"/>
                  </a:cubicBezTo>
                  <a:cubicBezTo>
                    <a:pt x="725" y="631"/>
                    <a:pt x="602" y="694"/>
                    <a:pt x="512" y="844"/>
                  </a:cubicBezTo>
                  <a:cubicBezTo>
                    <a:pt x="369" y="1106"/>
                    <a:pt x="60" y="1404"/>
                    <a:pt x="0" y="1725"/>
                  </a:cubicBezTo>
                  <a:cubicBezTo>
                    <a:pt x="48" y="2582"/>
                    <a:pt x="679" y="3285"/>
                    <a:pt x="1536" y="3428"/>
                  </a:cubicBezTo>
                  <a:cubicBezTo>
                    <a:pt x="2813" y="3017"/>
                    <a:pt x="3682" y="0"/>
                    <a:pt x="3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441;p35">
              <a:extLst>
                <a:ext uri="{FF2B5EF4-FFF2-40B4-BE49-F238E27FC236}">
                  <a16:creationId xmlns:a16="http://schemas.microsoft.com/office/drawing/2014/main" id="{1D07537C-3711-4C15-8EF1-BA2DD1EF8C55}"/>
                </a:ext>
              </a:extLst>
            </p:cNvPr>
            <p:cNvSpPr/>
            <p:nvPr/>
          </p:nvSpPr>
          <p:spPr>
            <a:xfrm>
              <a:off x="3257650" y="2829825"/>
              <a:ext cx="61825" cy="46750"/>
            </a:xfrm>
            <a:custGeom>
              <a:avLst/>
              <a:gdLst/>
              <a:ahLst/>
              <a:cxnLst/>
              <a:rect l="l" t="t" r="r" b="b"/>
              <a:pathLst>
                <a:path w="2473" h="1870" extrusionOk="0">
                  <a:moveTo>
                    <a:pt x="858" y="0"/>
                  </a:moveTo>
                  <a:cubicBezTo>
                    <a:pt x="601" y="0"/>
                    <a:pt x="331" y="190"/>
                    <a:pt x="270" y="446"/>
                  </a:cubicBezTo>
                  <a:cubicBezTo>
                    <a:pt x="0" y="994"/>
                    <a:pt x="1110" y="1870"/>
                    <a:pt x="1785" y="1870"/>
                  </a:cubicBezTo>
                  <a:cubicBezTo>
                    <a:pt x="1975" y="1870"/>
                    <a:pt x="2130" y="1801"/>
                    <a:pt x="2211" y="1636"/>
                  </a:cubicBezTo>
                  <a:cubicBezTo>
                    <a:pt x="2473" y="970"/>
                    <a:pt x="1853" y="124"/>
                    <a:pt x="1115" y="77"/>
                  </a:cubicBezTo>
                  <a:cubicBezTo>
                    <a:pt x="1038" y="24"/>
                    <a:pt x="949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442;p35">
              <a:extLst>
                <a:ext uri="{FF2B5EF4-FFF2-40B4-BE49-F238E27FC236}">
                  <a16:creationId xmlns:a16="http://schemas.microsoft.com/office/drawing/2014/main" id="{F6F6B8F3-771F-485D-B6BB-561E414A70A3}"/>
                </a:ext>
              </a:extLst>
            </p:cNvPr>
            <p:cNvSpPr/>
            <p:nvPr/>
          </p:nvSpPr>
          <p:spPr>
            <a:xfrm>
              <a:off x="3302775" y="2882075"/>
              <a:ext cx="52875" cy="35100"/>
            </a:xfrm>
            <a:custGeom>
              <a:avLst/>
              <a:gdLst/>
              <a:ahLst/>
              <a:cxnLst/>
              <a:rect l="l" t="t" r="r" b="b"/>
              <a:pathLst>
                <a:path w="2115" h="1404" extrusionOk="0">
                  <a:moveTo>
                    <a:pt x="374" y="0"/>
                  </a:moveTo>
                  <a:cubicBezTo>
                    <a:pt x="229" y="0"/>
                    <a:pt x="97" y="47"/>
                    <a:pt x="1" y="165"/>
                  </a:cubicBezTo>
                  <a:cubicBezTo>
                    <a:pt x="60" y="773"/>
                    <a:pt x="989" y="1201"/>
                    <a:pt x="1513" y="1404"/>
                  </a:cubicBezTo>
                  <a:cubicBezTo>
                    <a:pt x="1517" y="1404"/>
                    <a:pt x="1520" y="1404"/>
                    <a:pt x="1524" y="1404"/>
                  </a:cubicBezTo>
                  <a:cubicBezTo>
                    <a:pt x="2114" y="1404"/>
                    <a:pt x="1653" y="475"/>
                    <a:pt x="1263" y="439"/>
                  </a:cubicBezTo>
                  <a:cubicBezTo>
                    <a:pt x="1082" y="234"/>
                    <a:pt x="697" y="0"/>
                    <a:pt x="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43;p35">
              <a:extLst>
                <a:ext uri="{FF2B5EF4-FFF2-40B4-BE49-F238E27FC236}">
                  <a16:creationId xmlns:a16="http://schemas.microsoft.com/office/drawing/2014/main" id="{7F1385D2-1291-4DAB-9D4B-0EA1038CA5E9}"/>
                </a:ext>
              </a:extLst>
            </p:cNvPr>
            <p:cNvSpPr/>
            <p:nvPr/>
          </p:nvSpPr>
          <p:spPr>
            <a:xfrm>
              <a:off x="3830225" y="2571775"/>
              <a:ext cx="108975" cy="52225"/>
            </a:xfrm>
            <a:custGeom>
              <a:avLst/>
              <a:gdLst/>
              <a:ahLst/>
              <a:cxnLst/>
              <a:rect l="l" t="t" r="r" b="b"/>
              <a:pathLst>
                <a:path w="4359" h="2089" extrusionOk="0">
                  <a:moveTo>
                    <a:pt x="2982" y="0"/>
                  </a:moveTo>
                  <a:cubicBezTo>
                    <a:pt x="2824" y="0"/>
                    <a:pt x="2632" y="156"/>
                    <a:pt x="2513" y="243"/>
                  </a:cubicBezTo>
                  <a:cubicBezTo>
                    <a:pt x="2025" y="564"/>
                    <a:pt x="1" y="1612"/>
                    <a:pt x="1429" y="2088"/>
                  </a:cubicBezTo>
                  <a:cubicBezTo>
                    <a:pt x="2168" y="1909"/>
                    <a:pt x="4358" y="1124"/>
                    <a:pt x="3180" y="147"/>
                  </a:cubicBezTo>
                  <a:cubicBezTo>
                    <a:pt x="3132" y="40"/>
                    <a:pt x="3061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444;p35">
              <a:extLst>
                <a:ext uri="{FF2B5EF4-FFF2-40B4-BE49-F238E27FC236}">
                  <a16:creationId xmlns:a16="http://schemas.microsoft.com/office/drawing/2014/main" id="{213A989A-1746-48F3-836B-A2F93E580A61}"/>
                </a:ext>
              </a:extLst>
            </p:cNvPr>
            <p:cNvSpPr/>
            <p:nvPr/>
          </p:nvSpPr>
          <p:spPr>
            <a:xfrm>
              <a:off x="4637175" y="1494325"/>
              <a:ext cx="84550" cy="100325"/>
            </a:xfrm>
            <a:custGeom>
              <a:avLst/>
              <a:gdLst/>
              <a:ahLst/>
              <a:cxnLst/>
              <a:rect l="l" t="t" r="r" b="b"/>
              <a:pathLst>
                <a:path w="3382" h="4013" extrusionOk="0">
                  <a:moveTo>
                    <a:pt x="808" y="1"/>
                  </a:moveTo>
                  <a:cubicBezTo>
                    <a:pt x="690" y="1"/>
                    <a:pt x="570" y="30"/>
                    <a:pt x="453" y="97"/>
                  </a:cubicBezTo>
                  <a:cubicBezTo>
                    <a:pt x="429" y="883"/>
                    <a:pt x="0" y="2062"/>
                    <a:pt x="477" y="2776"/>
                  </a:cubicBezTo>
                  <a:lnTo>
                    <a:pt x="477" y="2788"/>
                  </a:lnTo>
                  <a:cubicBezTo>
                    <a:pt x="739" y="3133"/>
                    <a:pt x="1155" y="3205"/>
                    <a:pt x="1358" y="3574"/>
                  </a:cubicBezTo>
                  <a:cubicBezTo>
                    <a:pt x="1522" y="3877"/>
                    <a:pt x="1742" y="4012"/>
                    <a:pt x="1952" y="4012"/>
                  </a:cubicBezTo>
                  <a:cubicBezTo>
                    <a:pt x="2245" y="4012"/>
                    <a:pt x="2520" y="3749"/>
                    <a:pt x="2596" y="3312"/>
                  </a:cubicBezTo>
                  <a:cubicBezTo>
                    <a:pt x="2787" y="2752"/>
                    <a:pt x="3382" y="2002"/>
                    <a:pt x="2989" y="1455"/>
                  </a:cubicBezTo>
                  <a:cubicBezTo>
                    <a:pt x="2739" y="1038"/>
                    <a:pt x="2227" y="1014"/>
                    <a:pt x="1917" y="752"/>
                  </a:cubicBezTo>
                  <a:cubicBezTo>
                    <a:pt x="1682" y="413"/>
                    <a:pt x="1254" y="1"/>
                    <a:pt x="8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445;p35">
              <a:extLst>
                <a:ext uri="{FF2B5EF4-FFF2-40B4-BE49-F238E27FC236}">
                  <a16:creationId xmlns:a16="http://schemas.microsoft.com/office/drawing/2014/main" id="{10F6ED6B-D313-4C01-B8C5-1CE795D09D61}"/>
                </a:ext>
              </a:extLst>
            </p:cNvPr>
            <p:cNvSpPr/>
            <p:nvPr/>
          </p:nvSpPr>
          <p:spPr>
            <a:xfrm>
              <a:off x="2510125" y="2403350"/>
              <a:ext cx="82250" cy="53000"/>
            </a:xfrm>
            <a:custGeom>
              <a:avLst/>
              <a:gdLst/>
              <a:ahLst/>
              <a:cxnLst/>
              <a:rect l="l" t="t" r="r" b="b"/>
              <a:pathLst>
                <a:path w="3290" h="2120" extrusionOk="0">
                  <a:moveTo>
                    <a:pt x="2394" y="0"/>
                  </a:moveTo>
                  <a:cubicBezTo>
                    <a:pt x="2128" y="0"/>
                    <a:pt x="1656" y="433"/>
                    <a:pt x="1417" y="467"/>
                  </a:cubicBezTo>
                  <a:cubicBezTo>
                    <a:pt x="846" y="717"/>
                    <a:pt x="0" y="1586"/>
                    <a:pt x="584" y="2110"/>
                  </a:cubicBezTo>
                  <a:cubicBezTo>
                    <a:pt x="602" y="2116"/>
                    <a:pt x="622" y="2119"/>
                    <a:pt x="643" y="2119"/>
                  </a:cubicBezTo>
                  <a:cubicBezTo>
                    <a:pt x="701" y="2119"/>
                    <a:pt x="763" y="2095"/>
                    <a:pt x="798" y="2050"/>
                  </a:cubicBezTo>
                  <a:cubicBezTo>
                    <a:pt x="1120" y="1705"/>
                    <a:pt x="1691" y="1646"/>
                    <a:pt x="2144" y="1646"/>
                  </a:cubicBezTo>
                  <a:cubicBezTo>
                    <a:pt x="2169" y="1651"/>
                    <a:pt x="2194" y="1653"/>
                    <a:pt x="2220" y="1653"/>
                  </a:cubicBezTo>
                  <a:cubicBezTo>
                    <a:pt x="2498" y="1653"/>
                    <a:pt x="2790" y="1374"/>
                    <a:pt x="2822" y="1146"/>
                  </a:cubicBezTo>
                  <a:cubicBezTo>
                    <a:pt x="2936" y="826"/>
                    <a:pt x="3289" y="204"/>
                    <a:pt x="2851" y="204"/>
                  </a:cubicBezTo>
                  <a:cubicBezTo>
                    <a:pt x="2782" y="204"/>
                    <a:pt x="2695" y="219"/>
                    <a:pt x="2584" y="253"/>
                  </a:cubicBezTo>
                  <a:cubicBezTo>
                    <a:pt x="2571" y="67"/>
                    <a:pt x="2498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446;p35">
              <a:extLst>
                <a:ext uri="{FF2B5EF4-FFF2-40B4-BE49-F238E27FC236}">
                  <a16:creationId xmlns:a16="http://schemas.microsoft.com/office/drawing/2014/main" id="{295B815F-74BA-42A9-B9EB-39A47AF33BCF}"/>
                </a:ext>
              </a:extLst>
            </p:cNvPr>
            <p:cNvSpPr/>
            <p:nvPr/>
          </p:nvSpPr>
          <p:spPr>
            <a:xfrm>
              <a:off x="2519900" y="2763125"/>
              <a:ext cx="52400" cy="31450"/>
            </a:xfrm>
            <a:custGeom>
              <a:avLst/>
              <a:gdLst/>
              <a:ahLst/>
              <a:cxnLst/>
              <a:rect l="l" t="t" r="r" b="b"/>
              <a:pathLst>
                <a:path w="2096" h="1258" extrusionOk="0">
                  <a:moveTo>
                    <a:pt x="945" y="1"/>
                  </a:moveTo>
                  <a:cubicBezTo>
                    <a:pt x="596" y="1"/>
                    <a:pt x="181" y="652"/>
                    <a:pt x="62" y="899"/>
                  </a:cubicBezTo>
                  <a:cubicBezTo>
                    <a:pt x="0" y="1185"/>
                    <a:pt x="244" y="1257"/>
                    <a:pt x="518" y="1257"/>
                  </a:cubicBezTo>
                  <a:cubicBezTo>
                    <a:pt x="724" y="1257"/>
                    <a:pt x="947" y="1217"/>
                    <a:pt x="1074" y="1197"/>
                  </a:cubicBezTo>
                  <a:cubicBezTo>
                    <a:pt x="1595" y="1086"/>
                    <a:pt x="2096" y="242"/>
                    <a:pt x="1354" y="242"/>
                  </a:cubicBezTo>
                  <a:cubicBezTo>
                    <a:pt x="1299" y="242"/>
                    <a:pt x="1238" y="246"/>
                    <a:pt x="1169" y="256"/>
                  </a:cubicBezTo>
                  <a:cubicBezTo>
                    <a:pt x="1181" y="197"/>
                    <a:pt x="1169" y="137"/>
                    <a:pt x="1145" y="90"/>
                  </a:cubicBezTo>
                  <a:cubicBezTo>
                    <a:pt x="1083" y="27"/>
                    <a:pt x="1015" y="1"/>
                    <a:pt x="9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447;p35">
              <a:extLst>
                <a:ext uri="{FF2B5EF4-FFF2-40B4-BE49-F238E27FC236}">
                  <a16:creationId xmlns:a16="http://schemas.microsoft.com/office/drawing/2014/main" id="{2542B538-46D4-42BA-8529-B184486DD8D5}"/>
                </a:ext>
              </a:extLst>
            </p:cNvPr>
            <p:cNvSpPr/>
            <p:nvPr/>
          </p:nvSpPr>
          <p:spPr>
            <a:xfrm>
              <a:off x="2527900" y="2466425"/>
              <a:ext cx="42025" cy="48450"/>
            </a:xfrm>
            <a:custGeom>
              <a:avLst/>
              <a:gdLst/>
              <a:ahLst/>
              <a:cxnLst/>
              <a:rect l="l" t="t" r="r" b="b"/>
              <a:pathLst>
                <a:path w="1681" h="1938" extrusionOk="0">
                  <a:moveTo>
                    <a:pt x="671" y="1"/>
                  </a:moveTo>
                  <a:cubicBezTo>
                    <a:pt x="341" y="1"/>
                    <a:pt x="0" y="227"/>
                    <a:pt x="361" y="492"/>
                  </a:cubicBezTo>
                  <a:cubicBezTo>
                    <a:pt x="385" y="623"/>
                    <a:pt x="932" y="1682"/>
                    <a:pt x="992" y="1825"/>
                  </a:cubicBezTo>
                  <a:cubicBezTo>
                    <a:pt x="1093" y="1903"/>
                    <a:pt x="1174" y="1937"/>
                    <a:pt x="1239" y="1937"/>
                  </a:cubicBezTo>
                  <a:cubicBezTo>
                    <a:pt x="1681" y="1937"/>
                    <a:pt x="1354" y="359"/>
                    <a:pt x="1063" y="182"/>
                  </a:cubicBezTo>
                  <a:cubicBezTo>
                    <a:pt x="990" y="54"/>
                    <a:pt x="832" y="1"/>
                    <a:pt x="6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448;p35">
              <a:extLst>
                <a:ext uri="{FF2B5EF4-FFF2-40B4-BE49-F238E27FC236}">
                  <a16:creationId xmlns:a16="http://schemas.microsoft.com/office/drawing/2014/main" id="{59709C99-5929-4BA5-B887-0678574397CE}"/>
                </a:ext>
              </a:extLst>
            </p:cNvPr>
            <p:cNvSpPr/>
            <p:nvPr/>
          </p:nvSpPr>
          <p:spPr>
            <a:xfrm>
              <a:off x="2667300" y="4019750"/>
              <a:ext cx="68425" cy="53375"/>
            </a:xfrm>
            <a:custGeom>
              <a:avLst/>
              <a:gdLst/>
              <a:ahLst/>
              <a:cxnLst/>
              <a:rect l="l" t="t" r="r" b="b"/>
              <a:pathLst>
                <a:path w="2737" h="2135" extrusionOk="0">
                  <a:moveTo>
                    <a:pt x="844" y="1"/>
                  </a:moveTo>
                  <a:cubicBezTo>
                    <a:pt x="455" y="1"/>
                    <a:pt x="1" y="455"/>
                    <a:pt x="274" y="831"/>
                  </a:cubicBezTo>
                  <a:cubicBezTo>
                    <a:pt x="208" y="1323"/>
                    <a:pt x="645" y="1856"/>
                    <a:pt x="1141" y="1856"/>
                  </a:cubicBezTo>
                  <a:cubicBezTo>
                    <a:pt x="1185" y="1856"/>
                    <a:pt x="1229" y="1852"/>
                    <a:pt x="1274" y="1843"/>
                  </a:cubicBezTo>
                  <a:cubicBezTo>
                    <a:pt x="1301" y="1836"/>
                    <a:pt x="1325" y="1833"/>
                    <a:pt x="1346" y="1833"/>
                  </a:cubicBezTo>
                  <a:cubicBezTo>
                    <a:pt x="1505" y="1833"/>
                    <a:pt x="1533" y="2009"/>
                    <a:pt x="1691" y="2093"/>
                  </a:cubicBezTo>
                  <a:cubicBezTo>
                    <a:pt x="1775" y="2121"/>
                    <a:pt x="1854" y="2134"/>
                    <a:pt x="1926" y="2134"/>
                  </a:cubicBezTo>
                  <a:cubicBezTo>
                    <a:pt x="2612" y="2134"/>
                    <a:pt x="2737" y="971"/>
                    <a:pt x="1595" y="724"/>
                  </a:cubicBezTo>
                  <a:cubicBezTo>
                    <a:pt x="1250" y="640"/>
                    <a:pt x="1322" y="545"/>
                    <a:pt x="1226" y="247"/>
                  </a:cubicBezTo>
                  <a:cubicBezTo>
                    <a:pt x="1142" y="72"/>
                    <a:pt x="998" y="1"/>
                    <a:pt x="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449;p35">
              <a:extLst>
                <a:ext uri="{FF2B5EF4-FFF2-40B4-BE49-F238E27FC236}">
                  <a16:creationId xmlns:a16="http://schemas.microsoft.com/office/drawing/2014/main" id="{396F3D81-7B68-4591-9323-E5D1BCEA69A7}"/>
                </a:ext>
              </a:extLst>
            </p:cNvPr>
            <p:cNvSpPr/>
            <p:nvPr/>
          </p:nvSpPr>
          <p:spPr>
            <a:xfrm>
              <a:off x="2457225" y="4079525"/>
              <a:ext cx="71675" cy="56275"/>
            </a:xfrm>
            <a:custGeom>
              <a:avLst/>
              <a:gdLst/>
              <a:ahLst/>
              <a:cxnLst/>
              <a:rect l="l" t="t" r="r" b="b"/>
              <a:pathLst>
                <a:path w="2867" h="2251" extrusionOk="0">
                  <a:moveTo>
                    <a:pt x="2057" y="0"/>
                  </a:moveTo>
                  <a:cubicBezTo>
                    <a:pt x="2003" y="0"/>
                    <a:pt x="1948" y="22"/>
                    <a:pt x="1902" y="71"/>
                  </a:cubicBezTo>
                  <a:cubicBezTo>
                    <a:pt x="1783" y="214"/>
                    <a:pt x="1283" y="619"/>
                    <a:pt x="1212" y="773"/>
                  </a:cubicBezTo>
                  <a:lnTo>
                    <a:pt x="140" y="1869"/>
                  </a:lnTo>
                  <a:cubicBezTo>
                    <a:pt x="0" y="2008"/>
                    <a:pt x="99" y="2250"/>
                    <a:pt x="293" y="2250"/>
                  </a:cubicBezTo>
                  <a:cubicBezTo>
                    <a:pt x="297" y="2250"/>
                    <a:pt x="302" y="2250"/>
                    <a:pt x="307" y="2250"/>
                  </a:cubicBezTo>
                  <a:cubicBezTo>
                    <a:pt x="1343" y="2250"/>
                    <a:pt x="2867" y="1833"/>
                    <a:pt x="2807" y="500"/>
                  </a:cubicBezTo>
                  <a:cubicBezTo>
                    <a:pt x="2795" y="381"/>
                    <a:pt x="2700" y="297"/>
                    <a:pt x="2581" y="297"/>
                  </a:cubicBezTo>
                  <a:cubicBezTo>
                    <a:pt x="2474" y="297"/>
                    <a:pt x="2366" y="297"/>
                    <a:pt x="2259" y="309"/>
                  </a:cubicBezTo>
                  <a:cubicBezTo>
                    <a:pt x="2328" y="145"/>
                    <a:pt x="2198" y="0"/>
                    <a:pt x="2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50;p35">
              <a:extLst>
                <a:ext uri="{FF2B5EF4-FFF2-40B4-BE49-F238E27FC236}">
                  <a16:creationId xmlns:a16="http://schemas.microsoft.com/office/drawing/2014/main" id="{5785E74D-FD2C-45A7-84C0-E475AA42B19A}"/>
                </a:ext>
              </a:extLst>
            </p:cNvPr>
            <p:cNvSpPr/>
            <p:nvPr/>
          </p:nvSpPr>
          <p:spPr>
            <a:xfrm>
              <a:off x="2713125" y="2390525"/>
              <a:ext cx="40800" cy="31650"/>
            </a:xfrm>
            <a:custGeom>
              <a:avLst/>
              <a:gdLst/>
              <a:ahLst/>
              <a:cxnLst/>
              <a:rect l="l" t="t" r="r" b="b"/>
              <a:pathLst>
                <a:path w="1632" h="1266" extrusionOk="0">
                  <a:moveTo>
                    <a:pt x="858" y="0"/>
                  </a:moveTo>
                  <a:cubicBezTo>
                    <a:pt x="725" y="0"/>
                    <a:pt x="571" y="119"/>
                    <a:pt x="536" y="277"/>
                  </a:cubicBezTo>
                  <a:cubicBezTo>
                    <a:pt x="465" y="551"/>
                    <a:pt x="0" y="1158"/>
                    <a:pt x="489" y="1266"/>
                  </a:cubicBezTo>
                  <a:cubicBezTo>
                    <a:pt x="489" y="1266"/>
                    <a:pt x="1167" y="1254"/>
                    <a:pt x="1167" y="1254"/>
                  </a:cubicBezTo>
                  <a:cubicBezTo>
                    <a:pt x="1632" y="1147"/>
                    <a:pt x="1370" y="396"/>
                    <a:pt x="1060" y="218"/>
                  </a:cubicBezTo>
                  <a:cubicBezTo>
                    <a:pt x="1040" y="63"/>
                    <a:pt x="955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451;p35">
              <a:extLst>
                <a:ext uri="{FF2B5EF4-FFF2-40B4-BE49-F238E27FC236}">
                  <a16:creationId xmlns:a16="http://schemas.microsoft.com/office/drawing/2014/main" id="{228D851F-09E9-4FD7-9C0C-EA04F96A007F}"/>
                </a:ext>
              </a:extLst>
            </p:cNvPr>
            <p:cNvSpPr/>
            <p:nvPr/>
          </p:nvSpPr>
          <p:spPr>
            <a:xfrm>
              <a:off x="1736525" y="1274400"/>
              <a:ext cx="4213925" cy="3150950"/>
            </a:xfrm>
            <a:custGeom>
              <a:avLst/>
              <a:gdLst/>
              <a:ahLst/>
              <a:cxnLst/>
              <a:rect l="l" t="t" r="r" b="b"/>
              <a:pathLst>
                <a:path w="168557" h="126038" extrusionOk="0">
                  <a:moveTo>
                    <a:pt x="133838" y="476"/>
                  </a:moveTo>
                  <a:cubicBezTo>
                    <a:pt x="132279" y="679"/>
                    <a:pt x="128957" y="0"/>
                    <a:pt x="128933" y="2405"/>
                  </a:cubicBezTo>
                  <a:cubicBezTo>
                    <a:pt x="129004" y="3453"/>
                    <a:pt x="130671" y="3870"/>
                    <a:pt x="130278" y="5001"/>
                  </a:cubicBezTo>
                  <a:cubicBezTo>
                    <a:pt x="130147" y="5299"/>
                    <a:pt x="129838" y="5084"/>
                    <a:pt x="129802" y="5394"/>
                  </a:cubicBezTo>
                  <a:cubicBezTo>
                    <a:pt x="129790" y="5501"/>
                    <a:pt x="129873" y="5608"/>
                    <a:pt x="129981" y="5632"/>
                  </a:cubicBezTo>
                  <a:cubicBezTo>
                    <a:pt x="130695" y="5822"/>
                    <a:pt x="130838" y="6882"/>
                    <a:pt x="130278" y="7311"/>
                  </a:cubicBezTo>
                  <a:cubicBezTo>
                    <a:pt x="129469" y="6930"/>
                    <a:pt x="129028" y="6025"/>
                    <a:pt x="129254" y="5156"/>
                  </a:cubicBezTo>
                  <a:cubicBezTo>
                    <a:pt x="129278" y="5060"/>
                    <a:pt x="129254" y="4965"/>
                    <a:pt x="129171" y="4906"/>
                  </a:cubicBezTo>
                  <a:cubicBezTo>
                    <a:pt x="128040" y="5096"/>
                    <a:pt x="127647" y="6942"/>
                    <a:pt x="127980" y="7942"/>
                  </a:cubicBezTo>
                  <a:cubicBezTo>
                    <a:pt x="127618" y="7942"/>
                    <a:pt x="127334" y="7935"/>
                    <a:pt x="127110" y="7935"/>
                  </a:cubicBezTo>
                  <a:cubicBezTo>
                    <a:pt x="126055" y="7935"/>
                    <a:pt x="126332" y="8089"/>
                    <a:pt x="125968" y="9847"/>
                  </a:cubicBezTo>
                  <a:cubicBezTo>
                    <a:pt x="125843" y="10829"/>
                    <a:pt x="125224" y="11267"/>
                    <a:pt x="124743" y="11267"/>
                  </a:cubicBezTo>
                  <a:cubicBezTo>
                    <a:pt x="124263" y="11267"/>
                    <a:pt x="123920" y="10829"/>
                    <a:pt x="124349" y="10061"/>
                  </a:cubicBezTo>
                  <a:cubicBezTo>
                    <a:pt x="124851" y="8978"/>
                    <a:pt x="124366" y="8518"/>
                    <a:pt x="123713" y="8518"/>
                  </a:cubicBezTo>
                  <a:cubicBezTo>
                    <a:pt x="122895" y="8518"/>
                    <a:pt x="121815" y="9240"/>
                    <a:pt x="122087" y="10359"/>
                  </a:cubicBezTo>
                  <a:cubicBezTo>
                    <a:pt x="122170" y="10811"/>
                    <a:pt x="122706" y="11883"/>
                    <a:pt x="122301" y="11990"/>
                  </a:cubicBezTo>
                  <a:cubicBezTo>
                    <a:pt x="122246" y="12016"/>
                    <a:pt x="122193" y="12028"/>
                    <a:pt x="122144" y="12028"/>
                  </a:cubicBezTo>
                  <a:cubicBezTo>
                    <a:pt x="121720" y="12028"/>
                    <a:pt x="121503" y="11151"/>
                    <a:pt x="121210" y="11151"/>
                  </a:cubicBezTo>
                  <a:cubicBezTo>
                    <a:pt x="121156" y="11151"/>
                    <a:pt x="121100" y="11181"/>
                    <a:pt x="121039" y="11252"/>
                  </a:cubicBezTo>
                  <a:cubicBezTo>
                    <a:pt x="120634" y="12121"/>
                    <a:pt x="118693" y="13978"/>
                    <a:pt x="119336" y="15038"/>
                  </a:cubicBezTo>
                  <a:cubicBezTo>
                    <a:pt x="120172" y="17834"/>
                    <a:pt x="119142" y="18066"/>
                    <a:pt x="117911" y="18066"/>
                  </a:cubicBezTo>
                  <a:cubicBezTo>
                    <a:pt x="117666" y="18066"/>
                    <a:pt x="117414" y="18057"/>
                    <a:pt x="117167" y="18057"/>
                  </a:cubicBezTo>
                  <a:cubicBezTo>
                    <a:pt x="116655" y="18057"/>
                    <a:pt x="116165" y="18096"/>
                    <a:pt x="115812" y="18336"/>
                  </a:cubicBezTo>
                  <a:cubicBezTo>
                    <a:pt x="115300" y="17919"/>
                    <a:pt x="115014" y="17300"/>
                    <a:pt x="115050" y="16645"/>
                  </a:cubicBezTo>
                  <a:cubicBezTo>
                    <a:pt x="116253" y="16609"/>
                    <a:pt x="117396" y="16133"/>
                    <a:pt x="117134" y="15288"/>
                  </a:cubicBezTo>
                  <a:cubicBezTo>
                    <a:pt x="116422" y="14706"/>
                    <a:pt x="114663" y="13701"/>
                    <a:pt x="113293" y="13701"/>
                  </a:cubicBezTo>
                  <a:cubicBezTo>
                    <a:pt x="112645" y="13701"/>
                    <a:pt x="112085" y="13926"/>
                    <a:pt x="111764" y="14526"/>
                  </a:cubicBezTo>
                  <a:cubicBezTo>
                    <a:pt x="113562" y="16133"/>
                    <a:pt x="113919" y="16895"/>
                    <a:pt x="113514" y="19622"/>
                  </a:cubicBezTo>
                  <a:cubicBezTo>
                    <a:pt x="113568" y="19799"/>
                    <a:pt x="113685" y="19855"/>
                    <a:pt x="113840" y="19855"/>
                  </a:cubicBezTo>
                  <a:cubicBezTo>
                    <a:pt x="114119" y="19855"/>
                    <a:pt x="114521" y="19670"/>
                    <a:pt x="114891" y="19670"/>
                  </a:cubicBezTo>
                  <a:cubicBezTo>
                    <a:pt x="115408" y="19670"/>
                    <a:pt x="115865" y="20030"/>
                    <a:pt x="115848" y="21753"/>
                  </a:cubicBezTo>
                  <a:cubicBezTo>
                    <a:pt x="115610" y="21687"/>
                    <a:pt x="115364" y="21654"/>
                    <a:pt x="115118" y="21654"/>
                  </a:cubicBezTo>
                  <a:cubicBezTo>
                    <a:pt x="114920" y="21654"/>
                    <a:pt x="114722" y="21675"/>
                    <a:pt x="114526" y="21717"/>
                  </a:cubicBezTo>
                  <a:cubicBezTo>
                    <a:pt x="114455" y="21562"/>
                    <a:pt x="114479" y="20729"/>
                    <a:pt x="114205" y="20717"/>
                  </a:cubicBezTo>
                  <a:cubicBezTo>
                    <a:pt x="114101" y="20702"/>
                    <a:pt x="114002" y="20695"/>
                    <a:pt x="113907" y="20695"/>
                  </a:cubicBezTo>
                  <a:cubicBezTo>
                    <a:pt x="112202" y="20695"/>
                    <a:pt x="111837" y="23021"/>
                    <a:pt x="110788" y="23991"/>
                  </a:cubicBezTo>
                  <a:cubicBezTo>
                    <a:pt x="110252" y="24444"/>
                    <a:pt x="109335" y="24884"/>
                    <a:pt x="109538" y="25718"/>
                  </a:cubicBezTo>
                  <a:cubicBezTo>
                    <a:pt x="109569" y="25821"/>
                    <a:pt x="109654" y="25889"/>
                    <a:pt x="109746" y="25889"/>
                  </a:cubicBezTo>
                  <a:cubicBezTo>
                    <a:pt x="109760" y="25889"/>
                    <a:pt x="109774" y="25887"/>
                    <a:pt x="109788" y="25884"/>
                  </a:cubicBezTo>
                  <a:cubicBezTo>
                    <a:pt x="109830" y="25877"/>
                    <a:pt x="109872" y="25874"/>
                    <a:pt x="109915" y="25874"/>
                  </a:cubicBezTo>
                  <a:cubicBezTo>
                    <a:pt x="110512" y="25874"/>
                    <a:pt x="111137" y="26546"/>
                    <a:pt x="111026" y="27135"/>
                  </a:cubicBezTo>
                  <a:cubicBezTo>
                    <a:pt x="111002" y="27242"/>
                    <a:pt x="111073" y="27349"/>
                    <a:pt x="111169" y="27385"/>
                  </a:cubicBezTo>
                  <a:cubicBezTo>
                    <a:pt x="111871" y="27611"/>
                    <a:pt x="112478" y="28039"/>
                    <a:pt x="112907" y="28635"/>
                  </a:cubicBezTo>
                  <a:cubicBezTo>
                    <a:pt x="111073" y="28397"/>
                    <a:pt x="108692" y="28432"/>
                    <a:pt x="106954" y="27980"/>
                  </a:cubicBezTo>
                  <a:cubicBezTo>
                    <a:pt x="106935" y="27973"/>
                    <a:pt x="106917" y="27969"/>
                    <a:pt x="106899" y="27969"/>
                  </a:cubicBezTo>
                  <a:cubicBezTo>
                    <a:pt x="106587" y="27969"/>
                    <a:pt x="106399" y="29000"/>
                    <a:pt x="106275" y="29147"/>
                  </a:cubicBezTo>
                  <a:cubicBezTo>
                    <a:pt x="105942" y="29778"/>
                    <a:pt x="109311" y="29290"/>
                    <a:pt x="109502" y="31302"/>
                  </a:cubicBezTo>
                  <a:cubicBezTo>
                    <a:pt x="109526" y="31618"/>
                    <a:pt x="109293" y="31732"/>
                    <a:pt x="108958" y="31732"/>
                  </a:cubicBezTo>
                  <a:cubicBezTo>
                    <a:pt x="108282" y="31732"/>
                    <a:pt x="107189" y="31270"/>
                    <a:pt x="106918" y="31064"/>
                  </a:cubicBezTo>
                  <a:cubicBezTo>
                    <a:pt x="106570" y="30845"/>
                    <a:pt x="106112" y="30588"/>
                    <a:pt x="105697" y="30588"/>
                  </a:cubicBezTo>
                  <a:cubicBezTo>
                    <a:pt x="105502" y="30588"/>
                    <a:pt x="105316" y="30645"/>
                    <a:pt x="105156" y="30790"/>
                  </a:cubicBezTo>
                  <a:cubicBezTo>
                    <a:pt x="102646" y="29506"/>
                    <a:pt x="104130" y="25497"/>
                    <a:pt x="101844" y="25497"/>
                  </a:cubicBezTo>
                  <a:cubicBezTo>
                    <a:pt x="101755" y="25497"/>
                    <a:pt x="101661" y="25503"/>
                    <a:pt x="101560" y="25515"/>
                  </a:cubicBezTo>
                  <a:cubicBezTo>
                    <a:pt x="101406" y="24599"/>
                    <a:pt x="99620" y="24658"/>
                    <a:pt x="99143" y="23872"/>
                  </a:cubicBezTo>
                  <a:cubicBezTo>
                    <a:pt x="99054" y="23463"/>
                    <a:pt x="99261" y="23315"/>
                    <a:pt x="99550" y="23315"/>
                  </a:cubicBezTo>
                  <a:cubicBezTo>
                    <a:pt x="99918" y="23315"/>
                    <a:pt x="100420" y="23554"/>
                    <a:pt x="100620" y="23801"/>
                  </a:cubicBezTo>
                  <a:cubicBezTo>
                    <a:pt x="101249" y="24358"/>
                    <a:pt x="101861" y="24501"/>
                    <a:pt x="102470" y="24501"/>
                  </a:cubicBezTo>
                  <a:cubicBezTo>
                    <a:pt x="103111" y="24501"/>
                    <a:pt x="103750" y="24343"/>
                    <a:pt x="104401" y="24343"/>
                  </a:cubicBezTo>
                  <a:cubicBezTo>
                    <a:pt x="105088" y="24343"/>
                    <a:pt x="105790" y="24519"/>
                    <a:pt x="106525" y="25241"/>
                  </a:cubicBezTo>
                  <a:cubicBezTo>
                    <a:pt x="106728" y="25312"/>
                    <a:pt x="106918" y="25344"/>
                    <a:pt x="107097" y="25344"/>
                  </a:cubicBezTo>
                  <a:cubicBezTo>
                    <a:pt x="108239" y="25344"/>
                    <a:pt x="108924" y="24040"/>
                    <a:pt x="109645" y="23289"/>
                  </a:cubicBezTo>
                  <a:cubicBezTo>
                    <a:pt x="110169" y="22813"/>
                    <a:pt x="110871" y="22455"/>
                    <a:pt x="111145" y="21753"/>
                  </a:cubicBezTo>
                  <a:cubicBezTo>
                    <a:pt x="111530" y="20202"/>
                    <a:pt x="110750" y="17499"/>
                    <a:pt x="109130" y="17499"/>
                  </a:cubicBezTo>
                  <a:cubicBezTo>
                    <a:pt x="109096" y="17499"/>
                    <a:pt x="109061" y="17500"/>
                    <a:pt x="109026" y="17502"/>
                  </a:cubicBezTo>
                  <a:cubicBezTo>
                    <a:pt x="108530" y="17666"/>
                    <a:pt x="108129" y="17755"/>
                    <a:pt x="107763" y="17755"/>
                  </a:cubicBezTo>
                  <a:cubicBezTo>
                    <a:pt x="107094" y="17755"/>
                    <a:pt x="106545" y="17458"/>
                    <a:pt x="105751" y="16788"/>
                  </a:cubicBezTo>
                  <a:cubicBezTo>
                    <a:pt x="104696" y="15751"/>
                    <a:pt x="103606" y="15554"/>
                    <a:pt x="102472" y="15554"/>
                  </a:cubicBezTo>
                  <a:cubicBezTo>
                    <a:pt x="101779" y="15554"/>
                    <a:pt x="101070" y="15627"/>
                    <a:pt x="100341" y="15627"/>
                  </a:cubicBezTo>
                  <a:cubicBezTo>
                    <a:pt x="99921" y="15627"/>
                    <a:pt x="99494" y="15603"/>
                    <a:pt x="99060" y="15526"/>
                  </a:cubicBezTo>
                  <a:cubicBezTo>
                    <a:pt x="98034" y="15227"/>
                    <a:pt x="96849" y="14478"/>
                    <a:pt x="95758" y="14478"/>
                  </a:cubicBezTo>
                  <a:cubicBezTo>
                    <a:pt x="95241" y="14478"/>
                    <a:pt x="94745" y="14646"/>
                    <a:pt x="94298" y="15109"/>
                  </a:cubicBezTo>
                  <a:cubicBezTo>
                    <a:pt x="94235" y="15015"/>
                    <a:pt x="94163" y="14912"/>
                    <a:pt x="94050" y="14912"/>
                  </a:cubicBezTo>
                  <a:cubicBezTo>
                    <a:pt x="94034" y="14912"/>
                    <a:pt x="94018" y="14914"/>
                    <a:pt x="94000" y="14919"/>
                  </a:cubicBezTo>
                  <a:cubicBezTo>
                    <a:pt x="94059" y="14847"/>
                    <a:pt x="94071" y="14752"/>
                    <a:pt x="94036" y="14669"/>
                  </a:cubicBezTo>
                  <a:cubicBezTo>
                    <a:pt x="93690" y="13966"/>
                    <a:pt x="93595" y="13169"/>
                    <a:pt x="93774" y="12407"/>
                  </a:cubicBezTo>
                  <a:cubicBezTo>
                    <a:pt x="93857" y="12061"/>
                    <a:pt x="93690" y="12014"/>
                    <a:pt x="93607" y="11764"/>
                  </a:cubicBezTo>
                  <a:cubicBezTo>
                    <a:pt x="93556" y="11643"/>
                    <a:pt x="93493" y="11601"/>
                    <a:pt x="93419" y="11601"/>
                  </a:cubicBezTo>
                  <a:cubicBezTo>
                    <a:pt x="93245" y="11601"/>
                    <a:pt x="93011" y="11833"/>
                    <a:pt x="92731" y="11833"/>
                  </a:cubicBezTo>
                  <a:cubicBezTo>
                    <a:pt x="92657" y="11833"/>
                    <a:pt x="92580" y="11816"/>
                    <a:pt x="92500" y="11776"/>
                  </a:cubicBezTo>
                  <a:cubicBezTo>
                    <a:pt x="92012" y="11680"/>
                    <a:pt x="92095" y="11192"/>
                    <a:pt x="91785" y="11049"/>
                  </a:cubicBezTo>
                  <a:cubicBezTo>
                    <a:pt x="91734" y="11041"/>
                    <a:pt x="91681" y="11037"/>
                    <a:pt x="91629" y="11037"/>
                  </a:cubicBezTo>
                  <a:cubicBezTo>
                    <a:pt x="91018" y="11037"/>
                    <a:pt x="90386" y="11590"/>
                    <a:pt x="90309" y="12204"/>
                  </a:cubicBezTo>
                  <a:lnTo>
                    <a:pt x="89690" y="12097"/>
                  </a:lnTo>
                  <a:lnTo>
                    <a:pt x="90559" y="10204"/>
                  </a:lnTo>
                  <a:cubicBezTo>
                    <a:pt x="90571" y="9983"/>
                    <a:pt x="90492" y="9888"/>
                    <a:pt x="90359" y="9888"/>
                  </a:cubicBezTo>
                  <a:cubicBezTo>
                    <a:pt x="89825" y="9888"/>
                    <a:pt x="88416" y="11422"/>
                    <a:pt x="88511" y="12490"/>
                  </a:cubicBezTo>
                  <a:cubicBezTo>
                    <a:pt x="87797" y="12014"/>
                    <a:pt x="88487" y="11621"/>
                    <a:pt x="88190" y="11371"/>
                  </a:cubicBezTo>
                  <a:cubicBezTo>
                    <a:pt x="88155" y="11341"/>
                    <a:pt x="88118" y="11327"/>
                    <a:pt x="88079" y="11327"/>
                  </a:cubicBezTo>
                  <a:cubicBezTo>
                    <a:pt x="87779" y="11327"/>
                    <a:pt x="87359" y="12121"/>
                    <a:pt x="87201" y="12216"/>
                  </a:cubicBezTo>
                  <a:cubicBezTo>
                    <a:pt x="87035" y="11764"/>
                    <a:pt x="87344" y="11061"/>
                    <a:pt x="87821" y="10954"/>
                  </a:cubicBezTo>
                  <a:cubicBezTo>
                    <a:pt x="87904" y="10930"/>
                    <a:pt x="87975" y="10847"/>
                    <a:pt x="87975" y="10752"/>
                  </a:cubicBezTo>
                  <a:cubicBezTo>
                    <a:pt x="87725" y="10536"/>
                    <a:pt x="87489" y="10445"/>
                    <a:pt x="87263" y="10445"/>
                  </a:cubicBezTo>
                  <a:cubicBezTo>
                    <a:pt x="86181" y="10445"/>
                    <a:pt x="85358" y="12545"/>
                    <a:pt x="84511" y="13038"/>
                  </a:cubicBezTo>
                  <a:cubicBezTo>
                    <a:pt x="83368" y="13466"/>
                    <a:pt x="81153" y="13407"/>
                    <a:pt x="81760" y="15300"/>
                  </a:cubicBezTo>
                  <a:cubicBezTo>
                    <a:pt x="81677" y="15359"/>
                    <a:pt x="79308" y="15669"/>
                    <a:pt x="79379" y="15859"/>
                  </a:cubicBezTo>
                  <a:cubicBezTo>
                    <a:pt x="79260" y="16038"/>
                    <a:pt x="79974" y="16800"/>
                    <a:pt x="80046" y="16943"/>
                  </a:cubicBezTo>
                  <a:cubicBezTo>
                    <a:pt x="79892" y="16925"/>
                    <a:pt x="79747" y="16916"/>
                    <a:pt x="79609" y="16916"/>
                  </a:cubicBezTo>
                  <a:cubicBezTo>
                    <a:pt x="76454" y="16916"/>
                    <a:pt x="77116" y="21437"/>
                    <a:pt x="74914" y="22932"/>
                  </a:cubicBezTo>
                  <a:cubicBezTo>
                    <a:pt x="74753" y="22779"/>
                    <a:pt x="74305" y="22523"/>
                    <a:pt x="73991" y="22523"/>
                  </a:cubicBezTo>
                  <a:cubicBezTo>
                    <a:pt x="73839" y="22523"/>
                    <a:pt x="73719" y="22582"/>
                    <a:pt x="73676" y="22741"/>
                  </a:cubicBezTo>
                  <a:cubicBezTo>
                    <a:pt x="73652" y="23289"/>
                    <a:pt x="73128" y="23658"/>
                    <a:pt x="72581" y="24051"/>
                  </a:cubicBezTo>
                  <a:cubicBezTo>
                    <a:pt x="71307" y="24908"/>
                    <a:pt x="71247" y="25289"/>
                    <a:pt x="71366" y="26694"/>
                  </a:cubicBezTo>
                  <a:cubicBezTo>
                    <a:pt x="71271" y="27051"/>
                    <a:pt x="70771" y="27266"/>
                    <a:pt x="70461" y="27516"/>
                  </a:cubicBezTo>
                  <a:cubicBezTo>
                    <a:pt x="68925" y="28694"/>
                    <a:pt x="69509" y="31218"/>
                    <a:pt x="68318" y="32552"/>
                  </a:cubicBezTo>
                  <a:cubicBezTo>
                    <a:pt x="68256" y="32582"/>
                    <a:pt x="68192" y="32595"/>
                    <a:pt x="68129" y="32595"/>
                  </a:cubicBezTo>
                  <a:cubicBezTo>
                    <a:pt x="67913" y="32595"/>
                    <a:pt x="67715" y="32434"/>
                    <a:pt x="67687" y="32195"/>
                  </a:cubicBezTo>
                  <a:cubicBezTo>
                    <a:pt x="67687" y="32123"/>
                    <a:pt x="67639" y="32040"/>
                    <a:pt x="67568" y="32004"/>
                  </a:cubicBezTo>
                  <a:cubicBezTo>
                    <a:pt x="65663" y="32647"/>
                    <a:pt x="64949" y="36767"/>
                    <a:pt x="60651" y="37838"/>
                  </a:cubicBezTo>
                  <a:cubicBezTo>
                    <a:pt x="59674" y="38076"/>
                    <a:pt x="58638" y="38088"/>
                    <a:pt x="57722" y="38576"/>
                  </a:cubicBezTo>
                  <a:cubicBezTo>
                    <a:pt x="56567" y="39172"/>
                    <a:pt x="55483" y="41065"/>
                    <a:pt x="56233" y="42220"/>
                  </a:cubicBezTo>
                  <a:cubicBezTo>
                    <a:pt x="56555" y="42339"/>
                    <a:pt x="56460" y="42803"/>
                    <a:pt x="56329" y="43196"/>
                  </a:cubicBezTo>
                  <a:lnTo>
                    <a:pt x="55555" y="45184"/>
                  </a:lnTo>
                  <a:cubicBezTo>
                    <a:pt x="55412" y="45625"/>
                    <a:pt x="56305" y="45482"/>
                    <a:pt x="56507" y="45542"/>
                  </a:cubicBezTo>
                  <a:cubicBezTo>
                    <a:pt x="56555" y="47828"/>
                    <a:pt x="53769" y="46530"/>
                    <a:pt x="55971" y="48292"/>
                  </a:cubicBezTo>
                  <a:cubicBezTo>
                    <a:pt x="55828" y="49042"/>
                    <a:pt x="54936" y="49578"/>
                    <a:pt x="54936" y="50411"/>
                  </a:cubicBezTo>
                  <a:cubicBezTo>
                    <a:pt x="55218" y="51840"/>
                    <a:pt x="57023" y="53464"/>
                    <a:pt x="58629" y="53464"/>
                  </a:cubicBezTo>
                  <a:cubicBezTo>
                    <a:pt x="59124" y="53464"/>
                    <a:pt x="59601" y="53309"/>
                    <a:pt x="60008" y="52947"/>
                  </a:cubicBezTo>
                  <a:cubicBezTo>
                    <a:pt x="61674" y="49887"/>
                    <a:pt x="63413" y="52292"/>
                    <a:pt x="64389" y="48137"/>
                  </a:cubicBezTo>
                  <a:cubicBezTo>
                    <a:pt x="64470" y="47628"/>
                    <a:pt x="64839" y="47156"/>
                    <a:pt x="65100" y="47156"/>
                  </a:cubicBezTo>
                  <a:cubicBezTo>
                    <a:pt x="65260" y="47156"/>
                    <a:pt x="65379" y="47334"/>
                    <a:pt x="65365" y="47792"/>
                  </a:cubicBezTo>
                  <a:lnTo>
                    <a:pt x="65318" y="50459"/>
                  </a:lnTo>
                  <a:cubicBezTo>
                    <a:pt x="65308" y="50690"/>
                    <a:pt x="65289" y="51115"/>
                    <a:pt x="65526" y="51115"/>
                  </a:cubicBezTo>
                  <a:cubicBezTo>
                    <a:pt x="65570" y="51115"/>
                    <a:pt x="65623" y="51100"/>
                    <a:pt x="65687" y="51066"/>
                  </a:cubicBezTo>
                  <a:lnTo>
                    <a:pt x="65687" y="51066"/>
                  </a:lnTo>
                  <a:lnTo>
                    <a:pt x="65651" y="51149"/>
                  </a:lnTo>
                  <a:cubicBezTo>
                    <a:pt x="65413" y="51161"/>
                    <a:pt x="65389" y="51423"/>
                    <a:pt x="65508" y="51602"/>
                  </a:cubicBezTo>
                  <a:cubicBezTo>
                    <a:pt x="67568" y="53519"/>
                    <a:pt x="65711" y="56221"/>
                    <a:pt x="67163" y="58329"/>
                  </a:cubicBezTo>
                  <a:cubicBezTo>
                    <a:pt x="68104" y="59281"/>
                    <a:pt x="66008" y="59484"/>
                    <a:pt x="67366" y="62329"/>
                  </a:cubicBezTo>
                  <a:cubicBezTo>
                    <a:pt x="67577" y="63149"/>
                    <a:pt x="68381" y="64094"/>
                    <a:pt x="69188" y="64094"/>
                  </a:cubicBezTo>
                  <a:cubicBezTo>
                    <a:pt x="69518" y="64094"/>
                    <a:pt x="69849" y="63935"/>
                    <a:pt x="70140" y="63544"/>
                  </a:cubicBezTo>
                  <a:cubicBezTo>
                    <a:pt x="70497" y="62746"/>
                    <a:pt x="69842" y="61865"/>
                    <a:pt x="70723" y="61282"/>
                  </a:cubicBezTo>
                  <a:cubicBezTo>
                    <a:pt x="70991" y="61049"/>
                    <a:pt x="71409" y="60728"/>
                    <a:pt x="71759" y="60728"/>
                  </a:cubicBezTo>
                  <a:cubicBezTo>
                    <a:pt x="71892" y="60728"/>
                    <a:pt x="72015" y="60774"/>
                    <a:pt x="72116" y="60889"/>
                  </a:cubicBezTo>
                  <a:cubicBezTo>
                    <a:pt x="72223" y="61079"/>
                    <a:pt x="72271" y="61305"/>
                    <a:pt x="72497" y="61448"/>
                  </a:cubicBezTo>
                  <a:cubicBezTo>
                    <a:pt x="72563" y="61464"/>
                    <a:pt x="72628" y="61472"/>
                    <a:pt x="72692" y="61472"/>
                  </a:cubicBezTo>
                  <a:cubicBezTo>
                    <a:pt x="74692" y="61472"/>
                    <a:pt x="75853" y="53935"/>
                    <a:pt x="75414" y="52435"/>
                  </a:cubicBezTo>
                  <a:lnTo>
                    <a:pt x="75414" y="52435"/>
                  </a:lnTo>
                  <a:cubicBezTo>
                    <a:pt x="75674" y="52612"/>
                    <a:pt x="75848" y="52683"/>
                    <a:pt x="75973" y="52683"/>
                  </a:cubicBezTo>
                  <a:cubicBezTo>
                    <a:pt x="76347" y="52683"/>
                    <a:pt x="76287" y="52048"/>
                    <a:pt x="76795" y="51673"/>
                  </a:cubicBezTo>
                  <a:cubicBezTo>
                    <a:pt x="76918" y="51576"/>
                    <a:pt x="77036" y="51539"/>
                    <a:pt x="77151" y="51539"/>
                  </a:cubicBezTo>
                  <a:cubicBezTo>
                    <a:pt x="77358" y="51539"/>
                    <a:pt x="77552" y="51661"/>
                    <a:pt x="77736" y="51769"/>
                  </a:cubicBezTo>
                  <a:cubicBezTo>
                    <a:pt x="78272" y="51578"/>
                    <a:pt x="78391" y="50768"/>
                    <a:pt x="78260" y="50280"/>
                  </a:cubicBezTo>
                  <a:cubicBezTo>
                    <a:pt x="80593" y="48982"/>
                    <a:pt x="79248" y="49756"/>
                    <a:pt x="79212" y="47363"/>
                  </a:cubicBezTo>
                  <a:cubicBezTo>
                    <a:pt x="79212" y="47244"/>
                    <a:pt x="79129" y="47149"/>
                    <a:pt x="79010" y="47149"/>
                  </a:cubicBezTo>
                  <a:cubicBezTo>
                    <a:pt x="77486" y="47042"/>
                    <a:pt x="76617" y="45137"/>
                    <a:pt x="76676" y="43434"/>
                  </a:cubicBezTo>
                  <a:cubicBezTo>
                    <a:pt x="76795" y="39993"/>
                    <a:pt x="78498" y="40279"/>
                    <a:pt x="76569" y="39588"/>
                  </a:cubicBezTo>
                  <a:cubicBezTo>
                    <a:pt x="78212" y="39112"/>
                    <a:pt x="79689" y="38172"/>
                    <a:pt x="80796" y="36862"/>
                  </a:cubicBezTo>
                  <a:cubicBezTo>
                    <a:pt x="81206" y="36384"/>
                    <a:pt x="81680" y="35786"/>
                    <a:pt x="82241" y="35786"/>
                  </a:cubicBezTo>
                  <a:cubicBezTo>
                    <a:pt x="82267" y="35786"/>
                    <a:pt x="82294" y="35788"/>
                    <a:pt x="82320" y="35790"/>
                  </a:cubicBezTo>
                  <a:cubicBezTo>
                    <a:pt x="84780" y="33415"/>
                    <a:pt x="81526" y="28594"/>
                    <a:pt x="85302" y="28594"/>
                  </a:cubicBezTo>
                  <a:cubicBezTo>
                    <a:pt x="85766" y="28594"/>
                    <a:pt x="86336" y="28666"/>
                    <a:pt x="87035" y="28825"/>
                  </a:cubicBezTo>
                  <a:cubicBezTo>
                    <a:pt x="89749" y="29825"/>
                    <a:pt x="87523" y="32266"/>
                    <a:pt x="86261" y="33445"/>
                  </a:cubicBezTo>
                  <a:cubicBezTo>
                    <a:pt x="84844" y="34671"/>
                    <a:pt x="85749" y="36469"/>
                    <a:pt x="83153" y="37267"/>
                  </a:cubicBezTo>
                  <a:cubicBezTo>
                    <a:pt x="83046" y="37302"/>
                    <a:pt x="82975" y="37410"/>
                    <a:pt x="82987" y="37517"/>
                  </a:cubicBezTo>
                  <a:cubicBezTo>
                    <a:pt x="83284" y="39255"/>
                    <a:pt x="83284" y="41017"/>
                    <a:pt x="82987" y="42744"/>
                  </a:cubicBezTo>
                  <a:cubicBezTo>
                    <a:pt x="82677" y="44363"/>
                    <a:pt x="82749" y="45637"/>
                    <a:pt x="84677" y="46113"/>
                  </a:cubicBezTo>
                  <a:cubicBezTo>
                    <a:pt x="85404" y="46494"/>
                    <a:pt x="84642" y="47006"/>
                    <a:pt x="85177" y="47125"/>
                  </a:cubicBezTo>
                  <a:cubicBezTo>
                    <a:pt x="85753" y="47142"/>
                    <a:pt x="86619" y="48578"/>
                    <a:pt x="87397" y="48578"/>
                  </a:cubicBezTo>
                  <a:cubicBezTo>
                    <a:pt x="87746" y="48578"/>
                    <a:pt x="88077" y="48290"/>
                    <a:pt x="88356" y="47458"/>
                  </a:cubicBezTo>
                  <a:cubicBezTo>
                    <a:pt x="88547" y="47197"/>
                    <a:pt x="89083" y="47220"/>
                    <a:pt x="89416" y="47113"/>
                  </a:cubicBezTo>
                  <a:cubicBezTo>
                    <a:pt x="90670" y="46492"/>
                    <a:pt x="91847" y="45681"/>
                    <a:pt x="93300" y="45681"/>
                  </a:cubicBezTo>
                  <a:cubicBezTo>
                    <a:pt x="93350" y="45681"/>
                    <a:pt x="93401" y="45682"/>
                    <a:pt x="93452" y="45684"/>
                  </a:cubicBezTo>
                  <a:cubicBezTo>
                    <a:pt x="93559" y="45684"/>
                    <a:pt x="93655" y="45601"/>
                    <a:pt x="93678" y="45506"/>
                  </a:cubicBezTo>
                  <a:cubicBezTo>
                    <a:pt x="93855" y="45079"/>
                    <a:pt x="94207" y="44946"/>
                    <a:pt x="94608" y="44946"/>
                  </a:cubicBezTo>
                  <a:cubicBezTo>
                    <a:pt x="95125" y="44946"/>
                    <a:pt x="95722" y="45167"/>
                    <a:pt x="96131" y="45268"/>
                  </a:cubicBezTo>
                  <a:cubicBezTo>
                    <a:pt x="96159" y="45970"/>
                    <a:pt x="96293" y="46158"/>
                    <a:pt x="96554" y="46158"/>
                  </a:cubicBezTo>
                  <a:cubicBezTo>
                    <a:pt x="96855" y="46158"/>
                    <a:pt x="97325" y="45908"/>
                    <a:pt x="97998" y="45908"/>
                  </a:cubicBezTo>
                  <a:cubicBezTo>
                    <a:pt x="98465" y="45908"/>
                    <a:pt x="99029" y="46028"/>
                    <a:pt x="99703" y="46435"/>
                  </a:cubicBezTo>
                  <a:cubicBezTo>
                    <a:pt x="98322" y="46661"/>
                    <a:pt x="96929" y="47149"/>
                    <a:pt x="95988" y="48209"/>
                  </a:cubicBezTo>
                  <a:cubicBezTo>
                    <a:pt x="93738" y="49542"/>
                    <a:pt x="89916" y="47923"/>
                    <a:pt x="88297" y="50375"/>
                  </a:cubicBezTo>
                  <a:cubicBezTo>
                    <a:pt x="88106" y="50649"/>
                    <a:pt x="88630" y="50816"/>
                    <a:pt x="88785" y="50947"/>
                  </a:cubicBezTo>
                  <a:cubicBezTo>
                    <a:pt x="88279" y="51575"/>
                    <a:pt x="87906" y="53477"/>
                    <a:pt x="88593" y="53477"/>
                  </a:cubicBezTo>
                  <a:cubicBezTo>
                    <a:pt x="88779" y="53477"/>
                    <a:pt x="89044" y="53338"/>
                    <a:pt x="89404" y="52995"/>
                  </a:cubicBezTo>
                  <a:cubicBezTo>
                    <a:pt x="90023" y="53031"/>
                    <a:pt x="89690" y="54126"/>
                    <a:pt x="90023" y="54281"/>
                  </a:cubicBezTo>
                  <a:cubicBezTo>
                    <a:pt x="89940" y="54316"/>
                    <a:pt x="89880" y="54400"/>
                    <a:pt x="89880" y="54483"/>
                  </a:cubicBezTo>
                  <a:cubicBezTo>
                    <a:pt x="89857" y="55567"/>
                    <a:pt x="89595" y="56614"/>
                    <a:pt x="89118" y="57579"/>
                  </a:cubicBezTo>
                  <a:cubicBezTo>
                    <a:pt x="87796" y="57215"/>
                    <a:pt x="87239" y="54791"/>
                    <a:pt x="85747" y="54791"/>
                  </a:cubicBezTo>
                  <a:cubicBezTo>
                    <a:pt x="85627" y="54791"/>
                    <a:pt x="85501" y="54807"/>
                    <a:pt x="85368" y="54840"/>
                  </a:cubicBezTo>
                  <a:cubicBezTo>
                    <a:pt x="84070" y="55174"/>
                    <a:pt x="84153" y="56888"/>
                    <a:pt x="83570" y="57864"/>
                  </a:cubicBezTo>
                  <a:cubicBezTo>
                    <a:pt x="83332" y="58257"/>
                    <a:pt x="82475" y="59258"/>
                    <a:pt x="83034" y="59650"/>
                  </a:cubicBezTo>
                  <a:cubicBezTo>
                    <a:pt x="82403" y="60710"/>
                    <a:pt x="83951" y="63187"/>
                    <a:pt x="84880" y="63925"/>
                  </a:cubicBezTo>
                  <a:cubicBezTo>
                    <a:pt x="84851" y="63924"/>
                    <a:pt x="84821" y="63923"/>
                    <a:pt x="84792" y="63923"/>
                  </a:cubicBezTo>
                  <a:cubicBezTo>
                    <a:pt x="84478" y="63923"/>
                    <a:pt x="84174" y="63981"/>
                    <a:pt x="83880" y="64080"/>
                  </a:cubicBezTo>
                  <a:cubicBezTo>
                    <a:pt x="83825" y="63589"/>
                    <a:pt x="83671" y="63401"/>
                    <a:pt x="83488" y="63401"/>
                  </a:cubicBezTo>
                  <a:cubicBezTo>
                    <a:pt x="83034" y="63401"/>
                    <a:pt x="82397" y="64551"/>
                    <a:pt x="82618" y="65127"/>
                  </a:cubicBezTo>
                  <a:cubicBezTo>
                    <a:pt x="82010" y="65080"/>
                    <a:pt x="81844" y="64532"/>
                    <a:pt x="81844" y="64032"/>
                  </a:cubicBezTo>
                  <a:cubicBezTo>
                    <a:pt x="81724" y="63969"/>
                    <a:pt x="81611" y="63941"/>
                    <a:pt x="81505" y="63941"/>
                  </a:cubicBezTo>
                  <a:cubicBezTo>
                    <a:pt x="80830" y="63941"/>
                    <a:pt x="80445" y="65087"/>
                    <a:pt x="80558" y="65663"/>
                  </a:cubicBezTo>
                  <a:cubicBezTo>
                    <a:pt x="80617" y="66211"/>
                    <a:pt x="80760" y="66901"/>
                    <a:pt x="80463" y="67282"/>
                  </a:cubicBezTo>
                  <a:cubicBezTo>
                    <a:pt x="77843" y="66556"/>
                    <a:pt x="78927" y="65901"/>
                    <a:pt x="78057" y="65080"/>
                  </a:cubicBezTo>
                  <a:lnTo>
                    <a:pt x="78057" y="65080"/>
                  </a:lnTo>
                  <a:cubicBezTo>
                    <a:pt x="74902" y="65294"/>
                    <a:pt x="71985" y="66901"/>
                    <a:pt x="69556" y="68913"/>
                  </a:cubicBezTo>
                  <a:cubicBezTo>
                    <a:pt x="69544" y="68910"/>
                    <a:pt x="69530" y="68909"/>
                    <a:pt x="69516" y="68909"/>
                  </a:cubicBezTo>
                  <a:cubicBezTo>
                    <a:pt x="69478" y="68909"/>
                    <a:pt x="69436" y="68920"/>
                    <a:pt x="69402" y="68937"/>
                  </a:cubicBezTo>
                  <a:cubicBezTo>
                    <a:pt x="69437" y="68854"/>
                    <a:pt x="69425" y="68759"/>
                    <a:pt x="69366" y="68699"/>
                  </a:cubicBezTo>
                  <a:cubicBezTo>
                    <a:pt x="68604" y="67764"/>
                    <a:pt x="69466" y="67568"/>
                    <a:pt x="68040" y="67568"/>
                  </a:cubicBezTo>
                  <a:cubicBezTo>
                    <a:pt x="67996" y="67568"/>
                    <a:pt x="67950" y="67568"/>
                    <a:pt x="67901" y="67568"/>
                  </a:cubicBezTo>
                  <a:cubicBezTo>
                    <a:pt x="67677" y="66688"/>
                    <a:pt x="67069" y="66456"/>
                    <a:pt x="66351" y="66456"/>
                  </a:cubicBezTo>
                  <a:cubicBezTo>
                    <a:pt x="65544" y="66456"/>
                    <a:pt x="64597" y="66749"/>
                    <a:pt x="63897" y="66749"/>
                  </a:cubicBezTo>
                  <a:cubicBezTo>
                    <a:pt x="63862" y="66749"/>
                    <a:pt x="63827" y="66748"/>
                    <a:pt x="63794" y="66747"/>
                  </a:cubicBezTo>
                  <a:cubicBezTo>
                    <a:pt x="62701" y="66566"/>
                    <a:pt x="61800" y="65341"/>
                    <a:pt x="60657" y="65341"/>
                  </a:cubicBezTo>
                  <a:cubicBezTo>
                    <a:pt x="60592" y="65341"/>
                    <a:pt x="60527" y="65345"/>
                    <a:pt x="60460" y="65354"/>
                  </a:cubicBezTo>
                  <a:cubicBezTo>
                    <a:pt x="60186" y="63889"/>
                    <a:pt x="60019" y="61996"/>
                    <a:pt x="61579" y="61163"/>
                  </a:cubicBezTo>
                  <a:cubicBezTo>
                    <a:pt x="62127" y="60912"/>
                    <a:pt x="62889" y="60793"/>
                    <a:pt x="63044" y="60115"/>
                  </a:cubicBezTo>
                  <a:cubicBezTo>
                    <a:pt x="63306" y="59519"/>
                    <a:pt x="62175" y="58484"/>
                    <a:pt x="62532" y="58091"/>
                  </a:cubicBezTo>
                  <a:cubicBezTo>
                    <a:pt x="62802" y="57744"/>
                    <a:pt x="62209" y="57452"/>
                    <a:pt x="61765" y="57452"/>
                  </a:cubicBezTo>
                  <a:cubicBezTo>
                    <a:pt x="61583" y="57452"/>
                    <a:pt x="61427" y="57500"/>
                    <a:pt x="61365" y="57614"/>
                  </a:cubicBezTo>
                  <a:lnTo>
                    <a:pt x="61115" y="58174"/>
                  </a:lnTo>
                  <a:cubicBezTo>
                    <a:pt x="60791" y="58026"/>
                    <a:pt x="59730" y="57824"/>
                    <a:pt x="58875" y="57824"/>
                  </a:cubicBezTo>
                  <a:cubicBezTo>
                    <a:pt x="58285" y="57824"/>
                    <a:pt x="57792" y="57921"/>
                    <a:pt x="57710" y="58198"/>
                  </a:cubicBezTo>
                  <a:cubicBezTo>
                    <a:pt x="58031" y="60651"/>
                    <a:pt x="57626" y="64818"/>
                    <a:pt x="58924" y="67044"/>
                  </a:cubicBezTo>
                  <a:cubicBezTo>
                    <a:pt x="58460" y="67449"/>
                    <a:pt x="58103" y="67961"/>
                    <a:pt x="57900" y="68532"/>
                  </a:cubicBezTo>
                  <a:cubicBezTo>
                    <a:pt x="57606" y="68179"/>
                    <a:pt x="55594" y="67080"/>
                    <a:pt x="54738" y="67080"/>
                  </a:cubicBezTo>
                  <a:cubicBezTo>
                    <a:pt x="54556" y="67080"/>
                    <a:pt x="54426" y="67130"/>
                    <a:pt x="54376" y="67247"/>
                  </a:cubicBezTo>
                  <a:lnTo>
                    <a:pt x="54197" y="68211"/>
                  </a:lnTo>
                  <a:cubicBezTo>
                    <a:pt x="53678" y="67981"/>
                    <a:pt x="53041" y="67828"/>
                    <a:pt x="52427" y="67828"/>
                  </a:cubicBezTo>
                  <a:cubicBezTo>
                    <a:pt x="51831" y="67828"/>
                    <a:pt x="51256" y="67972"/>
                    <a:pt x="50828" y="68330"/>
                  </a:cubicBezTo>
                  <a:lnTo>
                    <a:pt x="50233" y="70735"/>
                  </a:lnTo>
                  <a:lnTo>
                    <a:pt x="49709" y="70545"/>
                  </a:lnTo>
                  <a:cubicBezTo>
                    <a:pt x="49666" y="70365"/>
                    <a:pt x="50009" y="68834"/>
                    <a:pt x="49603" y="68834"/>
                  </a:cubicBezTo>
                  <a:cubicBezTo>
                    <a:pt x="49552" y="68834"/>
                    <a:pt x="49489" y="68859"/>
                    <a:pt x="49411" y="68913"/>
                  </a:cubicBezTo>
                  <a:cubicBezTo>
                    <a:pt x="48649" y="69973"/>
                    <a:pt x="46482" y="71485"/>
                    <a:pt x="46899" y="72973"/>
                  </a:cubicBezTo>
                  <a:cubicBezTo>
                    <a:pt x="46887" y="72997"/>
                    <a:pt x="46875" y="73021"/>
                    <a:pt x="46863" y="73033"/>
                  </a:cubicBezTo>
                  <a:cubicBezTo>
                    <a:pt x="46294" y="73348"/>
                    <a:pt x="45892" y="73445"/>
                    <a:pt x="45575" y="73445"/>
                  </a:cubicBezTo>
                  <a:cubicBezTo>
                    <a:pt x="45060" y="73445"/>
                    <a:pt x="44768" y="73188"/>
                    <a:pt x="44349" y="73188"/>
                  </a:cubicBezTo>
                  <a:cubicBezTo>
                    <a:pt x="44215" y="73188"/>
                    <a:pt x="44069" y="73214"/>
                    <a:pt x="43898" y="73283"/>
                  </a:cubicBezTo>
                  <a:cubicBezTo>
                    <a:pt x="43577" y="73378"/>
                    <a:pt x="42982" y="73557"/>
                    <a:pt x="42886" y="73569"/>
                  </a:cubicBezTo>
                  <a:cubicBezTo>
                    <a:pt x="42744" y="73605"/>
                    <a:pt x="42541" y="73569"/>
                    <a:pt x="42446" y="73724"/>
                  </a:cubicBezTo>
                  <a:cubicBezTo>
                    <a:pt x="39942" y="73949"/>
                    <a:pt x="38426" y="78222"/>
                    <a:pt x="36135" y="78222"/>
                  </a:cubicBezTo>
                  <a:cubicBezTo>
                    <a:pt x="35397" y="78222"/>
                    <a:pt x="34580" y="77779"/>
                    <a:pt x="33623" y="76617"/>
                  </a:cubicBezTo>
                  <a:cubicBezTo>
                    <a:pt x="33519" y="76299"/>
                    <a:pt x="33252" y="76149"/>
                    <a:pt x="32973" y="76149"/>
                  </a:cubicBezTo>
                  <a:cubicBezTo>
                    <a:pt x="32679" y="76149"/>
                    <a:pt x="32371" y="76317"/>
                    <a:pt x="32230" y="76629"/>
                  </a:cubicBezTo>
                  <a:cubicBezTo>
                    <a:pt x="32064" y="76986"/>
                    <a:pt x="32111" y="77355"/>
                    <a:pt x="32135" y="77700"/>
                  </a:cubicBezTo>
                  <a:cubicBezTo>
                    <a:pt x="32276" y="78360"/>
                    <a:pt x="31944" y="78588"/>
                    <a:pt x="31335" y="78588"/>
                  </a:cubicBezTo>
                  <a:cubicBezTo>
                    <a:pt x="29969" y="78588"/>
                    <a:pt x="27208" y="77442"/>
                    <a:pt x="25246" y="77442"/>
                  </a:cubicBezTo>
                  <a:cubicBezTo>
                    <a:pt x="24748" y="77442"/>
                    <a:pt x="24302" y="77516"/>
                    <a:pt x="23944" y="77700"/>
                  </a:cubicBezTo>
                  <a:cubicBezTo>
                    <a:pt x="23813" y="77950"/>
                    <a:pt x="24956" y="78593"/>
                    <a:pt x="25051" y="78736"/>
                  </a:cubicBezTo>
                  <a:lnTo>
                    <a:pt x="23932" y="79915"/>
                  </a:lnTo>
                  <a:cubicBezTo>
                    <a:pt x="23813" y="80034"/>
                    <a:pt x="23872" y="80236"/>
                    <a:pt x="24039" y="80284"/>
                  </a:cubicBezTo>
                  <a:cubicBezTo>
                    <a:pt x="25527" y="80713"/>
                    <a:pt x="28599" y="81832"/>
                    <a:pt x="28563" y="83630"/>
                  </a:cubicBezTo>
                  <a:cubicBezTo>
                    <a:pt x="28932" y="83796"/>
                    <a:pt x="29230" y="83880"/>
                    <a:pt x="29194" y="84380"/>
                  </a:cubicBezTo>
                  <a:cubicBezTo>
                    <a:pt x="29254" y="84796"/>
                    <a:pt x="28635" y="85177"/>
                    <a:pt x="28670" y="85630"/>
                  </a:cubicBezTo>
                  <a:cubicBezTo>
                    <a:pt x="29135" y="86428"/>
                    <a:pt x="29956" y="86940"/>
                    <a:pt x="30885" y="86999"/>
                  </a:cubicBezTo>
                  <a:cubicBezTo>
                    <a:pt x="30611" y="88094"/>
                    <a:pt x="30468" y="89214"/>
                    <a:pt x="30456" y="90345"/>
                  </a:cubicBezTo>
                  <a:lnTo>
                    <a:pt x="30325" y="90047"/>
                  </a:lnTo>
                  <a:cubicBezTo>
                    <a:pt x="30283" y="89962"/>
                    <a:pt x="30204" y="89924"/>
                    <a:pt x="30126" y="89924"/>
                  </a:cubicBezTo>
                  <a:cubicBezTo>
                    <a:pt x="30007" y="89924"/>
                    <a:pt x="29889" y="90011"/>
                    <a:pt x="29897" y="90154"/>
                  </a:cubicBezTo>
                  <a:cubicBezTo>
                    <a:pt x="30016" y="92107"/>
                    <a:pt x="27396" y="95583"/>
                    <a:pt x="25218" y="95595"/>
                  </a:cubicBezTo>
                  <a:cubicBezTo>
                    <a:pt x="23658" y="95321"/>
                    <a:pt x="22170" y="94298"/>
                    <a:pt x="20693" y="93690"/>
                  </a:cubicBezTo>
                  <a:cubicBezTo>
                    <a:pt x="20649" y="93683"/>
                    <a:pt x="20605" y="93680"/>
                    <a:pt x="20561" y="93680"/>
                  </a:cubicBezTo>
                  <a:cubicBezTo>
                    <a:pt x="20094" y="93680"/>
                    <a:pt x="19599" y="94034"/>
                    <a:pt x="19166" y="94034"/>
                  </a:cubicBezTo>
                  <a:cubicBezTo>
                    <a:pt x="19081" y="94034"/>
                    <a:pt x="18999" y="94021"/>
                    <a:pt x="18919" y="93988"/>
                  </a:cubicBezTo>
                  <a:cubicBezTo>
                    <a:pt x="18705" y="93893"/>
                    <a:pt x="18598" y="93631"/>
                    <a:pt x="18479" y="93345"/>
                  </a:cubicBezTo>
                  <a:cubicBezTo>
                    <a:pt x="18266" y="92528"/>
                    <a:pt x="17602" y="92228"/>
                    <a:pt x="16876" y="92228"/>
                  </a:cubicBezTo>
                  <a:cubicBezTo>
                    <a:pt x="16586" y="92228"/>
                    <a:pt x="16287" y="92275"/>
                    <a:pt x="16002" y="92357"/>
                  </a:cubicBezTo>
                  <a:cubicBezTo>
                    <a:pt x="15778" y="92422"/>
                    <a:pt x="15508" y="92447"/>
                    <a:pt x="15263" y="92447"/>
                  </a:cubicBezTo>
                  <a:cubicBezTo>
                    <a:pt x="14883" y="92447"/>
                    <a:pt x="14568" y="92386"/>
                    <a:pt x="14597" y="92321"/>
                  </a:cubicBezTo>
                  <a:cubicBezTo>
                    <a:pt x="14493" y="92227"/>
                    <a:pt x="14554" y="91773"/>
                    <a:pt x="14346" y="91773"/>
                  </a:cubicBezTo>
                  <a:cubicBezTo>
                    <a:pt x="14292" y="91773"/>
                    <a:pt x="14220" y="91804"/>
                    <a:pt x="14121" y="91881"/>
                  </a:cubicBezTo>
                  <a:cubicBezTo>
                    <a:pt x="14076" y="91900"/>
                    <a:pt x="14035" y="91909"/>
                    <a:pt x="13997" y="91909"/>
                  </a:cubicBezTo>
                  <a:cubicBezTo>
                    <a:pt x="13712" y="91909"/>
                    <a:pt x="13605" y="91409"/>
                    <a:pt x="13490" y="91178"/>
                  </a:cubicBezTo>
                  <a:cubicBezTo>
                    <a:pt x="13249" y="90560"/>
                    <a:pt x="12643" y="90218"/>
                    <a:pt x="12074" y="90218"/>
                  </a:cubicBezTo>
                  <a:cubicBezTo>
                    <a:pt x="11546" y="90218"/>
                    <a:pt x="11049" y="90513"/>
                    <a:pt x="10906" y="91154"/>
                  </a:cubicBezTo>
                  <a:cubicBezTo>
                    <a:pt x="10472" y="91025"/>
                    <a:pt x="9960" y="90928"/>
                    <a:pt x="9460" y="90928"/>
                  </a:cubicBezTo>
                  <a:cubicBezTo>
                    <a:pt x="8944" y="90928"/>
                    <a:pt x="8441" y="91031"/>
                    <a:pt x="8049" y="91309"/>
                  </a:cubicBezTo>
                  <a:cubicBezTo>
                    <a:pt x="8334" y="92154"/>
                    <a:pt x="9144" y="93786"/>
                    <a:pt x="7775" y="94131"/>
                  </a:cubicBezTo>
                  <a:cubicBezTo>
                    <a:pt x="7656" y="94143"/>
                    <a:pt x="7572" y="94238"/>
                    <a:pt x="7572" y="94357"/>
                  </a:cubicBezTo>
                  <a:cubicBezTo>
                    <a:pt x="7358" y="97250"/>
                    <a:pt x="5917" y="100013"/>
                    <a:pt x="4191" y="102251"/>
                  </a:cubicBezTo>
                  <a:cubicBezTo>
                    <a:pt x="0" y="105966"/>
                    <a:pt x="4274" y="104108"/>
                    <a:pt x="3239" y="106501"/>
                  </a:cubicBezTo>
                  <a:cubicBezTo>
                    <a:pt x="3048" y="107204"/>
                    <a:pt x="1322" y="109680"/>
                    <a:pt x="1869" y="110359"/>
                  </a:cubicBezTo>
                  <a:cubicBezTo>
                    <a:pt x="2804" y="111089"/>
                    <a:pt x="4111" y="111972"/>
                    <a:pt x="5402" y="111972"/>
                  </a:cubicBezTo>
                  <a:cubicBezTo>
                    <a:pt x="5459" y="111972"/>
                    <a:pt x="5515" y="111970"/>
                    <a:pt x="5572" y="111966"/>
                  </a:cubicBezTo>
                  <a:cubicBezTo>
                    <a:pt x="10168" y="112407"/>
                    <a:pt x="6596" y="114872"/>
                    <a:pt x="9299" y="116907"/>
                  </a:cubicBezTo>
                  <a:cubicBezTo>
                    <a:pt x="9302" y="116925"/>
                    <a:pt x="9323" y="116934"/>
                    <a:pt x="9358" y="116934"/>
                  </a:cubicBezTo>
                  <a:cubicBezTo>
                    <a:pt x="9744" y="116934"/>
                    <a:pt x="11880" y="115955"/>
                    <a:pt x="11978" y="115955"/>
                  </a:cubicBezTo>
                  <a:lnTo>
                    <a:pt x="12537" y="116657"/>
                  </a:lnTo>
                  <a:cubicBezTo>
                    <a:pt x="12610" y="116696"/>
                    <a:pt x="12681" y="116714"/>
                    <a:pt x="12749" y="116714"/>
                  </a:cubicBezTo>
                  <a:cubicBezTo>
                    <a:pt x="13263" y="116714"/>
                    <a:pt x="13624" y="115709"/>
                    <a:pt x="13383" y="115288"/>
                  </a:cubicBezTo>
                  <a:cubicBezTo>
                    <a:pt x="13477" y="115244"/>
                    <a:pt x="13565" y="115224"/>
                    <a:pt x="13649" y="115224"/>
                  </a:cubicBezTo>
                  <a:cubicBezTo>
                    <a:pt x="14377" y="115224"/>
                    <a:pt x="14775" y="116728"/>
                    <a:pt x="16216" y="116824"/>
                  </a:cubicBezTo>
                  <a:lnTo>
                    <a:pt x="19836" y="117658"/>
                  </a:lnTo>
                  <a:cubicBezTo>
                    <a:pt x="19852" y="117661"/>
                    <a:pt x="19868" y="117663"/>
                    <a:pt x="19884" y="117663"/>
                  </a:cubicBezTo>
                  <a:cubicBezTo>
                    <a:pt x="20029" y="117663"/>
                    <a:pt x="20141" y="117522"/>
                    <a:pt x="20098" y="117372"/>
                  </a:cubicBezTo>
                  <a:cubicBezTo>
                    <a:pt x="19748" y="116295"/>
                    <a:pt x="20688" y="115278"/>
                    <a:pt x="21697" y="115278"/>
                  </a:cubicBezTo>
                  <a:cubicBezTo>
                    <a:pt x="21960" y="115278"/>
                    <a:pt x="22228" y="115347"/>
                    <a:pt x="22479" y="115503"/>
                  </a:cubicBezTo>
                  <a:cubicBezTo>
                    <a:pt x="22726" y="115715"/>
                    <a:pt x="22979" y="115811"/>
                    <a:pt x="23214" y="115811"/>
                  </a:cubicBezTo>
                  <a:cubicBezTo>
                    <a:pt x="23706" y="115811"/>
                    <a:pt x="24120" y="115393"/>
                    <a:pt x="24241" y="114741"/>
                  </a:cubicBezTo>
                  <a:cubicBezTo>
                    <a:pt x="24328" y="113902"/>
                    <a:pt x="24555" y="113442"/>
                    <a:pt x="25366" y="113442"/>
                  </a:cubicBezTo>
                  <a:cubicBezTo>
                    <a:pt x="25442" y="113442"/>
                    <a:pt x="25524" y="113446"/>
                    <a:pt x="25610" y="113455"/>
                  </a:cubicBezTo>
                  <a:cubicBezTo>
                    <a:pt x="25694" y="113463"/>
                    <a:pt x="25774" y="113467"/>
                    <a:pt x="25852" y="113467"/>
                  </a:cubicBezTo>
                  <a:cubicBezTo>
                    <a:pt x="26965" y="113467"/>
                    <a:pt x="27423" y="112610"/>
                    <a:pt x="26777" y="111585"/>
                  </a:cubicBezTo>
                  <a:cubicBezTo>
                    <a:pt x="26087" y="110561"/>
                    <a:pt x="26801" y="109418"/>
                    <a:pt x="27861" y="108787"/>
                  </a:cubicBezTo>
                  <a:cubicBezTo>
                    <a:pt x="29801" y="107763"/>
                    <a:pt x="30004" y="107716"/>
                    <a:pt x="31337" y="105978"/>
                  </a:cubicBezTo>
                  <a:cubicBezTo>
                    <a:pt x="33302" y="105132"/>
                    <a:pt x="36171" y="105549"/>
                    <a:pt x="37326" y="103489"/>
                  </a:cubicBezTo>
                  <a:cubicBezTo>
                    <a:pt x="37445" y="103215"/>
                    <a:pt x="37814" y="102739"/>
                    <a:pt x="37505" y="102430"/>
                  </a:cubicBezTo>
                  <a:lnTo>
                    <a:pt x="37505" y="102430"/>
                  </a:lnTo>
                  <a:cubicBezTo>
                    <a:pt x="37524" y="102434"/>
                    <a:pt x="37543" y="102436"/>
                    <a:pt x="37560" y="102436"/>
                  </a:cubicBezTo>
                  <a:cubicBezTo>
                    <a:pt x="37921" y="102436"/>
                    <a:pt x="37920" y="101548"/>
                    <a:pt x="38136" y="101298"/>
                  </a:cubicBezTo>
                  <a:cubicBezTo>
                    <a:pt x="38723" y="100162"/>
                    <a:pt x="39809" y="99641"/>
                    <a:pt x="40939" y="99641"/>
                  </a:cubicBezTo>
                  <a:cubicBezTo>
                    <a:pt x="42283" y="99641"/>
                    <a:pt x="43688" y="100378"/>
                    <a:pt x="44387" y="101691"/>
                  </a:cubicBezTo>
                  <a:cubicBezTo>
                    <a:pt x="44418" y="102296"/>
                    <a:pt x="45170" y="102625"/>
                    <a:pt x="45910" y="102625"/>
                  </a:cubicBezTo>
                  <a:cubicBezTo>
                    <a:pt x="46568" y="102625"/>
                    <a:pt x="47216" y="102365"/>
                    <a:pt x="47339" y="101810"/>
                  </a:cubicBezTo>
                  <a:cubicBezTo>
                    <a:pt x="47470" y="100346"/>
                    <a:pt x="49721" y="101751"/>
                    <a:pt x="50054" y="100155"/>
                  </a:cubicBezTo>
                  <a:cubicBezTo>
                    <a:pt x="50542" y="99703"/>
                    <a:pt x="51899" y="100227"/>
                    <a:pt x="52018" y="99084"/>
                  </a:cubicBezTo>
                  <a:cubicBezTo>
                    <a:pt x="52338" y="98946"/>
                    <a:pt x="52608" y="98893"/>
                    <a:pt x="52837" y="98893"/>
                  </a:cubicBezTo>
                  <a:cubicBezTo>
                    <a:pt x="53584" y="98893"/>
                    <a:pt x="53907" y="99450"/>
                    <a:pt x="54135" y="99450"/>
                  </a:cubicBezTo>
                  <a:cubicBezTo>
                    <a:pt x="54201" y="99450"/>
                    <a:pt x="54259" y="99404"/>
                    <a:pt x="54316" y="99286"/>
                  </a:cubicBezTo>
                  <a:cubicBezTo>
                    <a:pt x="54483" y="98703"/>
                    <a:pt x="54971" y="98286"/>
                    <a:pt x="55567" y="98191"/>
                  </a:cubicBezTo>
                  <a:lnTo>
                    <a:pt x="55567" y="98191"/>
                  </a:lnTo>
                  <a:cubicBezTo>
                    <a:pt x="55055" y="102620"/>
                    <a:pt x="60734" y="108990"/>
                    <a:pt x="64461" y="111038"/>
                  </a:cubicBezTo>
                  <a:cubicBezTo>
                    <a:pt x="65651" y="111597"/>
                    <a:pt x="67366" y="112228"/>
                    <a:pt x="67354" y="113502"/>
                  </a:cubicBezTo>
                  <a:cubicBezTo>
                    <a:pt x="67215" y="114196"/>
                    <a:pt x="67736" y="114478"/>
                    <a:pt x="68308" y="114478"/>
                  </a:cubicBezTo>
                  <a:cubicBezTo>
                    <a:pt x="68374" y="114478"/>
                    <a:pt x="68442" y="114474"/>
                    <a:pt x="68509" y="114467"/>
                  </a:cubicBezTo>
                  <a:cubicBezTo>
                    <a:pt x="70890" y="115336"/>
                    <a:pt x="70818" y="119074"/>
                    <a:pt x="69211" y="120682"/>
                  </a:cubicBezTo>
                  <a:cubicBezTo>
                    <a:pt x="69092" y="120801"/>
                    <a:pt x="69152" y="121015"/>
                    <a:pt x="69330" y="121051"/>
                  </a:cubicBezTo>
                  <a:cubicBezTo>
                    <a:pt x="69333" y="121050"/>
                    <a:pt x="69336" y="121050"/>
                    <a:pt x="69340" y="121050"/>
                  </a:cubicBezTo>
                  <a:cubicBezTo>
                    <a:pt x="69497" y="121050"/>
                    <a:pt x="70736" y="121406"/>
                    <a:pt x="71170" y="121406"/>
                  </a:cubicBezTo>
                  <a:cubicBezTo>
                    <a:pt x="71255" y="121406"/>
                    <a:pt x="71309" y="121393"/>
                    <a:pt x="71319" y="121360"/>
                  </a:cubicBezTo>
                  <a:cubicBezTo>
                    <a:pt x="71104" y="119563"/>
                    <a:pt x="74033" y="118812"/>
                    <a:pt x="73628" y="116967"/>
                  </a:cubicBezTo>
                  <a:cubicBezTo>
                    <a:pt x="73462" y="116217"/>
                    <a:pt x="72628" y="115812"/>
                    <a:pt x="72378" y="115122"/>
                  </a:cubicBezTo>
                  <a:cubicBezTo>
                    <a:pt x="72114" y="114372"/>
                    <a:pt x="73002" y="113582"/>
                    <a:pt x="73740" y="113582"/>
                  </a:cubicBezTo>
                  <a:cubicBezTo>
                    <a:pt x="73799" y="113582"/>
                    <a:pt x="73857" y="113587"/>
                    <a:pt x="73914" y="113598"/>
                  </a:cubicBezTo>
                  <a:cubicBezTo>
                    <a:pt x="74843" y="113729"/>
                    <a:pt x="75510" y="114633"/>
                    <a:pt x="75760" y="115467"/>
                  </a:cubicBezTo>
                  <a:cubicBezTo>
                    <a:pt x="75920" y="115623"/>
                    <a:pt x="76094" y="115690"/>
                    <a:pt x="76267" y="115690"/>
                  </a:cubicBezTo>
                  <a:cubicBezTo>
                    <a:pt x="76993" y="115690"/>
                    <a:pt x="77706" y="114518"/>
                    <a:pt x="77379" y="113836"/>
                  </a:cubicBezTo>
                  <a:cubicBezTo>
                    <a:pt x="76783" y="112109"/>
                    <a:pt x="72140" y="110490"/>
                    <a:pt x="70771" y="109478"/>
                  </a:cubicBezTo>
                  <a:cubicBezTo>
                    <a:pt x="70938" y="109121"/>
                    <a:pt x="71354" y="109180"/>
                    <a:pt x="71640" y="109049"/>
                  </a:cubicBezTo>
                  <a:cubicBezTo>
                    <a:pt x="71738" y="108096"/>
                    <a:pt x="70860" y="107946"/>
                    <a:pt x="70014" y="107946"/>
                  </a:cubicBezTo>
                  <a:cubicBezTo>
                    <a:pt x="69623" y="107946"/>
                    <a:pt x="69239" y="107978"/>
                    <a:pt x="68961" y="107978"/>
                  </a:cubicBezTo>
                  <a:cubicBezTo>
                    <a:pt x="67401" y="107680"/>
                    <a:pt x="66199" y="106013"/>
                    <a:pt x="65961" y="104477"/>
                  </a:cubicBezTo>
                  <a:cubicBezTo>
                    <a:pt x="66092" y="100310"/>
                    <a:pt x="61496" y="101715"/>
                    <a:pt x="62484" y="98453"/>
                  </a:cubicBezTo>
                  <a:cubicBezTo>
                    <a:pt x="62675" y="97834"/>
                    <a:pt x="62782" y="97048"/>
                    <a:pt x="62365" y="96488"/>
                  </a:cubicBezTo>
                  <a:cubicBezTo>
                    <a:pt x="63032" y="96226"/>
                    <a:pt x="65996" y="95381"/>
                    <a:pt x="66032" y="94655"/>
                  </a:cubicBezTo>
                  <a:cubicBezTo>
                    <a:pt x="66068" y="94750"/>
                    <a:pt x="66163" y="94810"/>
                    <a:pt x="66258" y="94810"/>
                  </a:cubicBezTo>
                  <a:cubicBezTo>
                    <a:pt x="66413" y="94976"/>
                    <a:pt x="66163" y="95369"/>
                    <a:pt x="66377" y="95524"/>
                  </a:cubicBezTo>
                  <a:cubicBezTo>
                    <a:pt x="64829" y="97072"/>
                    <a:pt x="65535" y="98480"/>
                    <a:pt x="66439" y="98480"/>
                  </a:cubicBezTo>
                  <a:cubicBezTo>
                    <a:pt x="66953" y="98480"/>
                    <a:pt x="67531" y="98025"/>
                    <a:pt x="67794" y="96881"/>
                  </a:cubicBezTo>
                  <a:cubicBezTo>
                    <a:pt x="69437" y="97131"/>
                    <a:pt x="68437" y="99405"/>
                    <a:pt x="69199" y="100417"/>
                  </a:cubicBezTo>
                  <a:cubicBezTo>
                    <a:pt x="69699" y="101096"/>
                    <a:pt x="70592" y="101370"/>
                    <a:pt x="70783" y="102251"/>
                  </a:cubicBezTo>
                  <a:cubicBezTo>
                    <a:pt x="70950" y="103106"/>
                    <a:pt x="71904" y="103718"/>
                    <a:pt x="72747" y="103718"/>
                  </a:cubicBezTo>
                  <a:cubicBezTo>
                    <a:pt x="72926" y="103718"/>
                    <a:pt x="73099" y="103690"/>
                    <a:pt x="73259" y="103632"/>
                  </a:cubicBezTo>
                  <a:cubicBezTo>
                    <a:pt x="73569" y="104049"/>
                    <a:pt x="74474" y="104001"/>
                    <a:pt x="74390" y="104763"/>
                  </a:cubicBezTo>
                  <a:cubicBezTo>
                    <a:pt x="74855" y="106323"/>
                    <a:pt x="78784" y="106406"/>
                    <a:pt x="78307" y="108002"/>
                  </a:cubicBezTo>
                  <a:cubicBezTo>
                    <a:pt x="78590" y="108322"/>
                    <a:pt x="79064" y="108433"/>
                    <a:pt x="79534" y="108433"/>
                  </a:cubicBezTo>
                  <a:cubicBezTo>
                    <a:pt x="79796" y="108433"/>
                    <a:pt x="80058" y="108398"/>
                    <a:pt x="80284" y="108347"/>
                  </a:cubicBezTo>
                  <a:lnTo>
                    <a:pt x="80284" y="108347"/>
                  </a:lnTo>
                  <a:cubicBezTo>
                    <a:pt x="81026" y="109623"/>
                    <a:pt x="78842" y="114978"/>
                    <a:pt x="80655" y="114978"/>
                  </a:cubicBezTo>
                  <a:cubicBezTo>
                    <a:pt x="80703" y="114978"/>
                    <a:pt x="80754" y="114974"/>
                    <a:pt x="80808" y="114967"/>
                  </a:cubicBezTo>
                  <a:cubicBezTo>
                    <a:pt x="80832" y="114964"/>
                    <a:pt x="80855" y="114962"/>
                    <a:pt x="80878" y="114962"/>
                  </a:cubicBezTo>
                  <a:cubicBezTo>
                    <a:pt x="81447" y="114962"/>
                    <a:pt x="81752" y="115864"/>
                    <a:pt x="82042" y="115864"/>
                  </a:cubicBezTo>
                  <a:cubicBezTo>
                    <a:pt x="82103" y="115864"/>
                    <a:pt x="82163" y="115825"/>
                    <a:pt x="82225" y="115729"/>
                  </a:cubicBezTo>
                  <a:cubicBezTo>
                    <a:pt x="82225" y="115812"/>
                    <a:pt x="82248" y="115884"/>
                    <a:pt x="82272" y="115955"/>
                  </a:cubicBezTo>
                  <a:cubicBezTo>
                    <a:pt x="81879" y="116098"/>
                    <a:pt x="82213" y="116491"/>
                    <a:pt x="82296" y="116741"/>
                  </a:cubicBezTo>
                  <a:cubicBezTo>
                    <a:pt x="82585" y="117388"/>
                    <a:pt x="83267" y="118148"/>
                    <a:pt x="84037" y="118148"/>
                  </a:cubicBezTo>
                  <a:cubicBezTo>
                    <a:pt x="84060" y="118148"/>
                    <a:pt x="84083" y="118147"/>
                    <a:pt x="84106" y="118146"/>
                  </a:cubicBezTo>
                  <a:lnTo>
                    <a:pt x="84106" y="118146"/>
                  </a:lnTo>
                  <a:cubicBezTo>
                    <a:pt x="83951" y="118443"/>
                    <a:pt x="83475" y="118372"/>
                    <a:pt x="83391" y="118658"/>
                  </a:cubicBezTo>
                  <a:cubicBezTo>
                    <a:pt x="83807" y="119136"/>
                    <a:pt x="84542" y="119223"/>
                    <a:pt x="85371" y="119223"/>
                  </a:cubicBezTo>
                  <a:cubicBezTo>
                    <a:pt x="85847" y="119223"/>
                    <a:pt x="86354" y="119194"/>
                    <a:pt x="86849" y="119194"/>
                  </a:cubicBezTo>
                  <a:cubicBezTo>
                    <a:pt x="88108" y="119194"/>
                    <a:pt x="89288" y="119381"/>
                    <a:pt x="89678" y="120706"/>
                  </a:cubicBezTo>
                  <a:cubicBezTo>
                    <a:pt x="89402" y="120549"/>
                    <a:pt x="87936" y="120359"/>
                    <a:pt x="86682" y="120359"/>
                  </a:cubicBezTo>
                  <a:cubicBezTo>
                    <a:pt x="85556" y="120359"/>
                    <a:pt x="84601" y="120512"/>
                    <a:pt x="84832" y="120979"/>
                  </a:cubicBezTo>
                  <a:cubicBezTo>
                    <a:pt x="86249" y="122230"/>
                    <a:pt x="85951" y="123492"/>
                    <a:pt x="86035" y="125135"/>
                  </a:cubicBezTo>
                  <a:cubicBezTo>
                    <a:pt x="86212" y="125761"/>
                    <a:pt x="86624" y="126038"/>
                    <a:pt x="87019" y="126038"/>
                  </a:cubicBezTo>
                  <a:cubicBezTo>
                    <a:pt x="87578" y="126038"/>
                    <a:pt x="88103" y="125482"/>
                    <a:pt x="87880" y="124575"/>
                  </a:cubicBezTo>
                  <a:lnTo>
                    <a:pt x="87880" y="124575"/>
                  </a:lnTo>
                  <a:cubicBezTo>
                    <a:pt x="88328" y="124990"/>
                    <a:pt x="88273" y="126018"/>
                    <a:pt x="88537" y="126018"/>
                  </a:cubicBezTo>
                  <a:cubicBezTo>
                    <a:pt x="88652" y="126018"/>
                    <a:pt x="88827" y="125824"/>
                    <a:pt x="89130" y="125301"/>
                  </a:cubicBezTo>
                  <a:cubicBezTo>
                    <a:pt x="89296" y="125483"/>
                    <a:pt x="90264" y="125986"/>
                    <a:pt x="90757" y="125986"/>
                  </a:cubicBezTo>
                  <a:cubicBezTo>
                    <a:pt x="90975" y="125986"/>
                    <a:pt x="91100" y="125889"/>
                    <a:pt x="91023" y="125623"/>
                  </a:cubicBezTo>
                  <a:cubicBezTo>
                    <a:pt x="90238" y="124611"/>
                    <a:pt x="89607" y="123492"/>
                    <a:pt x="89130" y="122301"/>
                  </a:cubicBezTo>
                  <a:cubicBezTo>
                    <a:pt x="89134" y="122301"/>
                    <a:pt x="89137" y="122301"/>
                    <a:pt x="89141" y="122301"/>
                  </a:cubicBezTo>
                  <a:cubicBezTo>
                    <a:pt x="89794" y="122301"/>
                    <a:pt x="90932" y="123284"/>
                    <a:pt x="91332" y="123284"/>
                  </a:cubicBezTo>
                  <a:cubicBezTo>
                    <a:pt x="91379" y="123284"/>
                    <a:pt x="91415" y="123271"/>
                    <a:pt x="91440" y="123242"/>
                  </a:cubicBezTo>
                  <a:cubicBezTo>
                    <a:pt x="91512" y="123146"/>
                    <a:pt x="91512" y="123015"/>
                    <a:pt x="91428" y="122944"/>
                  </a:cubicBezTo>
                  <a:cubicBezTo>
                    <a:pt x="91011" y="122491"/>
                    <a:pt x="91238" y="121729"/>
                    <a:pt x="91881" y="121706"/>
                  </a:cubicBezTo>
                  <a:cubicBezTo>
                    <a:pt x="91916" y="121695"/>
                    <a:pt x="91951" y="121691"/>
                    <a:pt x="91984" y="121691"/>
                  </a:cubicBezTo>
                  <a:cubicBezTo>
                    <a:pt x="92231" y="121691"/>
                    <a:pt x="92414" y="121943"/>
                    <a:pt x="92608" y="121943"/>
                  </a:cubicBezTo>
                  <a:cubicBezTo>
                    <a:pt x="92658" y="121943"/>
                    <a:pt x="92709" y="121926"/>
                    <a:pt x="92762" y="121884"/>
                  </a:cubicBezTo>
                  <a:cubicBezTo>
                    <a:pt x="93559" y="121015"/>
                    <a:pt x="92738" y="119705"/>
                    <a:pt x="91797" y="119253"/>
                  </a:cubicBezTo>
                  <a:cubicBezTo>
                    <a:pt x="90988" y="118860"/>
                    <a:pt x="89964" y="118765"/>
                    <a:pt x="89309" y="118170"/>
                  </a:cubicBezTo>
                  <a:lnTo>
                    <a:pt x="88987" y="116074"/>
                  </a:lnTo>
                  <a:cubicBezTo>
                    <a:pt x="89015" y="116069"/>
                    <a:pt x="89042" y="116067"/>
                    <a:pt x="89066" y="116067"/>
                  </a:cubicBezTo>
                  <a:cubicBezTo>
                    <a:pt x="89394" y="116067"/>
                    <a:pt x="89412" y="116460"/>
                    <a:pt x="89663" y="116460"/>
                  </a:cubicBezTo>
                  <a:cubicBezTo>
                    <a:pt x="89679" y="116460"/>
                    <a:pt x="89696" y="116458"/>
                    <a:pt x="89714" y="116455"/>
                  </a:cubicBezTo>
                  <a:cubicBezTo>
                    <a:pt x="90214" y="116312"/>
                    <a:pt x="90261" y="115598"/>
                    <a:pt x="89952" y="115241"/>
                  </a:cubicBezTo>
                  <a:cubicBezTo>
                    <a:pt x="89714" y="114943"/>
                    <a:pt x="89368" y="114812"/>
                    <a:pt x="89083" y="114610"/>
                  </a:cubicBezTo>
                  <a:cubicBezTo>
                    <a:pt x="88392" y="114133"/>
                    <a:pt x="88380" y="112824"/>
                    <a:pt x="89035" y="112312"/>
                  </a:cubicBezTo>
                  <a:lnTo>
                    <a:pt x="89035" y="112312"/>
                  </a:lnTo>
                  <a:cubicBezTo>
                    <a:pt x="89690" y="112609"/>
                    <a:pt x="89416" y="114240"/>
                    <a:pt x="90321" y="114562"/>
                  </a:cubicBezTo>
                  <a:cubicBezTo>
                    <a:pt x="90421" y="114606"/>
                    <a:pt x="90522" y="114627"/>
                    <a:pt x="90618" y="114627"/>
                  </a:cubicBezTo>
                  <a:cubicBezTo>
                    <a:pt x="90933" y="114627"/>
                    <a:pt x="91181" y="114398"/>
                    <a:pt x="91071" y="114014"/>
                  </a:cubicBezTo>
                  <a:lnTo>
                    <a:pt x="91071" y="114014"/>
                  </a:lnTo>
                  <a:cubicBezTo>
                    <a:pt x="91213" y="114089"/>
                    <a:pt x="91707" y="114528"/>
                    <a:pt x="91960" y="114528"/>
                  </a:cubicBezTo>
                  <a:cubicBezTo>
                    <a:pt x="92068" y="114528"/>
                    <a:pt x="92132" y="114449"/>
                    <a:pt x="92107" y="114229"/>
                  </a:cubicBezTo>
                  <a:lnTo>
                    <a:pt x="91893" y="113717"/>
                  </a:lnTo>
                  <a:cubicBezTo>
                    <a:pt x="91895" y="113716"/>
                    <a:pt x="91897" y="113716"/>
                    <a:pt x="91899" y="113716"/>
                  </a:cubicBezTo>
                  <a:cubicBezTo>
                    <a:pt x="92067" y="113716"/>
                    <a:pt x="92843" y="114042"/>
                    <a:pt x="93247" y="114042"/>
                  </a:cubicBezTo>
                  <a:cubicBezTo>
                    <a:pt x="93377" y="114042"/>
                    <a:pt x="93468" y="114008"/>
                    <a:pt x="93488" y="113919"/>
                  </a:cubicBezTo>
                  <a:cubicBezTo>
                    <a:pt x="93536" y="113812"/>
                    <a:pt x="93488" y="113693"/>
                    <a:pt x="93381" y="113645"/>
                  </a:cubicBezTo>
                  <a:cubicBezTo>
                    <a:pt x="92750" y="113300"/>
                    <a:pt x="92262" y="112728"/>
                    <a:pt x="92047" y="112050"/>
                  </a:cubicBezTo>
                  <a:cubicBezTo>
                    <a:pt x="93640" y="111296"/>
                    <a:pt x="94855" y="111021"/>
                    <a:pt x="95798" y="111021"/>
                  </a:cubicBezTo>
                  <a:cubicBezTo>
                    <a:pt x="98335" y="111021"/>
                    <a:pt x="98909" y="113008"/>
                    <a:pt x="99585" y="113008"/>
                  </a:cubicBezTo>
                  <a:cubicBezTo>
                    <a:pt x="99725" y="113008"/>
                    <a:pt x="99869" y="112923"/>
                    <a:pt x="100036" y="112716"/>
                  </a:cubicBezTo>
                  <a:cubicBezTo>
                    <a:pt x="100334" y="112693"/>
                    <a:pt x="100501" y="112216"/>
                    <a:pt x="100620" y="112062"/>
                  </a:cubicBezTo>
                  <a:cubicBezTo>
                    <a:pt x="101439" y="110590"/>
                    <a:pt x="102971" y="109704"/>
                    <a:pt x="104611" y="109704"/>
                  </a:cubicBezTo>
                  <a:cubicBezTo>
                    <a:pt x="104854" y="109704"/>
                    <a:pt x="105100" y="109724"/>
                    <a:pt x="105347" y="109764"/>
                  </a:cubicBezTo>
                  <a:cubicBezTo>
                    <a:pt x="106978" y="109549"/>
                    <a:pt x="99477" y="106680"/>
                    <a:pt x="101918" y="102156"/>
                  </a:cubicBezTo>
                  <a:lnTo>
                    <a:pt x="101918" y="102156"/>
                  </a:lnTo>
                  <a:cubicBezTo>
                    <a:pt x="101942" y="102157"/>
                    <a:pt x="101967" y="102158"/>
                    <a:pt x="101992" y="102158"/>
                  </a:cubicBezTo>
                  <a:cubicBezTo>
                    <a:pt x="102371" y="102158"/>
                    <a:pt x="102816" y="101980"/>
                    <a:pt x="103084" y="101310"/>
                  </a:cubicBezTo>
                  <a:cubicBezTo>
                    <a:pt x="103132" y="101179"/>
                    <a:pt x="103061" y="101048"/>
                    <a:pt x="102930" y="101013"/>
                  </a:cubicBezTo>
                  <a:lnTo>
                    <a:pt x="102930" y="101013"/>
                  </a:lnTo>
                  <a:cubicBezTo>
                    <a:pt x="102940" y="101013"/>
                    <a:pt x="102951" y="101014"/>
                    <a:pt x="102961" y="101014"/>
                  </a:cubicBezTo>
                  <a:cubicBezTo>
                    <a:pt x="103399" y="101014"/>
                    <a:pt x="103253" y="100266"/>
                    <a:pt x="103334" y="99905"/>
                  </a:cubicBezTo>
                  <a:lnTo>
                    <a:pt x="103501" y="96929"/>
                  </a:lnTo>
                  <a:lnTo>
                    <a:pt x="103501" y="96929"/>
                  </a:lnTo>
                  <a:cubicBezTo>
                    <a:pt x="103799" y="97250"/>
                    <a:pt x="103180" y="97858"/>
                    <a:pt x="103692" y="97941"/>
                  </a:cubicBezTo>
                  <a:cubicBezTo>
                    <a:pt x="105811" y="97715"/>
                    <a:pt x="105668" y="95024"/>
                    <a:pt x="104739" y="93655"/>
                  </a:cubicBezTo>
                  <a:cubicBezTo>
                    <a:pt x="107287" y="93452"/>
                    <a:pt x="107144" y="93631"/>
                    <a:pt x="105323" y="91928"/>
                  </a:cubicBezTo>
                  <a:cubicBezTo>
                    <a:pt x="105394" y="91904"/>
                    <a:pt x="105489" y="91916"/>
                    <a:pt x="105549" y="91857"/>
                  </a:cubicBezTo>
                  <a:cubicBezTo>
                    <a:pt x="105901" y="92212"/>
                    <a:pt x="106241" y="92365"/>
                    <a:pt x="106523" y="92365"/>
                  </a:cubicBezTo>
                  <a:cubicBezTo>
                    <a:pt x="107148" y="92365"/>
                    <a:pt x="107489" y="91614"/>
                    <a:pt x="107037" y="90654"/>
                  </a:cubicBezTo>
                  <a:lnTo>
                    <a:pt x="109264" y="89785"/>
                  </a:lnTo>
                  <a:cubicBezTo>
                    <a:pt x="109561" y="89452"/>
                    <a:pt x="109454" y="88833"/>
                    <a:pt x="109835" y="88499"/>
                  </a:cubicBezTo>
                  <a:lnTo>
                    <a:pt x="109835" y="88499"/>
                  </a:lnTo>
                  <a:cubicBezTo>
                    <a:pt x="110847" y="90392"/>
                    <a:pt x="108871" y="91130"/>
                    <a:pt x="110038" y="91654"/>
                  </a:cubicBezTo>
                  <a:cubicBezTo>
                    <a:pt x="110150" y="91703"/>
                    <a:pt x="110260" y="91725"/>
                    <a:pt x="110368" y="91725"/>
                  </a:cubicBezTo>
                  <a:cubicBezTo>
                    <a:pt x="111062" y="91725"/>
                    <a:pt x="111657" y="90847"/>
                    <a:pt x="112177" y="90847"/>
                  </a:cubicBezTo>
                  <a:cubicBezTo>
                    <a:pt x="112243" y="90847"/>
                    <a:pt x="112308" y="90861"/>
                    <a:pt x="112371" y="90892"/>
                  </a:cubicBezTo>
                  <a:cubicBezTo>
                    <a:pt x="112650" y="91241"/>
                    <a:pt x="112952" y="91727"/>
                    <a:pt x="113466" y="91727"/>
                  </a:cubicBezTo>
                  <a:cubicBezTo>
                    <a:pt x="113478" y="91727"/>
                    <a:pt x="113490" y="91726"/>
                    <a:pt x="113502" y="91726"/>
                  </a:cubicBezTo>
                  <a:lnTo>
                    <a:pt x="113502" y="91726"/>
                  </a:lnTo>
                  <a:cubicBezTo>
                    <a:pt x="111966" y="92250"/>
                    <a:pt x="109657" y="93512"/>
                    <a:pt x="112764" y="94012"/>
                  </a:cubicBezTo>
                  <a:cubicBezTo>
                    <a:pt x="113371" y="94143"/>
                    <a:pt x="114217" y="94309"/>
                    <a:pt x="114336" y="94583"/>
                  </a:cubicBezTo>
                  <a:cubicBezTo>
                    <a:pt x="114669" y="95214"/>
                    <a:pt x="113336" y="96988"/>
                    <a:pt x="114622" y="97048"/>
                  </a:cubicBezTo>
                  <a:cubicBezTo>
                    <a:pt x="115967" y="97036"/>
                    <a:pt x="115800" y="95988"/>
                    <a:pt x="116646" y="95560"/>
                  </a:cubicBezTo>
                  <a:lnTo>
                    <a:pt x="118991" y="94417"/>
                  </a:lnTo>
                  <a:cubicBezTo>
                    <a:pt x="119217" y="94333"/>
                    <a:pt x="119063" y="93893"/>
                    <a:pt x="119086" y="93738"/>
                  </a:cubicBezTo>
                  <a:cubicBezTo>
                    <a:pt x="119896" y="93547"/>
                    <a:pt x="122539" y="93297"/>
                    <a:pt x="121634" y="91976"/>
                  </a:cubicBezTo>
                  <a:cubicBezTo>
                    <a:pt x="121530" y="91900"/>
                    <a:pt x="121405" y="91869"/>
                    <a:pt x="121263" y="91869"/>
                  </a:cubicBezTo>
                  <a:cubicBezTo>
                    <a:pt x="120617" y="91869"/>
                    <a:pt x="119623" y="92516"/>
                    <a:pt x="118648" y="92516"/>
                  </a:cubicBezTo>
                  <a:cubicBezTo>
                    <a:pt x="118495" y="92516"/>
                    <a:pt x="118343" y="92500"/>
                    <a:pt x="118193" y="92464"/>
                  </a:cubicBezTo>
                  <a:cubicBezTo>
                    <a:pt x="116887" y="92179"/>
                    <a:pt x="116675" y="91154"/>
                    <a:pt x="115531" y="91154"/>
                  </a:cubicBezTo>
                  <a:cubicBezTo>
                    <a:pt x="115194" y="91154"/>
                    <a:pt x="114777" y="91242"/>
                    <a:pt x="114229" y="91464"/>
                  </a:cubicBezTo>
                  <a:cubicBezTo>
                    <a:pt x="114550" y="91178"/>
                    <a:pt x="114669" y="90738"/>
                    <a:pt x="114550" y="90321"/>
                  </a:cubicBezTo>
                  <a:cubicBezTo>
                    <a:pt x="114783" y="90209"/>
                    <a:pt x="114978" y="90165"/>
                    <a:pt x="115145" y="90165"/>
                  </a:cubicBezTo>
                  <a:cubicBezTo>
                    <a:pt x="115755" y="90165"/>
                    <a:pt x="115978" y="90754"/>
                    <a:pt x="116237" y="90754"/>
                  </a:cubicBezTo>
                  <a:cubicBezTo>
                    <a:pt x="116262" y="90754"/>
                    <a:pt x="116287" y="90749"/>
                    <a:pt x="116312" y="90738"/>
                  </a:cubicBezTo>
                  <a:cubicBezTo>
                    <a:pt x="117039" y="90345"/>
                    <a:pt x="117515" y="89606"/>
                    <a:pt x="117550" y="88785"/>
                  </a:cubicBezTo>
                  <a:cubicBezTo>
                    <a:pt x="118217" y="88987"/>
                    <a:pt x="117872" y="89571"/>
                    <a:pt x="118229" y="89678"/>
                  </a:cubicBezTo>
                  <a:cubicBezTo>
                    <a:pt x="118292" y="89690"/>
                    <a:pt x="118352" y="89695"/>
                    <a:pt x="118409" y="89695"/>
                  </a:cubicBezTo>
                  <a:cubicBezTo>
                    <a:pt x="119404" y="89695"/>
                    <a:pt x="119696" y="88040"/>
                    <a:pt x="120563" y="87916"/>
                  </a:cubicBezTo>
                  <a:cubicBezTo>
                    <a:pt x="120743" y="87959"/>
                    <a:pt x="120904" y="87979"/>
                    <a:pt x="121047" y="87979"/>
                  </a:cubicBezTo>
                  <a:cubicBezTo>
                    <a:pt x="122413" y="87979"/>
                    <a:pt x="122296" y="86199"/>
                    <a:pt x="123825" y="85725"/>
                  </a:cubicBezTo>
                  <a:cubicBezTo>
                    <a:pt x="123908" y="85689"/>
                    <a:pt x="123956" y="85606"/>
                    <a:pt x="123956" y="85523"/>
                  </a:cubicBezTo>
                  <a:cubicBezTo>
                    <a:pt x="124025" y="85534"/>
                    <a:pt x="124094" y="85539"/>
                    <a:pt x="124166" y="85539"/>
                  </a:cubicBezTo>
                  <a:cubicBezTo>
                    <a:pt x="124741" y="85539"/>
                    <a:pt x="125392" y="85201"/>
                    <a:pt x="126000" y="85201"/>
                  </a:cubicBezTo>
                  <a:cubicBezTo>
                    <a:pt x="126009" y="85201"/>
                    <a:pt x="126019" y="85201"/>
                    <a:pt x="126028" y="85201"/>
                  </a:cubicBezTo>
                  <a:cubicBezTo>
                    <a:pt x="125659" y="86261"/>
                    <a:pt x="124789" y="85332"/>
                    <a:pt x="125373" y="86749"/>
                  </a:cubicBezTo>
                  <a:cubicBezTo>
                    <a:pt x="125189" y="86869"/>
                    <a:pt x="125033" y="86911"/>
                    <a:pt x="124897" y="86911"/>
                  </a:cubicBezTo>
                  <a:cubicBezTo>
                    <a:pt x="124581" y="86911"/>
                    <a:pt x="124370" y="86685"/>
                    <a:pt x="124160" y="86685"/>
                  </a:cubicBezTo>
                  <a:cubicBezTo>
                    <a:pt x="124120" y="86685"/>
                    <a:pt x="124080" y="86694"/>
                    <a:pt x="124039" y="86713"/>
                  </a:cubicBezTo>
                  <a:cubicBezTo>
                    <a:pt x="122551" y="88035"/>
                    <a:pt x="124956" y="87523"/>
                    <a:pt x="124647" y="89345"/>
                  </a:cubicBezTo>
                  <a:cubicBezTo>
                    <a:pt x="123754" y="89428"/>
                    <a:pt x="123968" y="90440"/>
                    <a:pt x="123766" y="91023"/>
                  </a:cubicBezTo>
                  <a:cubicBezTo>
                    <a:pt x="122563" y="92012"/>
                    <a:pt x="122956" y="92857"/>
                    <a:pt x="124325" y="93286"/>
                  </a:cubicBezTo>
                  <a:cubicBezTo>
                    <a:pt x="125863" y="93636"/>
                    <a:pt x="125200" y="94351"/>
                    <a:pt x="125659" y="94351"/>
                  </a:cubicBezTo>
                  <a:cubicBezTo>
                    <a:pt x="125683" y="94351"/>
                    <a:pt x="125711" y="94349"/>
                    <a:pt x="125742" y="94345"/>
                  </a:cubicBezTo>
                  <a:cubicBezTo>
                    <a:pt x="125978" y="94249"/>
                    <a:pt x="126231" y="94206"/>
                    <a:pt x="126494" y="94206"/>
                  </a:cubicBezTo>
                  <a:cubicBezTo>
                    <a:pt x="127503" y="94206"/>
                    <a:pt x="128641" y="94844"/>
                    <a:pt x="129397" y="95572"/>
                  </a:cubicBezTo>
                  <a:cubicBezTo>
                    <a:pt x="129435" y="95614"/>
                    <a:pt x="129479" y="95628"/>
                    <a:pt x="129526" y="95628"/>
                  </a:cubicBezTo>
                  <a:cubicBezTo>
                    <a:pt x="129599" y="95628"/>
                    <a:pt x="129677" y="95593"/>
                    <a:pt x="129742" y="95572"/>
                  </a:cubicBezTo>
                  <a:lnTo>
                    <a:pt x="129742" y="95572"/>
                  </a:lnTo>
                  <a:cubicBezTo>
                    <a:pt x="129481" y="95798"/>
                    <a:pt x="129873" y="96036"/>
                    <a:pt x="129981" y="96238"/>
                  </a:cubicBezTo>
                  <a:cubicBezTo>
                    <a:pt x="130350" y="96844"/>
                    <a:pt x="130977" y="97246"/>
                    <a:pt x="131676" y="97246"/>
                  </a:cubicBezTo>
                  <a:cubicBezTo>
                    <a:pt x="131788" y="97246"/>
                    <a:pt x="131902" y="97236"/>
                    <a:pt x="132017" y="97215"/>
                  </a:cubicBezTo>
                  <a:cubicBezTo>
                    <a:pt x="132127" y="97200"/>
                    <a:pt x="132236" y="97194"/>
                    <a:pt x="132346" y="97194"/>
                  </a:cubicBezTo>
                  <a:cubicBezTo>
                    <a:pt x="133432" y="97194"/>
                    <a:pt x="134481" y="97854"/>
                    <a:pt x="135303" y="98405"/>
                  </a:cubicBezTo>
                  <a:cubicBezTo>
                    <a:pt x="136255" y="98905"/>
                    <a:pt x="137624" y="100346"/>
                    <a:pt x="136481" y="101298"/>
                  </a:cubicBezTo>
                  <a:cubicBezTo>
                    <a:pt x="136282" y="101424"/>
                    <a:pt x="136397" y="101708"/>
                    <a:pt x="136599" y="101708"/>
                  </a:cubicBezTo>
                  <a:cubicBezTo>
                    <a:pt x="136626" y="101708"/>
                    <a:pt x="136654" y="101703"/>
                    <a:pt x="136684" y="101691"/>
                  </a:cubicBezTo>
                  <a:cubicBezTo>
                    <a:pt x="137599" y="101293"/>
                    <a:pt x="138247" y="101156"/>
                    <a:pt x="138744" y="101156"/>
                  </a:cubicBezTo>
                  <a:cubicBezTo>
                    <a:pt x="139833" y="101156"/>
                    <a:pt x="140198" y="101813"/>
                    <a:pt x="141060" y="101813"/>
                  </a:cubicBezTo>
                  <a:cubicBezTo>
                    <a:pt x="141345" y="101813"/>
                    <a:pt x="141686" y="101741"/>
                    <a:pt x="142125" y="101548"/>
                  </a:cubicBezTo>
                  <a:lnTo>
                    <a:pt x="142173" y="101537"/>
                  </a:lnTo>
                  <a:lnTo>
                    <a:pt x="142173" y="101537"/>
                  </a:lnTo>
                  <a:cubicBezTo>
                    <a:pt x="142101" y="101644"/>
                    <a:pt x="142125" y="101787"/>
                    <a:pt x="142232" y="101858"/>
                  </a:cubicBezTo>
                  <a:cubicBezTo>
                    <a:pt x="142863" y="102227"/>
                    <a:pt x="143232" y="103334"/>
                    <a:pt x="142685" y="103906"/>
                  </a:cubicBezTo>
                  <a:cubicBezTo>
                    <a:pt x="142613" y="103977"/>
                    <a:pt x="142601" y="104084"/>
                    <a:pt x="142649" y="104168"/>
                  </a:cubicBezTo>
                  <a:cubicBezTo>
                    <a:pt x="142839" y="104497"/>
                    <a:pt x="143149" y="104587"/>
                    <a:pt x="143486" y="104587"/>
                  </a:cubicBezTo>
                  <a:cubicBezTo>
                    <a:pt x="143784" y="104587"/>
                    <a:pt x="144102" y="104516"/>
                    <a:pt x="144375" y="104477"/>
                  </a:cubicBezTo>
                  <a:cubicBezTo>
                    <a:pt x="144451" y="104469"/>
                    <a:pt x="144526" y="104465"/>
                    <a:pt x="144601" y="104465"/>
                  </a:cubicBezTo>
                  <a:cubicBezTo>
                    <a:pt x="146516" y="104465"/>
                    <a:pt x="148076" y="107002"/>
                    <a:pt x="150018" y="107002"/>
                  </a:cubicBezTo>
                  <a:cubicBezTo>
                    <a:pt x="150022" y="107002"/>
                    <a:pt x="150026" y="107002"/>
                    <a:pt x="150031" y="107001"/>
                  </a:cubicBezTo>
                  <a:cubicBezTo>
                    <a:pt x="150912" y="106990"/>
                    <a:pt x="152162" y="106311"/>
                    <a:pt x="152293" y="105263"/>
                  </a:cubicBezTo>
                  <a:cubicBezTo>
                    <a:pt x="152912" y="104942"/>
                    <a:pt x="153186" y="103180"/>
                    <a:pt x="153912" y="102632"/>
                  </a:cubicBezTo>
                  <a:cubicBezTo>
                    <a:pt x="154485" y="102165"/>
                    <a:pt x="154938" y="101971"/>
                    <a:pt x="155294" y="101971"/>
                  </a:cubicBezTo>
                  <a:cubicBezTo>
                    <a:pt x="156510" y="101971"/>
                    <a:pt x="156606" y="104225"/>
                    <a:pt x="156496" y="105597"/>
                  </a:cubicBezTo>
                  <a:cubicBezTo>
                    <a:pt x="156596" y="105619"/>
                    <a:pt x="156699" y="105627"/>
                    <a:pt x="156804" y="105627"/>
                  </a:cubicBezTo>
                  <a:cubicBezTo>
                    <a:pt x="157242" y="105627"/>
                    <a:pt x="157714" y="105472"/>
                    <a:pt x="158167" y="105472"/>
                  </a:cubicBezTo>
                  <a:cubicBezTo>
                    <a:pt x="158250" y="105472"/>
                    <a:pt x="158332" y="105477"/>
                    <a:pt x="158413" y="105489"/>
                  </a:cubicBezTo>
                  <a:cubicBezTo>
                    <a:pt x="158544" y="105489"/>
                    <a:pt x="158651" y="105382"/>
                    <a:pt x="158639" y="105251"/>
                  </a:cubicBezTo>
                  <a:cubicBezTo>
                    <a:pt x="158818" y="103799"/>
                    <a:pt x="157758" y="98691"/>
                    <a:pt x="159663" y="98429"/>
                  </a:cubicBezTo>
                  <a:cubicBezTo>
                    <a:pt x="159946" y="98395"/>
                    <a:pt x="159906" y="97985"/>
                    <a:pt x="159646" y="97985"/>
                  </a:cubicBezTo>
                  <a:cubicBezTo>
                    <a:pt x="159632" y="97985"/>
                    <a:pt x="159618" y="97986"/>
                    <a:pt x="159603" y="97988"/>
                  </a:cubicBezTo>
                  <a:cubicBezTo>
                    <a:pt x="159470" y="98013"/>
                    <a:pt x="159340" y="98025"/>
                    <a:pt x="159212" y="98025"/>
                  </a:cubicBezTo>
                  <a:cubicBezTo>
                    <a:pt x="157258" y="98025"/>
                    <a:pt x="155878" y="95286"/>
                    <a:pt x="154079" y="94750"/>
                  </a:cubicBezTo>
                  <a:cubicBezTo>
                    <a:pt x="153912" y="94417"/>
                    <a:pt x="153400" y="94345"/>
                    <a:pt x="153103" y="94143"/>
                  </a:cubicBezTo>
                  <a:cubicBezTo>
                    <a:pt x="149068" y="92958"/>
                    <a:pt x="149844" y="88184"/>
                    <a:pt x="146933" y="88184"/>
                  </a:cubicBezTo>
                  <a:cubicBezTo>
                    <a:pt x="146802" y="88184"/>
                    <a:pt x="146664" y="88194"/>
                    <a:pt x="146518" y="88213"/>
                  </a:cubicBezTo>
                  <a:lnTo>
                    <a:pt x="146887" y="83272"/>
                  </a:lnTo>
                  <a:cubicBezTo>
                    <a:pt x="146905" y="83270"/>
                    <a:pt x="146922" y="83268"/>
                    <a:pt x="146940" y="83268"/>
                  </a:cubicBezTo>
                  <a:cubicBezTo>
                    <a:pt x="147230" y="83268"/>
                    <a:pt x="147571" y="83608"/>
                    <a:pt x="147820" y="83608"/>
                  </a:cubicBezTo>
                  <a:cubicBezTo>
                    <a:pt x="147891" y="83608"/>
                    <a:pt x="147954" y="83581"/>
                    <a:pt x="148007" y="83511"/>
                  </a:cubicBezTo>
                  <a:cubicBezTo>
                    <a:pt x="150828" y="78629"/>
                    <a:pt x="149245" y="81713"/>
                    <a:pt x="148245" y="79427"/>
                  </a:cubicBezTo>
                  <a:cubicBezTo>
                    <a:pt x="148362" y="79427"/>
                    <a:pt x="148782" y="79519"/>
                    <a:pt x="149093" y="79519"/>
                  </a:cubicBezTo>
                  <a:cubicBezTo>
                    <a:pt x="149382" y="79519"/>
                    <a:pt x="149576" y="79439"/>
                    <a:pt x="149340" y="79129"/>
                  </a:cubicBezTo>
                  <a:cubicBezTo>
                    <a:pt x="147995" y="78212"/>
                    <a:pt x="146816" y="77057"/>
                    <a:pt x="145852" y="75748"/>
                  </a:cubicBezTo>
                  <a:cubicBezTo>
                    <a:pt x="145786" y="75694"/>
                    <a:pt x="145723" y="75671"/>
                    <a:pt x="145664" y="75671"/>
                  </a:cubicBezTo>
                  <a:cubicBezTo>
                    <a:pt x="145276" y="75671"/>
                    <a:pt x="145044" y="76698"/>
                    <a:pt x="145054" y="76998"/>
                  </a:cubicBezTo>
                  <a:cubicBezTo>
                    <a:pt x="145014" y="77003"/>
                    <a:pt x="144976" y="77006"/>
                    <a:pt x="144939" y="77006"/>
                  </a:cubicBezTo>
                  <a:cubicBezTo>
                    <a:pt x="144026" y="77006"/>
                    <a:pt x="144099" y="75359"/>
                    <a:pt x="143161" y="75164"/>
                  </a:cubicBezTo>
                  <a:cubicBezTo>
                    <a:pt x="143042" y="75138"/>
                    <a:pt x="142911" y="75134"/>
                    <a:pt x="142780" y="75134"/>
                  </a:cubicBezTo>
                  <a:cubicBezTo>
                    <a:pt x="142710" y="75134"/>
                    <a:pt x="142640" y="75135"/>
                    <a:pt x="142571" y="75135"/>
                  </a:cubicBezTo>
                  <a:cubicBezTo>
                    <a:pt x="142174" y="75135"/>
                    <a:pt x="141819" y="75093"/>
                    <a:pt x="141804" y="74521"/>
                  </a:cubicBezTo>
                  <a:cubicBezTo>
                    <a:pt x="141732" y="73795"/>
                    <a:pt x="142577" y="73962"/>
                    <a:pt x="142280" y="73521"/>
                  </a:cubicBezTo>
                  <a:cubicBezTo>
                    <a:pt x="141423" y="72640"/>
                    <a:pt x="141315" y="71295"/>
                    <a:pt x="141268" y="69890"/>
                  </a:cubicBezTo>
                  <a:cubicBezTo>
                    <a:pt x="141234" y="69470"/>
                    <a:pt x="141308" y="68921"/>
                    <a:pt x="141736" y="68921"/>
                  </a:cubicBezTo>
                  <a:cubicBezTo>
                    <a:pt x="141758" y="68921"/>
                    <a:pt x="141780" y="68923"/>
                    <a:pt x="141804" y="68925"/>
                  </a:cubicBezTo>
                  <a:cubicBezTo>
                    <a:pt x="142589" y="69021"/>
                    <a:pt x="142625" y="69818"/>
                    <a:pt x="142756" y="70521"/>
                  </a:cubicBezTo>
                  <a:cubicBezTo>
                    <a:pt x="142889" y="70777"/>
                    <a:pt x="143138" y="70885"/>
                    <a:pt x="143403" y="70885"/>
                  </a:cubicBezTo>
                  <a:cubicBezTo>
                    <a:pt x="143805" y="70885"/>
                    <a:pt x="144241" y="70636"/>
                    <a:pt x="144363" y="70271"/>
                  </a:cubicBezTo>
                  <a:cubicBezTo>
                    <a:pt x="144780" y="69485"/>
                    <a:pt x="143744" y="68342"/>
                    <a:pt x="143530" y="67520"/>
                  </a:cubicBezTo>
                  <a:cubicBezTo>
                    <a:pt x="143582" y="67514"/>
                    <a:pt x="143634" y="67511"/>
                    <a:pt x="143687" y="67511"/>
                  </a:cubicBezTo>
                  <a:cubicBezTo>
                    <a:pt x="143946" y="67511"/>
                    <a:pt x="144205" y="67584"/>
                    <a:pt x="144423" y="67723"/>
                  </a:cubicBezTo>
                  <a:cubicBezTo>
                    <a:pt x="144463" y="67746"/>
                    <a:pt x="144503" y="67756"/>
                    <a:pt x="144540" y="67756"/>
                  </a:cubicBezTo>
                  <a:cubicBezTo>
                    <a:pt x="144716" y="67756"/>
                    <a:pt x="144844" y="67535"/>
                    <a:pt x="144697" y="67378"/>
                  </a:cubicBezTo>
                  <a:cubicBezTo>
                    <a:pt x="143661" y="66008"/>
                    <a:pt x="145947" y="63699"/>
                    <a:pt x="146697" y="62675"/>
                  </a:cubicBezTo>
                  <a:cubicBezTo>
                    <a:pt x="147022" y="63301"/>
                    <a:pt x="147201" y="63544"/>
                    <a:pt x="147337" y="63544"/>
                  </a:cubicBezTo>
                  <a:cubicBezTo>
                    <a:pt x="147668" y="63544"/>
                    <a:pt x="147738" y="62092"/>
                    <a:pt x="149031" y="61222"/>
                  </a:cubicBezTo>
                  <a:cubicBezTo>
                    <a:pt x="149412" y="61317"/>
                    <a:pt x="149590" y="61758"/>
                    <a:pt x="149924" y="61889"/>
                  </a:cubicBezTo>
                  <a:cubicBezTo>
                    <a:pt x="150174" y="61889"/>
                    <a:pt x="150209" y="61579"/>
                    <a:pt x="150031" y="61436"/>
                  </a:cubicBezTo>
                  <a:cubicBezTo>
                    <a:pt x="149970" y="61060"/>
                    <a:pt x="150213" y="60934"/>
                    <a:pt x="150517" y="60934"/>
                  </a:cubicBezTo>
                  <a:cubicBezTo>
                    <a:pt x="150752" y="60934"/>
                    <a:pt x="151024" y="61010"/>
                    <a:pt x="151221" y="61103"/>
                  </a:cubicBezTo>
                  <a:lnTo>
                    <a:pt x="155746" y="62782"/>
                  </a:lnTo>
                  <a:cubicBezTo>
                    <a:pt x="155771" y="62791"/>
                    <a:pt x="155796" y="62795"/>
                    <a:pt x="155820" y="62795"/>
                  </a:cubicBezTo>
                  <a:cubicBezTo>
                    <a:pt x="155988" y="62795"/>
                    <a:pt x="156110" y="62593"/>
                    <a:pt x="155996" y="62436"/>
                  </a:cubicBezTo>
                  <a:lnTo>
                    <a:pt x="155067" y="61234"/>
                  </a:lnTo>
                  <a:lnTo>
                    <a:pt x="155067" y="61234"/>
                  </a:lnTo>
                  <a:lnTo>
                    <a:pt x="157413" y="61555"/>
                  </a:lnTo>
                  <a:cubicBezTo>
                    <a:pt x="157420" y="61556"/>
                    <a:pt x="157428" y="61557"/>
                    <a:pt x="157436" y="61557"/>
                  </a:cubicBezTo>
                  <a:cubicBezTo>
                    <a:pt x="157535" y="61557"/>
                    <a:pt x="157629" y="61488"/>
                    <a:pt x="157651" y="61389"/>
                  </a:cubicBezTo>
                  <a:cubicBezTo>
                    <a:pt x="157936" y="60329"/>
                    <a:pt x="158687" y="59436"/>
                    <a:pt x="159687" y="58972"/>
                  </a:cubicBezTo>
                  <a:cubicBezTo>
                    <a:pt x="159816" y="58985"/>
                    <a:pt x="160098" y="59093"/>
                    <a:pt x="160297" y="59093"/>
                  </a:cubicBezTo>
                  <a:cubicBezTo>
                    <a:pt x="160446" y="59093"/>
                    <a:pt x="160549" y="59033"/>
                    <a:pt x="160508" y="58829"/>
                  </a:cubicBezTo>
                  <a:cubicBezTo>
                    <a:pt x="160234" y="58018"/>
                    <a:pt x="161120" y="56995"/>
                    <a:pt x="161959" y="56995"/>
                  </a:cubicBezTo>
                  <a:cubicBezTo>
                    <a:pt x="162032" y="56995"/>
                    <a:pt x="162104" y="57003"/>
                    <a:pt x="162175" y="57019"/>
                  </a:cubicBezTo>
                  <a:cubicBezTo>
                    <a:pt x="162287" y="57587"/>
                    <a:pt x="162392" y="57758"/>
                    <a:pt x="162579" y="57758"/>
                  </a:cubicBezTo>
                  <a:cubicBezTo>
                    <a:pt x="162866" y="57758"/>
                    <a:pt x="163345" y="57355"/>
                    <a:pt x="164337" y="57355"/>
                  </a:cubicBezTo>
                  <a:cubicBezTo>
                    <a:pt x="164422" y="57355"/>
                    <a:pt x="164511" y="57358"/>
                    <a:pt x="164604" y="57364"/>
                  </a:cubicBezTo>
                  <a:cubicBezTo>
                    <a:pt x="164612" y="57365"/>
                    <a:pt x="164620" y="57366"/>
                    <a:pt x="164627" y="57366"/>
                  </a:cubicBezTo>
                  <a:cubicBezTo>
                    <a:pt x="164966" y="57366"/>
                    <a:pt x="164807" y="56598"/>
                    <a:pt x="164854" y="56400"/>
                  </a:cubicBezTo>
                  <a:cubicBezTo>
                    <a:pt x="164890" y="56376"/>
                    <a:pt x="166842" y="55840"/>
                    <a:pt x="166771" y="55769"/>
                  </a:cubicBezTo>
                  <a:cubicBezTo>
                    <a:pt x="167414" y="54876"/>
                    <a:pt x="168557" y="53435"/>
                    <a:pt x="167521" y="52626"/>
                  </a:cubicBezTo>
                  <a:cubicBezTo>
                    <a:pt x="167282" y="52408"/>
                    <a:pt x="167001" y="52326"/>
                    <a:pt x="166695" y="52326"/>
                  </a:cubicBezTo>
                  <a:cubicBezTo>
                    <a:pt x="165737" y="52326"/>
                    <a:pt x="164541" y="53132"/>
                    <a:pt x="163682" y="53132"/>
                  </a:cubicBezTo>
                  <a:cubicBezTo>
                    <a:pt x="163432" y="53132"/>
                    <a:pt x="163211" y="53064"/>
                    <a:pt x="163032" y="52888"/>
                  </a:cubicBezTo>
                  <a:cubicBezTo>
                    <a:pt x="162723" y="52578"/>
                    <a:pt x="162818" y="51899"/>
                    <a:pt x="163199" y="51697"/>
                  </a:cubicBezTo>
                  <a:cubicBezTo>
                    <a:pt x="163294" y="51638"/>
                    <a:pt x="163330" y="51542"/>
                    <a:pt x="163306" y="51447"/>
                  </a:cubicBezTo>
                  <a:cubicBezTo>
                    <a:pt x="163133" y="51332"/>
                    <a:pt x="162931" y="51282"/>
                    <a:pt x="162716" y="51282"/>
                  </a:cubicBezTo>
                  <a:cubicBezTo>
                    <a:pt x="161884" y="51282"/>
                    <a:pt x="160843" y="52025"/>
                    <a:pt x="160389" y="52602"/>
                  </a:cubicBezTo>
                  <a:cubicBezTo>
                    <a:pt x="159079" y="50768"/>
                    <a:pt x="158615" y="48459"/>
                    <a:pt x="158282" y="46327"/>
                  </a:cubicBezTo>
                  <a:cubicBezTo>
                    <a:pt x="157350" y="45817"/>
                    <a:pt x="157541" y="44451"/>
                    <a:pt x="157258" y="44451"/>
                  </a:cubicBezTo>
                  <a:cubicBezTo>
                    <a:pt x="157198" y="44451"/>
                    <a:pt x="157116" y="44514"/>
                    <a:pt x="156996" y="44660"/>
                  </a:cubicBezTo>
                  <a:cubicBezTo>
                    <a:pt x="156901" y="45899"/>
                    <a:pt x="155353" y="47006"/>
                    <a:pt x="154091" y="47506"/>
                  </a:cubicBezTo>
                  <a:cubicBezTo>
                    <a:pt x="152704" y="47403"/>
                    <a:pt x="153117" y="45906"/>
                    <a:pt x="153942" y="45906"/>
                  </a:cubicBezTo>
                  <a:cubicBezTo>
                    <a:pt x="154165" y="45906"/>
                    <a:pt x="154418" y="46015"/>
                    <a:pt x="154674" y="46292"/>
                  </a:cubicBezTo>
                  <a:cubicBezTo>
                    <a:pt x="154718" y="46370"/>
                    <a:pt x="154791" y="46406"/>
                    <a:pt x="154864" y="46406"/>
                  </a:cubicBezTo>
                  <a:cubicBezTo>
                    <a:pt x="154967" y="46406"/>
                    <a:pt x="155070" y="46334"/>
                    <a:pt x="155091" y="46208"/>
                  </a:cubicBezTo>
                  <a:cubicBezTo>
                    <a:pt x="155574" y="43011"/>
                    <a:pt x="155302" y="42363"/>
                    <a:pt x="154562" y="42363"/>
                  </a:cubicBezTo>
                  <a:cubicBezTo>
                    <a:pt x="154058" y="42363"/>
                    <a:pt x="153336" y="42665"/>
                    <a:pt x="152488" y="42665"/>
                  </a:cubicBezTo>
                  <a:cubicBezTo>
                    <a:pt x="151731" y="42665"/>
                    <a:pt x="150875" y="42425"/>
                    <a:pt x="149983" y="41517"/>
                  </a:cubicBezTo>
                  <a:cubicBezTo>
                    <a:pt x="152138" y="41458"/>
                    <a:pt x="149328" y="40386"/>
                    <a:pt x="149852" y="36933"/>
                  </a:cubicBezTo>
                  <a:cubicBezTo>
                    <a:pt x="149987" y="36426"/>
                    <a:pt x="150364" y="34454"/>
                    <a:pt x="149687" y="34454"/>
                  </a:cubicBezTo>
                  <a:cubicBezTo>
                    <a:pt x="149585" y="34454"/>
                    <a:pt x="149459" y="34498"/>
                    <a:pt x="149304" y="34600"/>
                  </a:cubicBezTo>
                  <a:cubicBezTo>
                    <a:pt x="148483" y="31361"/>
                    <a:pt x="146364" y="31802"/>
                    <a:pt x="146292" y="29218"/>
                  </a:cubicBezTo>
                  <a:cubicBezTo>
                    <a:pt x="146459" y="27968"/>
                    <a:pt x="145316" y="28218"/>
                    <a:pt x="145054" y="27444"/>
                  </a:cubicBezTo>
                  <a:cubicBezTo>
                    <a:pt x="145363" y="26563"/>
                    <a:pt x="143863" y="24634"/>
                    <a:pt x="143685" y="23634"/>
                  </a:cubicBezTo>
                  <a:cubicBezTo>
                    <a:pt x="143423" y="22265"/>
                    <a:pt x="142506" y="21658"/>
                    <a:pt x="141375" y="20979"/>
                  </a:cubicBezTo>
                  <a:cubicBezTo>
                    <a:pt x="139875" y="19705"/>
                    <a:pt x="139934" y="17229"/>
                    <a:pt x="138124" y="16145"/>
                  </a:cubicBezTo>
                  <a:lnTo>
                    <a:pt x="138124" y="16145"/>
                  </a:lnTo>
                  <a:cubicBezTo>
                    <a:pt x="138466" y="16267"/>
                    <a:pt x="138685" y="16325"/>
                    <a:pt x="138820" y="16325"/>
                  </a:cubicBezTo>
                  <a:cubicBezTo>
                    <a:pt x="139566" y="16325"/>
                    <a:pt x="137717" y="14555"/>
                    <a:pt x="139410" y="12085"/>
                  </a:cubicBezTo>
                  <a:cubicBezTo>
                    <a:pt x="140208" y="10966"/>
                    <a:pt x="140137" y="10359"/>
                    <a:pt x="139089" y="9490"/>
                  </a:cubicBezTo>
                  <a:cubicBezTo>
                    <a:pt x="138351" y="8323"/>
                    <a:pt x="140649" y="6418"/>
                    <a:pt x="139601" y="5239"/>
                  </a:cubicBezTo>
                  <a:cubicBezTo>
                    <a:pt x="139847" y="4352"/>
                    <a:pt x="138961" y="3303"/>
                    <a:pt x="138106" y="3303"/>
                  </a:cubicBezTo>
                  <a:cubicBezTo>
                    <a:pt x="138008" y="3303"/>
                    <a:pt x="137910" y="3317"/>
                    <a:pt x="137815" y="3346"/>
                  </a:cubicBezTo>
                  <a:cubicBezTo>
                    <a:pt x="137486" y="2462"/>
                    <a:pt x="136458" y="1838"/>
                    <a:pt x="135495" y="1838"/>
                  </a:cubicBezTo>
                  <a:cubicBezTo>
                    <a:pt x="135239" y="1838"/>
                    <a:pt x="134987" y="1882"/>
                    <a:pt x="134755" y="1977"/>
                  </a:cubicBezTo>
                  <a:cubicBezTo>
                    <a:pt x="133624" y="1536"/>
                    <a:pt x="134362" y="488"/>
                    <a:pt x="133838" y="4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9340;p34">
            <a:extLst>
              <a:ext uri="{FF2B5EF4-FFF2-40B4-BE49-F238E27FC236}">
                <a16:creationId xmlns:a16="http://schemas.microsoft.com/office/drawing/2014/main" id="{DB52994C-6C7C-4BF1-A6B6-A8E63B386731}"/>
              </a:ext>
            </a:extLst>
          </p:cNvPr>
          <p:cNvSpPr/>
          <p:nvPr/>
        </p:nvSpPr>
        <p:spPr>
          <a:xfrm>
            <a:off x="7527412" y="3522976"/>
            <a:ext cx="3077359" cy="1882357"/>
          </a:xfrm>
          <a:prstGeom prst="roundRect">
            <a:avLst>
              <a:gd name="adj" fmla="val 30347"/>
            </a:avLst>
          </a:prstGeom>
          <a:solidFill>
            <a:schemeClr val="tx2">
              <a:lumMod val="20000"/>
              <a:lumOff val="80000"/>
            </a:schemeClr>
          </a:solidFill>
          <a:ln w="19050" cap="flat" cmpd="sng">
            <a:solidFill>
              <a:schemeClr val="bg1">
                <a:lumMod val="6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340;p34">
            <a:extLst>
              <a:ext uri="{FF2B5EF4-FFF2-40B4-BE49-F238E27FC236}">
                <a16:creationId xmlns:a16="http://schemas.microsoft.com/office/drawing/2014/main" id="{5C0013AB-3B4F-429A-80A1-C5D9CEEBD5C4}"/>
              </a:ext>
            </a:extLst>
          </p:cNvPr>
          <p:cNvSpPr/>
          <p:nvPr/>
        </p:nvSpPr>
        <p:spPr>
          <a:xfrm>
            <a:off x="4226900" y="3522976"/>
            <a:ext cx="3077359" cy="1882357"/>
          </a:xfrm>
          <a:prstGeom prst="roundRect">
            <a:avLst>
              <a:gd name="adj" fmla="val 30347"/>
            </a:avLst>
          </a:prstGeom>
          <a:solidFill>
            <a:schemeClr val="tx2">
              <a:lumMod val="20000"/>
              <a:lumOff val="80000"/>
            </a:schemeClr>
          </a:solidFill>
          <a:ln w="19050" cap="flat" cmpd="sng">
            <a:solidFill>
              <a:schemeClr val="bg1">
                <a:lumMod val="6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340;p34">
            <a:extLst>
              <a:ext uri="{FF2B5EF4-FFF2-40B4-BE49-F238E27FC236}">
                <a16:creationId xmlns:a16="http://schemas.microsoft.com/office/drawing/2014/main" id="{B9A40DB8-5F16-4530-9071-21CD4CF6CBB9}"/>
              </a:ext>
            </a:extLst>
          </p:cNvPr>
          <p:cNvSpPr/>
          <p:nvPr/>
        </p:nvSpPr>
        <p:spPr>
          <a:xfrm>
            <a:off x="926388" y="3522976"/>
            <a:ext cx="3077359" cy="1882357"/>
          </a:xfrm>
          <a:prstGeom prst="roundRect">
            <a:avLst>
              <a:gd name="adj" fmla="val 30347"/>
            </a:avLst>
          </a:prstGeom>
          <a:solidFill>
            <a:schemeClr val="tx2">
              <a:lumMod val="20000"/>
              <a:lumOff val="80000"/>
            </a:schemeClr>
          </a:solidFill>
          <a:ln w="19050" cap="flat" cmpd="sng">
            <a:solidFill>
              <a:schemeClr val="bg1">
                <a:lumMod val="6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85F5E19-AF6F-445C-9472-BA4AB22CAB93}"/>
              </a:ext>
            </a:extLst>
          </p:cNvPr>
          <p:cNvSpPr txBox="1"/>
          <p:nvPr/>
        </p:nvSpPr>
        <p:spPr>
          <a:xfrm>
            <a:off x="1062584" y="3987100"/>
            <a:ext cx="29333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I. </a:t>
            </a:r>
            <a:r>
              <a:rPr lang="en-US" sz="2800" b="1" dirty="0" smtClean="0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CƠ CẤU DÂN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58242F1-288B-45A7-A163-73AA26EDC029}"/>
              </a:ext>
            </a:extLst>
          </p:cNvPr>
          <p:cNvSpPr txBox="1"/>
          <p:nvPr/>
        </p:nvSpPr>
        <p:spPr>
          <a:xfrm>
            <a:off x="4204142" y="4025119"/>
            <a:ext cx="3077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II. </a:t>
            </a:r>
            <a:r>
              <a:rPr lang="en-US" sz="2800" b="1" noProof="0" dirty="0" smtClean="0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ĐÔ THỊ HOÁ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9522AAB-AF42-4DA8-B939-811B3D275799}"/>
              </a:ext>
            </a:extLst>
          </p:cNvPr>
          <p:cNvSpPr txBox="1"/>
          <p:nvPr/>
        </p:nvSpPr>
        <p:spPr>
          <a:xfrm>
            <a:off x="7667639" y="3940933"/>
            <a:ext cx="2655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III. </a:t>
            </a:r>
            <a:r>
              <a:rPr lang="en-US" sz="2800" b="1" dirty="0" smtClean="0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DI CƯ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B7A2770-B7F6-404B-88B3-C12EDF60B3F0}"/>
              </a:ext>
            </a:extLst>
          </p:cNvPr>
          <p:cNvCxnSpPr>
            <a:cxnSpLocks/>
          </p:cNvCxnSpPr>
          <p:nvPr/>
        </p:nvCxnSpPr>
        <p:spPr>
          <a:xfrm>
            <a:off x="2529248" y="2961953"/>
            <a:ext cx="0" cy="530652"/>
          </a:xfrm>
          <a:prstGeom prst="line">
            <a:avLst/>
          </a:prstGeom>
          <a:ln w="9525" cap="flat" cmpd="sng" algn="ctr">
            <a:solidFill>
              <a:srgbClr val="A6A6A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3237C86-A3B6-471C-87F9-92944B4AC16C}"/>
              </a:ext>
            </a:extLst>
          </p:cNvPr>
          <p:cNvCxnSpPr>
            <a:cxnSpLocks/>
          </p:cNvCxnSpPr>
          <p:nvPr/>
        </p:nvCxnSpPr>
        <p:spPr>
          <a:xfrm>
            <a:off x="5896031" y="3031393"/>
            <a:ext cx="0" cy="530652"/>
          </a:xfrm>
          <a:prstGeom prst="line">
            <a:avLst/>
          </a:prstGeom>
          <a:ln w="9525" cap="flat" cmpd="sng" algn="ctr">
            <a:solidFill>
              <a:srgbClr val="A6A6A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0DAD106-5D80-411F-86D6-B20D2AE3420B}"/>
              </a:ext>
            </a:extLst>
          </p:cNvPr>
          <p:cNvCxnSpPr>
            <a:cxnSpLocks/>
          </p:cNvCxnSpPr>
          <p:nvPr/>
        </p:nvCxnSpPr>
        <p:spPr>
          <a:xfrm>
            <a:off x="9046665" y="2992324"/>
            <a:ext cx="0" cy="530652"/>
          </a:xfrm>
          <a:prstGeom prst="line">
            <a:avLst/>
          </a:prstGeom>
          <a:ln w="9525" cap="flat" cmpd="sng" algn="ctr">
            <a:solidFill>
              <a:srgbClr val="A6A6A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/>
      <p:bldP spid="96" grpId="0" animBg="1"/>
      <p:bldP spid="97" grpId="0" animBg="1"/>
      <p:bldP spid="98" grpId="0" animBg="1"/>
      <p:bldP spid="99" grpId="0"/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6"/>
          <p:cNvSpPr/>
          <p:nvPr/>
        </p:nvSpPr>
        <p:spPr>
          <a:xfrm>
            <a:off x="2249489" y="1519239"/>
            <a:ext cx="3608387" cy="36083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37300" y="857251"/>
            <a:ext cx="4330700" cy="4130675"/>
          </a:xfrm>
          <a:prstGeom prst="rect">
            <a:avLst/>
          </a:prstGeom>
          <a:solidFill>
            <a:srgbClr val="D1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srgbClr val="D1F8F8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375275" y="1125539"/>
            <a:ext cx="4330700" cy="835025"/>
          </a:xfrm>
          <a:prstGeom prst="rect">
            <a:avLst/>
          </a:prstGeom>
          <a:solidFill>
            <a:srgbClr val="D1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srgbClr val="D1F8F8"/>
              </a:solidFill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5857876" y="2203435"/>
            <a:ext cx="57356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101F1F"/>
                </a:solidFill>
                <a:latin typeface="#9Slide03 Roboto Medium" panose="020B0604020202020204" charset="0"/>
                <a:ea typeface="#9Slide03 Roboto Medium" panose="020B0604020202020204" charset="0"/>
                <a:cs typeface="#9Slide03 Open Sans ExtraBold" panose="020B0604020202020204" charset="0"/>
              </a:rPr>
              <a:t>1. CƠ CẤU </a:t>
            </a:r>
          </a:p>
          <a:p>
            <a:pPr algn="ctr" eaLnBrk="1" hangingPunct="1"/>
            <a:r>
              <a:rPr lang="en-US" altLang="en-US" sz="4800" b="1" dirty="0" smtClean="0">
                <a:solidFill>
                  <a:srgbClr val="101F1F"/>
                </a:solidFill>
                <a:latin typeface="#9Slide03 Roboto Medium" panose="020B0604020202020204" charset="0"/>
                <a:ea typeface="#9Slide03 Roboto Medium" panose="020B0604020202020204" charset="0"/>
                <a:cs typeface="#9Slide03 Open Sans ExtraBold" panose="020B0604020202020204" charset="0"/>
              </a:rPr>
              <a:t>DÂN </a:t>
            </a:r>
            <a:r>
              <a:rPr lang="vi-VN" altLang="en-US" sz="4800" b="1" dirty="0" smtClean="0">
                <a:solidFill>
                  <a:srgbClr val="101F1F"/>
                </a:solidFill>
                <a:latin typeface="#9Slide03 Roboto Medium" panose="020B0604020202020204" charset="0"/>
                <a:ea typeface="#9Slide03 Roboto Medium" panose="020B0604020202020204" charset="0"/>
                <a:cs typeface="#9Slide03 Open Sans ExtraBold" panose="020B0604020202020204" charset="0"/>
              </a:rPr>
              <a:t>CƯ</a:t>
            </a:r>
            <a:endParaRPr lang="en-US" altLang="en-US" sz="4800" dirty="0">
              <a:solidFill>
                <a:srgbClr val="101F1F"/>
              </a:solidFill>
              <a:latin typeface="#9Slide03 Roboto Medium" panose="020B0604020202020204" charset="0"/>
              <a:ea typeface="#9Slide03 Roboto Medium" panose="020B0604020202020204" charset="0"/>
              <a:cs typeface="#9Slide03 Open Sans ExtraBold" panose="020B0604020202020204" charset="0"/>
            </a:endParaRPr>
          </a:p>
        </p:txBody>
      </p:sp>
      <p:pic>
        <p:nvPicPr>
          <p:cNvPr id="7" name="Picture 12" descr="cartoon group of people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2" y="1464311"/>
            <a:ext cx="360838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F268C9-74C0-4AF3-8480-61CEB99B3973}"/>
              </a:ext>
            </a:extLst>
          </p:cNvPr>
          <p:cNvSpPr txBox="1"/>
          <p:nvPr/>
        </p:nvSpPr>
        <p:spPr>
          <a:xfrm>
            <a:off x="762000" y="2286000"/>
            <a:ext cx="113925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nhiệm vụ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bg1">
                  <a:lumMod val="10000"/>
                </a:schemeClr>
              </a:solidFill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DC419-E19B-43A0-9EB3-66BC2CF3568B}"/>
              </a:ext>
            </a:extLst>
          </p:cNvPr>
          <p:cNvSpPr txBox="1"/>
          <p:nvPr/>
        </p:nvSpPr>
        <p:spPr>
          <a:xfrm>
            <a:off x="914400" y="1663098"/>
            <a:ext cx="968672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vi-VN" sz="3600" dirty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8959" y="165869"/>
            <a:ext cx="1082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solidFill>
                  <a:srgbClr val="101F1F"/>
                </a:solidFill>
                <a:latin typeface="#9Slide03 Roboto Medium" panose="020B0604020202020204" charset="0"/>
                <a:ea typeface="#9Slide03 Roboto Medium" panose="020B0604020202020204" charset="0"/>
                <a:cs typeface="#9Slide03 Open Sans ExtraBold" panose="020B0604020202020204" charset="0"/>
              </a:rPr>
              <a:t>1. CƠ CẤU DÂN SỐ</a:t>
            </a:r>
            <a:endParaRPr lang="en-US" altLang="en-US" sz="4000" dirty="0">
              <a:solidFill>
                <a:srgbClr val="101F1F"/>
              </a:solidFill>
              <a:latin typeface="#9Slide03 Roboto Medium" panose="020B0604020202020204" charset="0"/>
              <a:ea typeface="#9Slide03 Roboto Medium" panose="020B0604020202020204" charset="0"/>
              <a:cs typeface="#9Slide03 Open Sans ExtraBold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967729"/>
            <a:ext cx="77724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dirty="0" smtClean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solidFill>
                  <a:srgbClr val="18133D"/>
                </a:solidFill>
                <a:ea typeface="#9Slide03 Roboto Medium" panose="02000000000000000000" pitchFamily="2" charset="0"/>
                <a:cs typeface="Times New Roman" panose="02020603050405020304" pitchFamily="18" charset="0"/>
              </a:rPr>
              <a:t>Hoạt động cặp đôi với 4 nhiệm vụ:</a:t>
            </a:r>
            <a:endParaRPr lang="en-US" sz="3600" dirty="0">
              <a:solidFill>
                <a:srgbClr val="18133D"/>
              </a:solidFill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73755"/>
            <a:ext cx="12169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 Minute Countdown (High Quality)">
            <a:hlinkClick r:id="" action="ppaction://media"/>
            <a:extLst>
              <a:ext uri="{FF2B5EF4-FFF2-40B4-BE49-F238E27FC236}">
                <a16:creationId xmlns:a16="http://schemas.microsoft.com/office/drawing/2014/main" id="{F636E55D-7EF0-456C-A687-ACD0D0379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959" y="4191000"/>
            <a:ext cx="3570936" cy="20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1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-15240" y="0"/>
            <a:ext cx="12207240" cy="6858000"/>
          </a:xfrm>
          <a:prstGeom prst="frame">
            <a:avLst>
              <a:gd name="adj1" fmla="val 30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28177" y="629355"/>
            <a:ext cx="9517062" cy="772000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1" dirty="0" err="1"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châu</a:t>
            </a:r>
            <a:r>
              <a:rPr lang="en-US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lục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9" name="Picture 2" descr="Logo teamwork business community people Royalty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3889" r="10052" b="17776"/>
          <a:stretch>
            <a:fillRect/>
          </a:stretch>
        </p:blipFill>
        <p:spPr bwMode="auto">
          <a:xfrm>
            <a:off x="541337" y="292260"/>
            <a:ext cx="1516064" cy="144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1337" y="830411"/>
            <a:ext cx="15160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2000" b="1" dirty="0" smtClean="0"/>
              <a:t>Nhiệm vụ</a:t>
            </a:r>
            <a:r>
              <a:rPr lang="en-US" altLang="en-US" sz="2000" b="1" dirty="0" smtClean="0"/>
              <a:t> </a:t>
            </a:r>
            <a:r>
              <a:rPr lang="en-US" altLang="en-US" sz="2000" b="1" dirty="0"/>
              <a:t>1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26779"/>
              </p:ext>
            </p:extLst>
          </p:nvPr>
        </p:nvGraphicFramePr>
        <p:xfrm>
          <a:off x="701516" y="1634592"/>
          <a:ext cx="6385084" cy="30140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1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5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246779" y="1447800"/>
            <a:ext cx="4486323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xếp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mô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nhận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xét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mô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32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  <a:endParaRPr lang="en-US" altLang="en-US" sz="3200" i="1" dirty="0" smtClean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876800"/>
            <a:ext cx="9140463" cy="1569660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u="sng" dirty="0" err="1" smtClean="0"/>
              <a:t>Đáp</a:t>
            </a:r>
            <a:r>
              <a:rPr lang="en-US" sz="3200" i="1" u="sng" dirty="0" smtClean="0"/>
              <a:t> </a:t>
            </a:r>
            <a:r>
              <a:rPr lang="en-US" sz="3200" i="1" u="sng" dirty="0" err="1" smtClean="0"/>
              <a:t>án</a:t>
            </a:r>
            <a:r>
              <a:rPr lang="en-US" sz="3200" i="1" u="sng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</a:rPr>
              <a:t>Châu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xếp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thứ</a:t>
            </a:r>
            <a:r>
              <a:rPr lang="en-US" sz="3200" dirty="0" smtClean="0">
                <a:solidFill>
                  <a:srgbClr val="FF0000"/>
                </a:solidFill>
              </a:rPr>
              <a:t> 4 </a:t>
            </a:r>
            <a:r>
              <a:rPr lang="en-US" sz="3200" dirty="0" err="1" smtClean="0">
                <a:solidFill>
                  <a:srgbClr val="FF0000"/>
                </a:solidFill>
              </a:rPr>
              <a:t>về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</a:rPr>
              <a:t>Quy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lớn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Picture 2" descr="Cậu Bé Viết Bài Hình ảnh | Định dạng hình ảnh PNG 400200963| vn.lovepik.com">
            <a:extLst>
              <a:ext uri="{FF2B5EF4-FFF2-40B4-BE49-F238E27FC236}">
                <a16:creationId xmlns:a16="http://schemas.microsoft.com/office/drawing/2014/main" id="{2FE73529-6EC3-47E5-8C81-CBFC4CE9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89966" l="5349" r="90000">
                        <a14:foregroundMark x1="40349" y1="72556" x2="40349" y2="72556"/>
                        <a14:foregroundMark x1="32558" y1="70840" x2="32558" y2="70840"/>
                        <a14:foregroundMark x1="34651" y1="78473" x2="34651" y2="78473"/>
                        <a14:foregroundMark x1="44419" y1="81304" x2="44419" y2="81304"/>
                        <a14:foregroundMark x1="61628" y1="80446" x2="61628" y2="80446"/>
                        <a14:foregroundMark x1="63721" y1="78045" x2="63721" y2="78045"/>
                        <a14:foregroundMark x1="67558" y1="72813" x2="67558" y2="72813"/>
                        <a14:foregroundMark x1="67907" y1="64494" x2="67907" y2="64494"/>
                        <a14:foregroundMark x1="59884" y1="62950" x2="59884" y2="62950"/>
                        <a14:foregroundMark x1="68140" y1="69297" x2="68140" y2="69297"/>
                        <a14:foregroundMark x1="51860" y1="70583" x2="51860" y2="70583"/>
                        <a14:foregroundMark x1="32558" y1="66895" x2="32558" y2="66895"/>
                        <a14:foregroundMark x1="33256" y1="74957" x2="33256" y2="74957"/>
                        <a14:foregroundMark x1="40349" y1="80617" x2="40349" y2="8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14" y="4467938"/>
            <a:ext cx="1425486" cy="19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9" name="Picture 2" descr="Logo teamwork business community people Royalty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3889" r="10052" b="17776"/>
          <a:stretch>
            <a:fillRect/>
          </a:stretch>
        </p:blipFill>
        <p:spPr bwMode="auto">
          <a:xfrm>
            <a:off x="228600" y="228600"/>
            <a:ext cx="1676400" cy="132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5103" y="457200"/>
            <a:ext cx="124672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2000" b="1" dirty="0" smtClean="0">
                <a:solidFill>
                  <a:srgbClr val="000000"/>
                </a:solidFill>
              </a:rPr>
              <a:t>Nhiệm vụ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8601" y="2958405"/>
            <a:ext cx="1193292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i="1" dirty="0">
                <a:solidFill>
                  <a:srgbClr val="1802BE"/>
                </a:solidFill>
              </a:rPr>
              <a:t>+ </a:t>
            </a:r>
            <a:r>
              <a:rPr lang="en-US" altLang="en-US" sz="3000" i="1" dirty="0" err="1">
                <a:solidFill>
                  <a:srgbClr val="1802BE"/>
                </a:solidFill>
              </a:rPr>
              <a:t>Nhóm</a:t>
            </a:r>
            <a:r>
              <a:rPr lang="en-US" altLang="en-US" sz="3000" i="1" dirty="0">
                <a:solidFill>
                  <a:srgbClr val="1802BE"/>
                </a:solidFill>
              </a:rPr>
              <a:t> 0-14 </a:t>
            </a:r>
            <a:r>
              <a:rPr lang="en-US" altLang="en-US" sz="3000" i="1" dirty="0" err="1">
                <a:solidFill>
                  <a:srgbClr val="1802BE"/>
                </a:solidFill>
              </a:rPr>
              <a:t>tuổi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tăng</a:t>
            </a:r>
            <a:r>
              <a:rPr lang="en-US" altLang="en-US" sz="3000" i="1" dirty="0">
                <a:solidFill>
                  <a:srgbClr val="1802BE"/>
                </a:solidFill>
              </a:rPr>
              <a:t> hay </a:t>
            </a:r>
            <a:r>
              <a:rPr lang="en-US" altLang="en-US" sz="3000" i="1" dirty="0" err="1">
                <a:solidFill>
                  <a:srgbClr val="1802BE"/>
                </a:solidFill>
              </a:rPr>
              <a:t>giảm</a:t>
            </a:r>
            <a:r>
              <a:rPr lang="en-US" altLang="en-US" sz="3000" i="1" dirty="0">
                <a:solidFill>
                  <a:srgbClr val="1802BE"/>
                </a:solidFill>
              </a:rPr>
              <a:t>? </a:t>
            </a:r>
            <a:r>
              <a:rPr lang="en-US" altLang="en-US" sz="3000" i="1" dirty="0" err="1">
                <a:solidFill>
                  <a:srgbClr val="1802BE"/>
                </a:solidFill>
              </a:rPr>
              <a:t>Tăng</a:t>
            </a:r>
            <a:r>
              <a:rPr lang="en-US" altLang="en-US" sz="3000" i="1" dirty="0">
                <a:solidFill>
                  <a:srgbClr val="1802BE"/>
                </a:solidFill>
              </a:rPr>
              <a:t>/ </a:t>
            </a:r>
            <a:r>
              <a:rPr lang="en-US" altLang="en-US" sz="3000" i="1" dirty="0" err="1">
                <a:solidFill>
                  <a:srgbClr val="1802BE"/>
                </a:solidFill>
              </a:rPr>
              <a:t>giảm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bao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nhiêu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phần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trăm</a:t>
            </a:r>
            <a:r>
              <a:rPr lang="en-US" altLang="en-US" sz="3000" i="1" dirty="0">
                <a:solidFill>
                  <a:srgbClr val="1802BE"/>
                </a:solidFill>
              </a:rPr>
              <a:t>?</a:t>
            </a:r>
          </a:p>
          <a:p>
            <a:r>
              <a:rPr lang="en-US" altLang="en-US" sz="3000" i="1" dirty="0">
                <a:solidFill>
                  <a:srgbClr val="1802BE"/>
                </a:solidFill>
              </a:rPr>
              <a:t>+ </a:t>
            </a:r>
            <a:r>
              <a:rPr lang="en-US" altLang="en-US" sz="3000" i="1" dirty="0" err="1">
                <a:solidFill>
                  <a:srgbClr val="1802BE"/>
                </a:solidFill>
              </a:rPr>
              <a:t>Nhóm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từ</a:t>
            </a:r>
            <a:r>
              <a:rPr lang="en-US" altLang="en-US" sz="3000" i="1" dirty="0">
                <a:solidFill>
                  <a:srgbClr val="1802BE"/>
                </a:solidFill>
              </a:rPr>
              <a:t> 65 </a:t>
            </a:r>
            <a:r>
              <a:rPr lang="en-US" altLang="en-US" sz="3000" i="1" dirty="0" err="1">
                <a:solidFill>
                  <a:srgbClr val="1802BE"/>
                </a:solidFill>
              </a:rPr>
              <a:t>tuổi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trở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lên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tăng</a:t>
            </a:r>
            <a:r>
              <a:rPr lang="en-US" altLang="en-US" sz="3000" i="1" dirty="0">
                <a:solidFill>
                  <a:srgbClr val="1802BE"/>
                </a:solidFill>
              </a:rPr>
              <a:t> hay </a:t>
            </a:r>
            <a:r>
              <a:rPr lang="en-US" altLang="en-US" sz="3000" i="1" dirty="0" err="1">
                <a:solidFill>
                  <a:srgbClr val="1802BE"/>
                </a:solidFill>
              </a:rPr>
              <a:t>giảm</a:t>
            </a:r>
            <a:r>
              <a:rPr lang="en-US" altLang="en-US" sz="3000" i="1" dirty="0">
                <a:solidFill>
                  <a:srgbClr val="1802BE"/>
                </a:solidFill>
              </a:rPr>
              <a:t>? </a:t>
            </a:r>
            <a:r>
              <a:rPr lang="en-US" altLang="en-US" sz="3000" i="1" dirty="0" err="1">
                <a:solidFill>
                  <a:srgbClr val="1802BE"/>
                </a:solidFill>
              </a:rPr>
              <a:t>Tăng</a:t>
            </a:r>
            <a:r>
              <a:rPr lang="en-US" altLang="en-US" sz="3000" i="1" dirty="0">
                <a:solidFill>
                  <a:srgbClr val="1802BE"/>
                </a:solidFill>
              </a:rPr>
              <a:t>/ </a:t>
            </a:r>
            <a:r>
              <a:rPr lang="en-US" altLang="en-US" sz="3000" i="1" dirty="0" err="1">
                <a:solidFill>
                  <a:srgbClr val="1802BE"/>
                </a:solidFill>
              </a:rPr>
              <a:t>giảm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bao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nhiêu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phần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trăm</a:t>
            </a:r>
            <a:r>
              <a:rPr lang="en-US" altLang="en-US" sz="3000" i="1" dirty="0">
                <a:solidFill>
                  <a:srgbClr val="1802BE"/>
                </a:solidFill>
              </a:rPr>
              <a:t>?</a:t>
            </a:r>
          </a:p>
          <a:p>
            <a:r>
              <a:rPr lang="en-US" altLang="en-US" sz="3000" i="1" dirty="0">
                <a:solidFill>
                  <a:srgbClr val="1802BE"/>
                </a:solidFill>
              </a:rPr>
              <a:t>+ </a:t>
            </a:r>
            <a:r>
              <a:rPr lang="en-US" altLang="en-US" sz="3000" i="1" dirty="0" err="1">
                <a:solidFill>
                  <a:srgbClr val="1802BE"/>
                </a:solidFill>
              </a:rPr>
              <a:t>Vấn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đề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dân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số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châu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Âu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đang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gặp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phải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là</a:t>
            </a:r>
            <a:r>
              <a:rPr lang="en-US" altLang="en-US" sz="3000" i="1" dirty="0">
                <a:solidFill>
                  <a:srgbClr val="1802BE"/>
                </a:solidFill>
              </a:rPr>
              <a:t> </a:t>
            </a:r>
            <a:r>
              <a:rPr lang="en-US" altLang="en-US" sz="3000" i="1" dirty="0" err="1">
                <a:solidFill>
                  <a:srgbClr val="1802BE"/>
                </a:solidFill>
              </a:rPr>
              <a:t>gì</a:t>
            </a:r>
            <a:r>
              <a:rPr lang="en-US" altLang="en-US" sz="3000" i="1" dirty="0">
                <a:solidFill>
                  <a:srgbClr val="1802BE"/>
                </a:solidFill>
              </a:rPr>
              <a:t>?</a:t>
            </a:r>
            <a:endParaRPr lang="en-US" altLang="en-US" sz="3000" i="1" dirty="0">
              <a:solidFill>
                <a:srgbClr val="1802BE"/>
              </a:solidFill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585" y="183587"/>
            <a:ext cx="10175415" cy="259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528453" y="4572000"/>
            <a:ext cx="8666654" cy="2000548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u="sng" dirty="0" err="1" smtClean="0"/>
              <a:t>Đáp</a:t>
            </a:r>
            <a:r>
              <a:rPr lang="en-US" sz="2800" i="1" u="sng" dirty="0" smtClean="0"/>
              <a:t> </a:t>
            </a:r>
            <a:r>
              <a:rPr lang="en-US" sz="2800" i="1" u="sng" dirty="0" err="1" smtClean="0"/>
              <a:t>án</a:t>
            </a:r>
            <a:r>
              <a:rPr lang="en-US" sz="2800" i="1" u="sng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0-14 </a:t>
            </a:r>
            <a:r>
              <a:rPr lang="en-US" sz="3200" dirty="0" err="1" smtClean="0">
                <a:solidFill>
                  <a:srgbClr val="FF0000"/>
                </a:solidFill>
              </a:rPr>
              <a:t>tuổi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hướng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giảm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giảm</a:t>
            </a:r>
            <a:r>
              <a:rPr lang="en-US" sz="3200" dirty="0" smtClean="0">
                <a:solidFill>
                  <a:srgbClr val="FF0000"/>
                </a:solidFill>
              </a:rPr>
              <a:t> 4,4%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từ</a:t>
            </a:r>
            <a:r>
              <a:rPr lang="en-US" sz="3200" dirty="0" smtClean="0">
                <a:solidFill>
                  <a:srgbClr val="FF0000"/>
                </a:solidFill>
              </a:rPr>
              <a:t> 65 </a:t>
            </a:r>
            <a:r>
              <a:rPr lang="en-US" sz="3200" dirty="0" err="1" smtClean="0">
                <a:solidFill>
                  <a:srgbClr val="FF0000"/>
                </a:solidFill>
              </a:rPr>
              <a:t>tuổi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hướng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tăng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tăng</a:t>
            </a:r>
            <a:r>
              <a:rPr lang="en-US" sz="3200" dirty="0" smtClean="0">
                <a:solidFill>
                  <a:srgbClr val="FF0000"/>
                </a:solidFill>
              </a:rPr>
              <a:t> 6,5%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</a:rPr>
              <a:t>Vấn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hoá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9" name="Picture 2" descr="Logo teamwork business community people Royalty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3889" r="10052" b="17776"/>
          <a:stretch>
            <a:fillRect/>
          </a:stretch>
        </p:blipFill>
        <p:spPr bwMode="auto">
          <a:xfrm>
            <a:off x="388144" y="413544"/>
            <a:ext cx="1243990" cy="118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9292" y="806817"/>
            <a:ext cx="125284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2000" b="1" dirty="0" smtClean="0">
                <a:solidFill>
                  <a:srgbClr val="000000"/>
                </a:solidFill>
              </a:rPr>
              <a:t>Nhiệm vụ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4556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33400"/>
            <a:ext cx="9906000" cy="2488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5800" y="5094982"/>
            <a:ext cx="9743527" cy="1077218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u="sng" dirty="0" err="1" smtClean="0"/>
              <a:t>Đáp</a:t>
            </a:r>
            <a:r>
              <a:rPr lang="en-US" sz="2800" i="1" u="sng" dirty="0" smtClean="0"/>
              <a:t> </a:t>
            </a:r>
            <a:r>
              <a:rPr lang="en-US" sz="2800" i="1" u="sng" dirty="0" err="1" smtClean="0"/>
              <a:t>án</a:t>
            </a:r>
            <a:r>
              <a:rPr lang="en-US" sz="2800" i="1" u="sng" dirty="0" smtClean="0"/>
              <a:t>:</a:t>
            </a:r>
          </a:p>
          <a:p>
            <a:pPr marL="457200" indent="-457200">
              <a:buFontTx/>
              <a:buChar char="-"/>
            </a:pPr>
            <a:r>
              <a:rPr lang="en-US" sz="3600" dirty="0" err="1" smtClean="0">
                <a:solidFill>
                  <a:srgbClr val="FF0000"/>
                </a:solidFill>
              </a:rPr>
              <a:t>Tỉ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lệ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nam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chênh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lệch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nữ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nam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1426" y="3191696"/>
            <a:ext cx="8042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- So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sánh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nam-nữ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châu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Âu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xu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hướng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tăng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802BE"/>
                </a:solidFill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1802BE"/>
                </a:solidFill>
                <a:cs typeface="Times New Roman" panose="02020603050405020304" pitchFamily="18" charset="0"/>
              </a:rPr>
              <a:t>? </a:t>
            </a:r>
            <a:endParaRPr lang="en-US" sz="3200" i="1" dirty="0">
              <a:solidFill>
                <a:srgbClr val="1802B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ậu Bé Viết Bài Hình ảnh | Định dạng hình ảnh PNG 400200963| vn.lovepik.com">
            <a:extLst>
              <a:ext uri="{FF2B5EF4-FFF2-40B4-BE49-F238E27FC236}">
                <a16:creationId xmlns:a16="http://schemas.microsoft.com/office/drawing/2014/main" id="{2FE73529-6EC3-47E5-8C81-CBFC4CE9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89966" l="5349" r="90000">
                        <a14:foregroundMark x1="40349" y1="72556" x2="40349" y2="72556"/>
                        <a14:foregroundMark x1="32558" y1="70840" x2="32558" y2="70840"/>
                        <a14:foregroundMark x1="34651" y1="78473" x2="34651" y2="78473"/>
                        <a14:foregroundMark x1="44419" y1="81304" x2="44419" y2="81304"/>
                        <a14:foregroundMark x1="61628" y1="80446" x2="61628" y2="80446"/>
                        <a14:foregroundMark x1="63721" y1="78045" x2="63721" y2="78045"/>
                        <a14:foregroundMark x1="67558" y1="72813" x2="67558" y2="72813"/>
                        <a14:foregroundMark x1="67907" y1="64494" x2="67907" y2="64494"/>
                        <a14:foregroundMark x1="59884" y1="62950" x2="59884" y2="62950"/>
                        <a14:foregroundMark x1="68140" y1="69297" x2="68140" y2="69297"/>
                        <a14:foregroundMark x1="51860" y1="70583" x2="51860" y2="70583"/>
                        <a14:foregroundMark x1="32558" y1="66895" x2="32558" y2="66895"/>
                        <a14:foregroundMark x1="33256" y1="74957" x2="33256" y2="74957"/>
                        <a14:foregroundMark x1="40349" y1="80617" x2="40349" y2="8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14" y="4315538"/>
            <a:ext cx="1425486" cy="19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5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-78265"/>
            <a:ext cx="12207240" cy="6858000"/>
          </a:xfrm>
          <a:prstGeom prst="frame">
            <a:avLst>
              <a:gd name="adj1" fmla="val 30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12889" y="0"/>
            <a:ext cx="10346213" cy="9556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en-US" altLang="en-US" sz="2400" dirty="0" smtClean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nội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nội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dục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-</a:t>
            </a:r>
            <a:r>
              <a:rPr lang="vi-VN" altLang="en-US" sz="2400" i="1" dirty="0">
                <a:solidFill>
                  <a:srgbClr val="1802BE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triển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tế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xã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1802BE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400" i="1" dirty="0" smtClean="0">
                <a:solidFill>
                  <a:srgbClr val="1802BE"/>
                </a:solidFill>
                <a:cs typeface="Times New Roman" panose="02020603050405020304" pitchFamily="18" charset="0"/>
              </a:rPr>
              <a:t>?</a:t>
            </a:r>
            <a:endParaRPr lang="en-US" altLang="en-US" sz="2400" i="1" dirty="0" smtClean="0">
              <a:solidFill>
                <a:srgbClr val="1802B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9" name="Picture 2" descr="Logo teamwork business community people Royalty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3889" r="10052" b="17776"/>
          <a:stretch>
            <a:fillRect/>
          </a:stretch>
        </p:blipFill>
        <p:spPr bwMode="auto">
          <a:xfrm>
            <a:off x="356712" y="303215"/>
            <a:ext cx="11366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7185" y="381000"/>
            <a:ext cx="115617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dirty="0" smtClean="0">
                <a:solidFill>
                  <a:srgbClr val="000000"/>
                </a:solidFill>
              </a:rPr>
              <a:t>Nhiệm vụ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74427"/>
              </p:ext>
            </p:extLst>
          </p:nvPr>
        </p:nvGraphicFramePr>
        <p:xfrm>
          <a:off x="228600" y="914400"/>
          <a:ext cx="11734800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3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840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diesel,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tivi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GPS,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Skype, ….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Nobel –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Anh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108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(Theo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Nobel 2019).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University of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Oxford, The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Manchester,…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4000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top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Canada, …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top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top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miễn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ngặt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EU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14400" y="5968425"/>
            <a:ext cx="10591799" cy="584775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u="sng" dirty="0" err="1" smtClean="0"/>
              <a:t>Đáp</a:t>
            </a:r>
            <a:r>
              <a:rPr lang="en-US" sz="2400" i="1" u="sng" dirty="0" smtClean="0"/>
              <a:t> </a:t>
            </a:r>
            <a:r>
              <a:rPr lang="en-US" sz="2400" i="1" u="sng" dirty="0" err="1" smtClean="0"/>
              <a:t>án</a:t>
            </a:r>
            <a:r>
              <a:rPr lang="en-US" sz="2400" i="1" u="sng" dirty="0" smtClean="0"/>
              <a:t>:</a:t>
            </a:r>
            <a:r>
              <a:rPr lang="vi-VN" sz="2400" i="1" u="sng" dirty="0" smtClean="0"/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vấn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cao</a:t>
            </a:r>
            <a:r>
              <a:rPr lang="vi-VN" sz="3200" dirty="0" smtClean="0">
                <a:solidFill>
                  <a:srgbClr val="FF0000"/>
                </a:solidFill>
              </a:rPr>
              <a:t> -&gt;</a:t>
            </a:r>
            <a:r>
              <a:rPr lang="en-US" sz="3200" dirty="0" err="1" smtClean="0">
                <a:solidFill>
                  <a:srgbClr val="FF0000"/>
                </a:solidFill>
              </a:rPr>
              <a:t>Năng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suất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hơn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Nice Nurses Healthcare Center by Slidesgo">
  <a:themeElements>
    <a:clrScheme name="Simple Light">
      <a:dk1>
        <a:srgbClr val="101F1F"/>
      </a:dk1>
      <a:lt1>
        <a:srgbClr val="D1F8F8"/>
      </a:lt1>
      <a:dk2>
        <a:srgbClr val="6FD6D6"/>
      </a:dk2>
      <a:lt2>
        <a:srgbClr val="62BDBD"/>
      </a:lt2>
      <a:accent1>
        <a:srgbClr val="4E9696"/>
      </a:accent1>
      <a:accent2>
        <a:srgbClr val="FFC09C"/>
      </a:accent2>
      <a:accent3>
        <a:srgbClr val="FFB082"/>
      </a:accent3>
      <a:accent4>
        <a:srgbClr val="EC8E57"/>
      </a:accent4>
      <a:accent5>
        <a:srgbClr val="101F1F"/>
      </a:accent5>
      <a:accent6>
        <a:srgbClr val="FFFFFF"/>
      </a:accent6>
      <a:hlink>
        <a:srgbClr val="10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ice Nurses Healthcare Center by Slidesgo">
  <a:themeElements>
    <a:clrScheme name="Simple Light">
      <a:dk1>
        <a:srgbClr val="101F1F"/>
      </a:dk1>
      <a:lt1>
        <a:srgbClr val="D1F8F8"/>
      </a:lt1>
      <a:dk2>
        <a:srgbClr val="6FD6D6"/>
      </a:dk2>
      <a:lt2>
        <a:srgbClr val="62BDBD"/>
      </a:lt2>
      <a:accent1>
        <a:srgbClr val="4E9696"/>
      </a:accent1>
      <a:accent2>
        <a:srgbClr val="FFC09C"/>
      </a:accent2>
      <a:accent3>
        <a:srgbClr val="FFB082"/>
      </a:accent3>
      <a:accent4>
        <a:srgbClr val="EC8E57"/>
      </a:accent4>
      <a:accent5>
        <a:srgbClr val="101F1F"/>
      </a:accent5>
      <a:accent6>
        <a:srgbClr val="FFFFFF"/>
      </a:accent6>
      <a:hlink>
        <a:srgbClr val="10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6382</TotalTime>
  <Words>1544</Words>
  <Application>Microsoft Office PowerPoint</Application>
  <PresentationFormat>Widescreen</PresentationFormat>
  <Paragraphs>148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#9Slide03 Open Sans ExtraBold</vt:lpstr>
      <vt:lpstr>#9Slide03 Roboto Medium</vt:lpstr>
      <vt:lpstr>#9Slide05 SVNThe Secret</vt:lpstr>
      <vt:lpstr>Aharoni</vt:lpstr>
      <vt:lpstr>Arial</vt:lpstr>
      <vt:lpstr>Arial Unicode MS</vt:lpstr>
      <vt:lpstr>Baloo 2</vt:lpstr>
      <vt:lpstr>Calibri</vt:lpstr>
      <vt:lpstr>Lato Light</vt:lpstr>
      <vt:lpstr>Open Sans</vt:lpstr>
      <vt:lpstr>Oswald</vt:lpstr>
      <vt:lpstr>Patrick Hand</vt:lpstr>
      <vt:lpstr>Roboto</vt:lpstr>
      <vt:lpstr>Roboto Condensed Light</vt:lpstr>
      <vt:lpstr>Times New Roman</vt:lpstr>
      <vt:lpstr>Tulpen One</vt:lpstr>
      <vt:lpstr>Nice Nurses Healthcare Center by Slidesgo</vt:lpstr>
      <vt:lpstr>Contents Slide Master</vt:lpstr>
      <vt:lpstr>1_Nice Nurses Healthcare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1. Cơ cấu dân số theo nhóm tuổi ở châu Âu  năm 1990 và năm 2020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871</cp:revision>
  <dcterms:created xsi:type="dcterms:W3CDTF">2015-12-24T07:01:36Z</dcterms:created>
  <dcterms:modified xsi:type="dcterms:W3CDTF">2022-09-19T07:54:58Z</dcterms:modified>
</cp:coreProperties>
</file>