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3" r:id="rId17"/>
    <p:sldId id="1094" r:id="rId18"/>
    <p:sldId id="1095" r:id="rId19"/>
    <p:sldId id="1096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151" d="100"/>
          <a:sy n="151" d="100"/>
        </p:scale>
        <p:origin x="108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</dgm:pt>
  </dgm:ptLst>
  <dgm:cxnLst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b="1" kern="1200" dirty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2024/11/3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11/3/2024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, khung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5" y="203682"/>
            <a:ext cx="437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7402"/>
            <a:r>
              <a:rPr lang="en-US" b="1" i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I. Đọc - tìm </a:t>
            </a:r>
            <a:r>
              <a:rPr lang="en-US" b="1" i="1" dirty="0" err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i="1" dirty="0" err="1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endParaRPr lang="vi-VN" b="1" i="1" dirty="0">
              <a:solidFill>
                <a:srgbClr val="4BACC6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nhà thơ, nhà báo và nhà phê bình văn học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biểu đạt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4933" y="263591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1818</Words>
  <Application>Microsoft Office PowerPoint</Application>
  <PresentationFormat>On-screen Show (16:9)</PresentationFormat>
  <Paragraphs>151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Concert One</vt:lpstr>
      <vt:lpstr>Lora</vt:lpstr>
      <vt:lpstr>Tahoma</vt:lpstr>
      <vt:lpstr>Times New Roman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Huong</cp:lastModifiedBy>
  <cp:revision>505</cp:revision>
  <dcterms:created xsi:type="dcterms:W3CDTF">2014-11-09T01:07:25Z</dcterms:created>
  <dcterms:modified xsi:type="dcterms:W3CDTF">2024-11-03T08:30:41Z</dcterms:modified>
</cp:coreProperties>
</file>