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07" r:id="rId2"/>
    <p:sldMasterId id="2147483719" r:id="rId3"/>
  </p:sldMasterIdLst>
  <p:notesMasterIdLst>
    <p:notesMasterId r:id="rId50"/>
  </p:notesMasterIdLst>
  <p:sldIdLst>
    <p:sldId id="6185" r:id="rId4"/>
    <p:sldId id="6158" r:id="rId5"/>
    <p:sldId id="6188" r:id="rId6"/>
    <p:sldId id="374" r:id="rId7"/>
    <p:sldId id="6191" r:id="rId8"/>
    <p:sldId id="283" r:id="rId9"/>
    <p:sldId id="259" r:id="rId10"/>
    <p:sldId id="328" r:id="rId11"/>
    <p:sldId id="6190" r:id="rId12"/>
    <p:sldId id="431" r:id="rId13"/>
    <p:sldId id="6174" r:id="rId14"/>
    <p:sldId id="373" r:id="rId15"/>
    <p:sldId id="326" r:id="rId16"/>
    <p:sldId id="6177" r:id="rId17"/>
    <p:sldId id="6180" r:id="rId18"/>
    <p:sldId id="6194" r:id="rId19"/>
    <p:sldId id="6193" r:id="rId20"/>
    <p:sldId id="434" r:id="rId21"/>
    <p:sldId id="460" r:id="rId22"/>
    <p:sldId id="463" r:id="rId23"/>
    <p:sldId id="363" r:id="rId24"/>
    <p:sldId id="439" r:id="rId25"/>
    <p:sldId id="440" r:id="rId26"/>
    <p:sldId id="441" r:id="rId27"/>
    <p:sldId id="464" r:id="rId28"/>
    <p:sldId id="442" r:id="rId29"/>
    <p:sldId id="443" r:id="rId30"/>
    <p:sldId id="465" r:id="rId31"/>
    <p:sldId id="444" r:id="rId32"/>
    <p:sldId id="466" r:id="rId33"/>
    <p:sldId id="445" r:id="rId34"/>
    <p:sldId id="446" r:id="rId35"/>
    <p:sldId id="447" r:id="rId36"/>
    <p:sldId id="449" r:id="rId37"/>
    <p:sldId id="450" r:id="rId38"/>
    <p:sldId id="451" r:id="rId39"/>
    <p:sldId id="452" r:id="rId40"/>
    <p:sldId id="453" r:id="rId41"/>
    <p:sldId id="454" r:id="rId42"/>
    <p:sldId id="455" r:id="rId43"/>
    <p:sldId id="456" r:id="rId44"/>
    <p:sldId id="457" r:id="rId45"/>
    <p:sldId id="458" r:id="rId46"/>
    <p:sldId id="459" r:id="rId47"/>
    <p:sldId id="461" r:id="rId48"/>
    <p:sldId id="462" r:id="rId4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0000"/>
    <a:srgbClr val="C9E7A7"/>
    <a:srgbClr val="91B44A"/>
    <a:srgbClr val="FFFFFF"/>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9" autoAdjust="0"/>
    <p:restoredTop sz="92810" autoAdjust="0"/>
  </p:normalViewPr>
  <p:slideViewPr>
    <p:cSldViewPr>
      <p:cViewPr varScale="1">
        <p:scale>
          <a:sx n="148" d="100"/>
          <a:sy n="148" d="100"/>
        </p:scale>
        <p:origin x="108" y="114"/>
      </p:cViewPr>
      <p:guideLst>
        <p:guide orient="horz" pos="1620"/>
        <p:guide pos="2880"/>
      </p:guideLst>
    </p:cSldViewPr>
  </p:slideViewPr>
  <p:notesTextViewPr>
    <p:cViewPr>
      <p:scale>
        <a:sx n="1" d="1"/>
        <a:sy n="1" d="1"/>
      </p:scale>
      <p:origin x="0" y="0"/>
    </p:cViewPr>
  </p:notesTextViewPr>
  <p:sorterViewPr>
    <p:cViewPr>
      <p:scale>
        <a:sx n="170" d="100"/>
        <a:sy n="170" d="100"/>
      </p:scale>
      <p:origin x="0" y="-205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11/3/2024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12185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1146312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3472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0639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534005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114628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61433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348372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4075369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982183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3615215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3922148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1218565"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128951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22295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4101228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118406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8287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6</a:t>
            </a:fld>
            <a:endParaRPr lang="en-US"/>
          </a:p>
        </p:txBody>
      </p:sp>
    </p:spTree>
    <p:extLst>
      <p:ext uri="{BB962C8B-B14F-4D97-AF65-F5344CB8AC3E}">
        <p14:creationId xmlns:p14="http://schemas.microsoft.com/office/powerpoint/2010/main" val="2459368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2"/>
        <p:cNvGrpSpPr/>
        <p:nvPr/>
      </p:nvGrpSpPr>
      <p:grpSpPr>
        <a:xfrm>
          <a:off x="0" y="0"/>
          <a:ext cx="0" cy="0"/>
          <a:chOff x="0" y="0"/>
          <a:chExt cx="0" cy="0"/>
        </a:xfrm>
      </p:grpSpPr>
      <p:sp>
        <p:nvSpPr>
          <p:cNvPr id="12523" name="Google Shape;12523;gd28bb033ba_0_8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24" name="Google Shape;12524;gd28bb033ba_0_8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33327-E935-4983-9789-69DC8AAA19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445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6355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227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33327-E935-4983-9789-69DC8AAA19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2469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33327-E935-4983-9789-69DC8AAA19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52380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94083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2324763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254726" y="137161"/>
            <a:ext cx="8479223" cy="4633913"/>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7" name="图片 6" descr="惊蛰2"/>
          <p:cNvPicPr>
            <a:picLocks noChangeAspect="1"/>
          </p:cNvPicPr>
          <p:nvPr userDrawn="1"/>
        </p:nvPicPr>
        <p:blipFill>
          <a:blip r:embed="rId2"/>
          <a:srcRect b="45467"/>
          <a:stretch>
            <a:fillRect/>
          </a:stretch>
        </p:blipFill>
        <p:spPr>
          <a:xfrm>
            <a:off x="0" y="3823335"/>
            <a:ext cx="9135428" cy="1320165"/>
          </a:xfrm>
          <a:prstGeom prst="rect">
            <a:avLst/>
          </a:prstGeom>
        </p:spPr>
      </p:pic>
    </p:spTree>
    <p:extLst>
      <p:ext uri="{BB962C8B-B14F-4D97-AF65-F5344CB8AC3E}">
        <p14:creationId xmlns:p14="http://schemas.microsoft.com/office/powerpoint/2010/main" val="240249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8543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919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12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947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989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F4B2B0-5692-4608-AE5E-181004025582}" type="datetimeFigureOut">
              <a:rPr lang="en-US" smtClean="0">
                <a:solidFill>
                  <a:prstClr val="black">
                    <a:tint val="75000"/>
                  </a:prstClr>
                </a:solidFill>
              </a:rPr>
              <a:pPr/>
              <a:t>11/3/2024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516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F4B2B0-5692-4608-AE5E-181004025582}" type="datetimeFigureOut">
              <a:rPr lang="en-US" smtClean="0">
                <a:solidFill>
                  <a:prstClr val="black">
                    <a:tint val="75000"/>
                  </a:prstClr>
                </a:solidFill>
              </a:rPr>
              <a:pPr/>
              <a:t>11/3/2024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98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11/3/2024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4B2B0-5692-4608-AE5E-181004025582}" type="datetimeFigureOut">
              <a:rPr lang="en-US" smtClean="0">
                <a:solidFill>
                  <a:prstClr val="black">
                    <a:tint val="75000"/>
                  </a:prstClr>
                </a:solidFill>
              </a:rPr>
              <a:pPr/>
              <a:t>11/3/2024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315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68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465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689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907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353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601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866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542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solidFill>
                  <a:prstClr val="black">
                    <a:tint val="75000"/>
                  </a:prstClr>
                </a:solidFill>
              </a:rPr>
              <a:pPr/>
              <a:t>11/3/2024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052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solidFill>
                  <a:prstClr val="black">
                    <a:tint val="75000"/>
                  </a:prstClr>
                </a:solidFill>
              </a:rPr>
              <a:pPr/>
              <a:t>11/3/2024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74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solidFill>
                  <a:prstClr val="black">
                    <a:tint val="75000"/>
                  </a:prstClr>
                </a:solidFill>
              </a:rPr>
              <a:pPr/>
              <a:t>11/3/2024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936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706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846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105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018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37" r:id="rId10"/>
    <p:sldLayoutId id="2147483738" r:id="rId11"/>
    <p:sldLayoutId id="2147483739" r:id="rId12"/>
    <p:sldLayoutId id="2147483732" r:id="rId13"/>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1F4B2B0-5692-4608-AE5E-181004025582}"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64809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685800" rtl="0" eaLnBrk="1" latinLnBrk="0" hangingPunct="1">
        <a:spcBef>
          <a:spcPct val="0"/>
        </a:spcBef>
        <a:buNone/>
        <a:defRPr sz="3300" b="0" i="0" u="none"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3BB504A-11D5-4594-99D7-C9A16AF1D067}"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32163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3.png"/><Relationship Id="rId4" Type="http://schemas.openxmlformats.org/officeDocument/2006/relationships/image" Target="../media/image42.jpg"/></Relationships>
</file>

<file path=ppt/slides/_rels/slide36.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39.xml"/><Relationship Id="rId18" Type="http://schemas.openxmlformats.org/officeDocument/2006/relationships/image" Target="../media/image43.png"/><Relationship Id="rId3" Type="http://schemas.openxmlformats.org/officeDocument/2006/relationships/slideLayout" Target="../slideLayouts/slideLayout15.xml"/><Relationship Id="rId21" Type="http://schemas.microsoft.com/office/2007/relationships/hdphoto" Target="../media/hdphoto5.wdp"/><Relationship Id="rId7" Type="http://schemas.openxmlformats.org/officeDocument/2006/relationships/slide" Target="slide40.xml"/><Relationship Id="rId12" Type="http://schemas.openxmlformats.org/officeDocument/2006/relationships/slide" Target="slide41.xml"/><Relationship Id="rId17" Type="http://schemas.openxmlformats.org/officeDocument/2006/relationships/image" Target="../media/image48.png"/><Relationship Id="rId2" Type="http://schemas.openxmlformats.org/officeDocument/2006/relationships/audio" Target="../media/media3.mp3"/><Relationship Id="rId16" Type="http://schemas.microsoft.com/office/2007/relationships/hdphoto" Target="../media/hdphoto4.wdp"/><Relationship Id="rId20" Type="http://schemas.openxmlformats.org/officeDocument/2006/relationships/image" Target="../media/image50.png"/><Relationship Id="rId1" Type="http://schemas.microsoft.com/office/2007/relationships/media" Target="../media/media3.mp3"/><Relationship Id="rId6" Type="http://schemas.openxmlformats.org/officeDocument/2006/relationships/image" Target="../media/image45.jpg"/><Relationship Id="rId11" Type="http://schemas.openxmlformats.org/officeDocument/2006/relationships/slide" Target="slide38.xml"/><Relationship Id="rId24" Type="http://schemas.openxmlformats.org/officeDocument/2006/relationships/slide" Target="slide11.xml"/><Relationship Id="rId5" Type="http://schemas.openxmlformats.org/officeDocument/2006/relationships/slide" Target="slide37.xml"/><Relationship Id="rId15" Type="http://schemas.openxmlformats.org/officeDocument/2006/relationships/image" Target="../media/image47.png"/><Relationship Id="rId23" Type="http://schemas.microsoft.com/office/2007/relationships/hdphoto" Target="../media/hdphoto6.wdp"/><Relationship Id="rId10" Type="http://schemas.openxmlformats.org/officeDocument/2006/relationships/image" Target="../media/image46.jpeg"/><Relationship Id="rId19" Type="http://schemas.openxmlformats.org/officeDocument/2006/relationships/image" Target="../media/image49.gif"/><Relationship Id="rId4" Type="http://schemas.openxmlformats.org/officeDocument/2006/relationships/image" Target="../media/image44.jpg"/><Relationship Id="rId9" Type="http://schemas.openxmlformats.org/officeDocument/2006/relationships/slide" Target="slide43.xml"/><Relationship Id="rId14" Type="http://schemas.openxmlformats.org/officeDocument/2006/relationships/slide" Target="slide44.xml"/><Relationship Id="rId22"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52.jp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54.jp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55.jp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52.jp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56.jp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57.jp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58.jp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59.pn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DC272A-533D-DF4A-A855-ADBFD1B2F035}"/>
              </a:ext>
            </a:extLst>
          </p:cNvPr>
          <p:cNvSpPr txBox="1"/>
          <p:nvPr/>
        </p:nvSpPr>
        <p:spPr>
          <a:xfrm>
            <a:off x="324293" y="1492832"/>
            <a:ext cx="8495414" cy="2034660"/>
          </a:xfrm>
          <a:prstGeom prst="rect">
            <a:avLst/>
          </a:prstGeom>
          <a:noFill/>
        </p:spPr>
        <p:txBody>
          <a:bodyPr wrap="square">
            <a:spAutoFit/>
          </a:bodyPr>
          <a:lstStyle/>
          <a:p>
            <a:pPr>
              <a:lnSpc>
                <a:spcPct val="115000"/>
              </a:lnSpc>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 biết, bài 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 sao em biết?</a:t>
            </a:r>
            <a:endParaRPr lang="en-US" sz="2800" dirty="0">
              <a:effectLst/>
              <a:latin typeface=".VnTime"/>
              <a:ea typeface="Times New Roman" panose="02020603050405020304" pitchFamily="18" charset="0"/>
              <a:cs typeface="Times New Roman" panose="02020603050405020304" pitchFamily="18" charset="0"/>
            </a:endParaRPr>
          </a:p>
          <a:p>
            <a:pPr algn="just">
              <a:lnSpc>
                <a:spcPct val="115000"/>
              </a:lnSpc>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 </a:t>
            </a:r>
            <a:r>
              <a:rPr lang="en-US" sz="280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924CC04C-DD8B-DE38-6EA8-D35476F2D6EF}"/>
              </a:ext>
            </a:extLst>
          </p:cNvPr>
          <p:cNvSpPr txBox="1"/>
          <p:nvPr/>
        </p:nvSpPr>
        <p:spPr>
          <a:xfrm>
            <a:off x="324292" y="25545"/>
            <a:ext cx="8495414" cy="954107"/>
          </a:xfrm>
          <a:prstGeom prst="rect">
            <a:avLst/>
          </a:prstGeom>
          <a:noFill/>
        </p:spPr>
        <p:txBody>
          <a:bodyPr wrap="square">
            <a:spAutoFit/>
          </a:bodyPr>
          <a:lstStyle/>
          <a:p>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Lắng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nghe</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ca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khúc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miền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Tây</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nhạc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sĩ</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Tô</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Thanh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Tùng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hỏi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srgbClr val="FF0000"/>
              </a:solidFill>
            </a:endParaRPr>
          </a:p>
        </p:txBody>
      </p:sp>
    </p:spTree>
    <p:extLst>
      <p:ext uri="{BB962C8B-B14F-4D97-AF65-F5344CB8AC3E}">
        <p14:creationId xmlns:p14="http://schemas.microsoft.com/office/powerpoint/2010/main" val="31024505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Rectangle 4"/>
          <p:cNvSpPr/>
          <p:nvPr/>
        </p:nvSpPr>
        <p:spPr>
          <a:xfrm>
            <a:off x="0" y="0"/>
            <a:ext cx="1043608"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48064" y="267494"/>
            <a:ext cx="4608512" cy="4524315"/>
          </a:xfrm>
          <a:prstGeom prst="rect">
            <a:avLst/>
          </a:prstGeom>
        </p:spPr>
        <p:txBody>
          <a:bodyPr wrap="square">
            <a:spAutoFit/>
          </a:bodyPr>
          <a:lstStyle/>
          <a:p>
            <a:r>
              <a:rPr lang="vi-VN" i="1" dirty="0">
                <a:solidFill>
                  <a:schemeClr val="bg2">
                    <a:lumMod val="10000"/>
                  </a:schemeClr>
                </a:solidFill>
                <a:latin typeface="Times New Roman" panose="02020603050405020304" pitchFamily="18" charset="0"/>
                <a:cs typeface="Times New Roman" panose="02020603050405020304" pitchFamily="18" charset="0"/>
              </a:rPr>
              <a:t>Ôi, thuở ấu thơ,</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Cắt cỏ, chăn bò.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Gối đầu lên áo,</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Nằm dưới làn me, nghe tre thổi sáo.</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Lòng nghe theo bướm, theo chim,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Mạ non cong vắt lưỡi liềm,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Lá xanh như dải lụa mềm lửng lơ.</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en-US" i="1" dirty="0">
                <a:solidFill>
                  <a:schemeClr val="bg2">
                    <a:lumMod val="10000"/>
                  </a:schemeClr>
                </a:solidFill>
                <a:latin typeface="Times New Roman" panose="02020603050405020304" pitchFamily="18" charset="0"/>
                <a:cs typeface="Times New Roman" panose="02020603050405020304" pitchFamily="18" charset="0"/>
              </a:rPr>
              <a:t>[…]</a:t>
            </a:r>
            <a:r>
              <a:rPr lang="vi-VN" i="1" dirty="0">
                <a:solidFill>
                  <a:schemeClr val="bg2">
                    <a:lumMod val="10000"/>
                  </a:schemeClr>
                </a:solidFill>
                <a:latin typeface="Times New Roman" panose="02020603050405020304" pitchFamily="18" charset="0"/>
                <a:cs typeface="Times New Roman" panose="02020603050405020304" pitchFamily="18" charset="0"/>
              </a:rPr>
              <a:t>Tôi nằm trên võng mẹ đưa,</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Có chim cu gáy giữa trưa hanh nồng.</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Tiếng ai vút đầu bông lúa chín,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Gió dìu vương xao xuyến bờ tre:</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vi-VN" i="1" dirty="0">
                <a:solidFill>
                  <a:schemeClr val="bg2">
                    <a:lumMod val="10000"/>
                  </a:schemeClr>
                </a:solidFill>
                <a:latin typeface="Times New Roman" panose="02020603050405020304" pitchFamily="18" charset="0"/>
                <a:cs typeface="Times New Roman" panose="02020603050405020304" pitchFamily="18" charset="0"/>
              </a:rPr>
              <a:t>“Hò ơ... Trai Biên Hòa lụy gái Gò Me</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Không vì sắc lịch, mà chỉ vì mê giọng hò!”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Chị tôi má đỏ thẹn thò,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Giã me bên trã canh chua ngọt ngào.</a:t>
            </a:r>
            <a:br>
              <a:rPr lang="vi-VN" i="1" dirty="0">
                <a:solidFill>
                  <a:schemeClr val="bg2">
                    <a:lumMod val="10000"/>
                  </a:schemeClr>
                </a:solidFill>
                <a:latin typeface="Times New Roman" panose="02020603050405020304" pitchFamily="18" charset="0"/>
                <a:cs typeface="Times New Roman" panose="02020603050405020304" pitchFamily="18" charset="0"/>
              </a:rPr>
            </a:b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1043608" y="267494"/>
            <a:ext cx="4898562" cy="5078313"/>
          </a:xfrm>
          <a:prstGeom prst="rect">
            <a:avLst/>
          </a:prstGeom>
        </p:spPr>
        <p:txBody>
          <a:bodyPr wrap="square">
            <a:spAutoFit/>
          </a:bodyPr>
          <a:lstStyle/>
          <a:p>
            <a:r>
              <a:rPr lang="en-US" i="1" dirty="0">
                <a:solidFill>
                  <a:schemeClr val="bg2">
                    <a:lumMod val="10000"/>
                  </a:schemeClr>
                </a:solidFill>
                <a:latin typeface="Times New Roman" panose="02020603050405020304" pitchFamily="18" charset="0"/>
                <a:cs typeface="Times New Roman" panose="02020603050405020304" pitchFamily="18" charset="0"/>
              </a:rPr>
              <a:t>Q</a:t>
            </a:r>
            <a:r>
              <a:rPr lang="vi-VN" i="1" dirty="0">
                <a:solidFill>
                  <a:schemeClr val="bg2">
                    <a:lumMod val="10000"/>
                  </a:schemeClr>
                </a:solidFill>
                <a:latin typeface="Times New Roman" panose="02020603050405020304" pitchFamily="18" charset="0"/>
                <a:cs typeface="Times New Roman" panose="02020603050405020304" pitchFamily="18" charset="0"/>
              </a:rPr>
              <a:t>uê tôi đó! Mặt trông ra bể,</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Đóm hải đăng tắt lóe đêm đêm.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Con đê cát đỏ cỏ viền,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Leng keng nhạc ngựa ngược lên chợ Gò.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Ruộng vây quanh, bốn mùa gió mát,</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Lúa Nàng - keo chói rực mặt trời.</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Ao làng trăng tắm, mây bơi,</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Nước trong như nước mắt người tôi yêu.</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Quê tôi sớm sớm, chiều chiều,</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Lao xao vườn mía.</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Mái lá khoan thai thở làn khói nhẹ,</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Những chị, những em má núng đồng tiền.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Nọc cấy, tay tròn, nghiêng nón làm duyên,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Véo von điệu hát cổ truyền.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Tre thôi khúc khích, mây chìm lắng nghe:</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vi-VN" i="1" dirty="0">
                <a:solidFill>
                  <a:schemeClr val="bg2">
                    <a:lumMod val="10000"/>
                  </a:schemeClr>
                </a:solidFill>
                <a:latin typeface="Times New Roman" panose="02020603050405020304" pitchFamily="18" charset="0"/>
                <a:cs typeface="Times New Roman" panose="02020603050405020304" pitchFamily="18" charset="0"/>
              </a:rPr>
              <a:t>“Hò ơ... Trai Biên Hòa lụy gái Gò Me,</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Không vì sắc lịch, mà chỉ vì mê giọng hò”.</a:t>
            </a:r>
            <a:br>
              <a:rPr lang="vi-VN" i="1" dirty="0">
                <a:solidFill>
                  <a:schemeClr val="bg2">
                    <a:lumMod val="10000"/>
                  </a:schemeClr>
                </a:solidFill>
                <a:latin typeface="Times New Roman" panose="02020603050405020304" pitchFamily="18" charset="0"/>
                <a:cs typeface="Times New Roman" panose="02020603050405020304" pitchFamily="18" charset="0"/>
              </a:rPr>
            </a:b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rot="16200000">
            <a:off x="-1362693" y="1794547"/>
            <a:ext cx="4251435" cy="1743088"/>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8176" b="100000" l="0" r="91026"/>
                    </a14:imgEffect>
                  </a14:imgLayer>
                </a14:imgProps>
              </a:ext>
              <a:ext uri="{28A0092B-C50C-407E-A947-70E740481C1C}">
                <a14:useLocalDpi xmlns:a14="http://schemas.microsoft.com/office/drawing/2010/main" val="0"/>
              </a:ext>
            </a:extLst>
          </a:blip>
          <a:stretch>
            <a:fillRect/>
          </a:stretch>
        </p:blipFill>
        <p:spPr>
          <a:xfrm rot="1465469">
            <a:off x="7818521" y="4292409"/>
            <a:ext cx="1142626" cy="998799"/>
          </a:xfrm>
          <a:prstGeom prst="rect">
            <a:avLst/>
          </a:prstGeom>
        </p:spPr>
      </p:pic>
    </p:spTree>
    <p:extLst>
      <p:ext uri="{BB962C8B-B14F-4D97-AF65-F5344CB8AC3E}">
        <p14:creationId xmlns:p14="http://schemas.microsoft.com/office/powerpoint/2010/main" val="187711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ẠO NÀNG KEO HỮU CƠ 2KG | Shopee Việt Nam">
            <a:extLst>
              <a:ext uri="{FF2B5EF4-FFF2-40B4-BE49-F238E27FC236}">
                <a16:creationId xmlns:a16="http://schemas.microsoft.com/office/drawing/2014/main" id="{860B7393-2700-8AEE-D613-33215DA41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8" y="-1"/>
            <a:ext cx="2562446" cy="32226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990615-F4A8-3880-1CAD-4C27954D195A}"/>
              </a:ext>
            </a:extLst>
          </p:cNvPr>
          <p:cNvSpPr txBox="1"/>
          <p:nvPr/>
        </p:nvSpPr>
        <p:spPr>
          <a:xfrm>
            <a:off x="303939" y="3222690"/>
            <a:ext cx="1984203"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Barlow"/>
              </a:rPr>
              <a:t>lúa</a:t>
            </a:r>
            <a:r>
              <a:rPr lang="en-US" sz="2400" b="1" dirty="0">
                <a:solidFill>
                  <a:srgbClr val="FF0000"/>
                </a:solidFill>
                <a:latin typeface="Times New Roman" panose="02020603050405020304" pitchFamily="18" charset="0"/>
                <a:ea typeface="Barlow"/>
              </a:rPr>
              <a:t> </a:t>
            </a:r>
            <a:r>
              <a:rPr lang="en-US" sz="2400" b="1" dirty="0" err="1">
                <a:solidFill>
                  <a:srgbClr val="FF0000"/>
                </a:solidFill>
                <a:latin typeface="Times New Roman" panose="02020603050405020304" pitchFamily="18" charset="0"/>
                <a:ea typeface="Barlow"/>
              </a:rPr>
              <a:t>nàng</a:t>
            </a:r>
            <a:r>
              <a:rPr lang="en-US" sz="2400" b="1" dirty="0">
                <a:solidFill>
                  <a:srgbClr val="FF0000"/>
                </a:solidFill>
                <a:latin typeface="Times New Roman" panose="02020603050405020304" pitchFamily="18" charset="0"/>
                <a:ea typeface="Barlow"/>
              </a:rPr>
              <a:t> </a:t>
            </a:r>
            <a:r>
              <a:rPr lang="en-US" sz="2400" b="1" dirty="0" err="1">
                <a:solidFill>
                  <a:srgbClr val="FF0000"/>
                </a:solidFill>
                <a:latin typeface="Times New Roman" panose="02020603050405020304" pitchFamily="18" charset="0"/>
                <a:ea typeface="Barlow"/>
              </a:rPr>
              <a:t>keo</a:t>
            </a:r>
            <a:endParaRPr lang="en-US" sz="2400" b="1" dirty="0">
              <a:solidFill>
                <a:srgbClr val="002060"/>
              </a:solidFill>
              <a:latin typeface="Times New Roman" panose="02020603050405020304" pitchFamily="18" charset="0"/>
              <a:ea typeface="Barlow"/>
            </a:endParaRPr>
          </a:p>
        </p:txBody>
      </p:sp>
      <p:sp>
        <p:nvSpPr>
          <p:cNvPr id="4" name="TextBox 3">
            <a:extLst>
              <a:ext uri="{FF2B5EF4-FFF2-40B4-BE49-F238E27FC236}">
                <a16:creationId xmlns:a16="http://schemas.microsoft.com/office/drawing/2014/main" id="{35CB65E9-D612-010A-87C4-D901C5BD429E}"/>
              </a:ext>
            </a:extLst>
          </p:cNvPr>
          <p:cNvSpPr txBox="1"/>
          <p:nvPr/>
        </p:nvSpPr>
        <p:spPr>
          <a:xfrm>
            <a:off x="2979271" y="2221777"/>
            <a:ext cx="2735436"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Barlow"/>
              </a:rPr>
              <a:t>núng</a:t>
            </a:r>
            <a:r>
              <a:rPr lang="en-US" sz="2400" b="1" dirty="0">
                <a:solidFill>
                  <a:srgbClr val="FF0000"/>
                </a:solidFill>
                <a:latin typeface="Times New Roman" panose="02020603050405020304" pitchFamily="18" charset="0"/>
                <a:ea typeface="Barlow"/>
              </a:rPr>
              <a:t> </a:t>
            </a:r>
            <a:r>
              <a:rPr lang="en-US" sz="2400" b="1" dirty="0" err="1">
                <a:solidFill>
                  <a:srgbClr val="FF0000"/>
                </a:solidFill>
                <a:latin typeface="Times New Roman" panose="02020603050405020304" pitchFamily="18" charset="0"/>
                <a:ea typeface="Barlow"/>
              </a:rPr>
              <a:t>đồng</a:t>
            </a:r>
            <a:r>
              <a:rPr lang="en-US" sz="2400" b="1" dirty="0">
                <a:solidFill>
                  <a:srgbClr val="FF0000"/>
                </a:solidFill>
                <a:latin typeface="Times New Roman" panose="02020603050405020304" pitchFamily="18" charset="0"/>
                <a:ea typeface="Barlow"/>
              </a:rPr>
              <a:t> </a:t>
            </a:r>
            <a:r>
              <a:rPr lang="en-US" sz="2400" b="1" dirty="0" err="1">
                <a:solidFill>
                  <a:srgbClr val="FF0000"/>
                </a:solidFill>
                <a:latin typeface="Times New Roman" panose="02020603050405020304" pitchFamily="18" charset="0"/>
                <a:ea typeface="Barlow"/>
              </a:rPr>
              <a:t>tiền</a:t>
            </a:r>
            <a:endParaRPr lang="en-US" sz="2400" b="1" dirty="0">
              <a:solidFill>
                <a:srgbClr val="002060"/>
              </a:solidFill>
              <a:latin typeface="Times New Roman" panose="02020603050405020304" pitchFamily="18" charset="0"/>
              <a:ea typeface="Barlow"/>
            </a:endParaRPr>
          </a:p>
        </p:txBody>
      </p:sp>
      <p:pic>
        <p:nvPicPr>
          <p:cNvPr id="1030" name="Picture 6" descr="Chính sách đổi trả sản phẩm">
            <a:extLst>
              <a:ext uri="{FF2B5EF4-FFF2-40B4-BE49-F238E27FC236}">
                <a16:creationId xmlns:a16="http://schemas.microsoft.com/office/drawing/2014/main" id="{8C591336-C48F-BD4D-91B6-2902A756D5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9306" y="223272"/>
            <a:ext cx="2660999" cy="18571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803D206-0525-83A9-3C0B-B8DC836A21BF}"/>
              </a:ext>
            </a:extLst>
          </p:cNvPr>
          <p:cNvSpPr txBox="1"/>
          <p:nvPr/>
        </p:nvSpPr>
        <p:spPr>
          <a:xfrm>
            <a:off x="7304568" y="2314296"/>
            <a:ext cx="776176"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Barlow"/>
              </a:rPr>
              <a:t>trã</a:t>
            </a:r>
            <a:endParaRPr lang="en-US" sz="2400" dirty="0"/>
          </a:p>
        </p:txBody>
      </p:sp>
      <p:pic>
        <p:nvPicPr>
          <p:cNvPr id="2" name="Picture 2" descr="Má lúm đồng tiền hình thành thế nào? | Vinmec">
            <a:extLst>
              <a:ext uri="{FF2B5EF4-FFF2-40B4-BE49-F238E27FC236}">
                <a16:creationId xmlns:a16="http://schemas.microsoft.com/office/drawing/2014/main" id="{446C19BD-B7EE-8C18-254D-8D8EA9D6DB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182" y="193076"/>
            <a:ext cx="2890153" cy="19579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am bộ, thời khẩn hoang: Phảng, cù nèo và ruộng cỏ - Tuổi Trẻ Online">
            <a:extLst>
              <a:ext uri="{FF2B5EF4-FFF2-40B4-BE49-F238E27FC236}">
                <a16:creationId xmlns:a16="http://schemas.microsoft.com/office/drawing/2014/main" id="{756735C5-34DC-63E0-E74F-2D4DF9C82C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235" y="2744353"/>
            <a:ext cx="3016100" cy="18068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5B18868-8E66-D7B6-9FA2-A71C24924BFC}"/>
              </a:ext>
            </a:extLst>
          </p:cNvPr>
          <p:cNvSpPr txBox="1"/>
          <p:nvPr/>
        </p:nvSpPr>
        <p:spPr>
          <a:xfrm>
            <a:off x="3651589" y="4488759"/>
            <a:ext cx="1257038"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Barlow"/>
              </a:rPr>
              <a:t>nọc</a:t>
            </a:r>
            <a:r>
              <a:rPr lang="en-US" sz="2400" b="1" dirty="0">
                <a:solidFill>
                  <a:srgbClr val="FF0000"/>
                </a:solidFill>
                <a:latin typeface="Times New Roman" panose="02020603050405020304" pitchFamily="18" charset="0"/>
                <a:ea typeface="Barlow"/>
              </a:rPr>
              <a:t> </a:t>
            </a:r>
            <a:r>
              <a:rPr lang="en-US" sz="2400" b="1" dirty="0" err="1">
                <a:solidFill>
                  <a:srgbClr val="FF0000"/>
                </a:solidFill>
                <a:latin typeface="Times New Roman" panose="02020603050405020304" pitchFamily="18" charset="0"/>
                <a:ea typeface="Barlow"/>
              </a:rPr>
              <a:t>cấy</a:t>
            </a:r>
            <a:endParaRPr lang="en-US" sz="2400" dirty="0"/>
          </a:p>
        </p:txBody>
      </p:sp>
      <p:sp>
        <p:nvSpPr>
          <p:cNvPr id="8" name="Rounded Rectangle 14">
            <a:extLst>
              <a:ext uri="{FF2B5EF4-FFF2-40B4-BE49-F238E27FC236}">
                <a16:creationId xmlns:a16="http://schemas.microsoft.com/office/drawing/2014/main" id="{628D220C-7241-B9CA-93C0-591690398B39}"/>
              </a:ext>
            </a:extLst>
          </p:cNvPr>
          <p:cNvSpPr/>
          <p:nvPr/>
        </p:nvSpPr>
        <p:spPr>
          <a:xfrm>
            <a:off x="584783" y="3873654"/>
            <a:ext cx="1680412" cy="1005796"/>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nchor="ctr"/>
          <a:lstStyle/>
          <a:p>
            <a:pPr algn="ctr"/>
            <a:r>
              <a:rPr lang="en-US" sz="3200" b="1" dirty="0" err="1">
                <a:latin typeface="Times New Roman" panose="02020603050405020304" pitchFamily="18" charset="0"/>
                <a:cs typeface="Times New Roman" panose="02020603050405020304" pitchFamily="18" charset="0"/>
              </a:rPr>
              <a:t>lụy</a:t>
            </a:r>
            <a:endParaRPr lang="en-US" sz="3200" b="1" dirty="0">
              <a:latin typeface="Times New Roman" panose="02020603050405020304" pitchFamily="18" charset="0"/>
              <a:cs typeface="Times New Roman" panose="02020603050405020304" pitchFamily="18" charset="0"/>
            </a:endParaRPr>
          </a:p>
        </p:txBody>
      </p:sp>
      <p:sp>
        <p:nvSpPr>
          <p:cNvPr id="9" name="Rounded Rectangle 27">
            <a:extLst>
              <a:ext uri="{FF2B5EF4-FFF2-40B4-BE49-F238E27FC236}">
                <a16:creationId xmlns:a16="http://schemas.microsoft.com/office/drawing/2014/main" id="{EF4CA2ED-4484-C784-E39C-28E84C847418}"/>
              </a:ext>
            </a:extLst>
          </p:cNvPr>
          <p:cNvSpPr/>
          <p:nvPr/>
        </p:nvSpPr>
        <p:spPr>
          <a:xfrm>
            <a:off x="6898613" y="3598334"/>
            <a:ext cx="1653868" cy="1005796"/>
          </a:xfrm>
          <a:prstGeom prst="roundRect">
            <a:avLst>
              <a:gd name="adj" fmla="val 16667"/>
            </a:avLst>
          </a:prstGeom>
          <a:solidFill>
            <a:schemeClr val="accent6">
              <a:lumMod val="60000"/>
              <a:lumOff val="40000"/>
            </a:schemeClr>
          </a:solid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nchor="ctr"/>
          <a:lstStyle/>
          <a:p>
            <a:pPr algn="ctr"/>
            <a:r>
              <a:rPr lang="en-US" sz="3200" b="1" dirty="0" err="1">
                <a:latin typeface="Times New Roman" panose="02020603050405020304" pitchFamily="18" charset="0"/>
                <a:cs typeface="Times New Roman" panose="02020603050405020304" pitchFamily="18" charset="0"/>
              </a:rPr>
              <a:t>sắc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lịch</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189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030"/>
                                        </p:tgtEl>
                                        <p:attrNameLst>
                                          <p:attrName>style.visibility</p:attrName>
                                        </p:attrNameLst>
                                      </p:cBhvr>
                                      <p:to>
                                        <p:strVal val="visible"/>
                                      </p:to>
                                    </p:set>
                                    <p:animEffect transition="in" filter="circle(in)">
                                      <p:cBhvr>
                                        <p:cTn id="45" dur="2000"/>
                                        <p:tgtEl>
                                          <p:spTgt spid="1030"/>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circle(in)">
                                      <p:cBhvr>
                                        <p:cTn id="5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6"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9">
            <a:extLst>
              <a:ext uri="{FF2B5EF4-FFF2-40B4-BE49-F238E27FC236}">
                <a16:creationId xmlns:a16="http://schemas.microsoft.com/office/drawing/2014/main" id="{72ADD456-54FB-4C2C-A066-A73BA562D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744073" cy="914399"/>
          </a:xfrm>
          <a:prstGeom prst="rect">
            <a:avLst/>
          </a:prstGeom>
        </p:spPr>
      </p:pic>
      <p:sp>
        <p:nvSpPr>
          <p:cNvPr id="9" name="Google Shape;1644;p31">
            <a:extLst>
              <a:ext uri="{FF2B5EF4-FFF2-40B4-BE49-F238E27FC236}">
                <a16:creationId xmlns:a16="http://schemas.microsoft.com/office/drawing/2014/main" id="{886661BB-F295-AE58-90BA-24E20F084924}"/>
              </a:ext>
            </a:extLst>
          </p:cNvPr>
          <p:cNvSpPr txBox="1"/>
          <p:nvPr/>
        </p:nvSpPr>
        <p:spPr>
          <a:xfrm>
            <a:off x="383208" y="914398"/>
            <a:ext cx="8240233" cy="33599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solidFill>
                  <a:srgbClr val="FF0000"/>
                </a:solidFill>
                <a:latin typeface="Times New Roman" panose="02020603050405020304" pitchFamily="18" charset="0"/>
                <a:ea typeface="Barlow"/>
              </a:rPr>
              <a:t>Nhóm</a:t>
            </a:r>
            <a:r>
              <a:rPr lang="en-US" sz="2000" b="1" dirty="0">
                <a:solidFill>
                  <a:srgbClr val="FF0000"/>
                </a:solidFill>
                <a:latin typeface="Times New Roman" panose="02020603050405020304" pitchFamily="18" charset="0"/>
                <a:ea typeface="Barlow"/>
              </a:rPr>
              <a:t> 1, 4: </a:t>
            </a:r>
            <a:r>
              <a:rPr lang="en-US" sz="2000" b="1" dirty="0" err="1">
                <a:solidFill>
                  <a:srgbClr val="FF0000"/>
                </a:solidFill>
                <a:latin typeface="Times New Roman" panose="02020603050405020304" pitchFamily="18" charset="0"/>
                <a:ea typeface="Barlow"/>
              </a:rPr>
              <a:t>Nêu</a:t>
            </a:r>
            <a:r>
              <a:rPr lang="en-US" sz="2000" b="1" dirty="0">
                <a:solidFill>
                  <a:srgbClr val="FF0000"/>
                </a:solidFill>
                <a:latin typeface="Times New Roman" panose="02020603050405020304" pitchFamily="18" charset="0"/>
                <a:ea typeface="Barlow"/>
              </a:rPr>
              <a:t> </a:t>
            </a:r>
            <a:r>
              <a:rPr lang="en-US" sz="2000" b="1" dirty="0" err="1">
                <a:solidFill>
                  <a:srgbClr val="FF0000"/>
                </a:solidFill>
                <a:latin typeface="Times New Roman" panose="02020603050405020304" pitchFamily="18" charset="0"/>
                <a:ea typeface="Barlow"/>
              </a:rPr>
              <a:t>hiểu</a:t>
            </a:r>
            <a:r>
              <a:rPr lang="en-US" sz="2000" b="1" dirty="0">
                <a:solidFill>
                  <a:srgbClr val="FF0000"/>
                </a:solidFill>
                <a:latin typeface="Times New Roman" panose="02020603050405020304" pitchFamily="18" charset="0"/>
                <a:ea typeface="Barlow"/>
              </a:rPr>
              <a:t> </a:t>
            </a:r>
            <a:r>
              <a:rPr lang="en-US" sz="2000" b="1" dirty="0" err="1">
                <a:solidFill>
                  <a:srgbClr val="FF0000"/>
                </a:solidFill>
                <a:latin typeface="Times New Roman" panose="02020603050405020304" pitchFamily="18" charset="0"/>
                <a:ea typeface="Barlow"/>
              </a:rPr>
              <a:t>biết</a:t>
            </a:r>
            <a:r>
              <a:rPr lang="en-US" sz="2000" b="1" dirty="0">
                <a:solidFill>
                  <a:srgbClr val="FF0000"/>
                </a:solidFill>
                <a:latin typeface="Times New Roman" panose="02020603050405020304" pitchFamily="18" charset="0"/>
                <a:ea typeface="Barlow"/>
              </a:rPr>
              <a:t> </a:t>
            </a:r>
            <a:r>
              <a:rPr lang="en-US" sz="2000" b="1" dirty="0" err="1">
                <a:solidFill>
                  <a:srgbClr val="FF0000"/>
                </a:solidFill>
                <a:latin typeface="Times New Roman" panose="02020603050405020304" pitchFamily="18" charset="0"/>
                <a:ea typeface="Barlow"/>
              </a:rPr>
              <a:t>của</a:t>
            </a:r>
            <a:r>
              <a:rPr lang="en-US" sz="2000" b="1" dirty="0">
                <a:solidFill>
                  <a:srgbClr val="FF0000"/>
                </a:solidFill>
                <a:latin typeface="Times New Roman" panose="02020603050405020304" pitchFamily="18" charset="0"/>
                <a:ea typeface="Barlow"/>
              </a:rPr>
              <a:t> </a:t>
            </a:r>
            <a:r>
              <a:rPr lang="en-US" sz="2000" b="1" dirty="0" err="1">
                <a:solidFill>
                  <a:srgbClr val="FF0000"/>
                </a:solidFill>
                <a:latin typeface="Times New Roman" panose="02020603050405020304" pitchFamily="18" charset="0"/>
                <a:ea typeface="Barlow"/>
              </a:rPr>
              <a:t>em</a:t>
            </a:r>
            <a:r>
              <a:rPr lang="en-US" sz="2000" b="1" dirty="0">
                <a:solidFill>
                  <a:srgbClr val="FF0000"/>
                </a:solidFill>
                <a:latin typeface="Times New Roman" panose="02020603050405020304" pitchFamily="18" charset="0"/>
                <a:ea typeface="Barlow"/>
              </a:rPr>
              <a:t> </a:t>
            </a:r>
            <a:r>
              <a:rPr lang="en-US" sz="2000" b="1" dirty="0" err="1">
                <a:solidFill>
                  <a:srgbClr val="FF0000"/>
                </a:solidFill>
                <a:latin typeface="Times New Roman" panose="02020603050405020304" pitchFamily="18" charset="0"/>
                <a:ea typeface="Barlow"/>
              </a:rPr>
              <a:t>về</a:t>
            </a:r>
            <a:r>
              <a:rPr lang="en-US" sz="2000" b="1" dirty="0">
                <a:solidFill>
                  <a:srgbClr val="FF0000"/>
                </a:solidFill>
                <a:latin typeface="Times New Roman" panose="02020603050405020304" pitchFamily="18" charset="0"/>
                <a:ea typeface="Barlow"/>
              </a:rPr>
              <a:t> </a:t>
            </a:r>
            <a:r>
              <a:rPr lang="en-US" sz="2000" b="1" dirty="0" err="1">
                <a:solidFill>
                  <a:srgbClr val="FF0000"/>
                </a:solidFill>
                <a:latin typeface="Times New Roman" panose="02020603050405020304" pitchFamily="18" charset="0"/>
                <a:ea typeface="Barlow"/>
              </a:rPr>
              <a:t>cuộc</a:t>
            </a:r>
            <a:r>
              <a:rPr lang="en-US" sz="2000" b="1" dirty="0">
                <a:solidFill>
                  <a:srgbClr val="FF0000"/>
                </a:solidFill>
                <a:latin typeface="Times New Roman" panose="02020603050405020304" pitchFamily="18" charset="0"/>
                <a:ea typeface="Barlow"/>
              </a:rPr>
              <a:t> </a:t>
            </a:r>
            <a:r>
              <a:rPr lang="en-US" sz="2000" b="1" dirty="0" err="1">
                <a:solidFill>
                  <a:srgbClr val="FF0000"/>
                </a:solidFill>
                <a:latin typeface="Times New Roman" panose="02020603050405020304" pitchFamily="18" charset="0"/>
                <a:ea typeface="Barlow"/>
              </a:rPr>
              <a:t>đời</a:t>
            </a:r>
            <a:r>
              <a:rPr lang="en-US" sz="2000" b="1" dirty="0">
                <a:solidFill>
                  <a:srgbClr val="FF0000"/>
                </a:solidFill>
                <a:latin typeface="Times New Roman" panose="02020603050405020304" pitchFamily="18" charset="0"/>
                <a:ea typeface="Barlow"/>
              </a:rPr>
              <a:t> </a:t>
            </a:r>
            <a:r>
              <a:rPr lang="en-US" sz="2000" b="1" dirty="0" err="1">
                <a:solidFill>
                  <a:srgbClr val="FF0000"/>
                </a:solidFill>
                <a:latin typeface="Times New Roman" panose="02020603050405020304" pitchFamily="18" charset="0"/>
                <a:ea typeface="Barlow"/>
              </a:rPr>
              <a:t>và</a:t>
            </a:r>
            <a:r>
              <a:rPr lang="en-US" sz="2000" b="1" dirty="0">
                <a:solidFill>
                  <a:srgbClr val="FF0000"/>
                </a:solidFill>
                <a:latin typeface="Times New Roman" panose="02020603050405020304" pitchFamily="18" charset="0"/>
                <a:ea typeface="Barlow"/>
              </a:rPr>
              <a:t> </a:t>
            </a:r>
            <a:r>
              <a:rPr lang="en-US" sz="2000" b="1" dirty="0" err="1">
                <a:solidFill>
                  <a:srgbClr val="FF0000"/>
                </a:solidFill>
                <a:latin typeface="Times New Roman" panose="02020603050405020304" pitchFamily="18" charset="0"/>
                <a:ea typeface="Barlow"/>
              </a:rPr>
              <a:t>sự</a:t>
            </a:r>
            <a:r>
              <a:rPr lang="en-US" sz="2000" b="1" dirty="0">
                <a:solidFill>
                  <a:srgbClr val="FF0000"/>
                </a:solidFill>
                <a:latin typeface="Times New Roman" panose="02020603050405020304" pitchFamily="18" charset="0"/>
                <a:ea typeface="Barlow"/>
              </a:rPr>
              <a:t> </a:t>
            </a:r>
            <a:r>
              <a:rPr lang="en-US" sz="2000" b="1" dirty="0" err="1">
                <a:solidFill>
                  <a:srgbClr val="FF0000"/>
                </a:solidFill>
                <a:latin typeface="Times New Roman" panose="02020603050405020304" pitchFamily="18" charset="0"/>
                <a:ea typeface="Barlow"/>
              </a:rPr>
              <a:t>nghiệp</a:t>
            </a:r>
            <a:r>
              <a:rPr lang="en-US" sz="2000" b="1" dirty="0">
                <a:solidFill>
                  <a:srgbClr val="FF0000"/>
                </a:solidFill>
                <a:latin typeface="Times New Roman" panose="02020603050405020304" pitchFamily="18" charset="0"/>
                <a:ea typeface="Barlow"/>
              </a:rPr>
              <a:t> </a:t>
            </a:r>
            <a:r>
              <a:rPr lang="en-US" sz="2000" b="1" dirty="0" err="1">
                <a:solidFill>
                  <a:srgbClr val="FF0000"/>
                </a:solidFill>
                <a:latin typeface="Times New Roman" panose="02020603050405020304" pitchFamily="18" charset="0"/>
                <a:ea typeface="Barlow"/>
              </a:rPr>
              <a:t>của</a:t>
            </a:r>
            <a:r>
              <a:rPr lang="en-US" sz="2000" b="1" dirty="0">
                <a:solidFill>
                  <a:srgbClr val="FF0000"/>
                </a:solidFill>
                <a:latin typeface="Times New Roman" panose="02020603050405020304" pitchFamily="18" charset="0"/>
                <a:ea typeface="Barlow"/>
              </a:rPr>
              <a:t> </a:t>
            </a:r>
            <a:r>
              <a:rPr lang="en-US" sz="2000" b="1" dirty="0" err="1">
                <a:solidFill>
                  <a:srgbClr val="FF0000"/>
                </a:solidFill>
                <a:latin typeface="Times New Roman" panose="02020603050405020304" pitchFamily="18" charset="0"/>
                <a:ea typeface="Barlow"/>
              </a:rPr>
              <a:t>nhà</a:t>
            </a:r>
            <a:r>
              <a:rPr lang="en-US" sz="2000" b="1" dirty="0">
                <a:solidFill>
                  <a:srgbClr val="FF0000"/>
                </a:solidFill>
                <a:latin typeface="Times New Roman" panose="02020603050405020304" pitchFamily="18" charset="0"/>
                <a:ea typeface="Barlow"/>
              </a:rPr>
              <a:t> </a:t>
            </a:r>
            <a:r>
              <a:rPr lang="en-US" sz="2000" b="1" dirty="0" err="1">
                <a:solidFill>
                  <a:srgbClr val="FF0000"/>
                </a:solidFill>
                <a:latin typeface="Times New Roman" panose="02020603050405020304" pitchFamily="18" charset="0"/>
                <a:ea typeface="Barlow"/>
              </a:rPr>
              <a:t>thơ</a:t>
            </a:r>
            <a:r>
              <a:rPr lang="en-US" sz="2000" b="1" dirty="0">
                <a:solidFill>
                  <a:srgbClr val="FF0000"/>
                </a:solidFill>
                <a:latin typeface="Times New Roman" panose="02020603050405020304" pitchFamily="18" charset="0"/>
                <a:ea typeface="Barlow"/>
              </a:rPr>
              <a:t> </a:t>
            </a:r>
            <a:r>
              <a:rPr lang="en-US" sz="2000" b="1" dirty="0" err="1">
                <a:solidFill>
                  <a:srgbClr val="FF0000"/>
                </a:solidFill>
                <a:latin typeface="Times New Roman" panose="02020603050405020304" pitchFamily="18" charset="0"/>
                <a:ea typeface="Barlow"/>
              </a:rPr>
              <a:t>Hoàng</a:t>
            </a:r>
            <a:r>
              <a:rPr lang="en-US" sz="2000" b="1" dirty="0">
                <a:solidFill>
                  <a:srgbClr val="FF0000"/>
                </a:solidFill>
                <a:latin typeface="Times New Roman" panose="02020603050405020304" pitchFamily="18" charset="0"/>
                <a:ea typeface="Barlow"/>
              </a:rPr>
              <a:t> </a:t>
            </a:r>
            <a:r>
              <a:rPr lang="en-US" sz="2000" b="1" dirty="0" err="1">
                <a:solidFill>
                  <a:srgbClr val="FF0000"/>
                </a:solidFill>
                <a:latin typeface="Times New Roman" panose="02020603050405020304" pitchFamily="18" charset="0"/>
                <a:ea typeface="Barlow"/>
              </a:rPr>
              <a:t>Tố</a:t>
            </a:r>
            <a:r>
              <a:rPr lang="en-US" sz="2000" b="1" dirty="0">
                <a:solidFill>
                  <a:srgbClr val="FF0000"/>
                </a:solidFill>
                <a:latin typeface="Times New Roman" panose="02020603050405020304" pitchFamily="18" charset="0"/>
                <a:ea typeface="Barlow"/>
              </a:rPr>
              <a:t> </a:t>
            </a:r>
            <a:r>
              <a:rPr lang="en-US" sz="2000" b="1" dirty="0" err="1">
                <a:solidFill>
                  <a:srgbClr val="FF0000"/>
                </a:solidFill>
                <a:latin typeface="Times New Roman" panose="02020603050405020304" pitchFamily="18" charset="0"/>
                <a:ea typeface="Barlow"/>
              </a:rPr>
              <a:t>Nguyên</a:t>
            </a:r>
            <a:r>
              <a:rPr lang="en-US" sz="2000" b="1" dirty="0">
                <a:solidFill>
                  <a:srgbClr val="FF0000"/>
                </a:solidFill>
                <a:latin typeface="Times New Roman" panose="02020603050405020304" pitchFamily="18" charset="0"/>
                <a:ea typeface="Barlow"/>
              </a:rPr>
              <a:t>?</a:t>
            </a:r>
          </a:p>
          <a:p>
            <a:endParaRPr lang="en-US" sz="2000" b="1" dirty="0">
              <a:solidFill>
                <a:srgbClr val="FF0000"/>
              </a:solidFill>
              <a:latin typeface="Times New Roman" panose="02020603050405020304" pitchFamily="18" charset="0"/>
              <a:ea typeface="Barlow"/>
            </a:endParaRPr>
          </a:p>
          <a:p>
            <a:r>
              <a:rPr lang="en-US" sz="2000" b="1" dirty="0" err="1">
                <a:solidFill>
                  <a:srgbClr val="FF0000"/>
                </a:solidFill>
                <a:latin typeface="Times New Roman" panose="02020603050405020304" pitchFamily="18" charset="0"/>
                <a:ea typeface="Barlow"/>
              </a:rPr>
              <a:t>Nhóm</a:t>
            </a:r>
            <a:r>
              <a:rPr lang="en-US" sz="2000" b="1" dirty="0">
                <a:solidFill>
                  <a:srgbClr val="FF0000"/>
                </a:solidFill>
                <a:latin typeface="Times New Roman" panose="02020603050405020304" pitchFamily="18" charset="0"/>
                <a:ea typeface="Barlow"/>
              </a:rPr>
              <a:t> 2:</a:t>
            </a:r>
            <a:r>
              <a:rPr lang="en-US" sz="2000" b="1" dirty="0">
                <a:solidFill>
                  <a:srgbClr val="FF0000"/>
                </a:solidFill>
                <a:latin typeface="Times New Roman" panose="02020603050405020304" pitchFamily="18" charset="0"/>
                <a:ea typeface="Barlow"/>
                <a:cs typeface="Barlow"/>
                <a:sym typeface="Barlow"/>
              </a:rPr>
              <a:t> </a:t>
            </a:r>
            <a:r>
              <a:rPr lang="en-US" sz="2000" b="1" dirty="0" err="1">
                <a:solidFill>
                  <a:srgbClr val="FF0000"/>
                </a:solidFill>
                <a:latin typeface="Times New Roman" panose="02020603050405020304" pitchFamily="18" charset="0"/>
                <a:ea typeface="Barlow"/>
                <a:cs typeface="Barlow"/>
                <a:sym typeface="Barlow"/>
              </a:rPr>
              <a:t>Em</a:t>
            </a:r>
            <a:r>
              <a:rPr lang="en-US" sz="2000" b="1" dirty="0">
                <a:solidFill>
                  <a:srgbClr val="FF0000"/>
                </a:solidFill>
                <a:latin typeface="Times New Roman" panose="02020603050405020304" pitchFamily="18" charset="0"/>
                <a:ea typeface="Barlow"/>
                <a:cs typeface="Barlow"/>
                <a:sym typeface="Barlow"/>
              </a:rPr>
              <a:t> </a:t>
            </a:r>
            <a:r>
              <a:rPr lang="en-US" sz="2000" b="1" dirty="0" err="1">
                <a:solidFill>
                  <a:srgbClr val="FF0000"/>
                </a:solidFill>
                <a:latin typeface="Times New Roman" panose="02020603050405020304" pitchFamily="18" charset="0"/>
                <a:ea typeface="Barlow"/>
                <a:cs typeface="Barlow"/>
                <a:sym typeface="Barlow"/>
              </a:rPr>
              <a:t>hãy</a:t>
            </a:r>
            <a:r>
              <a:rPr lang="en-US" sz="2000" b="1" dirty="0">
                <a:solidFill>
                  <a:srgbClr val="FF0000"/>
                </a:solidFill>
                <a:latin typeface="Times New Roman" panose="02020603050405020304" pitchFamily="18" charset="0"/>
                <a:ea typeface="Barlow"/>
                <a:cs typeface="Barlow"/>
                <a:sym typeface="Barlow"/>
              </a:rPr>
              <a:t> </a:t>
            </a:r>
            <a:r>
              <a:rPr lang="en-US" sz="2000" b="1" dirty="0" err="1">
                <a:solidFill>
                  <a:srgbClr val="FF0000"/>
                </a:solidFill>
                <a:latin typeface="Times New Roman" panose="02020603050405020304" pitchFamily="18" charset="0"/>
                <a:ea typeface="Barlow"/>
                <a:cs typeface="Barlow"/>
                <a:sym typeface="Barlow"/>
              </a:rPr>
              <a:t>trình</a:t>
            </a:r>
            <a:r>
              <a:rPr lang="en-US" sz="2000" b="1" dirty="0">
                <a:solidFill>
                  <a:srgbClr val="FF0000"/>
                </a:solidFill>
                <a:latin typeface="Times New Roman" panose="02020603050405020304" pitchFamily="18" charset="0"/>
                <a:ea typeface="Barlow"/>
                <a:cs typeface="Barlow"/>
                <a:sym typeface="Barlow"/>
              </a:rPr>
              <a:t> </a:t>
            </a:r>
            <a:r>
              <a:rPr lang="en-US" sz="2000" b="1" dirty="0" err="1">
                <a:solidFill>
                  <a:srgbClr val="FF0000"/>
                </a:solidFill>
                <a:latin typeface="Times New Roman" panose="02020603050405020304" pitchFamily="18" charset="0"/>
                <a:ea typeface="Barlow"/>
                <a:cs typeface="Barlow"/>
                <a:sym typeface="Barlow"/>
              </a:rPr>
              <a:t>bày</a:t>
            </a:r>
            <a:r>
              <a:rPr lang="en-US" sz="2000" b="1" dirty="0">
                <a:solidFill>
                  <a:srgbClr val="FF0000"/>
                </a:solidFill>
                <a:latin typeface="Times New Roman" panose="02020603050405020304" pitchFamily="18" charset="0"/>
                <a:ea typeface="Barlow"/>
                <a:cs typeface="Barlow"/>
                <a:sym typeface="Barlow"/>
              </a:rPr>
              <a:t> </a:t>
            </a:r>
            <a:r>
              <a:rPr lang="en-US" sz="2000" b="1" dirty="0" err="1">
                <a:solidFill>
                  <a:srgbClr val="FF0000"/>
                </a:solidFill>
                <a:latin typeface="Times New Roman" panose="02020603050405020304" pitchFamily="18" charset="0"/>
                <a:ea typeface="Barlow"/>
                <a:cs typeface="Barlow"/>
                <a:sym typeface="Barlow"/>
              </a:rPr>
              <a:t>hiểu</a:t>
            </a:r>
            <a:r>
              <a:rPr lang="en-US" sz="2000" b="1" dirty="0">
                <a:solidFill>
                  <a:srgbClr val="FF0000"/>
                </a:solidFill>
                <a:latin typeface="Times New Roman" panose="02020603050405020304" pitchFamily="18" charset="0"/>
                <a:ea typeface="Barlow"/>
                <a:cs typeface="Barlow"/>
                <a:sym typeface="Barlow"/>
              </a:rPr>
              <a:t> </a:t>
            </a:r>
            <a:r>
              <a:rPr lang="en-US" sz="2000" b="1" dirty="0" err="1">
                <a:solidFill>
                  <a:srgbClr val="FF0000"/>
                </a:solidFill>
                <a:latin typeface="Times New Roman" panose="02020603050405020304" pitchFamily="18" charset="0"/>
                <a:ea typeface="Barlow"/>
                <a:cs typeface="Barlow"/>
                <a:sym typeface="Barlow"/>
              </a:rPr>
              <a:t>biết</a:t>
            </a:r>
            <a:r>
              <a:rPr lang="en-US" sz="2000" b="1" dirty="0">
                <a:solidFill>
                  <a:srgbClr val="FF0000"/>
                </a:solidFill>
                <a:latin typeface="Times New Roman" panose="02020603050405020304" pitchFamily="18" charset="0"/>
                <a:ea typeface="Barlow"/>
                <a:cs typeface="Barlow"/>
                <a:sym typeface="Barlow"/>
              </a:rPr>
              <a:t> </a:t>
            </a:r>
            <a:r>
              <a:rPr lang="en-US" sz="2000" b="1" dirty="0" err="1">
                <a:solidFill>
                  <a:srgbClr val="FF0000"/>
                </a:solidFill>
                <a:latin typeface="Times New Roman" panose="02020603050405020304" pitchFamily="18" charset="0"/>
                <a:ea typeface="Barlow"/>
                <a:cs typeface="Barlow"/>
                <a:sym typeface="Barlow"/>
              </a:rPr>
              <a:t>của</a:t>
            </a:r>
            <a:r>
              <a:rPr lang="en-US" sz="2000" b="1" dirty="0">
                <a:solidFill>
                  <a:srgbClr val="FF0000"/>
                </a:solidFill>
                <a:latin typeface="Times New Roman" panose="02020603050405020304" pitchFamily="18" charset="0"/>
                <a:ea typeface="Barlow"/>
                <a:cs typeface="Barlow"/>
                <a:sym typeface="Barlow"/>
              </a:rPr>
              <a:t> </a:t>
            </a:r>
            <a:r>
              <a:rPr lang="en-US" sz="2000" b="1" dirty="0" err="1">
                <a:solidFill>
                  <a:srgbClr val="FF0000"/>
                </a:solidFill>
                <a:latin typeface="Times New Roman" panose="02020603050405020304" pitchFamily="18" charset="0"/>
                <a:ea typeface="Barlow"/>
                <a:cs typeface="Barlow"/>
                <a:sym typeface="Barlow"/>
              </a:rPr>
              <a:t>em</a:t>
            </a:r>
            <a:r>
              <a:rPr lang="en-US" sz="2000" b="1" dirty="0">
                <a:solidFill>
                  <a:srgbClr val="FF0000"/>
                </a:solidFill>
                <a:latin typeface="Times New Roman" panose="02020603050405020304" pitchFamily="18" charset="0"/>
                <a:ea typeface="Barlow"/>
                <a:cs typeface="Barlow"/>
                <a:sym typeface="Barlow"/>
              </a:rPr>
              <a:t> </a:t>
            </a:r>
            <a:r>
              <a:rPr lang="en-US" sz="2000" b="1" dirty="0" err="1">
                <a:solidFill>
                  <a:srgbClr val="FF0000"/>
                </a:solidFill>
                <a:latin typeface="Times New Roman" panose="02020603050405020304" pitchFamily="18" charset="0"/>
                <a:ea typeface="Barlow"/>
                <a:cs typeface="Barlow"/>
                <a:sym typeface="Barlow"/>
              </a:rPr>
              <a:t>về</a:t>
            </a:r>
            <a:r>
              <a:rPr lang="en-US" sz="2000" b="1" dirty="0">
                <a:solidFill>
                  <a:srgbClr val="FF0000"/>
                </a:solidFill>
                <a:latin typeface="Times New Roman" panose="02020603050405020304" pitchFamily="18" charset="0"/>
                <a:ea typeface="Barlow"/>
                <a:cs typeface="Barlow"/>
                <a:sym typeface="Barlow"/>
              </a:rPr>
              <a:t> </a:t>
            </a:r>
            <a:r>
              <a:rPr lang="en-US" sz="2000" b="1" dirty="0" err="1">
                <a:solidFill>
                  <a:srgbClr val="FF0000"/>
                </a:solidFill>
                <a:latin typeface="Times New Roman" panose="02020603050405020304" pitchFamily="18" charset="0"/>
                <a:ea typeface="Barlow"/>
                <a:cs typeface="Barlow"/>
                <a:sym typeface="Barlow"/>
              </a:rPr>
              <a:t>tác</a:t>
            </a:r>
            <a:r>
              <a:rPr lang="en-US" sz="2000" b="1" dirty="0">
                <a:solidFill>
                  <a:srgbClr val="FF0000"/>
                </a:solidFill>
                <a:latin typeface="Times New Roman" panose="02020603050405020304" pitchFamily="18" charset="0"/>
                <a:ea typeface="Barlow"/>
                <a:cs typeface="Barlow"/>
                <a:sym typeface="Barlow"/>
              </a:rPr>
              <a:t> </a:t>
            </a:r>
            <a:r>
              <a:rPr lang="en-US" sz="2000" b="1" dirty="0" err="1">
                <a:solidFill>
                  <a:srgbClr val="FF0000"/>
                </a:solidFill>
                <a:latin typeface="Times New Roman" panose="02020603050405020304" pitchFamily="18" charset="0"/>
                <a:ea typeface="Barlow"/>
                <a:cs typeface="Barlow"/>
                <a:sym typeface="Barlow"/>
              </a:rPr>
              <a:t>phẩm</a:t>
            </a:r>
            <a:r>
              <a:rPr lang="en-US" sz="2000" b="1" dirty="0">
                <a:solidFill>
                  <a:srgbClr val="FF0000"/>
                </a:solidFill>
                <a:latin typeface="Times New Roman" panose="02020603050405020304" pitchFamily="18" charset="0"/>
                <a:ea typeface="Barlow"/>
                <a:cs typeface="Barlow"/>
                <a:sym typeface="Barlow"/>
              </a:rPr>
              <a:t> “</a:t>
            </a:r>
            <a:r>
              <a:rPr lang="en-US" sz="2000" b="1" dirty="0" err="1">
                <a:solidFill>
                  <a:srgbClr val="FF0000"/>
                </a:solidFill>
                <a:latin typeface="Times New Roman" panose="02020603050405020304" pitchFamily="18" charset="0"/>
                <a:ea typeface="Barlow"/>
                <a:cs typeface="Barlow"/>
                <a:sym typeface="Barlow"/>
              </a:rPr>
              <a:t>Gò</a:t>
            </a:r>
            <a:r>
              <a:rPr lang="en-US" sz="2000" b="1" dirty="0">
                <a:solidFill>
                  <a:srgbClr val="FF0000"/>
                </a:solidFill>
                <a:latin typeface="Times New Roman" panose="02020603050405020304" pitchFamily="18" charset="0"/>
                <a:ea typeface="Barlow"/>
                <a:cs typeface="Barlow"/>
                <a:sym typeface="Barlow"/>
              </a:rPr>
              <a:t> Me”? </a:t>
            </a:r>
            <a:r>
              <a:rPr lang="en-US" sz="2000" b="1" i="1" dirty="0">
                <a:solidFill>
                  <a:srgbClr val="FF0000"/>
                </a:solidFill>
                <a:latin typeface="Times New Roman" panose="02020603050405020304" pitchFamily="18" charset="0"/>
                <a:cs typeface="Times New Roman" panose="02020603050405020304" pitchFamily="18" charset="0"/>
              </a:rPr>
              <a:t>(</a:t>
            </a:r>
            <a:r>
              <a:rPr lang="en-US" sz="2000" b="1" i="1" dirty="0" err="1">
                <a:solidFill>
                  <a:srgbClr val="FF0000"/>
                </a:solidFill>
                <a:latin typeface="Times New Roman" panose="02020603050405020304" pitchFamily="18" charset="0"/>
                <a:cs typeface="Times New Roman" panose="02020603050405020304" pitchFamily="18" charset="0"/>
              </a:rPr>
              <a:t>Hoàn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err="1">
                <a:solidFill>
                  <a:srgbClr val="FF0000"/>
                </a:solidFill>
                <a:latin typeface="Times New Roman" panose="02020603050405020304" pitchFamily="18" charset="0"/>
                <a:cs typeface="Times New Roman" panose="02020603050405020304" pitchFamily="18" charset="0"/>
              </a:rPr>
              <a:t>cảnh</a:t>
            </a:r>
            <a:r>
              <a:rPr lang="en-US" sz="2000" b="1" i="1">
                <a:solidFill>
                  <a:srgbClr val="FF0000"/>
                </a:solidFill>
                <a:latin typeface="Times New Roman" panose="02020603050405020304" pitchFamily="18" charset="0"/>
                <a:cs typeface="Times New Roman" panose="02020603050405020304" pitchFamily="18" charset="0"/>
              </a:rPr>
              <a:t> sáng tác </a:t>
            </a:r>
            <a:r>
              <a:rPr lang="en-US" sz="2000" b="1" i="1" dirty="0" err="1">
                <a:solidFill>
                  <a:srgbClr val="FF0000"/>
                </a:solidFill>
                <a:latin typeface="Times New Roman" panose="02020603050405020304" pitchFamily="18" charset="0"/>
                <a:cs typeface="Times New Roman" panose="02020603050405020304" pitchFamily="18" charset="0"/>
              </a:rPr>
              <a:t>của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bài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thơ</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Thể</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err="1">
                <a:solidFill>
                  <a:srgbClr val="FF0000"/>
                </a:solidFill>
                <a:latin typeface="Times New Roman" panose="02020603050405020304" pitchFamily="18" charset="0"/>
                <a:cs typeface="Times New Roman" panose="02020603050405020304" pitchFamily="18" charset="0"/>
              </a:rPr>
              <a:t>thơ</a:t>
            </a:r>
            <a:r>
              <a:rPr lang="en-US" sz="2000" b="1" i="1">
                <a:solidFill>
                  <a:srgbClr val="FF0000"/>
                </a:solidFill>
                <a:latin typeface="Times New Roman" panose="02020603050405020304" pitchFamily="18" charset="0"/>
                <a:cs typeface="Times New Roman" panose="02020603050405020304" pitchFamily="18" charset="0"/>
              </a:rPr>
              <a:t>? Xuất xứ? </a:t>
            </a:r>
            <a:r>
              <a:rPr lang="en-US" sz="2000" b="1" i="1" dirty="0">
                <a:solidFill>
                  <a:srgbClr val="FF0000"/>
                </a:solidFill>
                <a:latin typeface="Times New Roman" panose="02020603050405020304" pitchFamily="18" charset="0"/>
                <a:cs typeface="Times New Roman" panose="02020603050405020304" pitchFamily="18" charset="0"/>
              </a:rPr>
              <a:t>PTBĐC?) </a:t>
            </a:r>
          </a:p>
          <a:p>
            <a:endParaRPr lang="en-US" sz="2000" b="1" i="1" dirty="0">
              <a:solidFill>
                <a:srgbClr val="FF0000"/>
              </a:solidFill>
              <a:latin typeface="Times New Roman" panose="02020603050405020304" pitchFamily="18" charset="0"/>
              <a:cs typeface="Times New Roman" panose="02020603050405020304" pitchFamily="18" charset="0"/>
            </a:endParaRPr>
          </a:p>
          <a:p>
            <a:r>
              <a:rPr lang="en-US" sz="2000" b="1" dirty="0" err="1">
                <a:solidFill>
                  <a:srgbClr val="FF0000"/>
                </a:solidFill>
                <a:latin typeface="Times New Roman" panose="02020603050405020304" pitchFamily="18" charset="0"/>
                <a:ea typeface="Barlow"/>
              </a:rPr>
              <a:t>Nhóm</a:t>
            </a:r>
            <a:r>
              <a:rPr lang="en-US" sz="2000" b="1" dirty="0">
                <a:solidFill>
                  <a:srgbClr val="FF0000"/>
                </a:solidFill>
                <a:latin typeface="Times New Roman" panose="02020603050405020304" pitchFamily="18" charset="0"/>
                <a:ea typeface="Barlow"/>
              </a:rPr>
              <a:t> 3: </a:t>
            </a:r>
            <a:r>
              <a:rPr lang="en-US" sz="2000" b="1" dirty="0" err="1">
                <a:solidFill>
                  <a:srgbClr val="FF0000"/>
                </a:solidFill>
                <a:latin typeface="Times New Roman" panose="02020603050405020304" pitchFamily="18" charset="0"/>
                <a:ea typeface="Barlow"/>
                <a:cs typeface="Barlow"/>
                <a:sym typeface="Barlow"/>
              </a:rPr>
              <a:t>Xác</a:t>
            </a:r>
            <a:r>
              <a:rPr lang="en-US" sz="2000" b="1" dirty="0">
                <a:solidFill>
                  <a:srgbClr val="FF0000"/>
                </a:solidFill>
                <a:latin typeface="Times New Roman" panose="02020603050405020304" pitchFamily="18" charset="0"/>
                <a:ea typeface="Barlow"/>
                <a:cs typeface="Barlow"/>
                <a:sym typeface="Barlow"/>
              </a:rPr>
              <a:t> </a:t>
            </a:r>
            <a:r>
              <a:rPr lang="en-US" sz="2000" b="1" dirty="0" err="1">
                <a:solidFill>
                  <a:srgbClr val="FF0000"/>
                </a:solidFill>
                <a:latin typeface="Times New Roman" panose="02020603050405020304" pitchFamily="18" charset="0"/>
                <a:ea typeface="Barlow"/>
                <a:cs typeface="Barlow"/>
                <a:sym typeface="Barlow"/>
              </a:rPr>
              <a:t>định</a:t>
            </a:r>
            <a:r>
              <a:rPr lang="en-US" sz="2000" b="1" dirty="0">
                <a:solidFill>
                  <a:srgbClr val="FF0000"/>
                </a:solidFill>
                <a:latin typeface="Times New Roman" panose="02020603050405020304" pitchFamily="18" charset="0"/>
                <a:ea typeface="Barlow"/>
                <a:cs typeface="Barlow"/>
                <a:sym typeface="Barlow"/>
              </a:rPr>
              <a:t> </a:t>
            </a:r>
            <a:r>
              <a:rPr lang="en-US" sz="2000" b="1" dirty="0" err="1">
                <a:solidFill>
                  <a:srgbClr val="FF0000"/>
                </a:solidFill>
                <a:latin typeface="Times New Roman" panose="02020603050405020304" pitchFamily="18" charset="0"/>
                <a:ea typeface="Barlow"/>
                <a:cs typeface="Barlow"/>
                <a:sym typeface="Barlow"/>
              </a:rPr>
              <a:t>nội</a:t>
            </a:r>
            <a:r>
              <a:rPr lang="en-US" sz="2000" b="1" dirty="0">
                <a:solidFill>
                  <a:srgbClr val="FF0000"/>
                </a:solidFill>
                <a:latin typeface="Times New Roman" panose="02020603050405020304" pitchFamily="18" charset="0"/>
                <a:ea typeface="Barlow"/>
                <a:cs typeface="Barlow"/>
                <a:sym typeface="Barlow"/>
              </a:rPr>
              <a:t> dung </a:t>
            </a:r>
            <a:r>
              <a:rPr lang="en-US" sz="2000" b="1" dirty="0" err="1">
                <a:solidFill>
                  <a:srgbClr val="FF0000"/>
                </a:solidFill>
                <a:latin typeface="Times New Roman" panose="02020603050405020304" pitchFamily="18" charset="0"/>
                <a:ea typeface="Barlow"/>
                <a:cs typeface="Barlow"/>
                <a:sym typeface="Barlow"/>
              </a:rPr>
              <a:t>chính</a:t>
            </a:r>
            <a:r>
              <a:rPr lang="en-US" sz="2000" b="1" dirty="0">
                <a:solidFill>
                  <a:srgbClr val="FF0000"/>
                </a:solidFill>
                <a:latin typeface="Times New Roman" panose="02020603050405020304" pitchFamily="18" charset="0"/>
                <a:ea typeface="Barlow"/>
                <a:cs typeface="Barlow"/>
                <a:sym typeface="Barlow"/>
              </a:rPr>
              <a:t> </a:t>
            </a:r>
            <a:r>
              <a:rPr lang="en-US" sz="2000" b="1" dirty="0" err="1">
                <a:solidFill>
                  <a:srgbClr val="FF0000"/>
                </a:solidFill>
                <a:latin typeface="Times New Roman" panose="02020603050405020304" pitchFamily="18" charset="0"/>
                <a:ea typeface="Barlow"/>
                <a:cs typeface="Barlow"/>
                <a:sym typeface="Barlow"/>
              </a:rPr>
              <a:t>của</a:t>
            </a:r>
            <a:r>
              <a:rPr lang="en-US" sz="2000" b="1" dirty="0">
                <a:solidFill>
                  <a:srgbClr val="FF0000"/>
                </a:solidFill>
                <a:latin typeface="Times New Roman" panose="02020603050405020304" pitchFamily="18" charset="0"/>
                <a:ea typeface="Barlow"/>
                <a:cs typeface="Barlow"/>
                <a:sym typeface="Barlow"/>
              </a:rPr>
              <a:t> </a:t>
            </a:r>
            <a:r>
              <a:rPr lang="en-US" sz="2000" b="1" dirty="0" err="1">
                <a:solidFill>
                  <a:srgbClr val="FF0000"/>
                </a:solidFill>
                <a:latin typeface="Times New Roman" panose="02020603050405020304" pitchFamily="18" charset="0"/>
                <a:ea typeface="Barlow"/>
                <a:cs typeface="Barlow"/>
                <a:sym typeface="Barlow"/>
              </a:rPr>
              <a:t>bài</a:t>
            </a:r>
            <a:r>
              <a:rPr lang="en-US" sz="2000" b="1" dirty="0">
                <a:solidFill>
                  <a:srgbClr val="FF0000"/>
                </a:solidFill>
                <a:latin typeface="Times New Roman" panose="02020603050405020304" pitchFamily="18" charset="0"/>
                <a:ea typeface="Barlow"/>
                <a:cs typeface="Barlow"/>
                <a:sym typeface="Barlow"/>
              </a:rPr>
              <a:t> </a:t>
            </a:r>
            <a:r>
              <a:rPr lang="en-US" sz="2000" b="1" dirty="0" err="1">
                <a:solidFill>
                  <a:srgbClr val="FF0000"/>
                </a:solidFill>
                <a:latin typeface="Times New Roman" panose="02020603050405020304" pitchFamily="18" charset="0"/>
                <a:ea typeface="Barlow"/>
                <a:cs typeface="Barlow"/>
                <a:sym typeface="Barlow"/>
              </a:rPr>
              <a:t>thơ</a:t>
            </a:r>
            <a:r>
              <a:rPr lang="en-US" sz="2000" b="1" dirty="0">
                <a:solidFill>
                  <a:srgbClr val="FF0000"/>
                </a:solidFill>
                <a:latin typeface="Times New Roman" panose="02020603050405020304" pitchFamily="18" charset="0"/>
                <a:ea typeface="Barlow"/>
                <a:cs typeface="Barlow"/>
                <a:sym typeface="Barlow"/>
              </a:rPr>
              <a:t> “</a:t>
            </a:r>
            <a:r>
              <a:rPr lang="en-US" sz="2000" b="1" dirty="0" err="1">
                <a:solidFill>
                  <a:srgbClr val="FF0000"/>
                </a:solidFill>
                <a:latin typeface="Times New Roman" panose="02020603050405020304" pitchFamily="18" charset="0"/>
                <a:ea typeface="Barlow"/>
                <a:cs typeface="Barlow"/>
                <a:sym typeface="Barlow"/>
              </a:rPr>
              <a:t>Gò</a:t>
            </a:r>
            <a:r>
              <a:rPr lang="en-US" sz="2000" b="1" dirty="0">
                <a:solidFill>
                  <a:srgbClr val="FF0000"/>
                </a:solidFill>
                <a:latin typeface="Times New Roman" panose="02020603050405020304" pitchFamily="18" charset="0"/>
                <a:ea typeface="Barlow"/>
                <a:cs typeface="Barlow"/>
                <a:sym typeface="Barlow"/>
              </a:rPr>
              <a:t> Me”? </a:t>
            </a:r>
          </a:p>
          <a:p>
            <a:endParaRPr sz="2000" b="1" dirty="0">
              <a:solidFill>
                <a:srgbClr val="FF0000"/>
              </a:solidFill>
              <a:latin typeface="Barlow"/>
              <a:ea typeface="Barlow"/>
              <a:cs typeface="Barlow"/>
              <a:sym typeface="Barlow"/>
            </a:endParaRPr>
          </a:p>
        </p:txBody>
      </p:sp>
      <p:sp>
        <p:nvSpPr>
          <p:cNvPr id="3" name="TextBox 2">
            <a:extLst>
              <a:ext uri="{FF2B5EF4-FFF2-40B4-BE49-F238E27FC236}">
                <a16:creationId xmlns:a16="http://schemas.microsoft.com/office/drawing/2014/main" id="{A5884345-84B6-808C-CC5D-626EED55775D}"/>
              </a:ext>
            </a:extLst>
          </p:cNvPr>
          <p:cNvSpPr txBox="1"/>
          <p:nvPr/>
        </p:nvSpPr>
        <p:spPr>
          <a:xfrm>
            <a:off x="2658140" y="242882"/>
            <a:ext cx="3136606" cy="480131"/>
          </a:xfrm>
          <a:prstGeom prst="rect">
            <a:avLst/>
          </a:prstGeom>
          <a:noFill/>
        </p:spPr>
        <p:txBody>
          <a:bodyPr wrap="square">
            <a:spAutoFit/>
          </a:bodyPr>
          <a:lstStyle/>
          <a:p>
            <a:pPr>
              <a:lnSpc>
                <a:spcPct val="90000"/>
              </a:lnSpc>
              <a:spcBef>
                <a:spcPts val="1000"/>
              </a:spcBef>
            </a:pPr>
            <a:r>
              <a:rPr lang="en-US" sz="28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a:t>
            </a:r>
            <a:endParaRPr lang="en-US" sz="28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7902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à thơ Hoàng Tố Nguyên">
            <a:extLst>
              <a:ext uri="{FF2B5EF4-FFF2-40B4-BE49-F238E27FC236}">
                <a16:creationId xmlns:a16="http://schemas.microsoft.com/office/drawing/2014/main" id="{F9752F9C-9EAE-7C99-3B3B-E8F0BB9ED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15" y="1170685"/>
            <a:ext cx="2700499" cy="2704172"/>
          </a:xfrm>
          <a:prstGeom prst="ellipse">
            <a:avLst/>
          </a:prstGeom>
          <a:noFill/>
          <a:extLst>
            <a:ext uri="{909E8E84-426E-40DD-AFC4-6F175D3DCCD1}">
              <a14:hiddenFill xmlns:a14="http://schemas.microsoft.com/office/drawing/2010/main">
                <a:solidFill>
                  <a:srgbClr val="FFFFFF"/>
                </a:solidFill>
              </a14:hiddenFill>
            </a:ext>
          </a:extLst>
        </p:spPr>
      </p:pic>
      <p:pic>
        <p:nvPicPr>
          <p:cNvPr id="6" name="图片 19">
            <a:extLst>
              <a:ext uri="{FF2B5EF4-FFF2-40B4-BE49-F238E27FC236}">
                <a16:creationId xmlns:a16="http://schemas.microsoft.com/office/drawing/2014/main" id="{72ADD456-54FB-4C2C-A066-A73BA562D6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2744073" cy="914399"/>
          </a:xfrm>
          <a:prstGeom prst="rect">
            <a:avLst/>
          </a:prstGeom>
        </p:spPr>
      </p:pic>
      <p:sp>
        <p:nvSpPr>
          <p:cNvPr id="7" name="矩形: 圆角 13">
            <a:extLst>
              <a:ext uri="{FF2B5EF4-FFF2-40B4-BE49-F238E27FC236}">
                <a16:creationId xmlns:a16="http://schemas.microsoft.com/office/drawing/2014/main" id="{90DB97CE-9F7B-458D-845B-3C5882D8308D}"/>
              </a:ext>
            </a:extLst>
          </p:cNvPr>
          <p:cNvSpPr/>
          <p:nvPr/>
        </p:nvSpPr>
        <p:spPr>
          <a:xfrm>
            <a:off x="2977116" y="312698"/>
            <a:ext cx="3046861" cy="391428"/>
          </a:xfrm>
          <a:custGeom>
            <a:avLst/>
            <a:gdLst>
              <a:gd name="connsiteX0" fmla="*/ 0 w 3046861"/>
              <a:gd name="connsiteY0" fmla="*/ 195714 h 391428"/>
              <a:gd name="connsiteX1" fmla="*/ 195714 w 3046861"/>
              <a:gd name="connsiteY1" fmla="*/ 0 h 391428"/>
              <a:gd name="connsiteX2" fmla="*/ 806464 w 3046861"/>
              <a:gd name="connsiteY2" fmla="*/ 0 h 391428"/>
              <a:gd name="connsiteX3" fmla="*/ 1470322 w 3046861"/>
              <a:gd name="connsiteY3" fmla="*/ 0 h 391428"/>
              <a:gd name="connsiteX4" fmla="*/ 2107626 w 3046861"/>
              <a:gd name="connsiteY4" fmla="*/ 0 h 391428"/>
              <a:gd name="connsiteX5" fmla="*/ 2851147 w 3046861"/>
              <a:gd name="connsiteY5" fmla="*/ 0 h 391428"/>
              <a:gd name="connsiteX6" fmla="*/ 3046861 w 3046861"/>
              <a:gd name="connsiteY6" fmla="*/ 195714 h 391428"/>
              <a:gd name="connsiteX7" fmla="*/ 3046861 w 3046861"/>
              <a:gd name="connsiteY7" fmla="*/ 195714 h 391428"/>
              <a:gd name="connsiteX8" fmla="*/ 2851147 w 3046861"/>
              <a:gd name="connsiteY8" fmla="*/ 391428 h 391428"/>
              <a:gd name="connsiteX9" fmla="*/ 2213843 w 3046861"/>
              <a:gd name="connsiteY9" fmla="*/ 391428 h 391428"/>
              <a:gd name="connsiteX10" fmla="*/ 1549985 w 3046861"/>
              <a:gd name="connsiteY10" fmla="*/ 391428 h 391428"/>
              <a:gd name="connsiteX11" fmla="*/ 965790 w 3046861"/>
              <a:gd name="connsiteY11" fmla="*/ 391428 h 391428"/>
              <a:gd name="connsiteX12" fmla="*/ 195714 w 3046861"/>
              <a:gd name="connsiteY12" fmla="*/ 391428 h 391428"/>
              <a:gd name="connsiteX13" fmla="*/ 0 w 3046861"/>
              <a:gd name="connsiteY13" fmla="*/ 195714 h 3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6861" h="391428" fill="none" extrusionOk="0">
                <a:moveTo>
                  <a:pt x="0" y="195714"/>
                </a:moveTo>
                <a:cubicBezTo>
                  <a:pt x="15682" y="73894"/>
                  <a:pt x="92190" y="-21477"/>
                  <a:pt x="195714" y="0"/>
                </a:cubicBezTo>
                <a:cubicBezTo>
                  <a:pt x="384183" y="-3917"/>
                  <a:pt x="518918" y="-23103"/>
                  <a:pt x="806464" y="0"/>
                </a:cubicBezTo>
                <a:cubicBezTo>
                  <a:pt x="1094010" y="23103"/>
                  <a:pt x="1244056" y="-16691"/>
                  <a:pt x="1470322" y="0"/>
                </a:cubicBezTo>
                <a:cubicBezTo>
                  <a:pt x="1696588" y="16691"/>
                  <a:pt x="1907060" y="-28996"/>
                  <a:pt x="2107626" y="0"/>
                </a:cubicBezTo>
                <a:cubicBezTo>
                  <a:pt x="2308192" y="28996"/>
                  <a:pt x="2635465" y="-3001"/>
                  <a:pt x="2851147" y="0"/>
                </a:cubicBezTo>
                <a:cubicBezTo>
                  <a:pt x="2970580" y="8429"/>
                  <a:pt x="3046722" y="90919"/>
                  <a:pt x="3046861" y="195714"/>
                </a:cubicBezTo>
                <a:lnTo>
                  <a:pt x="3046861" y="195714"/>
                </a:lnTo>
                <a:cubicBezTo>
                  <a:pt x="3054399" y="299333"/>
                  <a:pt x="2948957" y="407747"/>
                  <a:pt x="2851147" y="391428"/>
                </a:cubicBezTo>
                <a:cubicBezTo>
                  <a:pt x="2650109" y="422132"/>
                  <a:pt x="2520219" y="405375"/>
                  <a:pt x="2213843" y="391428"/>
                </a:cubicBezTo>
                <a:cubicBezTo>
                  <a:pt x="1907467" y="377481"/>
                  <a:pt x="1881225" y="421055"/>
                  <a:pt x="1549985" y="391428"/>
                </a:cubicBezTo>
                <a:cubicBezTo>
                  <a:pt x="1218745" y="361801"/>
                  <a:pt x="1170991" y="374697"/>
                  <a:pt x="965790" y="391428"/>
                </a:cubicBezTo>
                <a:cubicBezTo>
                  <a:pt x="760589" y="408159"/>
                  <a:pt x="484985" y="384951"/>
                  <a:pt x="195714" y="391428"/>
                </a:cubicBezTo>
                <a:cubicBezTo>
                  <a:pt x="82698" y="401317"/>
                  <a:pt x="-11583" y="288436"/>
                  <a:pt x="0" y="195714"/>
                </a:cubicBezTo>
                <a:close/>
              </a:path>
              <a:path w="3046861" h="391428" stroke="0" extrusionOk="0">
                <a:moveTo>
                  <a:pt x="0" y="195714"/>
                </a:moveTo>
                <a:cubicBezTo>
                  <a:pt x="-10272" y="81288"/>
                  <a:pt x="69368" y="6852"/>
                  <a:pt x="195714" y="0"/>
                </a:cubicBezTo>
                <a:cubicBezTo>
                  <a:pt x="433334" y="220"/>
                  <a:pt x="738485" y="-33077"/>
                  <a:pt x="912681" y="0"/>
                </a:cubicBezTo>
                <a:cubicBezTo>
                  <a:pt x="1086877" y="33077"/>
                  <a:pt x="1383051" y="-16120"/>
                  <a:pt x="1549985" y="0"/>
                </a:cubicBezTo>
                <a:cubicBezTo>
                  <a:pt x="1716919" y="16120"/>
                  <a:pt x="1918082" y="-29289"/>
                  <a:pt x="2160734" y="0"/>
                </a:cubicBezTo>
                <a:cubicBezTo>
                  <a:pt x="2403386" y="29289"/>
                  <a:pt x="2559838" y="2978"/>
                  <a:pt x="2851147" y="0"/>
                </a:cubicBezTo>
                <a:cubicBezTo>
                  <a:pt x="2961856" y="-5389"/>
                  <a:pt x="3032102" y="85364"/>
                  <a:pt x="3046861" y="195714"/>
                </a:cubicBezTo>
                <a:lnTo>
                  <a:pt x="3046861" y="195714"/>
                </a:lnTo>
                <a:cubicBezTo>
                  <a:pt x="3035666" y="314344"/>
                  <a:pt x="2956719" y="367411"/>
                  <a:pt x="2851147" y="391428"/>
                </a:cubicBezTo>
                <a:cubicBezTo>
                  <a:pt x="2659376" y="402269"/>
                  <a:pt x="2372799" y="419002"/>
                  <a:pt x="2134180" y="391428"/>
                </a:cubicBezTo>
                <a:cubicBezTo>
                  <a:pt x="1895561" y="363854"/>
                  <a:pt x="1786399" y="375857"/>
                  <a:pt x="1523431" y="391428"/>
                </a:cubicBezTo>
                <a:cubicBezTo>
                  <a:pt x="1260463" y="406999"/>
                  <a:pt x="1173628" y="403045"/>
                  <a:pt x="859572" y="391428"/>
                </a:cubicBezTo>
                <a:cubicBezTo>
                  <a:pt x="545516" y="379811"/>
                  <a:pt x="393375" y="384255"/>
                  <a:pt x="195714" y="391428"/>
                </a:cubicBezTo>
                <a:cubicBezTo>
                  <a:pt x="93370" y="400279"/>
                  <a:pt x="14984" y="322158"/>
                  <a:pt x="0" y="195714"/>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a:ea typeface="等线" panose="02010600030101010101" pitchFamily="2" charset="-122"/>
            </a:endParaRPr>
          </a:p>
        </p:txBody>
      </p:sp>
      <p:sp>
        <p:nvSpPr>
          <p:cNvPr id="8" name="文本框 1">
            <a:extLst>
              <a:ext uri="{FF2B5EF4-FFF2-40B4-BE49-F238E27FC236}">
                <a16:creationId xmlns:a16="http://schemas.microsoft.com/office/drawing/2014/main" id="{23BE613F-352E-44EE-9DF0-DDAD65978F7C}"/>
              </a:ext>
            </a:extLst>
          </p:cNvPr>
          <p:cNvSpPr txBox="1"/>
          <p:nvPr/>
        </p:nvSpPr>
        <p:spPr>
          <a:xfrm>
            <a:off x="3630340" y="242461"/>
            <a:ext cx="1740413" cy="461665"/>
          </a:xfrm>
          <a:prstGeom prst="rect">
            <a:avLst/>
          </a:prstGeom>
          <a:noFill/>
        </p:spPr>
        <p:txBody>
          <a:bodyPr wrap="none" rtlCol="0">
            <a:spAutoFit/>
          </a:bodyPr>
          <a:lstStyle/>
          <a:p>
            <a:pPr algn="ctr" defTabSz="685800">
              <a:buClrTx/>
              <a:defRPr/>
            </a:pPr>
            <a:r>
              <a:rPr lang="en-US" altLang="zh-CN" sz="2400" b="1" kern="1200" spc="225"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1. </a:t>
            </a:r>
            <a:r>
              <a:rPr lang="en-US" altLang="zh-CN" sz="2400" b="1" kern="1200" spc="225"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Tác</a:t>
            </a:r>
            <a:r>
              <a:rPr lang="en-US" altLang="zh-CN" sz="2400" b="1" kern="1200" spc="225"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400" b="1" kern="1200" spc="225"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giả</a:t>
            </a:r>
            <a:endParaRPr lang="zh-CN" altLang="en-US" sz="2400" b="1" kern="1200" spc="225"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grpSp>
        <p:nvGrpSpPr>
          <p:cNvPr id="97" name="Group 96">
            <a:extLst>
              <a:ext uri="{FF2B5EF4-FFF2-40B4-BE49-F238E27FC236}">
                <a16:creationId xmlns:a16="http://schemas.microsoft.com/office/drawing/2014/main" id="{0CC2897C-8A0B-C25E-1092-8F137CB754A8}"/>
              </a:ext>
            </a:extLst>
          </p:cNvPr>
          <p:cNvGrpSpPr/>
          <p:nvPr/>
        </p:nvGrpSpPr>
        <p:grpSpPr>
          <a:xfrm rot="1513544">
            <a:off x="422833" y="772879"/>
            <a:ext cx="3233408" cy="3326143"/>
            <a:chOff x="9136056" y="3297427"/>
            <a:chExt cx="6466816" cy="6652283"/>
          </a:xfrm>
        </p:grpSpPr>
        <p:sp>
          <p:nvSpPr>
            <p:cNvPr id="277" name="koppt-线条">
              <a:extLst>
                <a:ext uri="{FF2B5EF4-FFF2-40B4-BE49-F238E27FC236}">
                  <a16:creationId xmlns:a16="http://schemas.microsoft.com/office/drawing/2014/main" id="{EFB894F7-BA5E-99AE-1F9B-96C05689CE99}"/>
                </a:ext>
              </a:extLst>
            </p:cNvPr>
            <p:cNvSpPr/>
            <p:nvPr/>
          </p:nvSpPr>
          <p:spPr bwMode="auto">
            <a:xfrm>
              <a:off x="9136056" y="6910105"/>
              <a:ext cx="3039589" cy="3039605"/>
            </a:xfrm>
            <a:custGeom>
              <a:avLst/>
              <a:gdLst>
                <a:gd name="T0" fmla="*/ 168 w 1187"/>
                <a:gd name="T1" fmla="*/ 0 h 1187"/>
                <a:gd name="T2" fmla="*/ 0 w 1187"/>
                <a:gd name="T3" fmla="*/ 0 h 1187"/>
                <a:gd name="T4" fmla="*/ 1187 w 1187"/>
                <a:gd name="T5" fmla="*/ 1187 h 1187"/>
                <a:gd name="T6" fmla="*/ 1187 w 1187"/>
                <a:gd name="T7" fmla="*/ 1019 h 1187"/>
                <a:gd name="T8" fmla="*/ 168 w 1187"/>
                <a:gd name="T9" fmla="*/ 0 h 1187"/>
              </a:gdLst>
              <a:ahLst/>
              <a:cxnLst>
                <a:cxn ang="0">
                  <a:pos x="T0" y="T1"/>
                </a:cxn>
                <a:cxn ang="0">
                  <a:pos x="T2" y="T3"/>
                </a:cxn>
                <a:cxn ang="0">
                  <a:pos x="T4" y="T5"/>
                </a:cxn>
                <a:cxn ang="0">
                  <a:pos x="T6" y="T7"/>
                </a:cxn>
                <a:cxn ang="0">
                  <a:pos x="T8" y="T9"/>
                </a:cxn>
              </a:cxnLst>
              <a:rect l="0" t="0" r="r" b="b"/>
              <a:pathLst>
                <a:path w="1187" h="1187">
                  <a:moveTo>
                    <a:pt x="168" y="0"/>
                  </a:moveTo>
                  <a:cubicBezTo>
                    <a:pt x="0" y="0"/>
                    <a:pt x="0" y="0"/>
                    <a:pt x="0" y="0"/>
                  </a:cubicBezTo>
                  <a:cubicBezTo>
                    <a:pt x="0" y="656"/>
                    <a:pt x="531" y="1187"/>
                    <a:pt x="1187" y="1187"/>
                  </a:cubicBezTo>
                  <a:cubicBezTo>
                    <a:pt x="1187" y="1019"/>
                    <a:pt x="1187" y="1019"/>
                    <a:pt x="1187" y="1019"/>
                  </a:cubicBezTo>
                  <a:cubicBezTo>
                    <a:pt x="624" y="1019"/>
                    <a:pt x="168" y="563"/>
                    <a:pt x="168" y="0"/>
                  </a:cubicBezTo>
                  <a:close/>
                </a:path>
              </a:pathLst>
            </a:custGeom>
            <a:solidFill>
              <a:srgbClr val="5EA00E"/>
            </a:solidFill>
            <a:ln>
              <a:noFill/>
            </a:ln>
            <a:effectLst/>
          </p:spPr>
          <p:txBody>
            <a:bodyPr vert="horz" wrap="square" lIns="45720" tIns="22860" rIns="45720" bIns="2286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defRPr/>
              </a:pPr>
              <a:endParaRPr lang="zh-CN" altLang="en-US" sz="700" b="1" kern="0">
                <a:solidFill>
                  <a:srgbClr val="FFFFFF"/>
                </a:solidFill>
                <a:latin typeface="微软雅黑" panose="020B0503020204020204" charset="-122"/>
                <a:ea typeface="微软雅黑" panose="020B0503020204020204" charset="-122"/>
              </a:endParaRPr>
            </a:p>
          </p:txBody>
        </p:sp>
        <p:sp>
          <p:nvSpPr>
            <p:cNvPr id="278" name="koppt-线条">
              <a:extLst>
                <a:ext uri="{FF2B5EF4-FFF2-40B4-BE49-F238E27FC236}">
                  <a16:creationId xmlns:a16="http://schemas.microsoft.com/office/drawing/2014/main" id="{4C1260EA-0629-425A-CE62-C9CB788A7D30}"/>
                </a:ext>
              </a:extLst>
            </p:cNvPr>
            <p:cNvSpPr/>
            <p:nvPr/>
          </p:nvSpPr>
          <p:spPr bwMode="auto">
            <a:xfrm>
              <a:off x="9136056" y="3873734"/>
              <a:ext cx="3039589" cy="3039605"/>
            </a:xfrm>
            <a:custGeom>
              <a:avLst/>
              <a:gdLst>
                <a:gd name="T0" fmla="*/ 1187 w 1187"/>
                <a:gd name="T1" fmla="*/ 168 h 1187"/>
                <a:gd name="T2" fmla="*/ 1187 w 1187"/>
                <a:gd name="T3" fmla="*/ 0 h 1187"/>
                <a:gd name="T4" fmla="*/ 0 w 1187"/>
                <a:gd name="T5" fmla="*/ 1187 h 1187"/>
                <a:gd name="T6" fmla="*/ 168 w 1187"/>
                <a:gd name="T7" fmla="*/ 1187 h 1187"/>
                <a:gd name="T8" fmla="*/ 1187 w 1187"/>
                <a:gd name="T9" fmla="*/ 168 h 1187"/>
              </a:gdLst>
              <a:ahLst/>
              <a:cxnLst>
                <a:cxn ang="0">
                  <a:pos x="T0" y="T1"/>
                </a:cxn>
                <a:cxn ang="0">
                  <a:pos x="T2" y="T3"/>
                </a:cxn>
                <a:cxn ang="0">
                  <a:pos x="T4" y="T5"/>
                </a:cxn>
                <a:cxn ang="0">
                  <a:pos x="T6" y="T7"/>
                </a:cxn>
                <a:cxn ang="0">
                  <a:pos x="T8" y="T9"/>
                </a:cxn>
              </a:cxnLst>
              <a:rect l="0" t="0" r="r" b="b"/>
              <a:pathLst>
                <a:path w="1187" h="1187">
                  <a:moveTo>
                    <a:pt x="1187" y="168"/>
                  </a:moveTo>
                  <a:cubicBezTo>
                    <a:pt x="1187" y="0"/>
                    <a:pt x="1187" y="0"/>
                    <a:pt x="1187" y="0"/>
                  </a:cubicBezTo>
                  <a:cubicBezTo>
                    <a:pt x="531" y="0"/>
                    <a:pt x="0" y="531"/>
                    <a:pt x="0" y="1187"/>
                  </a:cubicBezTo>
                  <a:cubicBezTo>
                    <a:pt x="168" y="1187"/>
                    <a:pt x="168" y="1187"/>
                    <a:pt x="168" y="1187"/>
                  </a:cubicBezTo>
                  <a:cubicBezTo>
                    <a:pt x="168" y="624"/>
                    <a:pt x="624" y="168"/>
                    <a:pt x="1187" y="168"/>
                  </a:cubicBezTo>
                  <a:close/>
                </a:path>
              </a:pathLst>
            </a:custGeom>
            <a:solidFill>
              <a:schemeClr val="accent6">
                <a:lumMod val="60000"/>
                <a:lumOff val="40000"/>
              </a:schemeClr>
            </a:solidFill>
            <a:ln>
              <a:noFill/>
            </a:ln>
            <a:effectLst/>
          </p:spPr>
          <p:txBody>
            <a:bodyPr vert="horz" wrap="square" lIns="45720" tIns="22860" rIns="45720" bIns="2286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defRPr/>
              </a:pPr>
              <a:endParaRPr lang="zh-CN" altLang="en-US" sz="700" b="1" kern="0">
                <a:solidFill>
                  <a:sysClr val="windowText" lastClr="000000"/>
                </a:solidFill>
                <a:latin typeface="微软雅黑" panose="020B0503020204020204" charset="-122"/>
                <a:ea typeface="微软雅黑" panose="020B0503020204020204" charset="-122"/>
              </a:endParaRPr>
            </a:p>
          </p:txBody>
        </p:sp>
        <p:sp>
          <p:nvSpPr>
            <p:cNvPr id="279" name="koppt-线条">
              <a:extLst>
                <a:ext uri="{FF2B5EF4-FFF2-40B4-BE49-F238E27FC236}">
                  <a16:creationId xmlns:a16="http://schemas.microsoft.com/office/drawing/2014/main" id="{AAEC1362-6866-B919-B194-4737B96A2635}"/>
                </a:ext>
              </a:extLst>
            </p:cNvPr>
            <p:cNvSpPr/>
            <p:nvPr/>
          </p:nvSpPr>
          <p:spPr bwMode="auto">
            <a:xfrm>
              <a:off x="12168684" y="3873734"/>
              <a:ext cx="3039589" cy="3039605"/>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solidFill>
              <a:schemeClr val="accent6">
                <a:lumMod val="75000"/>
              </a:schemeClr>
            </a:solidFill>
            <a:ln>
              <a:noFill/>
            </a:ln>
            <a:effectLst/>
          </p:spPr>
          <p:txBody>
            <a:bodyPr vert="horz" wrap="square" lIns="45720" tIns="22860" rIns="45720" bIns="2286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defRPr/>
              </a:pPr>
              <a:endParaRPr lang="zh-CN" altLang="en-US" sz="700" b="1" kern="0" dirty="0">
                <a:solidFill>
                  <a:sysClr val="windowText" lastClr="000000"/>
                </a:solidFill>
                <a:latin typeface="微软雅黑" panose="020B0503020204020204" charset="-122"/>
                <a:ea typeface="微软雅黑" panose="020B0503020204020204" charset="-122"/>
              </a:endParaRPr>
            </a:p>
          </p:txBody>
        </p:sp>
        <p:sp>
          <p:nvSpPr>
            <p:cNvPr id="280" name="koppt-线条">
              <a:extLst>
                <a:ext uri="{FF2B5EF4-FFF2-40B4-BE49-F238E27FC236}">
                  <a16:creationId xmlns:a16="http://schemas.microsoft.com/office/drawing/2014/main" id="{77D47E22-0B0B-9B38-E0A5-D3366AE37C8A}"/>
                </a:ext>
              </a:extLst>
            </p:cNvPr>
            <p:cNvSpPr/>
            <p:nvPr/>
          </p:nvSpPr>
          <p:spPr bwMode="auto">
            <a:xfrm>
              <a:off x="12168684" y="6910105"/>
              <a:ext cx="3039589" cy="3039605"/>
            </a:xfrm>
            <a:custGeom>
              <a:avLst/>
              <a:gdLst>
                <a:gd name="T0" fmla="*/ 1187 w 1187"/>
                <a:gd name="T1" fmla="*/ 0 h 1187"/>
                <a:gd name="T2" fmla="*/ 1019 w 1187"/>
                <a:gd name="T3" fmla="*/ 0 h 1187"/>
                <a:gd name="T4" fmla="*/ 0 w 1187"/>
                <a:gd name="T5" fmla="*/ 1019 h 1187"/>
                <a:gd name="T6" fmla="*/ 0 w 1187"/>
                <a:gd name="T7" fmla="*/ 1187 h 1187"/>
                <a:gd name="T8" fmla="*/ 1187 w 1187"/>
                <a:gd name="T9" fmla="*/ 0 h 1187"/>
              </a:gdLst>
              <a:ahLst/>
              <a:cxnLst>
                <a:cxn ang="0">
                  <a:pos x="T0" y="T1"/>
                </a:cxn>
                <a:cxn ang="0">
                  <a:pos x="T2" y="T3"/>
                </a:cxn>
                <a:cxn ang="0">
                  <a:pos x="T4" y="T5"/>
                </a:cxn>
                <a:cxn ang="0">
                  <a:pos x="T6" y="T7"/>
                </a:cxn>
                <a:cxn ang="0">
                  <a:pos x="T8" y="T9"/>
                </a:cxn>
              </a:cxnLst>
              <a:rect l="0" t="0" r="r" b="b"/>
              <a:pathLst>
                <a:path w="1187" h="1187">
                  <a:moveTo>
                    <a:pt x="1187" y="0"/>
                  </a:moveTo>
                  <a:cubicBezTo>
                    <a:pt x="1019" y="0"/>
                    <a:pt x="1019" y="0"/>
                    <a:pt x="1019" y="0"/>
                  </a:cubicBezTo>
                  <a:cubicBezTo>
                    <a:pt x="1019" y="563"/>
                    <a:pt x="563" y="1019"/>
                    <a:pt x="0" y="1019"/>
                  </a:cubicBezTo>
                  <a:cubicBezTo>
                    <a:pt x="0" y="1187"/>
                    <a:pt x="0" y="1187"/>
                    <a:pt x="0" y="1187"/>
                  </a:cubicBezTo>
                  <a:cubicBezTo>
                    <a:pt x="656" y="1187"/>
                    <a:pt x="1187" y="656"/>
                    <a:pt x="1187" y="0"/>
                  </a:cubicBezTo>
                  <a:close/>
                </a:path>
              </a:pathLst>
            </a:custGeom>
            <a:solidFill>
              <a:srgbClr val="76BC25"/>
            </a:solidFill>
            <a:ln>
              <a:noFill/>
            </a:ln>
            <a:effectLst/>
          </p:spPr>
          <p:txBody>
            <a:bodyPr vert="horz" wrap="square" lIns="45720" tIns="22860" rIns="45720" bIns="2286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defRPr/>
              </a:pPr>
              <a:endParaRPr lang="zh-CN" altLang="en-US" sz="700" b="1" kern="0">
                <a:solidFill>
                  <a:sysClr val="windowText" lastClr="000000"/>
                </a:solidFill>
                <a:latin typeface="微软雅黑" panose="020B0503020204020204" charset="-122"/>
                <a:ea typeface="微软雅黑" panose="020B0503020204020204" charset="-122"/>
              </a:endParaRPr>
            </a:p>
          </p:txBody>
        </p:sp>
        <p:sp>
          <p:nvSpPr>
            <p:cNvPr id="281" name="koppt-圆形">
              <a:extLst>
                <a:ext uri="{FF2B5EF4-FFF2-40B4-BE49-F238E27FC236}">
                  <a16:creationId xmlns:a16="http://schemas.microsoft.com/office/drawing/2014/main" id="{FBE7E5DE-2F58-044E-AAC1-CEECF80DF9C2}"/>
                </a:ext>
              </a:extLst>
            </p:cNvPr>
            <p:cNvSpPr/>
            <p:nvPr/>
          </p:nvSpPr>
          <p:spPr>
            <a:xfrm>
              <a:off x="12544530" y="3297427"/>
              <a:ext cx="1418936" cy="1418936"/>
            </a:xfrm>
            <a:prstGeom prst="ellipse">
              <a:avLst/>
            </a:prstGeom>
            <a:solidFill>
              <a:schemeClr val="accent6">
                <a:lumMod val="60000"/>
                <a:lumOff val="40000"/>
              </a:schemeClr>
            </a:solidFill>
            <a:ln w="76200" cap="flat" cmpd="sng" algn="ctr">
              <a:solidFill>
                <a:srgbClr val="FFFFFF"/>
              </a:solidFill>
              <a:prstDash val="solid"/>
              <a:miter lim="800000"/>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defRPr/>
              </a:pPr>
              <a:endParaRPr lang="zh-CN" altLang="en-US" sz="700" b="1" kern="0">
                <a:solidFill>
                  <a:sysClr val="window" lastClr="FFFFFF"/>
                </a:solidFill>
                <a:latin typeface="微软雅黑" panose="020B0503020204020204" charset="-122"/>
                <a:ea typeface="微软雅黑" panose="020B0503020204020204" charset="-122"/>
              </a:endParaRPr>
            </a:p>
          </p:txBody>
        </p:sp>
        <p:sp>
          <p:nvSpPr>
            <p:cNvPr id="282" name="koppt-圆形">
              <a:extLst>
                <a:ext uri="{FF2B5EF4-FFF2-40B4-BE49-F238E27FC236}">
                  <a16:creationId xmlns:a16="http://schemas.microsoft.com/office/drawing/2014/main" id="{E5F0ABD8-2AAD-345F-EA4E-F3CA34BEA10F}"/>
                </a:ext>
              </a:extLst>
            </p:cNvPr>
            <p:cNvSpPr/>
            <p:nvPr/>
          </p:nvSpPr>
          <p:spPr>
            <a:xfrm>
              <a:off x="14183936" y="5351713"/>
              <a:ext cx="1418936" cy="1418936"/>
            </a:xfrm>
            <a:prstGeom prst="ellipse">
              <a:avLst/>
            </a:prstGeom>
            <a:solidFill>
              <a:srgbClr val="1D7F50"/>
            </a:solidFill>
            <a:ln w="76200" cap="flat" cmpd="sng" algn="ctr">
              <a:solidFill>
                <a:srgbClr val="FFFFFF"/>
              </a:solidFill>
              <a:prstDash val="solid"/>
              <a:miter lim="800000"/>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defRPr/>
              </a:pPr>
              <a:endParaRPr lang="zh-CN" altLang="en-US" sz="700" b="1" kern="0" dirty="0">
                <a:solidFill>
                  <a:sysClr val="window" lastClr="FFFFFF"/>
                </a:solidFill>
                <a:latin typeface="微软雅黑" panose="020B0503020204020204" charset="-122"/>
                <a:ea typeface="微软雅黑" panose="020B0503020204020204" charset="-122"/>
              </a:endParaRPr>
            </a:p>
          </p:txBody>
        </p:sp>
        <p:sp>
          <p:nvSpPr>
            <p:cNvPr id="283" name="koppt-圆形">
              <a:extLst>
                <a:ext uri="{FF2B5EF4-FFF2-40B4-BE49-F238E27FC236}">
                  <a16:creationId xmlns:a16="http://schemas.microsoft.com/office/drawing/2014/main" id="{A2E61E6C-B310-729C-9CFA-439D2EE70C46}"/>
                </a:ext>
              </a:extLst>
            </p:cNvPr>
            <p:cNvSpPr/>
            <p:nvPr/>
          </p:nvSpPr>
          <p:spPr>
            <a:xfrm>
              <a:off x="13750384" y="7887711"/>
              <a:ext cx="1418936" cy="1418936"/>
            </a:xfrm>
            <a:prstGeom prst="ellipse">
              <a:avLst/>
            </a:prstGeom>
            <a:solidFill>
              <a:srgbClr val="5EA00E"/>
            </a:solidFill>
            <a:ln w="76200" cap="flat" cmpd="sng" algn="ctr">
              <a:solidFill>
                <a:srgbClr val="FFFFFF"/>
              </a:solidFill>
              <a:prstDash val="solid"/>
              <a:miter lim="800000"/>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defRPr/>
              </a:pPr>
              <a:endParaRPr lang="zh-CN" altLang="en-US" sz="700" b="1" kern="0">
                <a:solidFill>
                  <a:srgbClr val="FFFFFF"/>
                </a:solidFill>
                <a:latin typeface="微软雅黑" panose="020B0503020204020204" charset="-122"/>
                <a:ea typeface="微软雅黑" panose="020B0503020204020204" charset="-122"/>
              </a:endParaRPr>
            </a:p>
          </p:txBody>
        </p:sp>
      </p:grpSp>
      <p:sp>
        <p:nvSpPr>
          <p:cNvPr id="98" name="TextBox 1357">
            <a:extLst>
              <a:ext uri="{FF2B5EF4-FFF2-40B4-BE49-F238E27FC236}">
                <a16:creationId xmlns:a16="http://schemas.microsoft.com/office/drawing/2014/main" id="{276F4D5B-7194-85B5-0C2B-325D01190715}"/>
              </a:ext>
            </a:extLst>
          </p:cNvPr>
          <p:cNvSpPr txBox="1"/>
          <p:nvPr/>
        </p:nvSpPr>
        <p:spPr>
          <a:xfrm>
            <a:off x="3558771" y="1038487"/>
            <a:ext cx="4930411" cy="83099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thật</a:t>
            </a:r>
            <a:r>
              <a:rPr lang="en-US" sz="2400" dirty="0">
                <a:effectLst/>
                <a:latin typeface="Times New Roman" panose="02020603050405020304" pitchFamily="18" charset="0"/>
                <a:ea typeface="Calibri" panose="020F0502020204030204" pitchFamily="34" charset="0"/>
              </a:rPr>
              <a:t> Lê </a:t>
            </a:r>
            <a:r>
              <a:rPr lang="en-US" sz="2400" dirty="0" err="1">
                <a:effectLst/>
                <a:latin typeface="Times New Roman" panose="02020603050405020304" pitchFamily="18" charset="0"/>
                <a:ea typeface="Calibri" panose="020F0502020204030204" pitchFamily="34" charset="0"/>
              </a:rPr>
              <a:t>Hoằng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Mưu</a:t>
            </a:r>
            <a:r>
              <a:rPr lang="en-US" sz="2400" dirty="0">
                <a:effectLst/>
                <a:latin typeface="Times New Roman" panose="02020603050405020304" pitchFamily="18" charset="0"/>
                <a:ea typeface="Calibri" panose="020F0502020204030204" pitchFamily="34" charset="0"/>
              </a:rPr>
              <a:t> (1929-1975)</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Gò</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tỉnh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Giang</a:t>
            </a:r>
            <a:endParaRPr lang="en-US" sz="2400" dirty="0">
              <a:effectLst/>
              <a:latin typeface=".VnTime"/>
              <a:ea typeface="Times New Roman" panose="02020603050405020304" pitchFamily="18" charset="0"/>
              <a:cs typeface="Times New Roman" panose="02020603050405020304" pitchFamily="18" charset="0"/>
            </a:endParaRPr>
          </a:p>
        </p:txBody>
      </p:sp>
      <p:sp>
        <p:nvSpPr>
          <p:cNvPr id="100" name="TextBox 1361">
            <a:extLst>
              <a:ext uri="{FF2B5EF4-FFF2-40B4-BE49-F238E27FC236}">
                <a16:creationId xmlns:a16="http://schemas.microsoft.com/office/drawing/2014/main" id="{A8BA88B9-339C-6D93-8B60-6662E3C36C7B}"/>
              </a:ext>
            </a:extLst>
          </p:cNvPr>
          <p:cNvSpPr txBox="1"/>
          <p:nvPr/>
        </p:nvSpPr>
        <p:spPr>
          <a:xfrm>
            <a:off x="3703824" y="1970231"/>
            <a:ext cx="4860761" cy="12003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Giọng</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thơ</a:t>
            </a:r>
            <a:r>
              <a:rPr lang="en-US" sz="2400">
                <a:latin typeface="Times New Roman" panose="02020603050405020304" pitchFamily="18" charset="0"/>
                <a:cs typeface="Times New Roman" panose="02020603050405020304" pitchFamily="18" charset="0"/>
              </a:rPr>
              <a:t> đậm </a:t>
            </a:r>
            <a:r>
              <a:rPr lang="en-US" sz="2400" dirty="0" err="1">
                <a:latin typeface="Times New Roman" panose="02020603050405020304" pitchFamily="18" charset="0"/>
                <a:cs typeface="Times New Roman" panose="02020603050405020304" pitchFamily="18" charset="0"/>
              </a:rPr>
              <a:t>chất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Bô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nước</a:t>
            </a:r>
            <a:r>
              <a:rPr lang="en-US" sz="24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541721" y="712382"/>
            <a:ext cx="4497572" cy="3434316"/>
            <a:chOff x="1866512" y="1446509"/>
            <a:chExt cx="3271491" cy="2309600"/>
          </a:xfrm>
        </p:grpSpPr>
        <p:grpSp>
          <p:nvGrpSpPr>
            <p:cNvPr id="25" name="组合 24"/>
            <p:cNvGrpSpPr/>
            <p:nvPr/>
          </p:nvGrpSpPr>
          <p:grpSpPr>
            <a:xfrm>
              <a:off x="1866512" y="1446509"/>
              <a:ext cx="3271491" cy="2309600"/>
              <a:chOff x="3246438" y="1068388"/>
              <a:chExt cx="5711825" cy="4678363"/>
            </a:xfrm>
            <a:solidFill>
              <a:schemeClr val="tx1">
                <a:lumMod val="65000"/>
                <a:lumOff val="35000"/>
              </a:schemeClr>
            </a:solidFill>
          </p:grpSpPr>
          <p:sp>
            <p:nvSpPr>
              <p:cNvPr id="27"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28"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29"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30"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31"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32"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33"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grpSp>
            <p:nvGrpSpPr>
              <p:cNvPr id="34" name="组合 33"/>
              <p:cNvGrpSpPr/>
              <p:nvPr/>
            </p:nvGrpSpPr>
            <p:grpSpPr>
              <a:xfrm>
                <a:off x="3517901" y="1225551"/>
                <a:ext cx="5260975" cy="4090987"/>
                <a:chOff x="3517901" y="1225551"/>
                <a:chExt cx="5260975" cy="4090987"/>
              </a:xfrm>
              <a:grpFill/>
            </p:grpSpPr>
            <p:sp>
              <p:nvSpPr>
                <p:cNvPr id="35"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36"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37"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38"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0"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1"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2"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3"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4"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5"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6"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7"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8"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9"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0"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1"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2"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3"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4"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5"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6"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7"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8"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9"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0"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1"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2"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3"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4"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5"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6"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7"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8"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9"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0"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1"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2"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3"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4"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5"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6"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7"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8"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9"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0"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1"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2"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3"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4"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5"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6"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7"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8"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9"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0"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1"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2"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3"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4"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5"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6"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7"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8"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9"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0"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1"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2"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3"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4"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5"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6"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7"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8"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9"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30"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31"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32"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33"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34"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35"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36"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grpSp>
        </p:grpSp>
        <p:sp>
          <p:nvSpPr>
            <p:cNvPr id="26" name="文本框 49"/>
            <p:cNvSpPr txBox="1">
              <a:spLocks noChangeArrowheads="1"/>
            </p:cNvSpPr>
            <p:nvPr/>
          </p:nvSpPr>
          <p:spPr bwMode="auto">
            <a:xfrm>
              <a:off x="2120986" y="1879138"/>
              <a:ext cx="2686050" cy="130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dirty="0">
                  <a:solidFill>
                    <a:srgbClr val="FF0000"/>
                  </a:solidFill>
                  <a:latin typeface="Times New Roman" panose="02020603050405020304" pitchFamily="18" charset="0"/>
                  <a:ea typeface="Barlow"/>
                  <a:cs typeface="Barlow"/>
                  <a:sym typeface="Barlow"/>
                </a:rPr>
                <a:t>? </a:t>
              </a:r>
              <a:r>
                <a:rPr lang="en-US" sz="2400" b="1" dirty="0" err="1">
                  <a:solidFill>
                    <a:srgbClr val="FF0000"/>
                  </a:solidFill>
                  <a:latin typeface="Times New Roman" panose="02020603050405020304" pitchFamily="18" charset="0"/>
                  <a:ea typeface="Barlow"/>
                  <a:cs typeface="Barlow"/>
                  <a:sym typeface="Barlow"/>
                </a:rPr>
                <a:t>Em</a:t>
              </a:r>
              <a:r>
                <a:rPr lang="en-US" sz="2400" b="1" dirty="0">
                  <a:solidFill>
                    <a:srgbClr val="FF0000"/>
                  </a:solidFill>
                  <a:latin typeface="Times New Roman" panose="02020603050405020304" pitchFamily="18" charset="0"/>
                  <a:ea typeface="Barlow"/>
                  <a:cs typeface="Barlow"/>
                  <a:sym typeface="Barlow"/>
                </a:rPr>
                <a:t> </a:t>
              </a:r>
              <a:r>
                <a:rPr lang="en-US" sz="2400" b="1" dirty="0" err="1">
                  <a:solidFill>
                    <a:srgbClr val="FF0000"/>
                  </a:solidFill>
                  <a:latin typeface="Times New Roman" panose="02020603050405020304" pitchFamily="18" charset="0"/>
                  <a:ea typeface="Barlow"/>
                  <a:cs typeface="Barlow"/>
                  <a:sym typeface="Barlow"/>
                </a:rPr>
                <a:t>hãy</a:t>
              </a:r>
              <a:r>
                <a:rPr lang="en-US" sz="2400" b="1" dirty="0">
                  <a:solidFill>
                    <a:srgbClr val="FF0000"/>
                  </a:solidFill>
                  <a:latin typeface="Times New Roman" panose="02020603050405020304" pitchFamily="18" charset="0"/>
                  <a:ea typeface="Barlow"/>
                  <a:cs typeface="Barlow"/>
                  <a:sym typeface="Barlow"/>
                </a:rPr>
                <a:t> </a:t>
              </a:r>
              <a:r>
                <a:rPr lang="en-US" sz="2400" b="1" dirty="0" err="1">
                  <a:solidFill>
                    <a:srgbClr val="FF0000"/>
                  </a:solidFill>
                  <a:latin typeface="Times New Roman" panose="02020603050405020304" pitchFamily="18" charset="0"/>
                  <a:ea typeface="Barlow"/>
                  <a:cs typeface="Barlow"/>
                  <a:sym typeface="Barlow"/>
                </a:rPr>
                <a:t>trình</a:t>
              </a:r>
              <a:r>
                <a:rPr lang="en-US" sz="2400" b="1" dirty="0">
                  <a:solidFill>
                    <a:srgbClr val="FF0000"/>
                  </a:solidFill>
                  <a:latin typeface="Times New Roman" panose="02020603050405020304" pitchFamily="18" charset="0"/>
                  <a:ea typeface="Barlow"/>
                  <a:cs typeface="Barlow"/>
                  <a:sym typeface="Barlow"/>
                </a:rPr>
                <a:t> </a:t>
              </a:r>
              <a:r>
                <a:rPr lang="en-US" sz="2400" b="1" dirty="0" err="1">
                  <a:solidFill>
                    <a:srgbClr val="FF0000"/>
                  </a:solidFill>
                  <a:latin typeface="Times New Roman" panose="02020603050405020304" pitchFamily="18" charset="0"/>
                  <a:ea typeface="Barlow"/>
                  <a:cs typeface="Barlow"/>
                  <a:sym typeface="Barlow"/>
                </a:rPr>
                <a:t>bày</a:t>
              </a:r>
              <a:r>
                <a:rPr lang="en-US" sz="2400" b="1" dirty="0">
                  <a:solidFill>
                    <a:srgbClr val="FF0000"/>
                  </a:solidFill>
                  <a:latin typeface="Times New Roman" panose="02020603050405020304" pitchFamily="18" charset="0"/>
                  <a:ea typeface="Barlow"/>
                  <a:cs typeface="Barlow"/>
                  <a:sym typeface="Barlow"/>
                </a:rPr>
                <a:t> </a:t>
              </a:r>
              <a:r>
                <a:rPr lang="en-US" sz="2400" b="1" dirty="0" err="1">
                  <a:solidFill>
                    <a:srgbClr val="FF0000"/>
                  </a:solidFill>
                  <a:latin typeface="Times New Roman" panose="02020603050405020304" pitchFamily="18" charset="0"/>
                  <a:ea typeface="Barlow"/>
                  <a:cs typeface="Barlow"/>
                  <a:sym typeface="Barlow"/>
                </a:rPr>
                <a:t>hiểu</a:t>
              </a:r>
              <a:r>
                <a:rPr lang="en-US" sz="2400" b="1" dirty="0">
                  <a:solidFill>
                    <a:srgbClr val="FF0000"/>
                  </a:solidFill>
                  <a:latin typeface="Times New Roman" panose="02020603050405020304" pitchFamily="18" charset="0"/>
                  <a:ea typeface="Barlow"/>
                  <a:cs typeface="Barlow"/>
                  <a:sym typeface="Barlow"/>
                </a:rPr>
                <a:t> </a:t>
              </a:r>
              <a:r>
                <a:rPr lang="en-US" sz="2400" b="1" dirty="0" err="1">
                  <a:solidFill>
                    <a:srgbClr val="FF0000"/>
                  </a:solidFill>
                  <a:latin typeface="Times New Roman" panose="02020603050405020304" pitchFamily="18" charset="0"/>
                  <a:ea typeface="Barlow"/>
                  <a:cs typeface="Barlow"/>
                  <a:sym typeface="Barlow"/>
                </a:rPr>
                <a:t>biết</a:t>
              </a:r>
              <a:r>
                <a:rPr lang="en-US" sz="2400" b="1" dirty="0">
                  <a:solidFill>
                    <a:srgbClr val="FF0000"/>
                  </a:solidFill>
                  <a:latin typeface="Times New Roman" panose="02020603050405020304" pitchFamily="18" charset="0"/>
                  <a:ea typeface="Barlow"/>
                  <a:cs typeface="Barlow"/>
                  <a:sym typeface="Barlow"/>
                </a:rPr>
                <a:t> </a:t>
              </a:r>
              <a:r>
                <a:rPr lang="en-US" sz="2400" b="1" dirty="0" err="1">
                  <a:solidFill>
                    <a:srgbClr val="FF0000"/>
                  </a:solidFill>
                  <a:latin typeface="Times New Roman" panose="02020603050405020304" pitchFamily="18" charset="0"/>
                  <a:ea typeface="Barlow"/>
                  <a:cs typeface="Barlow"/>
                  <a:sym typeface="Barlow"/>
                </a:rPr>
                <a:t>của</a:t>
              </a:r>
              <a:r>
                <a:rPr lang="en-US" sz="2400" b="1" dirty="0">
                  <a:solidFill>
                    <a:srgbClr val="FF0000"/>
                  </a:solidFill>
                  <a:latin typeface="Times New Roman" panose="02020603050405020304" pitchFamily="18" charset="0"/>
                  <a:ea typeface="Barlow"/>
                  <a:cs typeface="Barlow"/>
                  <a:sym typeface="Barlow"/>
                </a:rPr>
                <a:t> </a:t>
              </a:r>
              <a:r>
                <a:rPr lang="en-US" sz="2400" b="1" dirty="0" err="1">
                  <a:solidFill>
                    <a:srgbClr val="FF0000"/>
                  </a:solidFill>
                  <a:latin typeface="Times New Roman" panose="02020603050405020304" pitchFamily="18" charset="0"/>
                  <a:ea typeface="Barlow"/>
                  <a:cs typeface="Barlow"/>
                  <a:sym typeface="Barlow"/>
                </a:rPr>
                <a:t>em</a:t>
              </a:r>
              <a:r>
                <a:rPr lang="en-US" sz="2400" b="1" dirty="0">
                  <a:solidFill>
                    <a:srgbClr val="FF0000"/>
                  </a:solidFill>
                  <a:latin typeface="Times New Roman" panose="02020603050405020304" pitchFamily="18" charset="0"/>
                  <a:ea typeface="Barlow"/>
                  <a:cs typeface="Barlow"/>
                  <a:sym typeface="Barlow"/>
                </a:rPr>
                <a:t> </a:t>
              </a:r>
              <a:r>
                <a:rPr lang="en-US" sz="2400" b="1" dirty="0" err="1">
                  <a:solidFill>
                    <a:srgbClr val="FF0000"/>
                  </a:solidFill>
                  <a:latin typeface="Times New Roman" panose="02020603050405020304" pitchFamily="18" charset="0"/>
                  <a:ea typeface="Barlow"/>
                  <a:cs typeface="Barlow"/>
                  <a:sym typeface="Barlow"/>
                </a:rPr>
                <a:t>về</a:t>
              </a:r>
              <a:r>
                <a:rPr lang="en-US" sz="2400" b="1" dirty="0">
                  <a:solidFill>
                    <a:srgbClr val="FF0000"/>
                  </a:solidFill>
                  <a:latin typeface="Times New Roman" panose="02020603050405020304" pitchFamily="18" charset="0"/>
                  <a:ea typeface="Barlow"/>
                  <a:cs typeface="Barlow"/>
                  <a:sym typeface="Barlow"/>
                </a:rPr>
                <a:t> </a:t>
              </a:r>
              <a:r>
                <a:rPr lang="en-US" sz="2400" b="1" dirty="0" err="1">
                  <a:solidFill>
                    <a:srgbClr val="FF0000"/>
                  </a:solidFill>
                  <a:latin typeface="Times New Roman" panose="02020603050405020304" pitchFamily="18" charset="0"/>
                  <a:ea typeface="Barlow"/>
                  <a:cs typeface="Barlow"/>
                  <a:sym typeface="Barlow"/>
                </a:rPr>
                <a:t>tác</a:t>
              </a:r>
              <a:r>
                <a:rPr lang="en-US" sz="2400" b="1" dirty="0">
                  <a:solidFill>
                    <a:srgbClr val="FF0000"/>
                  </a:solidFill>
                  <a:latin typeface="Times New Roman" panose="02020603050405020304" pitchFamily="18" charset="0"/>
                  <a:ea typeface="Barlow"/>
                  <a:cs typeface="Barlow"/>
                  <a:sym typeface="Barlow"/>
                </a:rPr>
                <a:t> </a:t>
              </a:r>
              <a:r>
                <a:rPr lang="en-US" sz="2400" b="1" dirty="0" err="1">
                  <a:solidFill>
                    <a:srgbClr val="FF0000"/>
                  </a:solidFill>
                  <a:latin typeface="Times New Roman" panose="02020603050405020304" pitchFamily="18" charset="0"/>
                  <a:ea typeface="Barlow"/>
                  <a:cs typeface="Barlow"/>
                  <a:sym typeface="Barlow"/>
                </a:rPr>
                <a:t>phẩm</a:t>
              </a:r>
              <a:r>
                <a:rPr lang="en-US" sz="2400" b="1" dirty="0">
                  <a:solidFill>
                    <a:srgbClr val="FF0000"/>
                  </a:solidFill>
                  <a:latin typeface="Times New Roman" panose="02020603050405020304" pitchFamily="18" charset="0"/>
                  <a:ea typeface="Barlow"/>
                  <a:cs typeface="Barlow"/>
                  <a:sym typeface="Barlow"/>
                </a:rPr>
                <a:t> “</a:t>
              </a:r>
              <a:r>
                <a:rPr lang="en-US" sz="2400" b="1" dirty="0" err="1">
                  <a:solidFill>
                    <a:srgbClr val="FF0000"/>
                  </a:solidFill>
                  <a:latin typeface="Times New Roman" panose="02020603050405020304" pitchFamily="18" charset="0"/>
                  <a:ea typeface="Barlow"/>
                  <a:cs typeface="Barlow"/>
                  <a:sym typeface="Barlow"/>
                </a:rPr>
                <a:t>Gò</a:t>
              </a:r>
              <a:r>
                <a:rPr lang="en-US" sz="2400" b="1" dirty="0">
                  <a:solidFill>
                    <a:srgbClr val="FF0000"/>
                  </a:solidFill>
                  <a:latin typeface="Times New Roman" panose="02020603050405020304" pitchFamily="18" charset="0"/>
                  <a:ea typeface="Barlow"/>
                  <a:cs typeface="Barlow"/>
                  <a:sym typeface="Barlow"/>
                </a:rPr>
                <a:t> Me”? </a:t>
              </a:r>
              <a:r>
                <a:rPr lang="en-US" sz="2400" b="1" i="1" dirty="0">
                  <a:solidFill>
                    <a:srgbClr val="FF0000"/>
                  </a:solidFill>
                  <a:latin typeface="Times New Roman" panose="02020603050405020304" pitchFamily="18" charset="0"/>
                  <a:cs typeface="Times New Roman" panose="02020603050405020304" pitchFamily="18" charset="0"/>
                </a:rPr>
                <a:t>(</a:t>
              </a:r>
              <a:r>
                <a:rPr lang="en-US" sz="2400" b="1" i="1" dirty="0" err="1">
                  <a:solidFill>
                    <a:srgbClr val="FF0000"/>
                  </a:solidFill>
                  <a:latin typeface="Times New Roman" panose="02020603050405020304" pitchFamily="18" charset="0"/>
                  <a:cs typeface="Times New Roman" panose="02020603050405020304" pitchFamily="18" charset="0"/>
                </a:rPr>
                <a:t>Hoàn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cảnh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ra</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đời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của</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bài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err="1">
                  <a:solidFill>
                    <a:srgbClr val="FF0000"/>
                  </a:solidFill>
                  <a:latin typeface="Times New Roman" panose="02020603050405020304" pitchFamily="18" charset="0"/>
                  <a:cs typeface="Times New Roman" panose="02020603050405020304" pitchFamily="18" charset="0"/>
                </a:rPr>
                <a:t>thơ</a:t>
              </a:r>
              <a:r>
                <a:rPr lang="en-US" sz="2400" b="1" i="1">
                  <a:solidFill>
                    <a:srgbClr val="FF0000"/>
                  </a:solidFill>
                  <a:latin typeface="Times New Roman" panose="02020603050405020304" pitchFamily="18" charset="0"/>
                  <a:cs typeface="Times New Roman" panose="02020603050405020304" pitchFamily="18" charset="0"/>
                </a:rPr>
                <a:t>? Xuất xứ? </a:t>
              </a:r>
              <a:r>
                <a:rPr lang="en-US" sz="2400" b="1" i="1" dirty="0" err="1">
                  <a:solidFill>
                    <a:srgbClr val="FF0000"/>
                  </a:solidFill>
                  <a:latin typeface="Times New Roman" panose="02020603050405020304" pitchFamily="18" charset="0"/>
                  <a:cs typeface="Times New Roman" panose="02020603050405020304" pitchFamily="18" charset="0"/>
                </a:rPr>
                <a:t>Thể</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thơ</a:t>
              </a:r>
              <a:r>
                <a:rPr lang="en-US" sz="2400" b="1" i="1" dirty="0">
                  <a:solidFill>
                    <a:srgbClr val="FF0000"/>
                  </a:solidFill>
                  <a:latin typeface="Times New Roman" panose="02020603050405020304" pitchFamily="18" charset="0"/>
                  <a:cs typeface="Times New Roman" panose="02020603050405020304" pitchFamily="18" charset="0"/>
                </a:rPr>
                <a:t>? PTBĐC?) </a:t>
              </a:r>
            </a:p>
          </p:txBody>
        </p:sp>
      </p:grpSp>
      <p:sp>
        <p:nvSpPr>
          <p:cNvPr id="413" name="文本框 412"/>
          <p:cNvSpPr txBox="1"/>
          <p:nvPr/>
        </p:nvSpPr>
        <p:spPr>
          <a:xfrm>
            <a:off x="816711" y="177238"/>
            <a:ext cx="8146536" cy="715581"/>
          </a:xfrm>
          <a:prstGeom prst="rect">
            <a:avLst/>
          </a:prstGeom>
          <a:noFill/>
        </p:spPr>
        <p:txBody>
          <a:bodyPr wrap="square" rtlCol="0">
            <a:spAutoFit/>
          </a:bodyPr>
          <a:lstStyle>
            <a:defPPr>
              <a:defRPr lang="zh-CN"/>
            </a:defPPr>
            <a:lvl1pPr>
              <a:defRPr sz="3600" b="1">
                <a:solidFill>
                  <a:srgbClr val="0B7E08"/>
                </a:solidFill>
                <a:latin typeface="方正静蕾简体" panose="02000000000000000000" pitchFamily="2" charset="-122"/>
                <a:ea typeface="方正静蕾简体" panose="02000000000000000000" pitchFamily="2" charset="-122"/>
              </a:defRPr>
            </a:lvl1pPr>
          </a:lstStyle>
          <a:p>
            <a:pPr algn="ctr" defTabSz="913924">
              <a:buClrTx/>
              <a:defRPr/>
            </a:pPr>
            <a:r>
              <a:rPr lang="en-US" altLang="zh-CN" sz="4050" dirty="0">
                <a:latin typeface="Times New Roman" panose="02020603050405020304" pitchFamily="18" charset="0"/>
                <a:ea typeface="Cambria" panose="02040503050406030204" pitchFamily="18" charset="0"/>
                <a:cs typeface="Times New Roman" panose="02020603050405020304" pitchFamily="18" charset="0"/>
              </a:rPr>
              <a:t>BÁO CÁO SẢN </a:t>
            </a:r>
            <a:r>
              <a:rPr lang="en-US" altLang="zh-CN" sz="4050">
                <a:latin typeface="Times New Roman" panose="02020603050405020304" pitchFamily="18" charset="0"/>
                <a:ea typeface="Cambria" panose="02040503050406030204" pitchFamily="18" charset="0"/>
                <a:cs typeface="Times New Roman" panose="02020603050405020304" pitchFamily="18" charset="0"/>
              </a:rPr>
              <a:t>PHẨM NHÓM 2</a:t>
            </a:r>
            <a:endParaRPr lang="zh-CN" altLang="en-US" sz="4050" kern="1200" dirty="0">
              <a:latin typeface="Times New Roman" panose="02020603050405020304" pitchFamily="18" charset="0"/>
              <a:cs typeface="Times New Roman" panose="02020603050405020304" pitchFamily="18" charset="0"/>
            </a:endParaRPr>
          </a:p>
        </p:txBody>
      </p:sp>
      <p:pic>
        <p:nvPicPr>
          <p:cNvPr id="414" name="图片 4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2065" y="1999997"/>
            <a:ext cx="2524733" cy="3148826"/>
          </a:xfrm>
          <a:prstGeom prst="rect">
            <a:avLst/>
          </a:prstGeom>
        </p:spPr>
      </p:pic>
    </p:spTree>
    <p:extLst>
      <p:ext uri="{BB962C8B-B14F-4D97-AF65-F5344CB8AC3E}">
        <p14:creationId xmlns:p14="http://schemas.microsoft.com/office/powerpoint/2010/main" val="1962574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13"/>
                                        </p:tgtEl>
                                        <p:attrNameLst>
                                          <p:attrName>style.visibility</p:attrName>
                                        </p:attrNameLst>
                                      </p:cBhvr>
                                      <p:to>
                                        <p:strVal val="visible"/>
                                      </p:to>
                                    </p:set>
                                    <p:animEffect transition="in" filter="fade">
                                      <p:cBhvr>
                                        <p:cTn id="7" dur="500"/>
                                        <p:tgtEl>
                                          <p:spTgt spid="413"/>
                                        </p:tgtEl>
                                      </p:cBhvr>
                                    </p:animEffect>
                                  </p:childTnLst>
                                </p:cTn>
                              </p:par>
                            </p:childTnLst>
                          </p:cTn>
                        </p:par>
                        <p:par>
                          <p:cTn id="8" fill="hold">
                            <p:stCondLst>
                              <p:cond delay="1350"/>
                            </p:stCondLst>
                            <p:childTnLst>
                              <p:par>
                                <p:cTn id="9" presetID="42" presetClass="entr" presetSubtype="0" fill="hold" nodeType="afterEffect">
                                  <p:stCondLst>
                                    <p:cond delay="0"/>
                                  </p:stCondLst>
                                  <p:childTnLst>
                                    <p:set>
                                      <p:cBhvr>
                                        <p:cTn id="10" dur="1" fill="hold">
                                          <p:stCondLst>
                                            <p:cond delay="0"/>
                                          </p:stCondLst>
                                        </p:cTn>
                                        <p:tgtEl>
                                          <p:spTgt spid="414"/>
                                        </p:tgtEl>
                                        <p:attrNameLst>
                                          <p:attrName>style.visibility</p:attrName>
                                        </p:attrNameLst>
                                      </p:cBhvr>
                                      <p:to>
                                        <p:strVal val="visible"/>
                                      </p:to>
                                    </p:set>
                                    <p:animEffect transition="in" filter="fade">
                                      <p:cBhvr>
                                        <p:cTn id="11" dur="750"/>
                                        <p:tgtEl>
                                          <p:spTgt spid="414"/>
                                        </p:tgtEl>
                                      </p:cBhvr>
                                    </p:animEffect>
                                    <p:anim calcmode="lin" valueType="num">
                                      <p:cBhvr>
                                        <p:cTn id="12" dur="750" fill="hold"/>
                                        <p:tgtEl>
                                          <p:spTgt spid="414"/>
                                        </p:tgtEl>
                                        <p:attrNameLst>
                                          <p:attrName>ppt_x</p:attrName>
                                        </p:attrNameLst>
                                      </p:cBhvr>
                                      <p:tavLst>
                                        <p:tav tm="0">
                                          <p:val>
                                            <p:strVal val="#ppt_x"/>
                                          </p:val>
                                        </p:tav>
                                        <p:tav tm="100000">
                                          <p:val>
                                            <p:strVal val="#ppt_x"/>
                                          </p:val>
                                        </p:tav>
                                      </p:tavLst>
                                    </p:anim>
                                    <p:anim calcmode="lin" valueType="num">
                                      <p:cBhvr>
                                        <p:cTn id="13" dur="750" fill="hold"/>
                                        <p:tgtEl>
                                          <p:spTgt spid="414"/>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10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5">
            <a:extLst>
              <a:ext uri="{FF2B5EF4-FFF2-40B4-BE49-F238E27FC236}">
                <a16:creationId xmlns:a16="http://schemas.microsoft.com/office/drawing/2014/main" id="{5372972A-5BCF-4449-FCE4-962C01411139}"/>
              </a:ext>
            </a:extLst>
          </p:cNvPr>
          <p:cNvSpPr txBox="1"/>
          <p:nvPr/>
        </p:nvSpPr>
        <p:spPr>
          <a:xfrm>
            <a:off x="805887" y="-35647"/>
            <a:ext cx="3652411" cy="523220"/>
          </a:xfrm>
          <a:prstGeom prst="rect">
            <a:avLst/>
          </a:prstGeom>
          <a:noFill/>
        </p:spPr>
        <p:txBody>
          <a:bodyPr wrap="square">
            <a:spAutoFit/>
          </a:bodyPr>
          <a:lstStyle/>
          <a:p>
            <a:pPr algn="just">
              <a:tabLst>
                <a:tab pos="1040130" algn="l"/>
              </a:tabLst>
            </a:pPr>
            <a:r>
              <a:rPr lang="de-DE" sz="2800" b="1" dirty="0">
                <a:solidFill>
                  <a:srgbClr val="0070C0"/>
                </a:solidFill>
                <a:latin typeface="Times New Roman" panose="02020603050405020304" pitchFamily="18" charset="0"/>
                <a:ea typeface="Times New Roman" panose="02020603050405020304" pitchFamily="18" charset="0"/>
              </a:rPr>
              <a:t>2. Tác phẩm Gò Me</a:t>
            </a:r>
            <a:endParaRPr lang="en-US" sz="2800" dirty="0">
              <a:solidFill>
                <a:srgbClr val="0070C0"/>
              </a:solidFill>
              <a:latin typeface="Times New Roman" panose="02020603050405020304" pitchFamily="18" charset="0"/>
              <a:ea typeface="Times New Roman" panose="02020603050405020304" pitchFamily="18" charset="0"/>
            </a:endParaRPr>
          </a:p>
        </p:txBody>
      </p:sp>
      <p:sp>
        <p:nvSpPr>
          <p:cNvPr id="21" name="Hộp Văn bản 20">
            <a:extLst>
              <a:ext uri="{FF2B5EF4-FFF2-40B4-BE49-F238E27FC236}">
                <a16:creationId xmlns:a16="http://schemas.microsoft.com/office/drawing/2014/main" id="{3AA2234C-37CD-6DAA-D427-78E7018D651C}"/>
              </a:ext>
            </a:extLst>
          </p:cNvPr>
          <p:cNvSpPr txBox="1"/>
          <p:nvPr/>
        </p:nvSpPr>
        <p:spPr>
          <a:xfrm>
            <a:off x="306284" y="1561273"/>
            <a:ext cx="8531429" cy="830997"/>
          </a:xfrm>
          <a:prstGeom prst="rect">
            <a:avLst/>
          </a:prstGeom>
          <a:noFill/>
          <a:ln w="38100">
            <a:solidFill>
              <a:srgbClr val="0000FF"/>
            </a:solidFill>
          </a:ln>
        </p:spPr>
        <p:txBody>
          <a:bodyPr wrap="square">
            <a:spAutoFit/>
          </a:bodyPr>
          <a:lstStyle/>
          <a:p>
            <a:r>
              <a:rPr lang="de-DE" sz="2400" b="1" dirty="0">
                <a:solidFill>
                  <a:srgbClr val="0099FF"/>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99FF"/>
                </a:solidFill>
                <a:latin typeface="Times New Roman" panose="02020603050405020304" pitchFamily="18" charset="0"/>
                <a:ea typeface="MS Mincho" panose="02020609040205080304" pitchFamily="49" charset="-128"/>
              </a:rPr>
              <a:t>Xuất</a:t>
            </a:r>
            <a:r>
              <a:rPr lang="en-US" sz="2400" b="1" dirty="0">
                <a:solidFill>
                  <a:srgbClr val="0099FF"/>
                </a:solidFill>
                <a:latin typeface="Times New Roman" panose="02020603050405020304" pitchFamily="18" charset="0"/>
                <a:ea typeface="MS Mincho" panose="02020609040205080304" pitchFamily="49" charset="-128"/>
              </a:rPr>
              <a:t> </a:t>
            </a:r>
            <a:r>
              <a:rPr lang="en-US" sz="2400" b="1" dirty="0" err="1">
                <a:solidFill>
                  <a:srgbClr val="0099FF"/>
                </a:solidFill>
                <a:latin typeface="Times New Roman" panose="02020603050405020304" pitchFamily="18" charset="0"/>
                <a:ea typeface="MS Mincho" panose="02020609040205080304" pitchFamily="49" charset="-128"/>
              </a:rPr>
              <a:t>xứ</a:t>
            </a:r>
            <a:r>
              <a:rPr lang="en-US" sz="2400" b="1" dirty="0">
                <a:solidFill>
                  <a:srgbClr val="0099FF"/>
                </a:solidFill>
                <a:latin typeface="Times New Roman" panose="02020603050405020304" pitchFamily="18" charset="0"/>
                <a:ea typeface="MS Mincho" panose="02020609040205080304" pitchFamily="49" charset="-128"/>
              </a:rPr>
              <a:t>: </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in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Gò</a:t>
            </a:r>
            <a:r>
              <a:rPr lang="en-US" sz="2400" dirty="0">
                <a:latin typeface="Times New Roman" panose="02020603050405020304" pitchFamily="18" charset="0"/>
                <a:cs typeface="Times New Roman" panose="02020603050405020304" pitchFamily="18" charset="0"/>
              </a:rPr>
              <a:t> Me” (1957)</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in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vi-VN" sz="2400" dirty="0">
                <a:latin typeface="Times New Roman" panose="02020603050405020304" pitchFamily="18" charset="0"/>
                <a:cs typeface="Times New Roman" panose="02020603050405020304" pitchFamily="18" charset="0"/>
              </a:rPr>
              <a:t> thơ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(1977).</a:t>
            </a:r>
            <a:endParaRPr lang="en-US" sz="2400" dirty="0">
              <a:latin typeface="Times New Roman" panose="02020603050405020304" pitchFamily="18" charset="0"/>
              <a:cs typeface="Times New Roman" panose="02020603050405020304" pitchFamily="18" charset="0"/>
            </a:endParaRPr>
          </a:p>
        </p:txBody>
      </p:sp>
      <p:sp>
        <p:nvSpPr>
          <p:cNvPr id="26" name="Hộp Văn bản 25">
            <a:extLst>
              <a:ext uri="{FF2B5EF4-FFF2-40B4-BE49-F238E27FC236}">
                <a16:creationId xmlns:a16="http://schemas.microsoft.com/office/drawing/2014/main" id="{D7B0C65B-ADA2-337E-FF26-2F64316D21EF}"/>
              </a:ext>
            </a:extLst>
          </p:cNvPr>
          <p:cNvSpPr txBox="1"/>
          <p:nvPr/>
        </p:nvSpPr>
        <p:spPr>
          <a:xfrm>
            <a:off x="306285" y="502312"/>
            <a:ext cx="8531429" cy="907749"/>
          </a:xfrm>
          <a:prstGeom prst="rect">
            <a:avLst/>
          </a:prstGeom>
          <a:noFill/>
          <a:ln w="38100">
            <a:solidFill>
              <a:srgbClr val="0000FF"/>
            </a:solidFill>
          </a:ln>
        </p:spPr>
        <p:txBody>
          <a:bodyPr wrap="square">
            <a:spAutoFit/>
          </a:bodyPr>
          <a:lstStyle/>
          <a:p>
            <a:pPr>
              <a:lnSpc>
                <a:spcPct val="115000"/>
              </a:lnSpc>
              <a:spcBef>
                <a:spcPts val="450"/>
              </a:spcBef>
              <a:spcAft>
                <a:spcPts val="450"/>
              </a:spcAft>
              <a:buSzPts val="1400"/>
            </a:pPr>
            <a:r>
              <a:rPr lang="en-US" sz="2400" b="1" dirty="0">
                <a:solidFill>
                  <a:srgbClr val="0099FF"/>
                </a:solidFill>
                <a:latin typeface="Times New Roman" panose="02020603050405020304" pitchFamily="18" charset="0"/>
                <a:ea typeface="MS Mincho" panose="02020609040205080304" pitchFamily="49" charset="-128"/>
              </a:rPr>
              <a:t>- </a:t>
            </a:r>
            <a:r>
              <a:rPr lang="en-US" sz="2400" b="1" dirty="0" err="1">
                <a:solidFill>
                  <a:srgbClr val="0099FF"/>
                </a:solidFill>
                <a:latin typeface="Times New Roman" panose="02020603050405020304" pitchFamily="18" charset="0"/>
                <a:ea typeface="MS Mincho" panose="02020609040205080304" pitchFamily="49" charset="-128"/>
              </a:rPr>
              <a:t>Hoàn</a:t>
            </a:r>
            <a:r>
              <a:rPr lang="en-US" sz="2400" b="1" dirty="0">
                <a:solidFill>
                  <a:srgbClr val="0099FF"/>
                </a:solidFill>
                <a:latin typeface="Times New Roman" panose="02020603050405020304" pitchFamily="18" charset="0"/>
                <a:ea typeface="MS Mincho" panose="02020609040205080304" pitchFamily="49" charset="-128"/>
              </a:rPr>
              <a:t> </a:t>
            </a:r>
            <a:r>
              <a:rPr lang="en-US" sz="2400" b="1" dirty="0" err="1">
                <a:solidFill>
                  <a:srgbClr val="0099FF"/>
                </a:solidFill>
                <a:latin typeface="Times New Roman" panose="02020603050405020304" pitchFamily="18" charset="0"/>
                <a:ea typeface="MS Mincho" panose="02020609040205080304" pitchFamily="49" charset="-128"/>
              </a:rPr>
              <a:t>cảnh</a:t>
            </a:r>
            <a:r>
              <a:rPr lang="en-US" sz="2400" b="1" dirty="0">
                <a:solidFill>
                  <a:srgbClr val="0099FF"/>
                </a:solidFill>
                <a:latin typeface="Times New Roman" panose="02020603050405020304" pitchFamily="18" charset="0"/>
                <a:ea typeface="MS Mincho" panose="02020609040205080304" pitchFamily="49" charset="-128"/>
              </a:rPr>
              <a:t> </a:t>
            </a:r>
            <a:r>
              <a:rPr lang="en-US" sz="2400" b="1" dirty="0" err="1">
                <a:solidFill>
                  <a:srgbClr val="0099FF"/>
                </a:solidFill>
                <a:latin typeface="Times New Roman" panose="02020603050405020304" pitchFamily="18" charset="0"/>
                <a:ea typeface="MS Mincho" panose="02020609040205080304" pitchFamily="49" charset="-128"/>
              </a:rPr>
              <a:t>sáng</a:t>
            </a:r>
            <a:r>
              <a:rPr lang="en-US" sz="2400" b="1" dirty="0">
                <a:solidFill>
                  <a:srgbClr val="0099FF"/>
                </a:solidFill>
                <a:latin typeface="Times New Roman" panose="02020603050405020304" pitchFamily="18" charset="0"/>
                <a:ea typeface="MS Mincho" panose="02020609040205080304" pitchFamily="49" charset="-128"/>
              </a:rPr>
              <a:t> </a:t>
            </a:r>
            <a:r>
              <a:rPr lang="en-US" sz="2400" b="1" dirty="0" err="1">
                <a:solidFill>
                  <a:srgbClr val="0099FF"/>
                </a:solidFill>
                <a:latin typeface="Times New Roman" panose="02020603050405020304" pitchFamily="18" charset="0"/>
                <a:ea typeface="MS Mincho" panose="02020609040205080304" pitchFamily="49" charset="-128"/>
              </a:rPr>
              <a:t>tác</a:t>
            </a:r>
            <a:r>
              <a:rPr lang="en-US" sz="2400" b="1" dirty="0">
                <a:solidFill>
                  <a:srgbClr val="0099FF"/>
                </a:solidFill>
                <a:latin typeface="Times New Roman" panose="02020603050405020304" pitchFamily="18" charset="0"/>
                <a:ea typeface="MS Mincho" panose="02020609040205080304" pitchFamily="49" charset="-128"/>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Gò</a:t>
            </a:r>
            <a:r>
              <a:rPr lang="en-US" sz="2400" dirty="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Me” 1956, khi tác giả sống xa quê,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chia cắt.</a:t>
            </a:r>
            <a:endParaRPr lang="en-US" sz="2400" dirty="0">
              <a:latin typeface="Times New Roman" panose="02020603050405020304" pitchFamily="18" charset="0"/>
              <a:cs typeface="Times New Roman" panose="02020603050405020304" pitchFamily="18" charset="0"/>
            </a:endParaRPr>
          </a:p>
        </p:txBody>
      </p:sp>
      <p:sp>
        <p:nvSpPr>
          <p:cNvPr id="5" name="Hộp Văn bản 20">
            <a:extLst>
              <a:ext uri="{FF2B5EF4-FFF2-40B4-BE49-F238E27FC236}">
                <a16:creationId xmlns:a16="http://schemas.microsoft.com/office/drawing/2014/main" id="{EB7F31D2-EFC5-B43D-09FC-E4F4522583F1}"/>
              </a:ext>
            </a:extLst>
          </p:cNvPr>
          <p:cNvSpPr txBox="1"/>
          <p:nvPr/>
        </p:nvSpPr>
        <p:spPr>
          <a:xfrm>
            <a:off x="328639" y="2571750"/>
            <a:ext cx="2797333" cy="483017"/>
          </a:xfrm>
          <a:prstGeom prst="rect">
            <a:avLst/>
          </a:prstGeom>
          <a:noFill/>
          <a:ln w="38100">
            <a:solidFill>
              <a:srgbClr val="0000FF"/>
            </a:solidFill>
          </a:ln>
        </p:spPr>
        <p:txBody>
          <a:bodyPr wrap="square">
            <a:spAutoFit/>
          </a:bodyPr>
          <a:lstStyle/>
          <a:p>
            <a:pPr marR="0" lvl="0" algn="ctr">
              <a:lnSpc>
                <a:spcPct val="115000"/>
              </a:lnSpc>
              <a:spcBef>
                <a:spcPts val="600"/>
              </a:spcBef>
              <a:spcAft>
                <a:spcPts val="600"/>
              </a:spcAft>
              <a:buSzPts val="1400"/>
            </a:pPr>
            <a:r>
              <a:rPr lang="en-US" sz="2400" b="1" dirty="0">
                <a:solidFill>
                  <a:srgbClr val="00B0F0"/>
                </a:solidFill>
                <a:latin typeface="Times New Roman" panose="02020603050405020304" pitchFamily="18" charset="0"/>
                <a:ea typeface="MS Mincho" panose="02020609040205080304" pitchFamily="49" charset="-128"/>
              </a:rPr>
              <a:t>- </a:t>
            </a:r>
            <a:r>
              <a:rPr lang="en-US" sz="2400" b="1" dirty="0" err="1">
                <a:solidFill>
                  <a:srgbClr val="00B0F0"/>
                </a:solidFill>
                <a:latin typeface="Times New Roman" panose="02020603050405020304" pitchFamily="18" charset="0"/>
                <a:ea typeface="MS Mincho" panose="02020609040205080304" pitchFamily="49" charset="-128"/>
              </a:rPr>
              <a:t>Thể</a:t>
            </a:r>
            <a:r>
              <a:rPr lang="en-US" sz="2400" b="1" dirty="0">
                <a:solidFill>
                  <a:srgbClr val="00B0F0"/>
                </a:solidFill>
                <a:latin typeface="Times New Roman" panose="02020603050405020304" pitchFamily="18" charset="0"/>
                <a:ea typeface="MS Mincho" panose="02020609040205080304" pitchFamily="49" charset="-128"/>
              </a:rPr>
              <a:t> </a:t>
            </a:r>
            <a:r>
              <a:rPr lang="en-US" sz="2400" b="1" dirty="0" err="1">
                <a:solidFill>
                  <a:srgbClr val="00B0F0"/>
                </a:solidFill>
                <a:latin typeface="Times New Roman" panose="02020603050405020304" pitchFamily="18" charset="0"/>
                <a:ea typeface="MS Mincho" panose="02020609040205080304" pitchFamily="49" charset="-128"/>
              </a:rPr>
              <a:t>thơ</a:t>
            </a:r>
            <a:r>
              <a:rPr lang="en-US" sz="2400" b="1" dirty="0">
                <a:solidFill>
                  <a:srgbClr val="00B0F0"/>
                </a:solidFill>
                <a:latin typeface="Times New Roman" panose="02020603050405020304" pitchFamily="18" charset="0"/>
                <a:ea typeface="MS Mincho" panose="02020609040205080304" pitchFamily="49" charset="-128"/>
              </a:rPr>
              <a:t>: </a:t>
            </a:r>
            <a:r>
              <a:rPr lang="en-US" sz="2400" dirty="0" err="1">
                <a:solidFill>
                  <a:srgbClr val="0D0D0D"/>
                </a:solidFill>
                <a:latin typeface="Times New Roman" panose="02020603050405020304" pitchFamily="18" charset="0"/>
                <a:ea typeface="MS Mincho" panose="02020609040205080304" pitchFamily="49" charset="-128"/>
              </a:rPr>
              <a:t>T</a:t>
            </a:r>
            <a:r>
              <a:rPr lang="en-US" sz="2400" dirty="0" err="1">
                <a:solidFill>
                  <a:srgbClr val="0D0D0D"/>
                </a:solidFill>
                <a:effectLst/>
                <a:latin typeface="Times New Roman" panose="02020603050405020304" pitchFamily="18" charset="0"/>
                <a:ea typeface="MS Mincho" panose="02020609040205080304" pitchFamily="49" charset="-128"/>
              </a:rPr>
              <a:t>hơ</a:t>
            </a:r>
            <a:r>
              <a:rPr lang="en-US" sz="2400" dirty="0">
                <a:solidFill>
                  <a:srgbClr val="0D0D0D"/>
                </a:solidFill>
                <a:effectLst/>
                <a:latin typeface="Times New Roman" panose="02020603050405020304" pitchFamily="18" charset="0"/>
                <a:ea typeface="MS Mincho" panose="02020609040205080304" pitchFamily="49" charset="-128"/>
              </a:rPr>
              <a:t> </a:t>
            </a:r>
            <a:r>
              <a:rPr lang="en-US" sz="2400" dirty="0" err="1">
                <a:solidFill>
                  <a:srgbClr val="0D0D0D"/>
                </a:solidFill>
                <a:effectLst/>
                <a:latin typeface="Times New Roman" panose="02020603050405020304" pitchFamily="18" charset="0"/>
                <a:ea typeface="MS Mincho" panose="02020609040205080304" pitchFamily="49" charset="-128"/>
              </a:rPr>
              <a:t>tự</a:t>
            </a:r>
            <a:r>
              <a:rPr lang="en-US" sz="2400" dirty="0">
                <a:solidFill>
                  <a:srgbClr val="0D0D0D"/>
                </a:solidFill>
                <a:effectLst/>
                <a:latin typeface="Times New Roman" panose="02020603050405020304" pitchFamily="18" charset="0"/>
                <a:ea typeface="MS Mincho" panose="02020609040205080304" pitchFamily="49" charset="-128"/>
              </a:rPr>
              <a:t> do</a:t>
            </a:r>
            <a:endParaRPr lang="en-US" sz="2400" dirty="0">
              <a:effectLst/>
              <a:latin typeface="Times New Roman" panose="02020603050405020304" pitchFamily="18" charset="0"/>
              <a:ea typeface="Times New Roman" panose="02020603050405020304" pitchFamily="18" charset="0"/>
            </a:endParaRPr>
          </a:p>
        </p:txBody>
      </p:sp>
      <p:sp>
        <p:nvSpPr>
          <p:cNvPr id="9" name="Hộp Văn bản 60">
            <a:extLst>
              <a:ext uri="{FF2B5EF4-FFF2-40B4-BE49-F238E27FC236}">
                <a16:creationId xmlns:a16="http://schemas.microsoft.com/office/drawing/2014/main" id="{6DCAF09B-E152-70A5-0C2D-347CD02B0F2D}"/>
              </a:ext>
            </a:extLst>
          </p:cNvPr>
          <p:cNvSpPr txBox="1"/>
          <p:nvPr/>
        </p:nvSpPr>
        <p:spPr>
          <a:xfrm>
            <a:off x="306284" y="3380513"/>
            <a:ext cx="4432791" cy="483017"/>
          </a:xfrm>
          <a:prstGeom prst="rect">
            <a:avLst/>
          </a:prstGeom>
          <a:noFill/>
          <a:ln w="38100">
            <a:solidFill>
              <a:srgbClr val="0000FF"/>
            </a:solidFill>
          </a:ln>
        </p:spPr>
        <p:txBody>
          <a:bodyPr wrap="square">
            <a:spAutoFit/>
          </a:bodyPr>
          <a:lstStyle/>
          <a:p>
            <a:pPr marR="0" lvl="0">
              <a:lnSpc>
                <a:spcPct val="115000"/>
              </a:lnSpc>
              <a:spcBef>
                <a:spcPts val="600"/>
              </a:spcBef>
              <a:spcAft>
                <a:spcPts val="600"/>
              </a:spcAft>
              <a:buSzPts val="1400"/>
            </a:pPr>
            <a:r>
              <a:rPr lang="en-US" sz="2400" b="1" dirty="0">
                <a:solidFill>
                  <a:srgbClr val="00B0F0"/>
                </a:solidFill>
                <a:latin typeface="Times New Roman" panose="02020603050405020304" pitchFamily="18" charset="0"/>
                <a:ea typeface="MS Mincho" panose="02020609040205080304" pitchFamily="49" charset="-128"/>
              </a:rPr>
              <a:t>- PTBĐC: </a:t>
            </a:r>
            <a:r>
              <a:rPr lang="en-US" sz="2400" dirty="0" err="1">
                <a:solidFill>
                  <a:srgbClr val="0D0D0D"/>
                </a:solidFill>
                <a:latin typeface="Times New Roman" panose="02020603050405020304" pitchFamily="18" charset="0"/>
                <a:ea typeface="MS Mincho" panose="02020609040205080304" pitchFamily="49" charset="-128"/>
              </a:rPr>
              <a:t>B</a:t>
            </a:r>
            <a:r>
              <a:rPr lang="en-US" sz="2400" dirty="0" err="1">
                <a:solidFill>
                  <a:srgbClr val="0D0D0D"/>
                </a:solidFill>
                <a:effectLst/>
                <a:latin typeface="Times New Roman" panose="02020603050405020304" pitchFamily="18" charset="0"/>
                <a:ea typeface="MS Mincho" panose="02020609040205080304" pitchFamily="49" charset="-128"/>
              </a:rPr>
              <a:t>iểu</a:t>
            </a:r>
            <a:r>
              <a:rPr lang="en-US" sz="2400" dirty="0">
                <a:solidFill>
                  <a:srgbClr val="0D0D0D"/>
                </a:solidFill>
                <a:effectLst/>
                <a:latin typeface="Times New Roman" panose="02020603050405020304" pitchFamily="18" charset="0"/>
                <a:ea typeface="MS Mincho" panose="02020609040205080304" pitchFamily="49" charset="-128"/>
              </a:rPr>
              <a:t> </a:t>
            </a:r>
            <a:r>
              <a:rPr lang="en-US" sz="2400" dirty="0" err="1">
                <a:solidFill>
                  <a:srgbClr val="0D0D0D"/>
                </a:solidFill>
                <a:effectLst/>
                <a:latin typeface="Times New Roman" panose="02020603050405020304" pitchFamily="18" charset="0"/>
                <a:ea typeface="MS Mincho" panose="02020609040205080304" pitchFamily="49" charset="-128"/>
              </a:rPr>
              <a:t>cảm</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874709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5"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648047" y="999461"/>
            <a:ext cx="4497572" cy="2402958"/>
            <a:chOff x="1866512" y="1446509"/>
            <a:chExt cx="3271491" cy="2309600"/>
          </a:xfrm>
        </p:grpSpPr>
        <p:grpSp>
          <p:nvGrpSpPr>
            <p:cNvPr id="25" name="组合 24"/>
            <p:cNvGrpSpPr/>
            <p:nvPr/>
          </p:nvGrpSpPr>
          <p:grpSpPr>
            <a:xfrm>
              <a:off x="1866512" y="1446509"/>
              <a:ext cx="3271491" cy="2309600"/>
              <a:chOff x="3246438" y="1068388"/>
              <a:chExt cx="5711825" cy="4678363"/>
            </a:xfrm>
            <a:solidFill>
              <a:schemeClr val="tx1">
                <a:lumMod val="65000"/>
                <a:lumOff val="35000"/>
              </a:schemeClr>
            </a:solidFill>
          </p:grpSpPr>
          <p:sp>
            <p:nvSpPr>
              <p:cNvPr id="27"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28"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29"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30"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31"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32"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33"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grpSp>
            <p:nvGrpSpPr>
              <p:cNvPr id="34" name="组合 33"/>
              <p:cNvGrpSpPr/>
              <p:nvPr/>
            </p:nvGrpSpPr>
            <p:grpSpPr>
              <a:xfrm>
                <a:off x="3517901" y="1225551"/>
                <a:ext cx="5260975" cy="4090987"/>
                <a:chOff x="3517901" y="1225551"/>
                <a:chExt cx="5260975" cy="4090987"/>
              </a:xfrm>
              <a:grpFill/>
            </p:grpSpPr>
            <p:sp>
              <p:nvSpPr>
                <p:cNvPr id="35"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36"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37"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38"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0"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1"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2"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3"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4"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5"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6"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7"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8"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69"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0"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1"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2"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3"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4"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5"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6"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7"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8"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79"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0"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1"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2"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3"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4"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5"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6"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7"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8"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89"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0"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1"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2"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3"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4"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5"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6"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7"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8"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99"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0"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1"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2"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3"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4"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5"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6"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7"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8"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09"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0"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1"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2"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3"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4"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5"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6"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7"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8"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19"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0"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1"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2"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3"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4"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5"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6"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7"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8"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29"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30"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31"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32"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33"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34"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35"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sp>
              <p:nvSpPr>
                <p:cNvPr id="136"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24">
                    <a:buClrTx/>
                    <a:defRPr/>
                  </a:pPr>
                  <a:endParaRPr lang="zh-CN" altLang="en-US" sz="2400" kern="1200" noProof="1">
                    <a:solidFill>
                      <a:prstClr val="black">
                        <a:lumMod val="65000"/>
                        <a:lumOff val="35000"/>
                      </a:prstClr>
                    </a:solidFill>
                    <a:latin typeface="Times New Roman" panose="02020603050405020304" pitchFamily="18" charset="0"/>
                    <a:ea typeface="方正静蕾简体"/>
                    <a:cs typeface="Times New Roman" panose="02020603050405020304" pitchFamily="18" charset="0"/>
                    <a:sym typeface="+mn-lt"/>
                  </a:endParaRPr>
                </a:p>
              </p:txBody>
            </p:sp>
          </p:grpSp>
        </p:grpSp>
        <p:sp>
          <p:nvSpPr>
            <p:cNvPr id="26" name="文本框 49"/>
            <p:cNvSpPr txBox="1">
              <a:spLocks noChangeArrowheads="1"/>
            </p:cNvSpPr>
            <p:nvPr/>
          </p:nvSpPr>
          <p:spPr bwMode="auto">
            <a:xfrm>
              <a:off x="2158323" y="2029134"/>
              <a:ext cx="2686050" cy="5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dirty="0">
                  <a:solidFill>
                    <a:srgbClr val="FF0000"/>
                  </a:solidFill>
                  <a:latin typeface="Times New Roman" panose="02020603050405020304" pitchFamily="18" charset="0"/>
                  <a:ea typeface="Barlow"/>
                  <a:cs typeface="Barlow"/>
                  <a:sym typeface="Barlow"/>
                </a:rPr>
                <a:t>? </a:t>
              </a:r>
              <a:r>
                <a:rPr lang="en-US" sz="2400" b="1" dirty="0" err="1">
                  <a:solidFill>
                    <a:srgbClr val="FF0000"/>
                  </a:solidFill>
                  <a:latin typeface="Times New Roman" panose="02020603050405020304" pitchFamily="18" charset="0"/>
                  <a:ea typeface="Barlow"/>
                  <a:cs typeface="Barlow"/>
                  <a:sym typeface="Barlow"/>
                </a:rPr>
                <a:t>Xác</a:t>
              </a:r>
              <a:r>
                <a:rPr lang="en-US" sz="2400" b="1" dirty="0">
                  <a:solidFill>
                    <a:srgbClr val="FF0000"/>
                  </a:solidFill>
                  <a:latin typeface="Times New Roman" panose="02020603050405020304" pitchFamily="18" charset="0"/>
                  <a:ea typeface="Barlow"/>
                  <a:cs typeface="Barlow"/>
                  <a:sym typeface="Barlow"/>
                </a:rPr>
                <a:t> </a:t>
              </a:r>
              <a:r>
                <a:rPr lang="en-US" sz="2400" b="1" dirty="0" err="1">
                  <a:solidFill>
                    <a:srgbClr val="FF0000"/>
                  </a:solidFill>
                  <a:latin typeface="Times New Roman" panose="02020603050405020304" pitchFamily="18" charset="0"/>
                  <a:ea typeface="Barlow"/>
                  <a:cs typeface="Barlow"/>
                  <a:sym typeface="Barlow"/>
                </a:rPr>
                <a:t>định</a:t>
              </a:r>
              <a:r>
                <a:rPr lang="en-US" sz="2400" b="1" dirty="0">
                  <a:solidFill>
                    <a:srgbClr val="FF0000"/>
                  </a:solidFill>
                  <a:latin typeface="Times New Roman" panose="02020603050405020304" pitchFamily="18" charset="0"/>
                  <a:ea typeface="Barlow"/>
                  <a:cs typeface="Barlow"/>
                  <a:sym typeface="Barlow"/>
                </a:rPr>
                <a:t> </a:t>
              </a:r>
              <a:r>
                <a:rPr lang="en-US" sz="2400" b="1" dirty="0" err="1">
                  <a:solidFill>
                    <a:srgbClr val="FF0000"/>
                  </a:solidFill>
                  <a:latin typeface="Times New Roman" panose="02020603050405020304" pitchFamily="18" charset="0"/>
                  <a:ea typeface="Barlow"/>
                  <a:cs typeface="Barlow"/>
                  <a:sym typeface="Barlow"/>
                </a:rPr>
                <a:t>nội</a:t>
              </a:r>
              <a:r>
                <a:rPr lang="en-US" sz="2400" b="1" dirty="0">
                  <a:solidFill>
                    <a:srgbClr val="FF0000"/>
                  </a:solidFill>
                  <a:latin typeface="Times New Roman" panose="02020603050405020304" pitchFamily="18" charset="0"/>
                  <a:ea typeface="Barlow"/>
                  <a:cs typeface="Barlow"/>
                  <a:sym typeface="Barlow"/>
                </a:rPr>
                <a:t> dung </a:t>
              </a:r>
              <a:r>
                <a:rPr lang="en-US" sz="2400" b="1" dirty="0" err="1">
                  <a:solidFill>
                    <a:srgbClr val="FF0000"/>
                  </a:solidFill>
                  <a:latin typeface="Times New Roman" panose="02020603050405020304" pitchFamily="18" charset="0"/>
                  <a:ea typeface="Barlow"/>
                  <a:cs typeface="Barlow"/>
                  <a:sym typeface="Barlow"/>
                </a:rPr>
                <a:t>chính</a:t>
              </a:r>
              <a:r>
                <a:rPr lang="en-US" sz="2400" b="1" dirty="0">
                  <a:solidFill>
                    <a:srgbClr val="FF0000"/>
                  </a:solidFill>
                  <a:latin typeface="Times New Roman" panose="02020603050405020304" pitchFamily="18" charset="0"/>
                  <a:ea typeface="Barlow"/>
                  <a:cs typeface="Barlow"/>
                  <a:sym typeface="Barlow"/>
                </a:rPr>
                <a:t> </a:t>
              </a:r>
              <a:r>
                <a:rPr lang="en-US" sz="2400" b="1" dirty="0" err="1">
                  <a:solidFill>
                    <a:srgbClr val="FF0000"/>
                  </a:solidFill>
                  <a:latin typeface="Times New Roman" panose="02020603050405020304" pitchFamily="18" charset="0"/>
                  <a:ea typeface="Barlow"/>
                  <a:cs typeface="Barlow"/>
                  <a:sym typeface="Barlow"/>
                </a:rPr>
                <a:t>của</a:t>
              </a:r>
              <a:r>
                <a:rPr lang="en-US" sz="2400" b="1" dirty="0">
                  <a:solidFill>
                    <a:srgbClr val="FF0000"/>
                  </a:solidFill>
                  <a:latin typeface="Times New Roman" panose="02020603050405020304" pitchFamily="18" charset="0"/>
                  <a:ea typeface="Barlow"/>
                  <a:cs typeface="Barlow"/>
                  <a:sym typeface="Barlow"/>
                </a:rPr>
                <a:t> </a:t>
              </a:r>
              <a:r>
                <a:rPr lang="en-US" sz="2400" b="1" dirty="0" err="1">
                  <a:solidFill>
                    <a:srgbClr val="FF0000"/>
                  </a:solidFill>
                  <a:latin typeface="Times New Roman" panose="02020603050405020304" pitchFamily="18" charset="0"/>
                  <a:ea typeface="Barlow"/>
                  <a:cs typeface="Barlow"/>
                  <a:sym typeface="Barlow"/>
                </a:rPr>
                <a:t>bài</a:t>
              </a:r>
              <a:r>
                <a:rPr lang="en-US" sz="2400" b="1" dirty="0">
                  <a:solidFill>
                    <a:srgbClr val="FF0000"/>
                  </a:solidFill>
                  <a:latin typeface="Times New Roman" panose="02020603050405020304" pitchFamily="18" charset="0"/>
                  <a:ea typeface="Barlow"/>
                  <a:cs typeface="Barlow"/>
                  <a:sym typeface="Barlow"/>
                </a:rPr>
                <a:t> </a:t>
              </a:r>
              <a:r>
                <a:rPr lang="en-US" sz="2400" b="1" dirty="0" err="1">
                  <a:solidFill>
                    <a:srgbClr val="FF0000"/>
                  </a:solidFill>
                  <a:latin typeface="Times New Roman" panose="02020603050405020304" pitchFamily="18" charset="0"/>
                  <a:ea typeface="Barlow"/>
                  <a:cs typeface="Barlow"/>
                  <a:sym typeface="Barlow"/>
                </a:rPr>
                <a:t>thơ</a:t>
              </a:r>
              <a:r>
                <a:rPr lang="en-US" sz="2400" b="1" dirty="0">
                  <a:solidFill>
                    <a:srgbClr val="FF0000"/>
                  </a:solidFill>
                  <a:latin typeface="Times New Roman" panose="02020603050405020304" pitchFamily="18" charset="0"/>
                  <a:ea typeface="Barlow"/>
                  <a:cs typeface="Barlow"/>
                  <a:sym typeface="Barlow"/>
                </a:rPr>
                <a:t> “</a:t>
              </a:r>
              <a:r>
                <a:rPr lang="en-US" sz="2400" b="1" dirty="0" err="1">
                  <a:solidFill>
                    <a:srgbClr val="FF0000"/>
                  </a:solidFill>
                  <a:latin typeface="Times New Roman" panose="02020603050405020304" pitchFamily="18" charset="0"/>
                  <a:ea typeface="Barlow"/>
                  <a:cs typeface="Barlow"/>
                  <a:sym typeface="Barlow"/>
                </a:rPr>
                <a:t>Gò</a:t>
              </a:r>
              <a:r>
                <a:rPr lang="en-US" sz="2400" b="1" dirty="0">
                  <a:solidFill>
                    <a:srgbClr val="FF0000"/>
                  </a:solidFill>
                  <a:latin typeface="Times New Roman" panose="02020603050405020304" pitchFamily="18" charset="0"/>
                  <a:ea typeface="Barlow"/>
                  <a:cs typeface="Barlow"/>
                  <a:sym typeface="Barlow"/>
                </a:rPr>
                <a:t> Me”?</a:t>
              </a:r>
              <a:endParaRPr lang="en-US" sz="2400" b="1" i="1" dirty="0">
                <a:solidFill>
                  <a:srgbClr val="FF0000"/>
                </a:solidFill>
                <a:latin typeface="Times New Roman" panose="02020603050405020304" pitchFamily="18" charset="0"/>
                <a:cs typeface="Times New Roman" panose="02020603050405020304" pitchFamily="18" charset="0"/>
              </a:endParaRPr>
            </a:p>
          </p:txBody>
        </p:sp>
      </p:grpSp>
      <p:sp>
        <p:nvSpPr>
          <p:cNvPr id="413" name="文本框 412"/>
          <p:cNvSpPr txBox="1"/>
          <p:nvPr/>
        </p:nvSpPr>
        <p:spPr>
          <a:xfrm>
            <a:off x="816711" y="177238"/>
            <a:ext cx="7848824" cy="715581"/>
          </a:xfrm>
          <a:prstGeom prst="rect">
            <a:avLst/>
          </a:prstGeom>
          <a:noFill/>
        </p:spPr>
        <p:txBody>
          <a:bodyPr wrap="square" rtlCol="0">
            <a:spAutoFit/>
          </a:bodyPr>
          <a:lstStyle>
            <a:defPPr>
              <a:defRPr lang="zh-CN"/>
            </a:defPPr>
            <a:lvl1pPr>
              <a:defRPr sz="3600" b="1">
                <a:solidFill>
                  <a:srgbClr val="0B7E08"/>
                </a:solidFill>
                <a:latin typeface="方正静蕾简体" panose="02000000000000000000" pitchFamily="2" charset="-122"/>
                <a:ea typeface="方正静蕾简体" panose="02000000000000000000" pitchFamily="2" charset="-122"/>
              </a:defRPr>
            </a:lvl1pPr>
          </a:lstStyle>
          <a:p>
            <a:pPr algn="ctr" defTabSz="913924">
              <a:buClrTx/>
              <a:defRPr/>
            </a:pPr>
            <a:r>
              <a:rPr lang="en-US" altLang="zh-CN" sz="4050" dirty="0">
                <a:latin typeface="Times New Roman" panose="02020603050405020304" pitchFamily="18" charset="0"/>
                <a:ea typeface="Cambria" panose="02040503050406030204" pitchFamily="18" charset="0"/>
                <a:cs typeface="Times New Roman" panose="02020603050405020304" pitchFamily="18" charset="0"/>
              </a:rPr>
              <a:t>BÁO CÁO SẢN </a:t>
            </a:r>
            <a:r>
              <a:rPr lang="en-US" altLang="zh-CN" sz="4050">
                <a:latin typeface="Times New Roman" panose="02020603050405020304" pitchFamily="18" charset="0"/>
                <a:ea typeface="Cambria" panose="02040503050406030204" pitchFamily="18" charset="0"/>
                <a:cs typeface="Times New Roman" panose="02020603050405020304" pitchFamily="18" charset="0"/>
              </a:rPr>
              <a:t>PHẨM NHÓM 3</a:t>
            </a:r>
            <a:endParaRPr lang="zh-CN" altLang="en-US" sz="4050" kern="1200" dirty="0">
              <a:latin typeface="Times New Roman" panose="02020603050405020304" pitchFamily="18" charset="0"/>
              <a:cs typeface="Times New Roman" panose="02020603050405020304" pitchFamily="18" charset="0"/>
            </a:endParaRPr>
          </a:p>
        </p:txBody>
      </p:sp>
      <p:pic>
        <p:nvPicPr>
          <p:cNvPr id="414" name="图片 4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2065" y="1999997"/>
            <a:ext cx="2524733" cy="3148826"/>
          </a:xfrm>
          <a:prstGeom prst="rect">
            <a:avLst/>
          </a:prstGeom>
        </p:spPr>
      </p:pic>
    </p:spTree>
    <p:extLst>
      <p:ext uri="{BB962C8B-B14F-4D97-AF65-F5344CB8AC3E}">
        <p14:creationId xmlns:p14="http://schemas.microsoft.com/office/powerpoint/2010/main" val="126108777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13"/>
                                        </p:tgtEl>
                                        <p:attrNameLst>
                                          <p:attrName>style.visibility</p:attrName>
                                        </p:attrNameLst>
                                      </p:cBhvr>
                                      <p:to>
                                        <p:strVal val="visible"/>
                                      </p:to>
                                    </p:set>
                                    <p:animEffect transition="in" filter="fade">
                                      <p:cBhvr>
                                        <p:cTn id="7" dur="500"/>
                                        <p:tgtEl>
                                          <p:spTgt spid="413"/>
                                        </p:tgtEl>
                                      </p:cBhvr>
                                    </p:animEffect>
                                  </p:childTnLst>
                                </p:cTn>
                              </p:par>
                            </p:childTnLst>
                          </p:cTn>
                        </p:par>
                        <p:par>
                          <p:cTn id="8" fill="hold">
                            <p:stCondLst>
                              <p:cond delay="1350"/>
                            </p:stCondLst>
                            <p:childTnLst>
                              <p:par>
                                <p:cTn id="9" presetID="42" presetClass="entr" presetSubtype="0" fill="hold" nodeType="afterEffect">
                                  <p:stCondLst>
                                    <p:cond delay="0"/>
                                  </p:stCondLst>
                                  <p:childTnLst>
                                    <p:set>
                                      <p:cBhvr>
                                        <p:cTn id="10" dur="1" fill="hold">
                                          <p:stCondLst>
                                            <p:cond delay="0"/>
                                          </p:stCondLst>
                                        </p:cTn>
                                        <p:tgtEl>
                                          <p:spTgt spid="414"/>
                                        </p:tgtEl>
                                        <p:attrNameLst>
                                          <p:attrName>style.visibility</p:attrName>
                                        </p:attrNameLst>
                                      </p:cBhvr>
                                      <p:to>
                                        <p:strVal val="visible"/>
                                      </p:to>
                                    </p:set>
                                    <p:animEffect transition="in" filter="fade">
                                      <p:cBhvr>
                                        <p:cTn id="11" dur="750"/>
                                        <p:tgtEl>
                                          <p:spTgt spid="414"/>
                                        </p:tgtEl>
                                      </p:cBhvr>
                                    </p:animEffect>
                                    <p:anim calcmode="lin" valueType="num">
                                      <p:cBhvr>
                                        <p:cTn id="12" dur="750" fill="hold"/>
                                        <p:tgtEl>
                                          <p:spTgt spid="414"/>
                                        </p:tgtEl>
                                        <p:attrNameLst>
                                          <p:attrName>ppt_x</p:attrName>
                                        </p:attrNameLst>
                                      </p:cBhvr>
                                      <p:tavLst>
                                        <p:tav tm="0">
                                          <p:val>
                                            <p:strVal val="#ppt_x"/>
                                          </p:val>
                                        </p:tav>
                                        <p:tav tm="100000">
                                          <p:val>
                                            <p:strVal val="#ppt_x"/>
                                          </p:val>
                                        </p:tav>
                                      </p:tavLst>
                                    </p:anim>
                                    <p:anim calcmode="lin" valueType="num">
                                      <p:cBhvr>
                                        <p:cTn id="13" dur="750" fill="hold"/>
                                        <p:tgtEl>
                                          <p:spTgt spid="414"/>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10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5">
            <a:extLst>
              <a:ext uri="{FF2B5EF4-FFF2-40B4-BE49-F238E27FC236}">
                <a16:creationId xmlns:a16="http://schemas.microsoft.com/office/drawing/2014/main" id="{5372972A-5BCF-4449-FCE4-962C01411139}"/>
              </a:ext>
            </a:extLst>
          </p:cNvPr>
          <p:cNvSpPr txBox="1"/>
          <p:nvPr/>
        </p:nvSpPr>
        <p:spPr>
          <a:xfrm>
            <a:off x="805887" y="-35647"/>
            <a:ext cx="3652411" cy="523220"/>
          </a:xfrm>
          <a:prstGeom prst="rect">
            <a:avLst/>
          </a:prstGeom>
          <a:noFill/>
        </p:spPr>
        <p:txBody>
          <a:bodyPr wrap="square">
            <a:spAutoFit/>
          </a:bodyPr>
          <a:lstStyle/>
          <a:p>
            <a:pPr algn="just">
              <a:tabLst>
                <a:tab pos="1040130" algn="l"/>
              </a:tabLst>
            </a:pPr>
            <a:r>
              <a:rPr lang="de-DE" sz="2800" b="1" dirty="0">
                <a:solidFill>
                  <a:srgbClr val="0070C0"/>
                </a:solidFill>
                <a:latin typeface="Times New Roman" panose="02020603050405020304" pitchFamily="18" charset="0"/>
                <a:ea typeface="Times New Roman" panose="02020603050405020304" pitchFamily="18" charset="0"/>
              </a:rPr>
              <a:t>2. Tác phẩm Gò Me</a:t>
            </a:r>
            <a:endParaRPr lang="en-US" sz="2800" dirty="0">
              <a:solidFill>
                <a:srgbClr val="0070C0"/>
              </a:solidFill>
              <a:latin typeface="Times New Roman" panose="02020603050405020304" pitchFamily="18" charset="0"/>
              <a:ea typeface="Times New Roman" panose="02020603050405020304" pitchFamily="18" charset="0"/>
            </a:endParaRPr>
          </a:p>
        </p:txBody>
      </p:sp>
      <p:sp>
        <p:nvSpPr>
          <p:cNvPr id="21" name="Hộp Văn bản 20">
            <a:extLst>
              <a:ext uri="{FF2B5EF4-FFF2-40B4-BE49-F238E27FC236}">
                <a16:creationId xmlns:a16="http://schemas.microsoft.com/office/drawing/2014/main" id="{3AA2234C-37CD-6DAA-D427-78E7018D651C}"/>
              </a:ext>
            </a:extLst>
          </p:cNvPr>
          <p:cNvSpPr txBox="1"/>
          <p:nvPr/>
        </p:nvSpPr>
        <p:spPr>
          <a:xfrm>
            <a:off x="306284" y="1561273"/>
            <a:ext cx="8531429" cy="830997"/>
          </a:xfrm>
          <a:prstGeom prst="rect">
            <a:avLst/>
          </a:prstGeom>
          <a:noFill/>
          <a:ln w="38100">
            <a:solidFill>
              <a:srgbClr val="0000FF"/>
            </a:solidFill>
          </a:ln>
        </p:spPr>
        <p:txBody>
          <a:bodyPr wrap="square">
            <a:spAutoFit/>
          </a:bodyPr>
          <a:lstStyle/>
          <a:p>
            <a:r>
              <a:rPr lang="de-DE" sz="2400" b="1" dirty="0">
                <a:solidFill>
                  <a:srgbClr val="0099FF"/>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99FF"/>
                </a:solidFill>
                <a:latin typeface="Times New Roman" panose="02020603050405020304" pitchFamily="18" charset="0"/>
                <a:ea typeface="MS Mincho" panose="02020609040205080304" pitchFamily="49" charset="-128"/>
              </a:rPr>
              <a:t>Xuất</a:t>
            </a:r>
            <a:r>
              <a:rPr lang="en-US" sz="2400" b="1" dirty="0">
                <a:solidFill>
                  <a:srgbClr val="0099FF"/>
                </a:solidFill>
                <a:latin typeface="Times New Roman" panose="02020603050405020304" pitchFamily="18" charset="0"/>
                <a:ea typeface="MS Mincho" panose="02020609040205080304" pitchFamily="49" charset="-128"/>
              </a:rPr>
              <a:t> </a:t>
            </a:r>
            <a:r>
              <a:rPr lang="en-US" sz="2400" b="1" dirty="0" err="1">
                <a:solidFill>
                  <a:srgbClr val="0099FF"/>
                </a:solidFill>
                <a:latin typeface="Times New Roman" panose="02020603050405020304" pitchFamily="18" charset="0"/>
                <a:ea typeface="MS Mincho" panose="02020609040205080304" pitchFamily="49" charset="-128"/>
              </a:rPr>
              <a:t>xứ</a:t>
            </a:r>
            <a:r>
              <a:rPr lang="en-US" sz="2400" b="1" dirty="0">
                <a:solidFill>
                  <a:srgbClr val="0099FF"/>
                </a:solidFill>
                <a:latin typeface="Times New Roman" panose="02020603050405020304" pitchFamily="18" charset="0"/>
                <a:ea typeface="MS Mincho" panose="02020609040205080304" pitchFamily="49" charset="-128"/>
              </a:rPr>
              <a:t>: </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in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Gò</a:t>
            </a:r>
            <a:r>
              <a:rPr lang="en-US" sz="2400" dirty="0">
                <a:latin typeface="Times New Roman" panose="02020603050405020304" pitchFamily="18" charset="0"/>
                <a:cs typeface="Times New Roman" panose="02020603050405020304" pitchFamily="18" charset="0"/>
              </a:rPr>
              <a:t> Me” (1957)</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in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vi-VN" sz="2400" dirty="0">
                <a:latin typeface="Times New Roman" panose="02020603050405020304" pitchFamily="18" charset="0"/>
                <a:cs typeface="Times New Roman" panose="02020603050405020304" pitchFamily="18" charset="0"/>
              </a:rPr>
              <a:t> thơ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(1977).</a:t>
            </a:r>
            <a:endParaRPr lang="en-US" sz="2400" dirty="0">
              <a:latin typeface="Times New Roman" panose="02020603050405020304" pitchFamily="18" charset="0"/>
              <a:cs typeface="Times New Roman" panose="02020603050405020304" pitchFamily="18" charset="0"/>
            </a:endParaRPr>
          </a:p>
        </p:txBody>
      </p:sp>
      <p:sp>
        <p:nvSpPr>
          <p:cNvPr id="26" name="Hộp Văn bản 25">
            <a:extLst>
              <a:ext uri="{FF2B5EF4-FFF2-40B4-BE49-F238E27FC236}">
                <a16:creationId xmlns:a16="http://schemas.microsoft.com/office/drawing/2014/main" id="{D7B0C65B-ADA2-337E-FF26-2F64316D21EF}"/>
              </a:ext>
            </a:extLst>
          </p:cNvPr>
          <p:cNvSpPr txBox="1"/>
          <p:nvPr/>
        </p:nvSpPr>
        <p:spPr>
          <a:xfrm>
            <a:off x="306285" y="502312"/>
            <a:ext cx="8531429" cy="907749"/>
          </a:xfrm>
          <a:prstGeom prst="rect">
            <a:avLst/>
          </a:prstGeom>
          <a:noFill/>
          <a:ln w="38100">
            <a:solidFill>
              <a:srgbClr val="0000FF"/>
            </a:solidFill>
          </a:ln>
        </p:spPr>
        <p:txBody>
          <a:bodyPr wrap="square">
            <a:spAutoFit/>
          </a:bodyPr>
          <a:lstStyle/>
          <a:p>
            <a:pPr>
              <a:lnSpc>
                <a:spcPct val="115000"/>
              </a:lnSpc>
              <a:spcBef>
                <a:spcPts val="450"/>
              </a:spcBef>
              <a:spcAft>
                <a:spcPts val="450"/>
              </a:spcAft>
              <a:buSzPts val="1400"/>
            </a:pPr>
            <a:r>
              <a:rPr lang="en-US" sz="2400" b="1" dirty="0">
                <a:solidFill>
                  <a:srgbClr val="0099FF"/>
                </a:solidFill>
                <a:latin typeface="Times New Roman" panose="02020603050405020304" pitchFamily="18" charset="0"/>
                <a:ea typeface="MS Mincho" panose="02020609040205080304" pitchFamily="49" charset="-128"/>
              </a:rPr>
              <a:t>- </a:t>
            </a:r>
            <a:r>
              <a:rPr lang="en-US" sz="2400" b="1" dirty="0" err="1">
                <a:solidFill>
                  <a:srgbClr val="0099FF"/>
                </a:solidFill>
                <a:latin typeface="Times New Roman" panose="02020603050405020304" pitchFamily="18" charset="0"/>
                <a:ea typeface="MS Mincho" panose="02020609040205080304" pitchFamily="49" charset="-128"/>
              </a:rPr>
              <a:t>Hoàn</a:t>
            </a:r>
            <a:r>
              <a:rPr lang="en-US" sz="2400" b="1" dirty="0">
                <a:solidFill>
                  <a:srgbClr val="0099FF"/>
                </a:solidFill>
                <a:latin typeface="Times New Roman" panose="02020603050405020304" pitchFamily="18" charset="0"/>
                <a:ea typeface="MS Mincho" panose="02020609040205080304" pitchFamily="49" charset="-128"/>
              </a:rPr>
              <a:t> </a:t>
            </a:r>
            <a:r>
              <a:rPr lang="en-US" sz="2400" b="1" dirty="0" err="1">
                <a:solidFill>
                  <a:srgbClr val="0099FF"/>
                </a:solidFill>
                <a:latin typeface="Times New Roman" panose="02020603050405020304" pitchFamily="18" charset="0"/>
                <a:ea typeface="MS Mincho" panose="02020609040205080304" pitchFamily="49" charset="-128"/>
              </a:rPr>
              <a:t>cảnh</a:t>
            </a:r>
            <a:r>
              <a:rPr lang="en-US" sz="2400" b="1" dirty="0">
                <a:solidFill>
                  <a:srgbClr val="0099FF"/>
                </a:solidFill>
                <a:latin typeface="Times New Roman" panose="02020603050405020304" pitchFamily="18" charset="0"/>
                <a:ea typeface="MS Mincho" panose="02020609040205080304" pitchFamily="49" charset="-128"/>
              </a:rPr>
              <a:t> </a:t>
            </a:r>
            <a:r>
              <a:rPr lang="en-US" sz="2400" b="1" dirty="0" err="1">
                <a:solidFill>
                  <a:srgbClr val="0099FF"/>
                </a:solidFill>
                <a:latin typeface="Times New Roman" panose="02020603050405020304" pitchFamily="18" charset="0"/>
                <a:ea typeface="MS Mincho" panose="02020609040205080304" pitchFamily="49" charset="-128"/>
              </a:rPr>
              <a:t>sáng</a:t>
            </a:r>
            <a:r>
              <a:rPr lang="en-US" sz="2400" b="1" dirty="0">
                <a:solidFill>
                  <a:srgbClr val="0099FF"/>
                </a:solidFill>
                <a:latin typeface="Times New Roman" panose="02020603050405020304" pitchFamily="18" charset="0"/>
                <a:ea typeface="MS Mincho" panose="02020609040205080304" pitchFamily="49" charset="-128"/>
              </a:rPr>
              <a:t> </a:t>
            </a:r>
            <a:r>
              <a:rPr lang="en-US" sz="2400" b="1" dirty="0" err="1">
                <a:solidFill>
                  <a:srgbClr val="0099FF"/>
                </a:solidFill>
                <a:latin typeface="Times New Roman" panose="02020603050405020304" pitchFamily="18" charset="0"/>
                <a:ea typeface="MS Mincho" panose="02020609040205080304" pitchFamily="49" charset="-128"/>
              </a:rPr>
              <a:t>tác</a:t>
            </a:r>
            <a:r>
              <a:rPr lang="en-US" sz="2400" b="1" dirty="0">
                <a:solidFill>
                  <a:srgbClr val="0099FF"/>
                </a:solidFill>
                <a:latin typeface="Times New Roman" panose="02020603050405020304" pitchFamily="18" charset="0"/>
                <a:ea typeface="MS Mincho" panose="02020609040205080304" pitchFamily="49" charset="-128"/>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Gò</a:t>
            </a:r>
            <a:r>
              <a:rPr lang="en-US" sz="2400" dirty="0">
                <a:latin typeface="Times New Roman" panose="02020603050405020304" pitchFamily="18" charset="0"/>
                <a:cs typeface="Times New Roman" panose="02020603050405020304" pitchFamily="18" charset="0"/>
              </a:rPr>
              <a:t> Me”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1956,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cắt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a:t>
            </a:r>
          </a:p>
        </p:txBody>
      </p:sp>
      <p:sp>
        <p:nvSpPr>
          <p:cNvPr id="5" name="Hộp Văn bản 20">
            <a:extLst>
              <a:ext uri="{FF2B5EF4-FFF2-40B4-BE49-F238E27FC236}">
                <a16:creationId xmlns:a16="http://schemas.microsoft.com/office/drawing/2014/main" id="{EB7F31D2-EFC5-B43D-09FC-E4F4522583F1}"/>
              </a:ext>
            </a:extLst>
          </p:cNvPr>
          <p:cNvSpPr txBox="1"/>
          <p:nvPr/>
        </p:nvSpPr>
        <p:spPr>
          <a:xfrm>
            <a:off x="328639" y="2571750"/>
            <a:ext cx="2797333" cy="483017"/>
          </a:xfrm>
          <a:prstGeom prst="rect">
            <a:avLst/>
          </a:prstGeom>
          <a:noFill/>
          <a:ln w="38100">
            <a:solidFill>
              <a:srgbClr val="0000FF"/>
            </a:solidFill>
          </a:ln>
        </p:spPr>
        <p:txBody>
          <a:bodyPr wrap="square">
            <a:spAutoFit/>
          </a:bodyPr>
          <a:lstStyle/>
          <a:p>
            <a:pPr marR="0" lvl="0" algn="ctr">
              <a:lnSpc>
                <a:spcPct val="115000"/>
              </a:lnSpc>
              <a:spcBef>
                <a:spcPts val="600"/>
              </a:spcBef>
              <a:spcAft>
                <a:spcPts val="600"/>
              </a:spcAft>
              <a:buSzPts val="1400"/>
            </a:pPr>
            <a:r>
              <a:rPr lang="en-US" sz="2400" b="1" dirty="0">
                <a:solidFill>
                  <a:srgbClr val="00B0F0"/>
                </a:solidFill>
                <a:latin typeface="Times New Roman" panose="02020603050405020304" pitchFamily="18" charset="0"/>
                <a:ea typeface="MS Mincho" panose="02020609040205080304" pitchFamily="49" charset="-128"/>
              </a:rPr>
              <a:t>- </a:t>
            </a:r>
            <a:r>
              <a:rPr lang="en-US" sz="2400" b="1" dirty="0" err="1">
                <a:solidFill>
                  <a:srgbClr val="00B0F0"/>
                </a:solidFill>
                <a:latin typeface="Times New Roman" panose="02020603050405020304" pitchFamily="18" charset="0"/>
                <a:ea typeface="MS Mincho" panose="02020609040205080304" pitchFamily="49" charset="-128"/>
              </a:rPr>
              <a:t>Thể</a:t>
            </a:r>
            <a:r>
              <a:rPr lang="en-US" sz="2400" b="1" dirty="0">
                <a:solidFill>
                  <a:srgbClr val="00B0F0"/>
                </a:solidFill>
                <a:latin typeface="Times New Roman" panose="02020603050405020304" pitchFamily="18" charset="0"/>
                <a:ea typeface="MS Mincho" panose="02020609040205080304" pitchFamily="49" charset="-128"/>
              </a:rPr>
              <a:t> </a:t>
            </a:r>
            <a:r>
              <a:rPr lang="en-US" sz="2400" b="1" dirty="0" err="1">
                <a:solidFill>
                  <a:srgbClr val="00B0F0"/>
                </a:solidFill>
                <a:latin typeface="Times New Roman" panose="02020603050405020304" pitchFamily="18" charset="0"/>
                <a:ea typeface="MS Mincho" panose="02020609040205080304" pitchFamily="49" charset="-128"/>
              </a:rPr>
              <a:t>thơ</a:t>
            </a:r>
            <a:r>
              <a:rPr lang="en-US" sz="2400" b="1" dirty="0">
                <a:solidFill>
                  <a:srgbClr val="00B0F0"/>
                </a:solidFill>
                <a:latin typeface="Times New Roman" panose="02020603050405020304" pitchFamily="18" charset="0"/>
                <a:ea typeface="MS Mincho" panose="02020609040205080304" pitchFamily="49" charset="-128"/>
              </a:rPr>
              <a:t>: </a:t>
            </a:r>
            <a:r>
              <a:rPr lang="en-US" sz="2400" dirty="0" err="1">
                <a:solidFill>
                  <a:srgbClr val="0D0D0D"/>
                </a:solidFill>
                <a:latin typeface="Times New Roman" panose="02020603050405020304" pitchFamily="18" charset="0"/>
                <a:ea typeface="MS Mincho" panose="02020609040205080304" pitchFamily="49" charset="-128"/>
              </a:rPr>
              <a:t>T</a:t>
            </a:r>
            <a:r>
              <a:rPr lang="en-US" sz="2400" dirty="0" err="1">
                <a:solidFill>
                  <a:srgbClr val="0D0D0D"/>
                </a:solidFill>
                <a:effectLst/>
                <a:latin typeface="Times New Roman" panose="02020603050405020304" pitchFamily="18" charset="0"/>
                <a:ea typeface="MS Mincho" panose="02020609040205080304" pitchFamily="49" charset="-128"/>
              </a:rPr>
              <a:t>hơ</a:t>
            </a:r>
            <a:r>
              <a:rPr lang="en-US" sz="2400" dirty="0">
                <a:solidFill>
                  <a:srgbClr val="0D0D0D"/>
                </a:solidFill>
                <a:effectLst/>
                <a:latin typeface="Times New Roman" panose="02020603050405020304" pitchFamily="18" charset="0"/>
                <a:ea typeface="MS Mincho" panose="02020609040205080304" pitchFamily="49" charset="-128"/>
              </a:rPr>
              <a:t> </a:t>
            </a:r>
            <a:r>
              <a:rPr lang="en-US" sz="2400" dirty="0" err="1">
                <a:solidFill>
                  <a:srgbClr val="0D0D0D"/>
                </a:solidFill>
                <a:effectLst/>
                <a:latin typeface="Times New Roman" panose="02020603050405020304" pitchFamily="18" charset="0"/>
                <a:ea typeface="MS Mincho" panose="02020609040205080304" pitchFamily="49" charset="-128"/>
              </a:rPr>
              <a:t>tự</a:t>
            </a:r>
            <a:r>
              <a:rPr lang="en-US" sz="2400" dirty="0">
                <a:solidFill>
                  <a:srgbClr val="0D0D0D"/>
                </a:solidFill>
                <a:effectLst/>
                <a:latin typeface="Times New Roman" panose="02020603050405020304" pitchFamily="18" charset="0"/>
                <a:ea typeface="MS Mincho" panose="02020609040205080304" pitchFamily="49" charset="-128"/>
              </a:rPr>
              <a:t> do</a:t>
            </a:r>
            <a:endParaRPr lang="en-US" sz="2400" dirty="0">
              <a:effectLst/>
              <a:latin typeface="Times New Roman" panose="02020603050405020304" pitchFamily="18" charset="0"/>
              <a:ea typeface="Times New Roman" panose="02020603050405020304" pitchFamily="18" charset="0"/>
            </a:endParaRPr>
          </a:p>
        </p:txBody>
      </p:sp>
      <p:sp>
        <p:nvSpPr>
          <p:cNvPr id="9" name="Hộp Văn bản 60">
            <a:extLst>
              <a:ext uri="{FF2B5EF4-FFF2-40B4-BE49-F238E27FC236}">
                <a16:creationId xmlns:a16="http://schemas.microsoft.com/office/drawing/2014/main" id="{6DCAF09B-E152-70A5-0C2D-347CD02B0F2D}"/>
              </a:ext>
            </a:extLst>
          </p:cNvPr>
          <p:cNvSpPr txBox="1"/>
          <p:nvPr/>
        </p:nvSpPr>
        <p:spPr>
          <a:xfrm>
            <a:off x="306284" y="3380513"/>
            <a:ext cx="4432791" cy="483017"/>
          </a:xfrm>
          <a:prstGeom prst="rect">
            <a:avLst/>
          </a:prstGeom>
          <a:noFill/>
          <a:ln w="38100">
            <a:solidFill>
              <a:srgbClr val="0000FF"/>
            </a:solidFill>
          </a:ln>
        </p:spPr>
        <p:txBody>
          <a:bodyPr wrap="square">
            <a:spAutoFit/>
          </a:bodyPr>
          <a:lstStyle/>
          <a:p>
            <a:pPr marR="0" lvl="0">
              <a:lnSpc>
                <a:spcPct val="115000"/>
              </a:lnSpc>
              <a:spcBef>
                <a:spcPts val="600"/>
              </a:spcBef>
              <a:spcAft>
                <a:spcPts val="600"/>
              </a:spcAft>
              <a:buSzPts val="1400"/>
            </a:pPr>
            <a:r>
              <a:rPr lang="en-US" sz="2400" b="1" dirty="0">
                <a:solidFill>
                  <a:srgbClr val="00B0F0"/>
                </a:solidFill>
                <a:latin typeface="Times New Roman" panose="02020603050405020304" pitchFamily="18" charset="0"/>
                <a:ea typeface="MS Mincho" panose="02020609040205080304" pitchFamily="49" charset="-128"/>
              </a:rPr>
              <a:t>- PTBĐC: </a:t>
            </a:r>
            <a:r>
              <a:rPr lang="en-US" sz="2400" dirty="0" err="1">
                <a:solidFill>
                  <a:srgbClr val="0D0D0D"/>
                </a:solidFill>
                <a:latin typeface="Times New Roman" panose="02020603050405020304" pitchFamily="18" charset="0"/>
                <a:ea typeface="MS Mincho" panose="02020609040205080304" pitchFamily="49" charset="-128"/>
              </a:rPr>
              <a:t>B</a:t>
            </a:r>
            <a:r>
              <a:rPr lang="en-US" sz="2400" dirty="0" err="1">
                <a:solidFill>
                  <a:srgbClr val="0D0D0D"/>
                </a:solidFill>
                <a:effectLst/>
                <a:latin typeface="Times New Roman" panose="02020603050405020304" pitchFamily="18" charset="0"/>
                <a:ea typeface="MS Mincho" panose="02020609040205080304" pitchFamily="49" charset="-128"/>
              </a:rPr>
              <a:t>iểu</a:t>
            </a:r>
            <a:r>
              <a:rPr lang="en-US" sz="2400" dirty="0">
                <a:solidFill>
                  <a:srgbClr val="0D0D0D"/>
                </a:solidFill>
                <a:effectLst/>
                <a:latin typeface="Times New Roman" panose="02020603050405020304" pitchFamily="18" charset="0"/>
                <a:ea typeface="MS Mincho" panose="02020609040205080304" pitchFamily="49" charset="-128"/>
              </a:rPr>
              <a:t> </a:t>
            </a:r>
            <a:r>
              <a:rPr lang="en-US" sz="2400" dirty="0" err="1">
                <a:solidFill>
                  <a:srgbClr val="0D0D0D"/>
                </a:solidFill>
                <a:effectLst/>
                <a:latin typeface="Times New Roman" panose="02020603050405020304" pitchFamily="18" charset="0"/>
                <a:ea typeface="MS Mincho" panose="02020609040205080304" pitchFamily="49" charset="-128"/>
              </a:rPr>
              <a:t>cảm</a:t>
            </a:r>
            <a:endParaRPr lang="en-US" sz="2400" dirty="0">
              <a:effectLst/>
              <a:latin typeface="Times New Roman" panose="02020603050405020304" pitchFamily="18" charset="0"/>
              <a:ea typeface="Times New Roman" panose="02020603050405020304" pitchFamily="18" charset="0"/>
            </a:endParaRPr>
          </a:p>
        </p:txBody>
      </p:sp>
      <p:sp>
        <p:nvSpPr>
          <p:cNvPr id="12" name="Hộp Văn bản 20">
            <a:extLst>
              <a:ext uri="{FF2B5EF4-FFF2-40B4-BE49-F238E27FC236}">
                <a16:creationId xmlns:a16="http://schemas.microsoft.com/office/drawing/2014/main" id="{138149CD-6550-5BAA-E92F-AF91B0A69E3C}"/>
              </a:ext>
            </a:extLst>
          </p:cNvPr>
          <p:cNvSpPr txBox="1"/>
          <p:nvPr/>
        </p:nvSpPr>
        <p:spPr>
          <a:xfrm>
            <a:off x="306284" y="4029781"/>
            <a:ext cx="8710289" cy="1200329"/>
          </a:xfrm>
          <a:prstGeom prst="rect">
            <a:avLst/>
          </a:prstGeom>
          <a:noFill/>
          <a:ln w="38100">
            <a:solidFill>
              <a:srgbClr val="0000FF"/>
            </a:solidFill>
          </a:ln>
        </p:spPr>
        <p:txBody>
          <a:bodyPr wrap="square">
            <a:spAutoFit/>
          </a:bodyPr>
          <a:lstStyle/>
          <a:p>
            <a:r>
              <a:rPr lang="de-DE" sz="2400" b="1" dirty="0">
                <a:solidFill>
                  <a:srgbClr val="0099FF"/>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99FF"/>
                </a:solidFill>
                <a:latin typeface="Times New Roman" panose="02020603050405020304" pitchFamily="18" charset="0"/>
                <a:ea typeface="MS Mincho" panose="02020609040205080304" pitchFamily="49" charset="-128"/>
              </a:rPr>
              <a:t>Nội</a:t>
            </a:r>
            <a:r>
              <a:rPr lang="en-US" sz="2400" b="1" dirty="0">
                <a:solidFill>
                  <a:srgbClr val="0099FF"/>
                </a:solidFill>
                <a:latin typeface="Times New Roman" panose="02020603050405020304" pitchFamily="18" charset="0"/>
                <a:ea typeface="MS Mincho" panose="02020609040205080304" pitchFamily="49" charset="-128"/>
              </a:rPr>
              <a:t> dung: </a:t>
            </a:r>
            <a:r>
              <a:rPr lang="en-US" sz="2400" dirty="0" err="1">
                <a:latin typeface="Times New Roman" panose="02020603050405020304" pitchFamily="18" charset="0"/>
                <a:ea typeface="MS Mincho" panose="02020609040205080304" pitchFamily="49" charset="-128"/>
                <a:cs typeface="Times New Roman" panose="02020603050405020304" pitchFamily="18" charset="0"/>
              </a:rPr>
              <a:t>N</a:t>
            </a:r>
            <a:r>
              <a:rPr lang="en-US" sz="2400" dirty="0" err="1">
                <a:latin typeface="Times New Roman" panose="02020603050405020304" pitchFamily="18" charset="0"/>
                <a:cs typeface="Times New Roman" panose="02020603050405020304" pitchFamily="18" charset="0"/>
              </a:rPr>
              <a:t>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tha thiết của nhà thơ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a:t>
            </a:r>
            <a:r>
              <a:rPr lang="en-US" sz="2400" dirty="0">
                <a:latin typeface="Times New Roman" panose="02020603050405020304" pitchFamily="18" charset="0"/>
                <a:cs typeface="Times New Roman" panose="02020603050405020304" pitchFamily="18" charset="0"/>
              </a:rPr>
              <a:t> qua </a:t>
            </a:r>
            <a:r>
              <a:rPr lang="vi-VN" sz="2400" dirty="0">
                <a:latin typeface="Times New Roman" panose="02020603050405020304" pitchFamily="18" charset="0"/>
                <a:cs typeface="Times New Roman" panose="02020603050405020304" pitchFamily="18" charset="0"/>
              </a:rPr>
              <a:t>cảnh sắc, hình ảnh </a:t>
            </a:r>
            <a:r>
              <a:rPr lang="en-US" sz="2400" dirty="0">
                <a:latin typeface="Times New Roman" panose="02020603050405020304" pitchFamily="18" charset="0"/>
                <a:cs typeface="Times New Roman" panose="02020603050405020304" pitchFamily="18" charset="0"/>
              </a:rPr>
              <a:t>con </a:t>
            </a:r>
            <a:r>
              <a:rPr lang="en-US" sz="2400" dirty="0" err="1">
                <a:latin typeface="Times New Roman" panose="02020603050405020304" pitchFamily="18" charset="0"/>
                <a:cs typeface="Times New Roman" panose="02020603050405020304" pitchFamily="18" charset="0"/>
              </a:rPr>
              <a:t>người</a:t>
            </a:r>
            <a:r>
              <a:rPr lang="vi-VN" sz="2400" dirty="0">
                <a:latin typeface="Times New Roman" panose="02020603050405020304" pitchFamily="18" charset="0"/>
                <a:cs typeface="Times New Roman" panose="02020603050405020304" pitchFamily="18" charset="0"/>
              </a:rPr>
              <a:t> Gò Me 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136754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491630"/>
            <a:ext cx="8929529" cy="4392488"/>
          </a:xfrm>
          <a:prstGeom prst="rect">
            <a:avLst/>
          </a:prstGeom>
        </p:spPr>
      </p:pic>
      <p:pic>
        <p:nvPicPr>
          <p:cNvPr id="3" name="Picture 2"/>
          <p:cNvPicPr>
            <a:picLocks noChangeAspect="1"/>
          </p:cNvPicPr>
          <p:nvPr/>
        </p:nvPicPr>
        <p:blipFill>
          <a:blip r:embed="rId4"/>
          <a:stretch>
            <a:fillRect/>
          </a:stretch>
        </p:blipFill>
        <p:spPr>
          <a:xfrm>
            <a:off x="214471" y="339502"/>
            <a:ext cx="8041683" cy="1289013"/>
          </a:xfrm>
          <a:prstGeom prst="rect">
            <a:avLst/>
          </a:prstGeom>
        </p:spPr>
      </p:pic>
    </p:spTree>
    <p:extLst>
      <p:ext uri="{BB962C8B-B14F-4D97-AF65-F5344CB8AC3E}">
        <p14:creationId xmlns:p14="http://schemas.microsoft.com/office/powerpoint/2010/main" val="1284275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06365"/>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547664" y="94341"/>
            <a:ext cx="5773412" cy="1012024"/>
          </a:xfrm>
          <a:prstGeom prst="rect">
            <a:avLst/>
          </a:prstGeom>
        </p:spPr>
      </p:pic>
      <p:cxnSp>
        <p:nvCxnSpPr>
          <p:cNvPr id="7" name="Straight Connector 6"/>
          <p:cNvCxnSpPr/>
          <p:nvPr/>
        </p:nvCxnSpPr>
        <p:spPr>
          <a:xfrm>
            <a:off x="4572000" y="1419622"/>
            <a:ext cx="0" cy="2736304"/>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732240" y="1419622"/>
            <a:ext cx="0" cy="2736304"/>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95736" y="1419622"/>
            <a:ext cx="0" cy="2736304"/>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任意多边形 6"/>
          <p:cNvSpPr/>
          <p:nvPr/>
        </p:nvSpPr>
        <p:spPr>
          <a:xfrm>
            <a:off x="315736"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latin typeface="Times New Roman" panose="02020603050405020304" pitchFamily="18" charset="0"/>
                <a:cs typeface="Times New Roman" panose="02020603050405020304" pitchFamily="18" charset="0"/>
                <a:sym typeface="+mn-lt"/>
              </a:rPr>
              <a:t>TRẠM 1</a:t>
            </a:r>
            <a:endParaRPr sz="2800" b="1" dirty="0">
              <a:latin typeface="Times New Roman" panose="02020603050405020304" pitchFamily="18" charset="0"/>
              <a:cs typeface="Times New Roman" panose="02020603050405020304" pitchFamily="18" charset="0"/>
              <a:sym typeface="+mn-lt"/>
            </a:endParaRPr>
          </a:p>
        </p:txBody>
      </p:sp>
      <p:sp>
        <p:nvSpPr>
          <p:cNvPr id="11" name="任意多边形 6"/>
          <p:cNvSpPr/>
          <p:nvPr/>
        </p:nvSpPr>
        <p:spPr>
          <a:xfrm>
            <a:off x="2555776"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latin typeface="Times New Roman" panose="02020603050405020304" pitchFamily="18" charset="0"/>
                <a:cs typeface="Times New Roman" panose="02020603050405020304" pitchFamily="18" charset="0"/>
                <a:sym typeface="+mn-lt"/>
              </a:rPr>
              <a:t>TRẠM 2</a:t>
            </a:r>
            <a:endParaRPr sz="2800" b="1" dirty="0">
              <a:latin typeface="Times New Roman" panose="02020603050405020304" pitchFamily="18" charset="0"/>
              <a:cs typeface="Times New Roman" panose="02020603050405020304" pitchFamily="18" charset="0"/>
              <a:sym typeface="+mn-lt"/>
            </a:endParaRPr>
          </a:p>
        </p:txBody>
      </p:sp>
      <p:sp>
        <p:nvSpPr>
          <p:cNvPr id="12" name="任意多边形 6"/>
          <p:cNvSpPr/>
          <p:nvPr/>
        </p:nvSpPr>
        <p:spPr>
          <a:xfrm>
            <a:off x="4860032"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latin typeface="Times New Roman" panose="02020603050405020304" pitchFamily="18" charset="0"/>
                <a:cs typeface="Times New Roman" panose="02020603050405020304" pitchFamily="18" charset="0"/>
                <a:sym typeface="+mn-lt"/>
              </a:rPr>
              <a:t>TRẠM 3</a:t>
            </a:r>
            <a:endParaRPr sz="2800" b="1" dirty="0">
              <a:latin typeface="Times New Roman" panose="02020603050405020304" pitchFamily="18" charset="0"/>
              <a:cs typeface="Times New Roman" panose="02020603050405020304" pitchFamily="18" charset="0"/>
              <a:sym typeface="+mn-lt"/>
            </a:endParaRPr>
          </a:p>
        </p:txBody>
      </p:sp>
      <p:sp>
        <p:nvSpPr>
          <p:cNvPr id="13" name="任意多边形 6"/>
          <p:cNvSpPr/>
          <p:nvPr/>
        </p:nvSpPr>
        <p:spPr>
          <a:xfrm>
            <a:off x="7172079"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latin typeface="Times New Roman" panose="02020603050405020304" pitchFamily="18" charset="0"/>
                <a:cs typeface="Times New Roman" panose="02020603050405020304" pitchFamily="18" charset="0"/>
                <a:sym typeface="+mn-lt"/>
              </a:rPr>
              <a:t>TRẠM 4</a:t>
            </a:r>
            <a:endParaRPr sz="2800" b="1" dirty="0">
              <a:latin typeface="Times New Roman" panose="02020603050405020304" pitchFamily="18" charset="0"/>
              <a:cs typeface="Times New Roman" panose="02020603050405020304" pitchFamily="18" charset="0"/>
              <a:sym typeface="+mn-lt"/>
            </a:endParaRPr>
          </a:p>
        </p:txBody>
      </p:sp>
      <p:sp>
        <p:nvSpPr>
          <p:cNvPr id="15" name="Rectangle 14"/>
          <p:cNvSpPr/>
          <p:nvPr/>
        </p:nvSpPr>
        <p:spPr>
          <a:xfrm>
            <a:off x="4800794" y="2139702"/>
            <a:ext cx="1712807" cy="1696562"/>
          </a:xfrm>
          <a:prstGeom prst="rect">
            <a:avLst/>
          </a:prstGeom>
        </p:spPr>
        <p:txBody>
          <a:bodyPr wrap="square" lIns="34238" tIns="17117" rIns="34238" bIns="17117">
            <a:spAutoFit/>
          </a:bodyPr>
          <a:lstStyle/>
          <a:p>
            <a:pPr marL="0" lvl="1" indent="-277817" algn="ctr" defTabSz="814005">
              <a:lnSpc>
                <a:spcPct val="150000"/>
              </a:lnSpc>
            </a:pP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quê</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hương</a:t>
            </a:r>
            <a:endParaRPr lang="en-US" sz="2400" dirty="0">
              <a:latin typeface="Times New Roman" pitchFamily="18" charset="0"/>
              <a:cs typeface="Times New Roman" pitchFamily="18" charset="0"/>
            </a:endParaRPr>
          </a:p>
        </p:txBody>
      </p:sp>
      <p:sp>
        <p:nvSpPr>
          <p:cNvPr id="16" name="Rectangle 15"/>
          <p:cNvSpPr/>
          <p:nvPr/>
        </p:nvSpPr>
        <p:spPr>
          <a:xfrm>
            <a:off x="2427617" y="2139702"/>
            <a:ext cx="1915590" cy="1696562"/>
          </a:xfrm>
          <a:prstGeom prst="rect">
            <a:avLst/>
          </a:prstGeom>
        </p:spPr>
        <p:txBody>
          <a:bodyPr wrap="square" lIns="34238" tIns="17117" rIns="34238" bIns="17117">
            <a:spAutoFit/>
          </a:bodyPr>
          <a:lstStyle/>
          <a:p>
            <a:pPr marL="0" lvl="1" algn="ctr" defTabSz="814005">
              <a:lnSpc>
                <a:spcPct val="150000"/>
              </a:lnSpc>
            </a:pP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Hình ảnh 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Gò</a:t>
            </a:r>
            <a:r>
              <a:rPr lang="en-US" sz="2400" dirty="0">
                <a:latin typeface="Times New Roman" pitchFamily="18" charset="0"/>
                <a:cs typeface="Times New Roman" pitchFamily="18" charset="0"/>
              </a:rPr>
              <a:t> Me</a:t>
            </a:r>
          </a:p>
        </p:txBody>
      </p:sp>
      <p:sp>
        <p:nvSpPr>
          <p:cNvPr id="17" name="Rectangle 16"/>
          <p:cNvSpPr/>
          <p:nvPr/>
        </p:nvSpPr>
        <p:spPr>
          <a:xfrm>
            <a:off x="279580" y="2139702"/>
            <a:ext cx="1671507" cy="1696562"/>
          </a:xfrm>
          <a:prstGeom prst="rect">
            <a:avLst/>
          </a:prstGeom>
        </p:spPr>
        <p:txBody>
          <a:bodyPr wrap="square" lIns="34238" tIns="17117" rIns="34238" bIns="17117">
            <a:spAutoFit/>
          </a:bodyPr>
          <a:lstStyle/>
          <a:p>
            <a:pPr marL="0" lvl="1" algn="ctr" defTabSz="814005">
              <a:lnSpc>
                <a:spcPct val="150000"/>
              </a:lnSpc>
            </a:pP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Gò</a:t>
            </a:r>
            <a:r>
              <a:rPr lang="en-US" sz="2400" dirty="0">
                <a:latin typeface="Times New Roman" pitchFamily="18" charset="0"/>
                <a:cs typeface="Times New Roman" pitchFamily="18" charset="0"/>
              </a:rPr>
              <a:t> Me</a:t>
            </a:r>
          </a:p>
        </p:txBody>
      </p:sp>
      <p:sp>
        <p:nvSpPr>
          <p:cNvPr id="18" name="Rectangle 17"/>
          <p:cNvSpPr/>
          <p:nvPr/>
        </p:nvSpPr>
        <p:spPr>
          <a:xfrm>
            <a:off x="6912358" y="2139702"/>
            <a:ext cx="2088232" cy="2250560"/>
          </a:xfrm>
          <a:prstGeom prst="rect">
            <a:avLst/>
          </a:prstGeom>
        </p:spPr>
        <p:txBody>
          <a:bodyPr wrap="square" lIns="34238" tIns="17117" rIns="34238" bIns="17117">
            <a:spAutoFit/>
          </a:bodyPr>
          <a:lstStyle/>
          <a:p>
            <a:pPr marL="0" lvl="1" indent="-277817" algn="ctr" defTabSz="814005">
              <a:lnSpc>
                <a:spcPct val="150000"/>
              </a:lnSpc>
            </a:pP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quê</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799484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87136153335632721">
            <a:hlinkClick r:id="" action="ppaction://media"/>
            <a:extLst>
              <a:ext uri="{FF2B5EF4-FFF2-40B4-BE49-F238E27FC236}">
                <a16:creationId xmlns:a16="http://schemas.microsoft.com/office/drawing/2014/main" id="{65AAC96F-8560-AD03-5F1E-5939D63C2D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4350" y="285750"/>
            <a:ext cx="8115300" cy="4572000"/>
          </a:xfrm>
          <a:prstGeom prst="rect">
            <a:avLst/>
          </a:prstGeom>
        </p:spPr>
      </p:pic>
    </p:spTree>
    <p:extLst>
      <p:ext uri="{BB962C8B-B14F-4D97-AF65-F5344CB8AC3E}">
        <p14:creationId xmlns:p14="http://schemas.microsoft.com/office/powerpoint/2010/main" val="3873486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102094"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latin typeface="Times New Roman" panose="02020603050405020304" pitchFamily="18" charset="0"/>
                <a:cs typeface="Times New Roman" panose="02020603050405020304" pitchFamily="18" charset="0"/>
                <a:sym typeface="+mn-lt"/>
              </a:rPr>
              <a:t>TRẠM 1</a:t>
            </a:r>
            <a:endParaRPr sz="2800" b="1" dirty="0">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687972" y="1779662"/>
            <a:ext cx="2628444" cy="1511896"/>
          </a:xfrm>
          <a:prstGeom prst="rect">
            <a:avLst/>
          </a:prstGeom>
        </p:spPr>
        <p:txBody>
          <a:bodyPr wrap="square" lIns="34238" tIns="17117" rIns="34238" bIns="17117">
            <a:spAutoFit/>
          </a:bodyPr>
          <a:lstStyle/>
          <a:p>
            <a:pPr marL="0" lvl="1" algn="ctr" defTabSz="814005">
              <a:lnSpc>
                <a:spcPct val="150000"/>
              </a:lnSpc>
            </a:pPr>
            <a:r>
              <a:rPr lang="en-US" sz="3200" dirty="0" err="1">
                <a:solidFill>
                  <a:srgbClr val="FF0000"/>
                </a:solidFill>
                <a:latin typeface="Times New Roman" pitchFamily="18" charset="0"/>
                <a:cs typeface="Times New Roman" pitchFamily="18" charset="0"/>
              </a:rPr>
              <a:t>Tìm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hiểu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Cảnh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sắc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Gò</a:t>
            </a:r>
            <a:r>
              <a:rPr lang="en-US" sz="3200" dirty="0">
                <a:solidFill>
                  <a:srgbClr val="FF0000"/>
                </a:solidFill>
                <a:latin typeface="Times New Roman" pitchFamily="18" charset="0"/>
                <a:cs typeface="Times New Roman" pitchFamily="18" charset="0"/>
              </a:rPr>
              <a:t> Me</a:t>
            </a:r>
          </a:p>
        </p:txBody>
      </p:sp>
    </p:spTree>
    <p:extLst>
      <p:ext uri="{BB962C8B-B14F-4D97-AF65-F5344CB8AC3E}">
        <p14:creationId xmlns:p14="http://schemas.microsoft.com/office/powerpoint/2010/main" val="2810002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
          <p:cNvSpPr/>
          <p:nvPr/>
        </p:nvSpPr>
        <p:spPr>
          <a:xfrm>
            <a:off x="5008039" y="1564300"/>
            <a:ext cx="3816423" cy="2879658"/>
          </a:xfrm>
          <a:prstGeom prst="roundRect">
            <a:avLst>
              <a:gd name="adj" fmla="val 11847"/>
            </a:avLst>
          </a:prstGeom>
          <a:solidFill>
            <a:srgbClr val="C9E7A7"/>
          </a:solid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2"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323530" y="1332405"/>
            <a:ext cx="3816423" cy="3111553"/>
            <a:chOff x="1418801" y="1570474"/>
            <a:chExt cx="2300710" cy="7723616"/>
          </a:xfrm>
        </p:grpSpPr>
        <p:grpSp>
          <p:nvGrpSpPr>
            <p:cNvPr id="54" name="组合 2"/>
            <p:cNvGrpSpPr/>
            <p:nvPr/>
          </p:nvGrpSpPr>
          <p:grpSpPr>
            <a:xfrm>
              <a:off x="1418801" y="1570474"/>
              <a:ext cx="2300710" cy="7723616"/>
              <a:chOff x="1346373" y="1977880"/>
              <a:chExt cx="2300710" cy="7723616"/>
            </a:xfrm>
          </p:grpSpPr>
          <p:sp>
            <p:nvSpPr>
              <p:cNvPr id="56" name="圆角矩形 5"/>
              <p:cNvSpPr/>
              <p:nvPr/>
            </p:nvSpPr>
            <p:spPr>
              <a:xfrm>
                <a:off x="1346373" y="2507999"/>
                <a:ext cx="2300710" cy="7193497"/>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solidFill>
                      <a:srgbClr val="FFFFFF"/>
                    </a:solidFill>
                    <a:latin typeface="Times New Roman" panose="02020603050405020304" pitchFamily="18" charset="0"/>
                    <a:cs typeface="Times New Roman" panose="02020603050405020304" pitchFamily="18" charset="0"/>
                    <a:sym typeface="+mn-lt"/>
                  </a:rPr>
                  <a:t>ÁNH SÁNG</a:t>
                </a: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7147" y="2487453"/>
              <a:ext cx="1994156" cy="504223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Đốm</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hải</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đăng</a:t>
              </a:r>
              <a:r>
                <a:rPr lang="zh-CN" altLang="en-US"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tắt</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lóe</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Lúa</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nàng</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keo</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chói</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rực</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mặt</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trời</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Lá</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xanh</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p:txBody>
        </p:sp>
      </p:grpSp>
      <p:pic>
        <p:nvPicPr>
          <p:cNvPr id="58" name="Picture 57">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4168739" y="2337921"/>
            <a:ext cx="1007226" cy="1007226"/>
          </a:xfrm>
          <a:prstGeom prst="rect">
            <a:avLst/>
          </a:prstGeom>
        </p:spPr>
      </p:pic>
      <p:sp>
        <p:nvSpPr>
          <p:cNvPr id="4" name="Rectangle 3"/>
          <p:cNvSpPr/>
          <p:nvPr/>
        </p:nvSpPr>
        <p:spPr>
          <a:xfrm>
            <a:off x="5089174" y="1491630"/>
            <a:ext cx="3654152" cy="2803140"/>
          </a:xfrm>
          <a:prstGeom prst="rect">
            <a:avLst/>
          </a:prstGeom>
        </p:spPr>
        <p:txBody>
          <a:bodyPr wrap="square">
            <a:spAutoFit/>
          </a:bodyPr>
          <a:lstStyle/>
          <a:p>
            <a:pPr algn="just">
              <a:lnSpc>
                <a:spcPct val="150000"/>
              </a:lnSpc>
            </a:pPr>
            <a:r>
              <a:rPr lang="en-US" sz="2400" dirty="0" err="1">
                <a:latin typeface="Times New Roman" panose="02020603050405020304" pitchFamily="18" charset="0"/>
              </a:rPr>
              <a:t>Ánh</a:t>
            </a:r>
            <a:r>
              <a:rPr lang="en-US" sz="2400" dirty="0">
                <a:latin typeface="Times New Roman" panose="02020603050405020304" pitchFamily="18" charset="0"/>
              </a:rPr>
              <a:t> </a:t>
            </a:r>
            <a:r>
              <a:rPr lang="en-US" sz="2400" dirty="0" err="1">
                <a:latin typeface="Times New Roman" panose="02020603050405020304" pitchFamily="18" charset="0"/>
              </a:rPr>
              <a:t>sáng</a:t>
            </a:r>
            <a:r>
              <a:rPr lang="en-US" sz="2400" dirty="0">
                <a:latin typeface="Times New Roman" panose="02020603050405020304" pitchFamily="18" charset="0"/>
              </a:rPr>
              <a:t> </a:t>
            </a:r>
            <a:r>
              <a:rPr lang="en-US" sz="2400" dirty="0" err="1">
                <a:latin typeface="Times New Roman" panose="02020603050405020304" pitchFamily="18" charset="0"/>
              </a:rPr>
              <a:t>hiện</a:t>
            </a:r>
            <a:r>
              <a:rPr lang="en-US" sz="2400" dirty="0">
                <a:latin typeface="Times New Roman" panose="02020603050405020304" pitchFamily="18" charset="0"/>
              </a:rPr>
              <a:t> </a:t>
            </a:r>
            <a:r>
              <a:rPr lang="en-US" sz="2400" dirty="0" err="1">
                <a:latin typeface="Times New Roman" panose="02020603050405020304" pitchFamily="18" charset="0"/>
              </a:rPr>
              <a:t>lên</a:t>
            </a:r>
            <a:r>
              <a:rPr lang="en-US" sz="2400" dirty="0">
                <a:latin typeface="Times New Roman" panose="02020603050405020304" pitchFamily="18" charset="0"/>
              </a:rPr>
              <a:t> </a:t>
            </a:r>
            <a:r>
              <a:rPr lang="en-US" sz="2400" dirty="0" err="1">
                <a:latin typeface="Times New Roman" panose="02020603050405020304" pitchFamily="18" charset="0"/>
              </a:rPr>
              <a:t>phong</a:t>
            </a:r>
            <a:r>
              <a:rPr lang="en-US" sz="2400" dirty="0">
                <a:latin typeface="Times New Roman" panose="02020603050405020304" pitchFamily="18" charset="0"/>
              </a:rPr>
              <a:t> </a:t>
            </a:r>
            <a:r>
              <a:rPr lang="en-US" sz="2400" dirty="0" err="1">
                <a:latin typeface="Times New Roman" panose="02020603050405020304" pitchFamily="18" charset="0"/>
              </a:rPr>
              <a:t>phú</a:t>
            </a:r>
            <a:r>
              <a:rPr lang="en-US" sz="2400" dirty="0">
                <a:latin typeface="Times New Roman" panose="02020603050405020304" pitchFamily="18" charset="0"/>
              </a:rPr>
              <a:t> </a:t>
            </a:r>
            <a:r>
              <a:rPr lang="en-US" sz="2400" dirty="0" err="1">
                <a:latin typeface="Times New Roman" panose="02020603050405020304" pitchFamily="18" charset="0"/>
              </a:rPr>
              <a:t>với</a:t>
            </a:r>
            <a:r>
              <a:rPr lang="en-US" sz="2400" dirty="0">
                <a:latin typeface="Times New Roman" panose="02020603050405020304" pitchFamily="18" charset="0"/>
              </a:rPr>
              <a:t> </a:t>
            </a:r>
            <a:r>
              <a:rPr lang="en-US" sz="2400" dirty="0" err="1">
                <a:latin typeface="Times New Roman" panose="02020603050405020304" pitchFamily="18" charset="0"/>
              </a:rPr>
              <a:t>nhiều</a:t>
            </a:r>
            <a:r>
              <a:rPr lang="en-US" sz="2400" dirty="0">
                <a:latin typeface="Times New Roman" panose="02020603050405020304" pitchFamily="18" charset="0"/>
              </a:rPr>
              <a:t> </a:t>
            </a:r>
            <a:r>
              <a:rPr lang="en-US" sz="2400" dirty="0" err="1">
                <a:latin typeface="Times New Roman" panose="02020603050405020304" pitchFamily="18" charset="0"/>
              </a:rPr>
              <a:t>màu</a:t>
            </a:r>
            <a:r>
              <a:rPr lang="en-US" sz="2400" dirty="0">
                <a:latin typeface="Times New Roman" panose="02020603050405020304" pitchFamily="18" charset="0"/>
              </a:rPr>
              <a:t> </a:t>
            </a:r>
            <a:r>
              <a:rPr lang="en-US" sz="2400" dirty="0" err="1">
                <a:latin typeface="Times New Roman" panose="02020603050405020304" pitchFamily="18" charset="0"/>
              </a:rPr>
              <a:t>sắc</a:t>
            </a:r>
            <a:r>
              <a:rPr lang="en-US" sz="2400" dirty="0">
                <a:latin typeface="Times New Roman" panose="02020603050405020304" pitchFamily="18" charset="0"/>
              </a:rPr>
              <a:t>, </a:t>
            </a:r>
            <a:r>
              <a:rPr lang="en-US" sz="2400" dirty="0" err="1">
                <a:latin typeface="Times New Roman" panose="02020603050405020304" pitchFamily="18" charset="0"/>
              </a:rPr>
              <a:t>cung</a:t>
            </a:r>
            <a:r>
              <a:rPr lang="en-US" sz="2400" dirty="0">
                <a:latin typeface="Times New Roman" panose="02020603050405020304" pitchFamily="18" charset="0"/>
              </a:rPr>
              <a:t> </a:t>
            </a:r>
            <a:r>
              <a:rPr lang="en-US" sz="2400" dirty="0" err="1">
                <a:latin typeface="Times New Roman" panose="02020603050405020304" pitchFamily="18" charset="0"/>
              </a:rPr>
              <a:t>bậc</a:t>
            </a:r>
            <a:r>
              <a:rPr lang="en-US" sz="2400" dirty="0">
                <a:latin typeface="Times New Roman" panose="02020603050405020304" pitchFamily="18" charset="0"/>
              </a:rPr>
              <a:t> </a:t>
            </a:r>
            <a:r>
              <a:rPr lang="en-US" sz="2400" dirty="0" err="1">
                <a:latin typeface="Times New Roman" panose="02020603050405020304" pitchFamily="18" charset="0"/>
              </a:rPr>
              <a:t>của</a:t>
            </a:r>
            <a:r>
              <a:rPr lang="en-US" sz="2400" dirty="0">
                <a:latin typeface="Times New Roman" panose="02020603050405020304" pitchFamily="18" charset="0"/>
              </a:rPr>
              <a:t> </a:t>
            </a:r>
            <a:r>
              <a:rPr lang="en-US" sz="2400" dirty="0" err="1">
                <a:latin typeface="Times New Roman" panose="02020603050405020304" pitchFamily="18" charset="0"/>
              </a:rPr>
              <a:t>những</a:t>
            </a:r>
            <a:r>
              <a:rPr lang="en-US" sz="2400" dirty="0">
                <a:latin typeface="Times New Roman" panose="02020603050405020304" pitchFamily="18" charset="0"/>
              </a:rPr>
              <a:t> </a:t>
            </a:r>
            <a:r>
              <a:rPr lang="en-US" sz="2400" dirty="0" err="1">
                <a:latin typeface="Times New Roman" panose="02020603050405020304" pitchFamily="18" charset="0"/>
              </a:rPr>
              <a:t>quãng</a:t>
            </a:r>
            <a:r>
              <a:rPr lang="en-US" sz="2400" dirty="0">
                <a:latin typeface="Times New Roman" panose="02020603050405020304" pitchFamily="18" charset="0"/>
              </a:rPr>
              <a:t> </a:t>
            </a:r>
            <a:r>
              <a:rPr lang="en-US" sz="2400" dirty="0" err="1">
                <a:latin typeface="Times New Roman" panose="02020603050405020304" pitchFamily="18" charset="0"/>
              </a:rPr>
              <a:t>thời</a:t>
            </a:r>
            <a:r>
              <a:rPr lang="en-US" sz="2400" dirty="0">
                <a:latin typeface="Times New Roman" panose="02020603050405020304" pitchFamily="18" charset="0"/>
              </a:rPr>
              <a:t> </a:t>
            </a:r>
            <a:r>
              <a:rPr lang="en-US" sz="2400" dirty="0" err="1">
                <a:latin typeface="Times New Roman" panose="02020603050405020304" pitchFamily="18" charset="0"/>
              </a:rPr>
              <a:t>gian</a:t>
            </a:r>
            <a:r>
              <a:rPr lang="en-US" sz="2400" dirty="0">
                <a:latin typeface="Times New Roman" panose="02020603050405020304" pitchFamily="18" charset="0"/>
              </a:rPr>
              <a:t> </a:t>
            </a:r>
            <a:r>
              <a:rPr lang="en-US" sz="2400" dirty="0" err="1">
                <a:latin typeface="Times New Roman" panose="02020603050405020304" pitchFamily="18" charset="0"/>
              </a:rPr>
              <a:t>khác</a:t>
            </a:r>
            <a:r>
              <a:rPr lang="en-US" sz="2400" dirty="0">
                <a:latin typeface="Times New Roman" panose="02020603050405020304" pitchFamily="18" charset="0"/>
              </a:rPr>
              <a:t> </a:t>
            </a:r>
            <a:r>
              <a:rPr lang="en-US" sz="2400" dirty="0" err="1">
                <a:latin typeface="Times New Roman" panose="02020603050405020304" pitchFamily="18" charset="0"/>
              </a:rPr>
              <a:t>nhau</a:t>
            </a:r>
            <a:r>
              <a:rPr lang="en-US" sz="2400" dirty="0">
                <a:latin typeface="Times New Roman" panose="02020603050405020304" pitchFamily="18" charset="0"/>
              </a:rPr>
              <a:t> </a:t>
            </a:r>
            <a:r>
              <a:rPr lang="en-US" sz="2400" dirty="0" err="1">
                <a:latin typeface="Times New Roman" panose="02020603050405020304" pitchFamily="18" charset="0"/>
              </a:rPr>
              <a:t>trong</a:t>
            </a:r>
            <a:r>
              <a:rPr lang="en-US" sz="2400" dirty="0">
                <a:latin typeface="Times New Roman" panose="02020603050405020304" pitchFamily="18" charset="0"/>
              </a:rPr>
              <a:t> </a:t>
            </a:r>
            <a:r>
              <a:rPr lang="en-US" sz="2400" dirty="0" err="1">
                <a:latin typeface="Times New Roman" panose="02020603050405020304" pitchFamily="18" charset="0"/>
              </a:rPr>
              <a:t>ngày</a:t>
            </a:r>
            <a:endParaRPr lang="en-US" sz="2400" dirty="0"/>
          </a:p>
        </p:txBody>
      </p:sp>
      <p:pic>
        <p:nvPicPr>
          <p:cNvPr id="60" name="Picture 59"/>
          <p:cNvPicPr>
            <a:picLocks noChangeAspect="1"/>
          </p:cNvPicPr>
          <p:nvPr/>
        </p:nvPicPr>
        <p:blipFill>
          <a:blip r:embed="rId6"/>
          <a:stretch>
            <a:fillRect/>
          </a:stretch>
        </p:blipFill>
        <p:spPr>
          <a:xfrm>
            <a:off x="2058009" y="2841535"/>
            <a:ext cx="1943910" cy="1590973"/>
          </a:xfrm>
          <a:prstGeom prst="rect">
            <a:avLst/>
          </a:prstGeom>
        </p:spPr>
      </p:pic>
    </p:spTree>
    <p:extLst>
      <p:ext uri="{BB962C8B-B14F-4D97-AF65-F5344CB8AC3E}">
        <p14:creationId xmlns:p14="http://schemas.microsoft.com/office/powerpoint/2010/main" val="31798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arn(inVertical)">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wipe(down)">
                                      <p:cBhvr>
                                        <p:cTn id="20" dur="500"/>
                                        <p:tgtEl>
                                          <p:spTgt spid="6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down)">
                                      <p:cBhvr>
                                        <p:cTn id="25" dur="500"/>
                                        <p:tgtEl>
                                          <p:spTgt spid="5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down)">
                                      <p:cBhvr>
                                        <p:cTn id="3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2"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
          <p:cNvSpPr/>
          <p:nvPr/>
        </p:nvSpPr>
        <p:spPr>
          <a:xfrm>
            <a:off x="5008039" y="1564300"/>
            <a:ext cx="3816423" cy="2879658"/>
          </a:xfrm>
          <a:prstGeom prst="roundRect">
            <a:avLst>
              <a:gd name="adj" fmla="val 11847"/>
            </a:avLst>
          </a:prstGeom>
          <a:solidFill>
            <a:srgbClr val="C9E7A7"/>
          </a:solid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2"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323530" y="1332405"/>
            <a:ext cx="3816423" cy="3111553"/>
            <a:chOff x="1418801" y="1570474"/>
            <a:chExt cx="2300710" cy="7723616"/>
          </a:xfrm>
        </p:grpSpPr>
        <p:grpSp>
          <p:nvGrpSpPr>
            <p:cNvPr id="54" name="组合 2"/>
            <p:cNvGrpSpPr/>
            <p:nvPr/>
          </p:nvGrpSpPr>
          <p:grpSpPr>
            <a:xfrm>
              <a:off x="1418801" y="1570474"/>
              <a:ext cx="2300710" cy="7723616"/>
              <a:chOff x="1346373" y="1977880"/>
              <a:chExt cx="2300710" cy="7723616"/>
            </a:xfrm>
          </p:grpSpPr>
          <p:sp>
            <p:nvSpPr>
              <p:cNvPr id="56" name="圆角矩形 5"/>
              <p:cNvSpPr/>
              <p:nvPr/>
            </p:nvSpPr>
            <p:spPr>
              <a:xfrm>
                <a:off x="1346373" y="2507999"/>
                <a:ext cx="2300710" cy="7193497"/>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solidFill>
                      <a:srgbClr val="FFFFFF"/>
                    </a:solidFill>
                    <a:latin typeface="Times New Roman" panose="02020603050405020304" pitchFamily="18" charset="0"/>
                    <a:cs typeface="Times New Roman" panose="02020603050405020304" pitchFamily="18" charset="0"/>
                    <a:sym typeface="+mn-lt"/>
                  </a:rPr>
                  <a:t>ÂM THANH</a:t>
                </a: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7147" y="2487453"/>
              <a:ext cx="1994156" cy="624549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Leng</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keng</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nhạc</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ngựa</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Lao </a:t>
              </a:r>
              <a:r>
                <a:rPr lang="en-US" altLang="zh-CN" sz="2100" dirty="0" err="1">
                  <a:solidFill>
                    <a:prstClr val="black"/>
                  </a:solidFill>
                  <a:latin typeface="Times New Roman" panose="02020603050405020304" pitchFamily="18" charset="0"/>
                  <a:cs typeface="Times New Roman" panose="02020603050405020304" pitchFamily="18" charset="0"/>
                  <a:sym typeface="+mn-lt"/>
                </a:rPr>
                <a:t>xao</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vườn</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mía</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Mái</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lá</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khoan</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thai</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thở</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Tre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thổi</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sáo</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Chim</a:t>
              </a:r>
              <a:r>
                <a:rPr lang="en-US" altLang="zh-CN" sz="2100" dirty="0">
                  <a:solidFill>
                    <a:prstClr val="black"/>
                  </a:solidFill>
                  <a:latin typeface="Times New Roman" panose="02020603050405020304" pitchFamily="18" charset="0"/>
                  <a:cs typeface="Times New Roman" panose="02020603050405020304" pitchFamily="18" charset="0"/>
                  <a:sym typeface="+mn-lt"/>
                </a:rPr>
                <a:t> cu </a:t>
              </a:r>
              <a:r>
                <a:rPr lang="en-US" altLang="zh-CN" sz="2100" dirty="0" err="1">
                  <a:solidFill>
                    <a:prstClr val="black"/>
                  </a:solidFill>
                  <a:latin typeface="Times New Roman" panose="02020603050405020304" pitchFamily="18" charset="0"/>
                  <a:cs typeface="Times New Roman" panose="02020603050405020304" pitchFamily="18" charset="0"/>
                  <a:sym typeface="+mn-lt"/>
                </a:rPr>
                <a:t>gáy</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p:txBody>
        </p:sp>
      </p:grpSp>
      <p:pic>
        <p:nvPicPr>
          <p:cNvPr id="58" name="Picture 57">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1155843">
            <a:off x="4142462" y="2382748"/>
            <a:ext cx="1007226" cy="1007226"/>
          </a:xfrm>
          <a:prstGeom prst="rect">
            <a:avLst/>
          </a:prstGeom>
        </p:spPr>
      </p:pic>
      <p:sp>
        <p:nvSpPr>
          <p:cNvPr id="4" name="Rectangle 3"/>
          <p:cNvSpPr/>
          <p:nvPr/>
        </p:nvSpPr>
        <p:spPr>
          <a:xfrm>
            <a:off x="5089174" y="1732200"/>
            <a:ext cx="3654152" cy="2308324"/>
          </a:xfrm>
          <a:prstGeom prst="rect">
            <a:avLst/>
          </a:prstGeom>
        </p:spPr>
        <p:txBody>
          <a:bodyPr wrap="square">
            <a:spAutoFit/>
          </a:bodyPr>
          <a:lstStyle/>
          <a:p>
            <a:pPr algn="just">
              <a:lnSpc>
                <a:spcPct val="150000"/>
              </a:lnSpc>
            </a:pPr>
            <a:r>
              <a:rPr lang="en-US" sz="2400" b="1" dirty="0">
                <a:solidFill>
                  <a:prstClr val="black"/>
                </a:solidFill>
                <a:latin typeface="Times New Roman" panose="02020603050405020304" pitchFamily="18" charset="0"/>
              </a:rPr>
              <a:t>NT: </a:t>
            </a:r>
            <a:r>
              <a:rPr lang="en-US" sz="2400" dirty="0" err="1">
                <a:solidFill>
                  <a:prstClr val="black"/>
                </a:solidFill>
                <a:latin typeface="Times New Roman" panose="02020603050405020304" pitchFamily="18" charset="0"/>
              </a:rPr>
              <a:t>liệt</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kê</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nhân</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hóa</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từ</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láy</a:t>
            </a:r>
            <a:r>
              <a:rPr lang="en-US" sz="2400" dirty="0">
                <a:solidFill>
                  <a:prstClr val="black"/>
                </a:solidFill>
                <a:latin typeface="Times New Roman" panose="02020603050405020304" pitchFamily="18" charset="0"/>
              </a:rPr>
              <a:t>…</a:t>
            </a:r>
          </a:p>
          <a:p>
            <a:pPr algn="just">
              <a:lnSpc>
                <a:spcPct val="150000"/>
              </a:lnSpc>
            </a:pPr>
            <a:r>
              <a:rPr lang="en-US" sz="2400" dirty="0">
                <a:solidFill>
                  <a:prstClr val="black"/>
                </a:solidFill>
                <a:latin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rPr>
              <a:t>Âm</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thanh</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vui</a:t>
            </a:r>
            <a:r>
              <a:rPr lang="en-US" sz="2400" dirty="0">
                <a:solidFill>
                  <a:prstClr val="black"/>
                </a:solidFill>
                <a:latin typeface="Times New Roman" panose="02020603050405020304" pitchFamily="18" charset="0"/>
              </a:rPr>
              <a:t> tai, </a:t>
            </a:r>
            <a:r>
              <a:rPr lang="en-US" sz="2400" dirty="0" err="1">
                <a:solidFill>
                  <a:prstClr val="black"/>
                </a:solidFill>
                <a:latin typeface="Times New Roman" panose="02020603050405020304" pitchFamily="18" charset="0"/>
              </a:rPr>
              <a:t>tạo</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cảm</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giác</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yên</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bình</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dễ</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chịu</a:t>
            </a:r>
            <a:endParaRPr lang="en-US" sz="2400" dirty="0">
              <a:solidFill>
                <a:prstClr val="black"/>
              </a:solidFill>
            </a:endParaRPr>
          </a:p>
        </p:txBody>
      </p:sp>
    </p:spTree>
    <p:extLst>
      <p:ext uri="{BB962C8B-B14F-4D97-AF65-F5344CB8AC3E}">
        <p14:creationId xmlns:p14="http://schemas.microsoft.com/office/powerpoint/2010/main" val="419262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ppt_y</p:attrName>
                                        </p:attrNameLst>
                                      </p:cBhvr>
                                      <p:tavLst>
                                        <p:tav tm="0">
                                          <p:val>
                                            <p:strVal val="#ppt_y-#ppt_h*1.125000"/>
                                          </p:val>
                                        </p:tav>
                                        <p:tav tm="100000">
                                          <p:val>
                                            <p:strVal val="#ppt_y"/>
                                          </p:val>
                                        </p:tav>
                                      </p:tavLst>
                                    </p:anim>
                                    <p:animEffect transition="in" filter="wipe(down)">
                                      <p:cBhvr>
                                        <p:cTn id="8" dur="500"/>
                                        <p:tgtEl>
                                          <p:spTgt spid="5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circle(in)">
                                      <p:cBhvr>
                                        <p:cTn id="21"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
          <p:cNvSpPr/>
          <p:nvPr/>
        </p:nvSpPr>
        <p:spPr>
          <a:xfrm>
            <a:off x="5008039" y="1564300"/>
            <a:ext cx="3816423" cy="3138342"/>
          </a:xfrm>
          <a:prstGeom prst="roundRect">
            <a:avLst>
              <a:gd name="adj" fmla="val 11847"/>
            </a:avLst>
          </a:prstGeom>
          <a:solidFill>
            <a:srgbClr val="C9E7A7"/>
          </a:solid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2"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323530" y="1332405"/>
            <a:ext cx="3816423" cy="3370237"/>
            <a:chOff x="1418801" y="1570474"/>
            <a:chExt cx="2300710" cy="8365732"/>
          </a:xfrm>
        </p:grpSpPr>
        <p:grpSp>
          <p:nvGrpSpPr>
            <p:cNvPr id="54" name="组合 2"/>
            <p:cNvGrpSpPr/>
            <p:nvPr/>
          </p:nvGrpSpPr>
          <p:grpSpPr>
            <a:xfrm>
              <a:off x="1418801" y="1570474"/>
              <a:ext cx="2300710" cy="8365731"/>
              <a:chOff x="1346373" y="1977880"/>
              <a:chExt cx="2300710" cy="8365731"/>
            </a:xfrm>
          </p:grpSpPr>
          <p:sp>
            <p:nvSpPr>
              <p:cNvPr id="56" name="圆角矩形 5"/>
              <p:cNvSpPr/>
              <p:nvPr/>
            </p:nvSpPr>
            <p:spPr>
              <a:xfrm>
                <a:off x="1346373" y="2507999"/>
                <a:ext cx="2300710" cy="7835612"/>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solidFill>
                      <a:srgbClr val="FFFFFF"/>
                    </a:solidFill>
                    <a:latin typeface="Times New Roman" panose="02020603050405020304" pitchFamily="18" charset="0"/>
                    <a:cs typeface="Times New Roman" panose="02020603050405020304" pitchFamily="18" charset="0"/>
                    <a:sym typeface="+mn-lt"/>
                  </a:rPr>
                  <a:t>KHÔNG GIAN</a:t>
                </a: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7147" y="2487453"/>
              <a:ext cx="1994156" cy="744875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Con </a:t>
              </a:r>
              <a:r>
                <a:rPr lang="en-US" altLang="zh-CN" sz="2100" dirty="0" err="1">
                  <a:solidFill>
                    <a:prstClr val="black"/>
                  </a:solidFill>
                  <a:latin typeface="Times New Roman" panose="02020603050405020304" pitchFamily="18" charset="0"/>
                  <a:cs typeface="Times New Roman" panose="02020603050405020304" pitchFamily="18" charset="0"/>
                  <a:sym typeface="+mn-lt"/>
                </a:rPr>
                <a:t>đê</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ruộng</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chợ</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Gò</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Lúa</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keo</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Ao</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làng</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Vườn</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mía</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Hàng</a:t>
              </a:r>
              <a:r>
                <a:rPr lang="en-US" altLang="zh-CN" sz="2100" dirty="0">
                  <a:solidFill>
                    <a:prstClr val="black"/>
                  </a:solidFill>
                  <a:latin typeface="Times New Roman" panose="02020603050405020304" pitchFamily="18" charset="0"/>
                  <a:cs typeface="Times New Roman" panose="02020603050405020304" pitchFamily="18" charset="0"/>
                  <a:sym typeface="+mn-lt"/>
                </a:rPr>
                <a:t> me</a:t>
              </a: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Lá</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xanh</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p:txBody>
        </p:sp>
      </p:grpSp>
      <p:pic>
        <p:nvPicPr>
          <p:cNvPr id="58" name="Picture 57">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1155843">
            <a:off x="4142462" y="2382748"/>
            <a:ext cx="1007226" cy="1007226"/>
          </a:xfrm>
          <a:prstGeom prst="rect">
            <a:avLst/>
          </a:prstGeom>
        </p:spPr>
      </p:pic>
      <p:sp>
        <p:nvSpPr>
          <p:cNvPr id="4" name="Rectangle 3"/>
          <p:cNvSpPr/>
          <p:nvPr/>
        </p:nvSpPr>
        <p:spPr>
          <a:xfrm>
            <a:off x="5089174" y="1725652"/>
            <a:ext cx="3654152" cy="2862322"/>
          </a:xfrm>
          <a:prstGeom prst="rect">
            <a:avLst/>
          </a:prstGeom>
        </p:spPr>
        <p:txBody>
          <a:bodyPr wrap="square">
            <a:spAutoFit/>
          </a:bodyPr>
          <a:lstStyle/>
          <a:p>
            <a:pPr algn="just">
              <a:lnSpc>
                <a:spcPct val="150000"/>
              </a:lnSpc>
            </a:pPr>
            <a:r>
              <a:rPr lang="en-US" sz="2400" b="1" dirty="0">
                <a:solidFill>
                  <a:prstClr val="black"/>
                </a:solidFill>
                <a:latin typeface="Times New Roman" panose="02020603050405020304" pitchFamily="18" charset="0"/>
                <a:cs typeface="Times New Roman" panose="02020603050405020304" pitchFamily="18" charset="0"/>
              </a:rPr>
              <a:t>NT: </a:t>
            </a:r>
            <a:r>
              <a:rPr lang="en-US" sz="2400" dirty="0" err="1">
                <a:solidFill>
                  <a:prstClr val="black"/>
                </a:solidFill>
                <a:latin typeface="Times New Roman" panose="02020603050405020304" pitchFamily="18" charset="0"/>
                <a:cs typeface="Times New Roman" panose="02020603050405020304" pitchFamily="18" charset="0"/>
              </a:rPr>
              <a:t>liệt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kê</a:t>
            </a:r>
            <a:r>
              <a:rPr lang="en-US" sz="2400" dirty="0">
                <a:solidFill>
                  <a:prstClr val="black"/>
                </a:solidFill>
                <a:latin typeface="Times New Roman" panose="02020603050405020304" pitchFamily="18" charset="0"/>
                <a:cs typeface="Times New Roman" panose="02020603050405020304" pitchFamily="18" charset="0"/>
              </a:rPr>
              <a:t>, so </a:t>
            </a:r>
            <a:r>
              <a:rPr lang="en-US" sz="2400" dirty="0" err="1">
                <a:solidFill>
                  <a:prstClr val="black"/>
                </a:solidFill>
                <a:latin typeface="Times New Roman" panose="02020603050405020304" pitchFamily="18" charset="0"/>
                <a:cs typeface="Times New Roman" panose="02020603050405020304" pitchFamily="18" charset="0"/>
              </a:rPr>
              <a:t>sánh</a:t>
            </a:r>
            <a:endParaRPr lang="en-US" sz="24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mênh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ruộng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96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ppt_y</p:attrName>
                                        </p:attrNameLst>
                                      </p:cBhvr>
                                      <p:tavLst>
                                        <p:tav tm="0">
                                          <p:val>
                                            <p:strVal val="#ppt_y-#ppt_h*1.125000"/>
                                          </p:val>
                                        </p:tav>
                                        <p:tav tm="100000">
                                          <p:val>
                                            <p:strVal val="#ppt_y"/>
                                          </p:val>
                                        </p:tav>
                                      </p:tavLst>
                                    </p:anim>
                                    <p:animEffect transition="in" filter="wipe(down)">
                                      <p:cBhvr>
                                        <p:cTn id="8" dur="500"/>
                                        <p:tgtEl>
                                          <p:spTgt spid="5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circle(in)">
                                      <p:cBhvr>
                                        <p:cTn id="21"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43609" y="1131591"/>
            <a:ext cx="1949986" cy="2022394"/>
            <a:chOff x="1598374" y="45399"/>
            <a:chExt cx="2179171" cy="2179171"/>
          </a:xfrm>
        </p:grpSpPr>
        <p:sp>
          <p:nvSpPr>
            <p:cNvPr id="5" name="Oval 4"/>
            <p:cNvSpPr/>
            <p:nvPr/>
          </p:nvSpPr>
          <p:spPr>
            <a:xfrm>
              <a:off x="1598374" y="45399"/>
              <a:ext cx="2179171" cy="2179171"/>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6" name="Oval 4"/>
            <p:cNvSpPr/>
            <p:nvPr/>
          </p:nvSpPr>
          <p:spPr>
            <a:xfrm>
              <a:off x="1888930" y="426754"/>
              <a:ext cx="1598058" cy="98062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dirty="0" err="1">
                  <a:latin typeface="Times New Roman" panose="02020603050405020304" pitchFamily="18" charset="0"/>
                  <a:cs typeface="Times New Roman" panose="02020603050405020304" pitchFamily="18" charset="0"/>
                </a:rPr>
                <a:t>Âm</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thanh</a:t>
              </a:r>
              <a:endParaRPr lang="en-US" sz="3700" kern="1200" dirty="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1829927" y="2493573"/>
            <a:ext cx="1949986" cy="2022394"/>
            <a:chOff x="2384692" y="1407381"/>
            <a:chExt cx="2179171" cy="2179171"/>
          </a:xfrm>
        </p:grpSpPr>
        <p:sp>
          <p:nvSpPr>
            <p:cNvPr id="8" name="Oval 7"/>
            <p:cNvSpPr/>
            <p:nvPr/>
          </p:nvSpPr>
          <p:spPr>
            <a:xfrm>
              <a:off x="2384692" y="1407381"/>
              <a:ext cx="2179171" cy="2179171"/>
            </a:xfrm>
            <a:prstGeom prst="ellipse">
              <a:avLst/>
            </a:prstGeom>
          </p:spPr>
          <p:style>
            <a:lnRef idx="2">
              <a:schemeClr val="lt1">
                <a:hueOff val="0"/>
                <a:satOff val="0"/>
                <a:lumOff val="0"/>
                <a:alphaOff val="0"/>
              </a:schemeClr>
            </a:lnRef>
            <a:fillRef idx="1">
              <a:schemeClr val="accent3">
                <a:alpha val="50000"/>
                <a:hueOff val="5625132"/>
                <a:satOff val="-8440"/>
                <a:lumOff val="-1373"/>
                <a:alphaOff val="0"/>
              </a:schemeClr>
            </a:fillRef>
            <a:effectRef idx="0">
              <a:schemeClr val="accent3">
                <a:alpha val="50000"/>
                <a:hueOff val="5625132"/>
                <a:satOff val="-8440"/>
                <a:lumOff val="-1373"/>
                <a:alphaOff val="0"/>
              </a:schemeClr>
            </a:effectRef>
            <a:fontRef idx="minor">
              <a:schemeClr val="tx1"/>
            </a:fontRef>
          </p:style>
        </p:sp>
        <p:sp>
          <p:nvSpPr>
            <p:cNvPr id="9" name="Oval 6"/>
            <p:cNvSpPr/>
            <p:nvPr/>
          </p:nvSpPr>
          <p:spPr>
            <a:xfrm>
              <a:off x="2806394" y="1970333"/>
              <a:ext cx="1552265"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gian</a:t>
              </a:r>
              <a:endParaRPr lang="en-US" sz="3600" kern="1200" dirty="0">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257291" y="2493573"/>
            <a:ext cx="1949986" cy="2022394"/>
            <a:chOff x="812056" y="1407381"/>
            <a:chExt cx="2179171" cy="2179171"/>
          </a:xfrm>
        </p:grpSpPr>
        <p:sp>
          <p:nvSpPr>
            <p:cNvPr id="11" name="Oval 10"/>
            <p:cNvSpPr/>
            <p:nvPr/>
          </p:nvSpPr>
          <p:spPr>
            <a:xfrm>
              <a:off x="812056" y="1407381"/>
              <a:ext cx="2179171" cy="2179171"/>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12" name="Oval 8"/>
            <p:cNvSpPr/>
            <p:nvPr/>
          </p:nvSpPr>
          <p:spPr>
            <a:xfrm>
              <a:off x="1017262" y="1970333"/>
              <a:ext cx="1552264"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dirty="0" err="1">
                  <a:latin typeface="Times New Roman" panose="02020603050405020304" pitchFamily="18" charset="0"/>
                  <a:cs typeface="Times New Roman" panose="02020603050405020304" pitchFamily="18" charset="0"/>
                </a:rPr>
                <a:t>Ánh</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sáng</a:t>
              </a:r>
              <a:endParaRPr lang="en-US" sz="3700" kern="1200" dirty="0">
                <a:latin typeface="Times New Roman" panose="02020603050405020304" pitchFamily="18" charset="0"/>
                <a:cs typeface="Times New Roman" panose="02020603050405020304" pitchFamily="18" charset="0"/>
              </a:endParaRPr>
            </a:p>
          </p:txBody>
        </p:sp>
      </p:grpSp>
      <p:sp>
        <p:nvSpPr>
          <p:cNvPr id="13"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4" name="Picture 13"/>
          <p:cNvPicPr>
            <a:picLocks noChangeAspect="1"/>
          </p:cNvPicPr>
          <p:nvPr/>
        </p:nvPicPr>
        <p:blipFill>
          <a:blip r:embed="rId2"/>
          <a:stretch>
            <a:fillRect/>
          </a:stretch>
        </p:blipFill>
        <p:spPr>
          <a:xfrm>
            <a:off x="1979712" y="195486"/>
            <a:ext cx="4706520" cy="749873"/>
          </a:xfrm>
          <a:prstGeom prst="rect">
            <a:avLst/>
          </a:prstGeom>
        </p:spPr>
      </p:pic>
      <p:sp>
        <p:nvSpPr>
          <p:cNvPr id="15" name="Rectangle 14"/>
          <p:cNvSpPr/>
          <p:nvPr/>
        </p:nvSpPr>
        <p:spPr>
          <a:xfrm>
            <a:off x="4211960" y="1158830"/>
            <a:ext cx="4572000" cy="3416320"/>
          </a:xfrm>
          <a:prstGeom prst="rect">
            <a:avLst/>
          </a:prstGeom>
        </p:spPr>
        <p:txBody>
          <a:bodyPr>
            <a:spAutoFit/>
          </a:bodyPr>
          <a:lstStyle/>
          <a:p>
            <a:pPr algn="just">
              <a:lnSpc>
                <a:spcPct val="150000"/>
              </a:lnSpc>
            </a:pPr>
            <a:r>
              <a:rPr lang="en-US" sz="2400" dirty="0">
                <a:solidFill>
                  <a:srgbClr val="FF0000"/>
                </a:solidFill>
                <a:latin typeface="Times New Roman" panose="02020603050405020304" pitchFamily="18" charset="0"/>
                <a:sym typeface="Wingdings" panose="05000000000000000000" pitchFamily="2" charset="2"/>
              </a:rPr>
              <a:t> </a:t>
            </a:r>
            <a:r>
              <a:rPr lang="vi-VN" sz="2400" dirty="0">
                <a:solidFill>
                  <a:srgbClr val="FF0000"/>
                </a:solidFill>
                <a:latin typeface="Times New Roman" panose="02020603050405020304" pitchFamily="18" charset="0"/>
              </a:rPr>
              <a:t>Ánh sáng phong phú, không gian mênh mông và âm thanh rộn r</a:t>
            </a:r>
            <a:r>
              <a:rPr lang="en-US" sz="2400" dirty="0">
                <a:solidFill>
                  <a:srgbClr val="FF0000"/>
                </a:solidFill>
                <a:latin typeface="Times New Roman" panose="02020603050405020304" pitchFamily="18" charset="0"/>
              </a:rPr>
              <a:t>à</a:t>
            </a:r>
            <a:r>
              <a:rPr lang="vi-VN" sz="2400" dirty="0">
                <a:solidFill>
                  <a:srgbClr val="FF0000"/>
                </a:solidFill>
                <a:latin typeface="Times New Roman" panose="02020603050405020304" pitchFamily="18" charset="0"/>
              </a:rPr>
              <a:t>ng</a:t>
            </a:r>
            <a:r>
              <a:rPr lang="en-US" sz="2400" dirty="0">
                <a:solidFill>
                  <a:srgbClr val="FF0000"/>
                </a:solidFill>
                <a:latin typeface="Times New Roman" panose="02020603050405020304" pitchFamily="18" charset="0"/>
              </a:rPr>
              <a:t> </a:t>
            </a:r>
            <a:r>
              <a:rPr lang="en-US" sz="2400" dirty="0">
                <a:solidFill>
                  <a:srgbClr val="FF0000"/>
                </a:solidFill>
                <a:latin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sym typeface="Wingdings" panose="05000000000000000000" pitchFamily="2" charset="2"/>
              </a:rPr>
              <a:t>Vẻ</a:t>
            </a:r>
            <a:r>
              <a:rPr lang="en-US" sz="2400" dirty="0">
                <a:solidFill>
                  <a:srgbClr val="FF0000"/>
                </a:solidFill>
                <a:latin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sym typeface="Wingdings" panose="05000000000000000000" pitchFamily="2" charset="2"/>
              </a:rPr>
              <a:t>đẹp</a:t>
            </a:r>
            <a:r>
              <a:rPr lang="en-US" sz="2400" dirty="0">
                <a:solidFill>
                  <a:srgbClr val="FF0000"/>
                </a:solidFill>
                <a:latin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sym typeface="Wingdings" panose="05000000000000000000" pitchFamily="2" charset="2"/>
              </a:rPr>
              <a:t>nên</a:t>
            </a:r>
            <a:r>
              <a:rPr lang="en-US" sz="2400" dirty="0">
                <a:solidFill>
                  <a:srgbClr val="FF0000"/>
                </a:solidFill>
                <a:latin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sym typeface="Wingdings" panose="05000000000000000000" pitchFamily="2" charset="2"/>
              </a:rPr>
              <a:t>thơ</a:t>
            </a:r>
            <a:r>
              <a:rPr lang="en-US" sz="2400" dirty="0">
                <a:solidFill>
                  <a:srgbClr val="FF0000"/>
                </a:solidFill>
                <a:latin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sym typeface="Wingdings" panose="05000000000000000000" pitchFamily="2" charset="2"/>
              </a:rPr>
              <a:t>xanh</a:t>
            </a:r>
            <a:r>
              <a:rPr lang="en-US" sz="2400" dirty="0">
                <a:solidFill>
                  <a:srgbClr val="FF0000"/>
                </a:solidFill>
                <a:latin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sym typeface="Wingdings" panose="05000000000000000000" pitchFamily="2" charset="2"/>
              </a:rPr>
              <a:t>mát</a:t>
            </a:r>
            <a:r>
              <a:rPr lang="en-US" sz="2400" dirty="0">
                <a:solidFill>
                  <a:srgbClr val="FF0000"/>
                </a:solidFill>
                <a:latin typeface="Times New Roman" panose="02020603050405020304" pitchFamily="18" charset="0"/>
                <a:sym typeface="Wingdings" panose="05000000000000000000" pitchFamily="2" charset="2"/>
              </a:rPr>
              <a:t> </a:t>
            </a:r>
            <a:r>
              <a:rPr lang="vi-VN" sz="2400" dirty="0">
                <a:solidFill>
                  <a:srgbClr val="FF0000"/>
                </a:solidFill>
                <a:latin typeface="Times New Roman" panose="02020603050405020304" pitchFamily="18" charset="0"/>
              </a:rPr>
              <a:t> như thiết tha mời gọi níu giữ con người ở lại với cuộc sống, với con người Gò Me</a:t>
            </a:r>
            <a:endParaRPr lang="en-US" sz="2400" dirty="0">
              <a:solidFill>
                <a:srgbClr val="FF0000"/>
              </a:solidFill>
            </a:endParaRPr>
          </a:p>
        </p:txBody>
      </p:sp>
    </p:spTree>
    <p:extLst>
      <p:ext uri="{BB962C8B-B14F-4D97-AF65-F5344CB8AC3E}">
        <p14:creationId xmlns:p14="http://schemas.microsoft.com/office/powerpoint/2010/main" val="90950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fltVal val="0"/>
                                          </p:val>
                                        </p:tav>
                                        <p:tav tm="100000">
                                          <p:val>
                                            <p:strVal val="#ppt_w"/>
                                          </p:val>
                                        </p:tav>
                                      </p:tavLst>
                                    </p:anim>
                                    <p:anim calcmode="lin" valueType="num">
                                      <p:cBhvr>
                                        <p:cTn id="19" dur="1000" fill="hold"/>
                                        <p:tgtEl>
                                          <p:spTgt spid="15"/>
                                        </p:tgtEl>
                                        <p:attrNameLst>
                                          <p:attrName>ppt_h</p:attrName>
                                        </p:attrNameLst>
                                      </p:cBhvr>
                                      <p:tavLst>
                                        <p:tav tm="0">
                                          <p:val>
                                            <p:fltVal val="0"/>
                                          </p:val>
                                        </p:tav>
                                        <p:tav tm="100000">
                                          <p:val>
                                            <p:strVal val="#ppt_h"/>
                                          </p:val>
                                        </p:tav>
                                      </p:tavLst>
                                    </p:anim>
                                    <p:anim calcmode="lin" valueType="num">
                                      <p:cBhvr>
                                        <p:cTn id="20" dur="1000" fill="hold"/>
                                        <p:tgtEl>
                                          <p:spTgt spid="15"/>
                                        </p:tgtEl>
                                        <p:attrNameLst>
                                          <p:attrName>style.rotation</p:attrName>
                                        </p:attrNameLst>
                                      </p:cBhvr>
                                      <p:tavLst>
                                        <p:tav tm="0">
                                          <p:val>
                                            <p:fltVal val="90"/>
                                          </p:val>
                                        </p:tav>
                                        <p:tav tm="100000">
                                          <p:val>
                                            <p:fltVal val="0"/>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102094"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solidFill>
                  <a:prstClr val="black"/>
                </a:solidFill>
                <a:latin typeface="Times New Roman" panose="02020603050405020304" pitchFamily="18" charset="0"/>
                <a:cs typeface="Times New Roman" panose="02020603050405020304" pitchFamily="18" charset="0"/>
                <a:sym typeface="+mn-lt"/>
              </a:rPr>
              <a:t>TRẠM 2</a:t>
            </a:r>
            <a:endParaRPr sz="2800" b="1"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687972" y="1779662"/>
            <a:ext cx="2628444" cy="2250560"/>
          </a:xfrm>
          <a:prstGeom prst="rect">
            <a:avLst/>
          </a:prstGeom>
        </p:spPr>
        <p:txBody>
          <a:bodyPr wrap="square" lIns="34238" tIns="17117" rIns="34238" bIns="17117">
            <a:spAutoFit/>
          </a:bodyPr>
          <a:lstStyle/>
          <a:p>
            <a:pPr marL="0" lvl="1" algn="ctr" defTabSz="814005">
              <a:lnSpc>
                <a:spcPct val="150000"/>
              </a:lnSpc>
            </a:pPr>
            <a:r>
              <a:rPr lang="en-US" sz="3200" dirty="0" err="1">
                <a:solidFill>
                  <a:srgbClr val="FF0000"/>
                </a:solidFill>
                <a:latin typeface="Times New Roman" pitchFamily="18" charset="0"/>
                <a:cs typeface="Times New Roman" pitchFamily="18" charset="0"/>
              </a:rPr>
              <a:t>Tìm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hiểu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Hình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ảnh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người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Gò</a:t>
            </a:r>
            <a:r>
              <a:rPr lang="en-US" sz="3200" dirty="0">
                <a:solidFill>
                  <a:srgbClr val="FF0000"/>
                </a:solidFill>
                <a:latin typeface="Times New Roman" pitchFamily="18" charset="0"/>
                <a:cs typeface="Times New Roman" pitchFamily="18" charset="0"/>
              </a:rPr>
              <a:t> Me</a:t>
            </a:r>
          </a:p>
        </p:txBody>
      </p:sp>
    </p:spTree>
    <p:extLst>
      <p:ext uri="{BB962C8B-B14F-4D97-AF65-F5344CB8AC3E}">
        <p14:creationId xmlns:p14="http://schemas.microsoft.com/office/powerpoint/2010/main" val="529270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82900" cy="5143500"/>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任意多边形: 形状 29">
            <a:extLst>
              <a:ext uri="{FF2B5EF4-FFF2-40B4-BE49-F238E27FC236}">
                <a16:creationId xmlns:a16="http://schemas.microsoft.com/office/drawing/2014/main" id="{E2FB60F6-472A-67D3-EFED-797BADAEA502}"/>
              </a:ext>
            </a:extLst>
          </p:cNvPr>
          <p:cNvSpPr/>
          <p:nvPr/>
        </p:nvSpPr>
        <p:spPr>
          <a:xfrm rot="16200000">
            <a:off x="-1353626" y="2721831"/>
            <a:ext cx="5898395"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2" name="Picture 1"/>
          <p:cNvPicPr>
            <a:picLocks noChangeAspect="1"/>
          </p:cNvPicPr>
          <p:nvPr/>
        </p:nvPicPr>
        <p:blipFill>
          <a:blip r:embed="rId3"/>
          <a:stretch>
            <a:fillRect/>
          </a:stretch>
        </p:blipFill>
        <p:spPr>
          <a:xfrm>
            <a:off x="-11119" y="339502"/>
            <a:ext cx="1294019" cy="4343490"/>
          </a:xfrm>
          <a:prstGeom prst="rect">
            <a:avLst/>
          </a:prstGeom>
        </p:spPr>
      </p:pic>
      <p:sp>
        <p:nvSpPr>
          <p:cNvPr id="5" name="Rectangle 4"/>
          <p:cNvSpPr/>
          <p:nvPr/>
        </p:nvSpPr>
        <p:spPr>
          <a:xfrm>
            <a:off x="1897171" y="411510"/>
            <a:ext cx="6840221" cy="4154984"/>
          </a:xfrm>
          <a:prstGeom prst="rect">
            <a:avLst/>
          </a:prstGeom>
        </p:spPr>
        <p:txBody>
          <a:bodyPr wrap="square">
            <a:spAutoFit/>
          </a:bodyPr>
          <a:lstStyle/>
          <a:p>
            <a:pPr>
              <a:lnSpc>
                <a:spcPct val="150000"/>
              </a:lnSpc>
            </a:pPr>
            <a:r>
              <a:rPr lang="en-US" sz="2200" b="1" dirty="0">
                <a:solidFill>
                  <a:schemeClr val="bg2">
                    <a:lumMod val="10000"/>
                  </a:schemeClr>
                </a:solidFill>
                <a:latin typeface="Times New Roman" panose="02020603050405020304" pitchFamily="18" charset="0"/>
                <a:cs typeface="Times New Roman" panose="02020603050405020304" pitchFamily="18" charset="0"/>
              </a:rPr>
              <a:t>- </a:t>
            </a:r>
            <a:r>
              <a:rPr lang="vi-VN" sz="2200" b="1" dirty="0">
                <a:solidFill>
                  <a:schemeClr val="bg2">
                    <a:lumMod val="10000"/>
                  </a:schemeClr>
                </a:solidFill>
                <a:latin typeface="Times New Roman" panose="02020603050405020304" pitchFamily="18" charset="0"/>
                <a:cs typeface="Times New Roman" panose="02020603050405020304" pitchFamily="18" charset="0"/>
              </a:rPr>
              <a:t>Các cô gái Gò Me được miêu tả với những chi tiết:</a:t>
            </a:r>
            <a:endParaRPr lang="en-US" sz="2200" b="1" dirty="0">
              <a:solidFill>
                <a:schemeClr val="bg2">
                  <a:lumMod val="10000"/>
                </a:schemeClr>
              </a:solidFill>
              <a:latin typeface="Times New Roman" panose="02020603050405020304" pitchFamily="18" charset="0"/>
              <a:cs typeface="Times New Roman" panose="02020603050405020304" pitchFamily="18" charset="0"/>
            </a:endParaRPr>
          </a:p>
          <a:p>
            <a:pPr>
              <a:lnSpc>
                <a:spcPct val="150000"/>
              </a:lnSpc>
            </a:pPr>
            <a:r>
              <a:rPr lang="vi-VN"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a:solidFill>
                  <a:schemeClr val="bg2">
                    <a:lumMod val="10000"/>
                  </a:schemeClr>
                </a:solidFill>
                <a:latin typeface="Times New Roman" panose="02020603050405020304" pitchFamily="18" charset="0"/>
                <a:cs typeface="Times New Roman" panose="02020603050405020304" pitchFamily="18" charset="0"/>
              </a:rPr>
              <a:t>“</a:t>
            </a:r>
            <a:r>
              <a:rPr lang="en-US" sz="2200" dirty="0" err="1">
                <a:solidFill>
                  <a:schemeClr val="bg2">
                    <a:lumMod val="10000"/>
                  </a:schemeClr>
                </a:solidFill>
                <a:latin typeface="Times New Roman" panose="02020603050405020304" pitchFamily="18" charset="0"/>
                <a:cs typeface="Times New Roman" panose="02020603050405020304" pitchFamily="18" charset="0"/>
              </a:rPr>
              <a:t>Những</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chị</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những</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em</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má</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núng</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đồng</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tiền</a:t>
            </a:r>
            <a:r>
              <a:rPr lang="en-US" sz="2200" dirty="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a:solidFill>
                  <a:schemeClr val="bg2">
                    <a:lumMod val="10000"/>
                  </a:schemeClr>
                </a:solidFill>
                <a:latin typeface="Times New Roman" panose="02020603050405020304" pitchFamily="18" charset="0"/>
                <a:cs typeface="Times New Roman" panose="02020603050405020304" pitchFamily="18" charset="0"/>
              </a:rPr>
              <a:t>“</a:t>
            </a:r>
            <a:r>
              <a:rPr lang="en-US" sz="2200" dirty="0" err="1">
                <a:solidFill>
                  <a:schemeClr val="bg2">
                    <a:lumMod val="10000"/>
                  </a:schemeClr>
                </a:solidFill>
                <a:latin typeface="Times New Roman" panose="02020603050405020304" pitchFamily="18" charset="0"/>
                <a:cs typeface="Times New Roman" panose="02020603050405020304" pitchFamily="18" charset="0"/>
              </a:rPr>
              <a:t>Nọc</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cấy</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tay</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tròn</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nghiêng</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nón</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làm</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duyên</a:t>
            </a:r>
            <a:r>
              <a:rPr lang="en-US" sz="2200" dirty="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a:solidFill>
                  <a:schemeClr val="bg2">
                    <a:lumMod val="10000"/>
                  </a:schemeClr>
                </a:solidFill>
                <a:latin typeface="Times New Roman" panose="02020603050405020304" pitchFamily="18" charset="0"/>
                <a:cs typeface="Times New Roman" panose="02020603050405020304" pitchFamily="18" charset="0"/>
              </a:rPr>
              <a:t>“</a:t>
            </a:r>
            <a:r>
              <a:rPr lang="vi-VN" sz="2200" dirty="0">
                <a:solidFill>
                  <a:schemeClr val="bg2">
                    <a:lumMod val="10000"/>
                  </a:schemeClr>
                </a:solidFill>
                <a:latin typeface="Times New Roman" panose="02020603050405020304" pitchFamily="18" charset="0"/>
                <a:cs typeface="Times New Roman" panose="02020603050405020304" pitchFamily="18" charset="0"/>
              </a:rPr>
              <a:t>Véo von điệu h</a:t>
            </a:r>
            <a:r>
              <a:rPr lang="en-US" sz="2200" dirty="0" err="1">
                <a:solidFill>
                  <a:schemeClr val="bg2">
                    <a:lumMod val="10000"/>
                  </a:schemeClr>
                </a:solidFill>
                <a:latin typeface="Times New Roman" panose="02020603050405020304" pitchFamily="18" charset="0"/>
                <a:cs typeface="Times New Roman" panose="02020603050405020304" pitchFamily="18" charset="0"/>
              </a:rPr>
              <a:t>át</a:t>
            </a:r>
            <a:r>
              <a:rPr lang="vi-VN" sz="2200" dirty="0">
                <a:solidFill>
                  <a:schemeClr val="bg2">
                    <a:lumMod val="10000"/>
                  </a:schemeClr>
                </a:solidFill>
                <a:latin typeface="Times New Roman" panose="02020603050405020304" pitchFamily="18" charset="0"/>
                <a:cs typeface="Times New Roman" panose="02020603050405020304" pitchFamily="18" charset="0"/>
              </a:rPr>
              <a:t> cổ truyền</a:t>
            </a:r>
            <a:r>
              <a:rPr lang="en-US" sz="2200" dirty="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a:solidFill>
                  <a:schemeClr val="bg2">
                    <a:lumMod val="10000"/>
                  </a:schemeClr>
                </a:solidFill>
                <a:latin typeface="Times New Roman" panose="02020603050405020304" pitchFamily="18" charset="0"/>
                <a:cs typeface="Times New Roman" panose="02020603050405020304" pitchFamily="18" charset="0"/>
              </a:rPr>
              <a:t>“</a:t>
            </a:r>
            <a:r>
              <a:rPr lang="en-US" sz="2200" dirty="0" err="1">
                <a:solidFill>
                  <a:schemeClr val="bg2">
                    <a:lumMod val="10000"/>
                  </a:schemeClr>
                </a:solidFill>
                <a:latin typeface="Times New Roman" panose="02020603050405020304" pitchFamily="18" charset="0"/>
                <a:cs typeface="Times New Roman" panose="02020603050405020304" pitchFamily="18" charset="0"/>
              </a:rPr>
              <a:t>Chị</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tôi</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má</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đỏ</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thẹn</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thò</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Giã</a:t>
            </a:r>
            <a:r>
              <a:rPr lang="en-US" sz="2200" dirty="0">
                <a:solidFill>
                  <a:schemeClr val="bg2">
                    <a:lumMod val="10000"/>
                  </a:schemeClr>
                </a:solidFill>
                <a:latin typeface="Times New Roman" panose="02020603050405020304" pitchFamily="18" charset="0"/>
                <a:cs typeface="Times New Roman" panose="02020603050405020304" pitchFamily="18" charset="0"/>
              </a:rPr>
              <a:t> me </a:t>
            </a:r>
            <a:r>
              <a:rPr lang="en-US" sz="2200" dirty="0" err="1">
                <a:solidFill>
                  <a:schemeClr val="bg2">
                    <a:lumMod val="10000"/>
                  </a:schemeClr>
                </a:solidFill>
                <a:latin typeface="Times New Roman" panose="02020603050405020304" pitchFamily="18" charset="0"/>
                <a:cs typeface="Times New Roman" panose="02020603050405020304" pitchFamily="18" charset="0"/>
              </a:rPr>
              <a:t>bên</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trã</a:t>
            </a:r>
            <a:r>
              <a:rPr lang="en-US" sz="2200" dirty="0">
                <a:solidFill>
                  <a:schemeClr val="bg2">
                    <a:lumMod val="10000"/>
                  </a:schemeClr>
                </a:solidFill>
                <a:latin typeface="Times New Roman" panose="02020603050405020304" pitchFamily="18" charset="0"/>
                <a:cs typeface="Times New Roman" panose="02020603050405020304" pitchFamily="18" charset="0"/>
              </a:rPr>
              <a:t>…”</a:t>
            </a:r>
          </a:p>
          <a:p>
            <a:pPr marL="342900" indent="-342900">
              <a:lnSpc>
                <a:spcPct val="150000"/>
              </a:lnSpc>
              <a:buFont typeface="Wingdings" panose="05000000000000000000" pitchFamily="2" charset="2"/>
              <a:buChar char="è"/>
            </a:pPr>
            <a:r>
              <a:rPr lang="en-US" sz="2200" b="1"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NT</a:t>
            </a:r>
            <a:r>
              <a:rPr lang="en-US" sz="2200"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láy</a:t>
            </a:r>
            <a:r>
              <a:rPr lang="en-US" sz="2200"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200"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200"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p>
          <a:p>
            <a:pPr>
              <a:lnSpc>
                <a:spcPct val="150000"/>
              </a:lnSpc>
            </a:pP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rPr>
              <a:t>Hình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ảnh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những</a:t>
            </a:r>
            <a:r>
              <a:rPr lang="en-US" sz="2200" dirty="0">
                <a:solidFill>
                  <a:srgbClr val="FF0000"/>
                </a:solidFill>
                <a:latin typeface="Times New Roman" panose="02020603050405020304" pitchFamily="18" charset="0"/>
                <a:cs typeface="Times New Roman" panose="02020603050405020304" pitchFamily="18" charset="0"/>
              </a:rPr>
              <a:t> con </a:t>
            </a:r>
            <a:r>
              <a:rPr lang="en-US" sz="2200" dirty="0" err="1">
                <a:solidFill>
                  <a:srgbClr val="FF0000"/>
                </a:solidFill>
                <a:latin typeface="Times New Roman" panose="02020603050405020304" pitchFamily="18" charset="0"/>
                <a:cs typeface="Times New Roman" panose="02020603050405020304" pitchFamily="18" charset="0"/>
              </a:rPr>
              <a:t>người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lao</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động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chân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chất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khoẻ</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khoắn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duyên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yêu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đời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gắn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với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quê</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hương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xứ</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sở</a:t>
            </a:r>
            <a:r>
              <a:rPr lang="en-US" sz="2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9850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circle(in)">
                                      <p:cBhvr>
                                        <p:cTn id="29" dur="20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barn(inVertical)">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wipe(down)">
                                      <p:cBhvr>
                                        <p:cTn id="39" dur="500"/>
                                        <p:tgtEl>
                                          <p:spTgt spid="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wipe(down)">
                                      <p:cBhvr>
                                        <p:cTn id="44" dur="500"/>
                                        <p:tgtEl>
                                          <p:spTgt spid="5">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circle(in)">
                                      <p:cBhvr>
                                        <p:cTn id="49" dur="2000"/>
                                        <p:tgtEl>
                                          <p:spTgt spid="5">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Effect transition="in" filter="fade">
                                      <p:cBhvr>
                                        <p:cTn id="54" dur="1000"/>
                                        <p:tgtEl>
                                          <p:spTgt spid="5">
                                            <p:txEl>
                                              <p:pRg st="6" end="6"/>
                                            </p:txEl>
                                          </p:spTgt>
                                        </p:tgtEl>
                                      </p:cBhvr>
                                    </p:animEffect>
                                    <p:anim calcmode="lin" valueType="num">
                                      <p:cBhvr>
                                        <p:cTn id="5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3528" y="339502"/>
            <a:ext cx="4176464" cy="4401036"/>
          </a:xfrm>
          <a:prstGeom prst="rect">
            <a:avLst/>
          </a:prstGeom>
        </p:spPr>
      </p:pic>
      <p:pic>
        <p:nvPicPr>
          <p:cNvPr id="8" name="Picture 7"/>
          <p:cNvPicPr>
            <a:picLocks noChangeAspect="1"/>
          </p:cNvPicPr>
          <p:nvPr/>
        </p:nvPicPr>
        <p:blipFill>
          <a:blip r:embed="rId4"/>
          <a:stretch>
            <a:fillRect/>
          </a:stretch>
        </p:blipFill>
        <p:spPr>
          <a:xfrm>
            <a:off x="4716016" y="339502"/>
            <a:ext cx="4095750" cy="4401036"/>
          </a:xfrm>
          <a:prstGeom prst="rect">
            <a:avLst/>
          </a:prstGeom>
        </p:spPr>
      </p:pic>
    </p:spTree>
    <p:extLst>
      <p:ext uri="{BB962C8B-B14F-4D97-AF65-F5344CB8AC3E}">
        <p14:creationId xmlns:p14="http://schemas.microsoft.com/office/powerpoint/2010/main" val="348027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102094"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solidFill>
                  <a:prstClr val="black"/>
                </a:solidFill>
                <a:latin typeface="Times New Roman" panose="02020603050405020304" pitchFamily="18" charset="0"/>
                <a:cs typeface="Times New Roman" panose="02020603050405020304" pitchFamily="18" charset="0"/>
                <a:sym typeface="+mn-lt"/>
              </a:rPr>
              <a:t>TRẠM 3</a:t>
            </a:r>
            <a:endParaRPr sz="2800" b="1"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687972" y="1851670"/>
            <a:ext cx="2628444" cy="1511896"/>
          </a:xfrm>
          <a:prstGeom prst="rect">
            <a:avLst/>
          </a:prstGeom>
        </p:spPr>
        <p:txBody>
          <a:bodyPr wrap="square" lIns="34238" tIns="17117" rIns="34238" bIns="17117">
            <a:spAutoFit/>
          </a:bodyPr>
          <a:lstStyle/>
          <a:p>
            <a:pPr marL="0" lvl="1" algn="ctr" defTabSz="814005">
              <a:lnSpc>
                <a:spcPct val="150000"/>
              </a:lnSpc>
            </a:pPr>
            <a:r>
              <a:rPr lang="en-US" sz="3200" dirty="0" err="1">
                <a:solidFill>
                  <a:srgbClr val="FF0000"/>
                </a:solidFill>
                <a:latin typeface="Times New Roman" pitchFamily="18" charset="0"/>
                <a:cs typeface="Times New Roman" pitchFamily="18" charset="0"/>
              </a:rPr>
              <a:t>Tìm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hiểu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Điệu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hò</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quê</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hương</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33784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2" name="Picture 1"/>
          <p:cNvPicPr>
            <a:picLocks noChangeAspect="1"/>
          </p:cNvPicPr>
          <p:nvPr/>
        </p:nvPicPr>
        <p:blipFill>
          <a:blip r:embed="rId2"/>
          <a:stretch>
            <a:fillRect/>
          </a:stretch>
        </p:blipFill>
        <p:spPr>
          <a:xfrm>
            <a:off x="1547664" y="-92546"/>
            <a:ext cx="5889246" cy="1012024"/>
          </a:xfrm>
          <a:prstGeom prst="rect">
            <a:avLst/>
          </a:prstGeom>
        </p:spPr>
      </p:pic>
      <p:sp>
        <p:nvSpPr>
          <p:cNvPr id="3" name="Rectangle 2"/>
          <p:cNvSpPr/>
          <p:nvPr/>
        </p:nvSpPr>
        <p:spPr>
          <a:xfrm>
            <a:off x="323528" y="1347614"/>
            <a:ext cx="5400600" cy="1200329"/>
          </a:xfrm>
          <a:prstGeom prst="rect">
            <a:avLst/>
          </a:prstGeom>
          <a:solidFill>
            <a:srgbClr val="C9E7A7"/>
          </a:solidFill>
        </p:spPr>
        <p:txBody>
          <a:bodyPr wrap="square">
            <a:spAutoFit/>
          </a:bodyPr>
          <a:lstStyle/>
          <a:p>
            <a:pPr>
              <a:lnSpc>
                <a:spcPct val="150000"/>
              </a:lnSpc>
            </a:pPr>
            <a:r>
              <a:rPr lang="vi-VN" sz="2400" dirty="0">
                <a:solidFill>
                  <a:schemeClr val="tx1">
                    <a:lumMod val="95000"/>
                    <a:lumOff val="5000"/>
                  </a:schemeClr>
                </a:solidFill>
                <a:latin typeface="+mj-lt"/>
              </a:rPr>
              <a:t>“Hò… ơ… Trai Biên Hòa lụy gái Gò Me</a:t>
            </a:r>
          </a:p>
          <a:p>
            <a:pPr>
              <a:lnSpc>
                <a:spcPct val="150000"/>
              </a:lnSpc>
            </a:pPr>
            <a:r>
              <a:rPr lang="vi-VN" sz="2400" dirty="0">
                <a:solidFill>
                  <a:schemeClr val="tx1">
                    <a:lumMod val="95000"/>
                    <a:lumOff val="5000"/>
                  </a:schemeClr>
                </a:solidFill>
                <a:latin typeface="+mj-lt"/>
              </a:rPr>
              <a:t>Không vì sắc lịch, mà chỉ vì mê giọng hò”</a:t>
            </a:r>
            <a:endParaRPr lang="vi-VN" sz="2400" b="0" i="0" dirty="0">
              <a:solidFill>
                <a:schemeClr val="tx1">
                  <a:lumMod val="95000"/>
                  <a:lumOff val="5000"/>
                </a:schemeClr>
              </a:solidFill>
              <a:effectLst/>
              <a:latin typeface="+mj-lt"/>
            </a:endParaRPr>
          </a:p>
        </p:txBody>
      </p:sp>
      <p:pic>
        <p:nvPicPr>
          <p:cNvPr id="16" name="Picture 15">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1155843">
            <a:off x="5784816" y="1480029"/>
            <a:ext cx="1007226" cy="1007226"/>
          </a:xfrm>
          <a:prstGeom prst="rect">
            <a:avLst/>
          </a:prstGeom>
        </p:spPr>
      </p:pic>
      <p:pic>
        <p:nvPicPr>
          <p:cNvPr id="17" name="Picture 16"/>
          <p:cNvPicPr>
            <a:picLocks noChangeAspect="1"/>
          </p:cNvPicPr>
          <p:nvPr/>
        </p:nvPicPr>
        <p:blipFill>
          <a:blip r:embed="rId4"/>
          <a:stretch>
            <a:fillRect/>
          </a:stretch>
        </p:blipFill>
        <p:spPr>
          <a:xfrm>
            <a:off x="6372200" y="1441766"/>
            <a:ext cx="2566638" cy="1012024"/>
          </a:xfrm>
          <a:prstGeom prst="rect">
            <a:avLst/>
          </a:prstGeom>
        </p:spPr>
      </p:pic>
      <p:sp>
        <p:nvSpPr>
          <p:cNvPr id="18" name="Rectangle 17"/>
          <p:cNvSpPr/>
          <p:nvPr/>
        </p:nvSpPr>
        <p:spPr>
          <a:xfrm>
            <a:off x="323528" y="2872633"/>
            <a:ext cx="8424935" cy="1754326"/>
          </a:xfrm>
          <a:prstGeom prst="rect">
            <a:avLst/>
          </a:prstGeom>
          <a:solidFill>
            <a:schemeClr val="accent3">
              <a:lumMod val="20000"/>
              <a:lumOff val="80000"/>
            </a:schemeClr>
          </a:solidFill>
          <a:ln w="28575">
            <a:solidFill>
              <a:srgbClr val="C9E7A7"/>
            </a:solidFill>
            <a:prstDash val="dash"/>
          </a:ln>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vẻ</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sức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hút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điệu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hò</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quê</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hương</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diết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7995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DC272A-533D-DF4A-A855-ADBFD1B2F035}"/>
              </a:ext>
            </a:extLst>
          </p:cNvPr>
          <p:cNvSpPr txBox="1"/>
          <p:nvPr/>
        </p:nvSpPr>
        <p:spPr>
          <a:xfrm>
            <a:off x="324293" y="812353"/>
            <a:ext cx="8495414" cy="2034660"/>
          </a:xfrm>
          <a:prstGeom prst="rect">
            <a:avLst/>
          </a:prstGeom>
          <a:noFill/>
        </p:spPr>
        <p:txBody>
          <a:bodyPr wrap="square">
            <a:spAutoFit/>
          </a:bodyPr>
          <a:lstStyle/>
          <a:p>
            <a:pPr algn="just">
              <a:lnSpc>
                <a:spcPct val="115000"/>
              </a:lnSpc>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?Nam Bộ không chỉ là cảm hứng cho các nhạc sĩ mà còn là nguồn cảm hứng cho nhiều nhà thơ</a:t>
            </a:r>
            <a:r>
              <a:rPr lang="en-US" sz="2800">
                <a:latin typeface="Times New Roman" panose="02020603050405020304" pitchFamily="18" charset="0"/>
                <a:ea typeface="Calibri" panose="020F0502020204030204" pitchFamily="34" charset="0"/>
                <a:cs typeface="Times New Roman" panose="02020603050405020304" pitchFamily="18" charset="0"/>
              </a:rPr>
              <a:t>, ở</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lớp 6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em được học một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 thơ viết về Nam Bộ</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Em hãy cho cô biết đó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 thơ </a:t>
            </a:r>
            <a:r>
              <a:rPr lang="en-US" sz="2800">
                <a:latin typeface="Times New Roman" panose="02020603050405020304" pitchFamily="18" charset="0"/>
                <a:ea typeface="Calibri" panose="020F0502020204030204" pitchFamily="34" charset="0"/>
                <a:cs typeface="Times New Roman" panose="02020603050405020304" pitchFamily="18" charset="0"/>
              </a:rPr>
              <a:t>gì</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 giả nà</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a:t>
            </a:r>
            <a:endParaRPr lang="en-US" sz="28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977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270500"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solidFill>
                  <a:prstClr val="black"/>
                </a:solidFill>
                <a:latin typeface="Times New Roman" panose="02020603050405020304" pitchFamily="18" charset="0"/>
                <a:cs typeface="Times New Roman" panose="02020603050405020304" pitchFamily="18" charset="0"/>
                <a:sym typeface="+mn-lt"/>
              </a:rPr>
              <a:t>TRẠM 4</a:t>
            </a:r>
            <a:endParaRPr sz="2800" b="1"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405636" y="1779662"/>
            <a:ext cx="3564548" cy="2250560"/>
          </a:xfrm>
          <a:prstGeom prst="rect">
            <a:avLst/>
          </a:prstGeom>
        </p:spPr>
        <p:txBody>
          <a:bodyPr wrap="square" lIns="34238" tIns="17117" rIns="34238" bIns="17117">
            <a:spAutoFit/>
          </a:bodyPr>
          <a:lstStyle/>
          <a:p>
            <a:pPr marL="0" lvl="1" algn="ctr" defTabSz="814005">
              <a:lnSpc>
                <a:spcPct val="150000"/>
              </a:lnSpc>
            </a:pPr>
            <a:r>
              <a:rPr lang="en-US" sz="3200" dirty="0" err="1">
                <a:solidFill>
                  <a:srgbClr val="FF0000"/>
                </a:solidFill>
                <a:latin typeface="Times New Roman" pitchFamily="18" charset="0"/>
                <a:cs typeface="Times New Roman" pitchFamily="18" charset="0"/>
              </a:rPr>
              <a:t>Tìm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hiểu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Tình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cảm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tác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giả</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đối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với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quê</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hương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đất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nước</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5465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584452" cy="5143500"/>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任意多边形: 形状 29">
            <a:extLst>
              <a:ext uri="{FF2B5EF4-FFF2-40B4-BE49-F238E27FC236}">
                <a16:creationId xmlns:a16="http://schemas.microsoft.com/office/drawing/2014/main" id="{E2FB60F6-472A-67D3-EFED-797BADAEA502}"/>
              </a:ext>
            </a:extLst>
          </p:cNvPr>
          <p:cNvSpPr/>
          <p:nvPr/>
        </p:nvSpPr>
        <p:spPr>
          <a:xfrm rot="16200000">
            <a:off x="-1095173" y="2721831"/>
            <a:ext cx="5898395"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43740" y="483518"/>
            <a:ext cx="1835420" cy="4439387"/>
          </a:xfrm>
          <a:prstGeom prst="rect">
            <a:avLst/>
          </a:prstGeom>
        </p:spPr>
      </p:pic>
      <p:grpSp>
        <p:nvGrpSpPr>
          <p:cNvPr id="7" name="组合 1"/>
          <p:cNvGrpSpPr/>
          <p:nvPr/>
        </p:nvGrpSpPr>
        <p:grpSpPr>
          <a:xfrm>
            <a:off x="2147486" y="267494"/>
            <a:ext cx="6624737" cy="1584177"/>
            <a:chOff x="1418801" y="1570474"/>
            <a:chExt cx="3993687" cy="3932302"/>
          </a:xfrm>
        </p:grpSpPr>
        <p:grpSp>
          <p:nvGrpSpPr>
            <p:cNvPr id="8" name="组合 2"/>
            <p:cNvGrpSpPr/>
            <p:nvPr/>
          </p:nvGrpSpPr>
          <p:grpSpPr>
            <a:xfrm>
              <a:off x="1418801" y="1570474"/>
              <a:ext cx="3993687" cy="3932302"/>
              <a:chOff x="1346373" y="1977880"/>
              <a:chExt cx="3993687" cy="3932302"/>
            </a:xfrm>
          </p:grpSpPr>
          <p:sp>
            <p:nvSpPr>
              <p:cNvPr id="10" name="圆角矩形 5"/>
              <p:cNvSpPr/>
              <p:nvPr/>
            </p:nvSpPr>
            <p:spPr>
              <a:xfrm>
                <a:off x="1346373" y="2507999"/>
                <a:ext cx="3993687" cy="3402183"/>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11"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9" name="文本框 4"/>
            <p:cNvSpPr txBox="1"/>
            <p:nvPr/>
          </p:nvSpPr>
          <p:spPr>
            <a:xfrm>
              <a:off x="1507147" y="2487452"/>
              <a:ext cx="3861931" cy="2635711"/>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err="1">
                  <a:solidFill>
                    <a:prstClr val="black"/>
                  </a:solidFill>
                  <a:latin typeface="Times New Roman" panose="02020603050405020304" pitchFamily="18" charset="0"/>
                  <a:cs typeface="Times New Roman" panose="02020603050405020304" pitchFamily="18" charset="0"/>
                  <a:sym typeface="+mn-lt"/>
                </a:rPr>
                <a:t>Tình</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yêu</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của</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tác</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giả</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đối</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với</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Gò</a:t>
              </a:r>
              <a:r>
                <a:rPr lang="en-US" altLang="zh-CN" sz="2100" dirty="0">
                  <a:solidFill>
                    <a:prstClr val="black"/>
                  </a:solidFill>
                  <a:latin typeface="Times New Roman" panose="02020603050405020304" pitchFamily="18" charset="0"/>
                  <a:cs typeface="Times New Roman" panose="02020603050405020304" pitchFamily="18" charset="0"/>
                  <a:sym typeface="+mn-lt"/>
                </a:rPr>
                <a:t> Me </a:t>
              </a:r>
              <a:r>
                <a:rPr lang="en-US" altLang="zh-CN" sz="2100" dirty="0" err="1">
                  <a:solidFill>
                    <a:prstClr val="black"/>
                  </a:solidFill>
                  <a:latin typeface="Times New Roman" panose="02020603050405020304" pitchFamily="18" charset="0"/>
                  <a:cs typeface="Times New Roman" panose="02020603050405020304" pitchFamily="18" charset="0"/>
                  <a:sym typeface="+mn-lt"/>
                </a:rPr>
                <a:t>cứ</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lớn</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dần</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và</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sâu</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sắc</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hơn</a:t>
              </a:r>
              <a:r>
                <a:rPr lang="en-US" altLang="zh-CN" sz="2100" dirty="0">
                  <a:solidFill>
                    <a:prstClr val="black"/>
                  </a:solidFill>
                  <a:latin typeface="Times New Roman" panose="02020603050405020304" pitchFamily="18" charset="0"/>
                  <a:cs typeface="Times New Roman" panose="02020603050405020304" pitchFamily="18" charset="0"/>
                  <a:sym typeface="+mn-lt"/>
                </a:rPr>
                <a:t> qua </a:t>
              </a:r>
              <a:r>
                <a:rPr lang="en-US" altLang="zh-CN" sz="2100" dirty="0" err="1">
                  <a:solidFill>
                    <a:prstClr val="black"/>
                  </a:solidFill>
                  <a:latin typeface="Times New Roman" panose="02020603050405020304" pitchFamily="18" charset="0"/>
                  <a:cs typeface="Times New Roman" panose="02020603050405020304" pitchFamily="18" charset="0"/>
                  <a:sym typeface="+mn-lt"/>
                </a:rPr>
                <a:t>năm</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tháng</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từ</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thuở</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ấu</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thơ</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đến</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khi</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trưởng</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thành</a:t>
              </a:r>
              <a:r>
                <a:rPr lang="en-US" altLang="zh-CN" sz="2100" dirty="0">
                  <a:solidFill>
                    <a:prstClr val="black"/>
                  </a:solidFill>
                  <a:latin typeface="Times New Roman" panose="02020603050405020304" pitchFamily="18" charset="0"/>
                  <a:cs typeface="Times New Roman" panose="02020603050405020304" pitchFamily="18" charset="0"/>
                  <a:sym typeface="+mn-lt"/>
                </a:rPr>
                <a:t>.</a:t>
              </a:r>
            </a:p>
          </p:txBody>
        </p:sp>
      </p:grpSp>
      <p:sp>
        <p:nvSpPr>
          <p:cNvPr id="12" name="任意多边形 6"/>
          <p:cNvSpPr/>
          <p:nvPr/>
        </p:nvSpPr>
        <p:spPr>
          <a:xfrm>
            <a:off x="2390443" y="2787774"/>
            <a:ext cx="1505419" cy="1026448"/>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latin typeface="Times New Roman" panose="02020603050405020304" pitchFamily="18" charset="0"/>
                <a:cs typeface="Times New Roman" panose="02020603050405020304" pitchFamily="18" charset="0"/>
                <a:sym typeface="+mn-lt"/>
              </a:rPr>
              <a:t>BIỂU HIỆN</a:t>
            </a:r>
            <a:endParaRPr sz="2800" b="1" dirty="0">
              <a:latin typeface="Times New Roman" panose="02020603050405020304" pitchFamily="18" charset="0"/>
              <a:cs typeface="Times New Roman" panose="02020603050405020304" pitchFamily="18" charset="0"/>
              <a:sym typeface="+mn-lt"/>
            </a:endParaRPr>
          </a:p>
        </p:txBody>
      </p:sp>
      <p:sp>
        <p:nvSpPr>
          <p:cNvPr id="4" name="Rounded Rectangle 3"/>
          <p:cNvSpPr/>
          <p:nvPr/>
        </p:nvSpPr>
        <p:spPr>
          <a:xfrm>
            <a:off x="4235120" y="2524272"/>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gắn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quê</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hương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4234585" y="3232087"/>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nhớ</a:t>
            </a:r>
            <a:r>
              <a:rPr lang="en-US" sz="2400" dirty="0">
                <a:solidFill>
                  <a:schemeClr val="tx1"/>
                </a:solidFill>
                <a:latin typeface="Times New Roman" panose="02020603050405020304" pitchFamily="18" charset="0"/>
                <a:cs typeface="Times New Roman" panose="02020603050405020304" pitchFamily="18" charset="0"/>
              </a:rPr>
              <a:t> da </a:t>
            </a:r>
            <a:r>
              <a:rPr lang="en-US" sz="2400" dirty="0" err="1">
                <a:solidFill>
                  <a:schemeClr val="tx1"/>
                </a:solidFill>
                <a:latin typeface="Times New Roman" panose="02020603050405020304" pitchFamily="18" charset="0"/>
                <a:cs typeface="Times New Roman" panose="02020603050405020304" pitchFamily="18" charset="0"/>
              </a:rPr>
              <a:t>diết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quê</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4234585" y="3939902"/>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Niềm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vẻ</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đẹp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quê</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hương</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16" name="Straight Arrow Connector 15"/>
          <p:cNvCxnSpPr>
            <a:endCxn id="4" idx="1"/>
          </p:cNvCxnSpPr>
          <p:nvPr/>
        </p:nvCxnSpPr>
        <p:spPr>
          <a:xfrm flipV="1">
            <a:off x="3874545" y="2770023"/>
            <a:ext cx="360575" cy="521807"/>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4" idx="1"/>
          </p:cNvCxnSpPr>
          <p:nvPr/>
        </p:nvCxnSpPr>
        <p:spPr>
          <a:xfrm>
            <a:off x="3884936" y="3291830"/>
            <a:ext cx="349649" cy="186008"/>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5" idx="1"/>
          </p:cNvCxnSpPr>
          <p:nvPr/>
        </p:nvCxnSpPr>
        <p:spPr>
          <a:xfrm>
            <a:off x="3890399" y="3261524"/>
            <a:ext cx="344186" cy="924129"/>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38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P spid="12" grpId="0" animBg="1"/>
      <p:bldP spid="4"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491630"/>
            <a:ext cx="8929529" cy="4392488"/>
          </a:xfrm>
          <a:prstGeom prst="rect">
            <a:avLst/>
          </a:prstGeom>
        </p:spPr>
      </p:pic>
      <p:pic>
        <p:nvPicPr>
          <p:cNvPr id="4" name="Picture 3"/>
          <p:cNvPicPr>
            <a:picLocks noChangeAspect="1"/>
          </p:cNvPicPr>
          <p:nvPr/>
        </p:nvPicPr>
        <p:blipFill>
          <a:blip r:embed="rId4"/>
          <a:stretch>
            <a:fillRect/>
          </a:stretch>
        </p:blipFill>
        <p:spPr>
          <a:xfrm>
            <a:off x="539552" y="555526"/>
            <a:ext cx="8041683" cy="1289013"/>
          </a:xfrm>
          <a:prstGeom prst="rect">
            <a:avLst/>
          </a:prstGeom>
        </p:spPr>
      </p:pic>
    </p:spTree>
    <p:extLst>
      <p:ext uri="{BB962C8B-B14F-4D97-AF65-F5344CB8AC3E}">
        <p14:creationId xmlns:p14="http://schemas.microsoft.com/office/powerpoint/2010/main" val="30814103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90493" y="1635646"/>
            <a:ext cx="3267468" cy="3168352"/>
          </a:xfrm>
          <a:prstGeom prst="ellipse">
            <a:avLst/>
          </a:prstGeom>
          <a:solidFill>
            <a:srgbClr val="C9E7A7"/>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0"/>
          <p:cNvPicPr>
            <a:picLocks noChangeAspect="1"/>
          </p:cNvPicPr>
          <p:nvPr/>
        </p:nvPicPr>
        <p:blipFill>
          <a:blip r:embed="rId3"/>
          <a:stretch>
            <a:fillRect/>
          </a:stretch>
        </p:blipFill>
        <p:spPr>
          <a:xfrm>
            <a:off x="606517" y="1923678"/>
            <a:ext cx="2592288" cy="2540442"/>
          </a:xfrm>
          <a:prstGeom prst="rect">
            <a:avLst/>
          </a:prstGeom>
        </p:spPr>
      </p:pic>
      <p:sp>
        <p:nvSpPr>
          <p:cNvPr id="24" name="任意多边形: 形状 29">
            <a:extLst>
              <a:ext uri="{FF2B5EF4-FFF2-40B4-BE49-F238E27FC236}">
                <a16:creationId xmlns:a16="http://schemas.microsoft.com/office/drawing/2014/main" id="{E2FB60F6-472A-67D3-EFED-797BADAEA502}"/>
              </a:ext>
            </a:extLst>
          </p:cNvPr>
          <p:cNvSpPr/>
          <p:nvPr/>
        </p:nvSpPr>
        <p:spPr>
          <a:xfrm>
            <a:off x="0" y="808209"/>
            <a:ext cx="11916816"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7" name="Picture 6"/>
          <p:cNvPicPr>
            <a:picLocks noChangeAspect="1"/>
          </p:cNvPicPr>
          <p:nvPr/>
        </p:nvPicPr>
        <p:blipFill>
          <a:blip r:embed="rId4"/>
          <a:stretch>
            <a:fillRect/>
          </a:stretch>
        </p:blipFill>
        <p:spPr>
          <a:xfrm>
            <a:off x="2780563" y="35565"/>
            <a:ext cx="3402498" cy="1082306"/>
          </a:xfrm>
          <a:prstGeom prst="rect">
            <a:avLst/>
          </a:prstGeom>
        </p:spPr>
      </p:pic>
      <p:pic>
        <p:nvPicPr>
          <p:cNvPr id="4" name="Picture 3"/>
          <p:cNvPicPr>
            <a:picLocks noChangeAspect="1"/>
          </p:cNvPicPr>
          <p:nvPr/>
        </p:nvPicPr>
        <p:blipFill>
          <a:blip r:embed="rId5"/>
          <a:stretch>
            <a:fillRect/>
          </a:stretch>
        </p:blipFill>
        <p:spPr>
          <a:xfrm>
            <a:off x="2024227" y="-75177"/>
            <a:ext cx="1207113" cy="1182727"/>
          </a:xfrm>
          <a:prstGeom prst="rect">
            <a:avLst/>
          </a:prstGeom>
        </p:spPr>
      </p:pic>
      <p:sp>
        <p:nvSpPr>
          <p:cNvPr id="12" name="Rectangle 11"/>
          <p:cNvSpPr/>
          <p:nvPr/>
        </p:nvSpPr>
        <p:spPr>
          <a:xfrm>
            <a:off x="3873985" y="1867059"/>
            <a:ext cx="4878288" cy="2973122"/>
          </a:xfrm>
          <a:prstGeom prst="rect">
            <a:avLst/>
          </a:prstGeom>
        </p:spPr>
        <p:txBody>
          <a:bodyPr wrap="square">
            <a:spAutoFit/>
          </a:bodyPr>
          <a:lstStyle/>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Ngôn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đậm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chất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Nam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Bộ</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giàu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sức</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gợi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gợi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hóa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liệt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kê</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so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sánh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điệp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7635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90493" y="1635646"/>
            <a:ext cx="3267468" cy="3168352"/>
          </a:xfrm>
          <a:prstGeom prst="ellipse">
            <a:avLst/>
          </a:prstGeom>
          <a:solidFill>
            <a:srgbClr val="C9E7A7"/>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0"/>
          <p:cNvPicPr>
            <a:picLocks noChangeAspect="1"/>
          </p:cNvPicPr>
          <p:nvPr/>
        </p:nvPicPr>
        <p:blipFill>
          <a:blip r:embed="rId3"/>
          <a:stretch>
            <a:fillRect/>
          </a:stretch>
        </p:blipFill>
        <p:spPr>
          <a:xfrm>
            <a:off x="606517" y="1923678"/>
            <a:ext cx="2592288" cy="2540442"/>
          </a:xfrm>
          <a:prstGeom prst="rect">
            <a:avLst/>
          </a:prstGeom>
        </p:spPr>
      </p:pic>
      <p:sp>
        <p:nvSpPr>
          <p:cNvPr id="24" name="任意多边形: 形状 29">
            <a:extLst>
              <a:ext uri="{FF2B5EF4-FFF2-40B4-BE49-F238E27FC236}">
                <a16:creationId xmlns:a16="http://schemas.microsoft.com/office/drawing/2014/main" id="{E2FB60F6-472A-67D3-EFED-797BADAEA502}"/>
              </a:ext>
            </a:extLst>
          </p:cNvPr>
          <p:cNvSpPr/>
          <p:nvPr/>
        </p:nvSpPr>
        <p:spPr>
          <a:xfrm>
            <a:off x="0" y="808209"/>
            <a:ext cx="11916816"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5" name="Picture 4"/>
          <p:cNvPicPr>
            <a:picLocks noChangeAspect="1"/>
          </p:cNvPicPr>
          <p:nvPr/>
        </p:nvPicPr>
        <p:blipFill>
          <a:blip r:embed="rId4"/>
          <a:stretch>
            <a:fillRect/>
          </a:stretch>
        </p:blipFill>
        <p:spPr>
          <a:xfrm>
            <a:off x="2024227" y="-119984"/>
            <a:ext cx="1207113" cy="1176630"/>
          </a:xfrm>
          <a:prstGeom prst="rect">
            <a:avLst/>
          </a:prstGeom>
        </p:spPr>
      </p:pic>
      <p:sp>
        <p:nvSpPr>
          <p:cNvPr id="12" name="Rectangle 11"/>
          <p:cNvSpPr/>
          <p:nvPr/>
        </p:nvSpPr>
        <p:spPr>
          <a:xfrm>
            <a:off x="3863910" y="1760961"/>
            <a:ext cx="4878288" cy="2917722"/>
          </a:xfrm>
          <a:prstGeom prst="rect">
            <a:avLst/>
          </a:prstGeom>
        </p:spPr>
        <p:txBody>
          <a:bodyPr wrap="square">
            <a:spAutoFit/>
          </a:bodyPr>
          <a:lstStyle/>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Thiên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nhiên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Gò</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Me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nên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sống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động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con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Gò</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Me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chất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chăm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chỉ</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quê</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hương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đất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nước</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và</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nỗi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nhớ</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da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diết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của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nhà</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a:blip r:embed="rId5"/>
          <a:stretch>
            <a:fillRect/>
          </a:stretch>
        </p:blipFill>
        <p:spPr>
          <a:xfrm>
            <a:off x="2771800" y="-75692"/>
            <a:ext cx="3298811" cy="1207803"/>
          </a:xfrm>
          <a:prstGeom prst="rect">
            <a:avLst/>
          </a:prstGeom>
        </p:spPr>
      </p:pic>
    </p:spTree>
    <p:extLst>
      <p:ext uri="{BB962C8B-B14F-4D97-AF65-F5344CB8AC3E}">
        <p14:creationId xmlns:p14="http://schemas.microsoft.com/office/powerpoint/2010/main" val="269166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5" name="TextBox 4"/>
          <p:cNvSpPr txBox="1"/>
          <p:nvPr/>
        </p:nvSpPr>
        <p:spPr>
          <a:xfrm>
            <a:off x="1143000" y="2914650"/>
            <a:ext cx="2114550" cy="2169825"/>
          </a:xfrm>
          <a:prstGeom prst="rect">
            <a:avLst/>
          </a:prstGeom>
          <a:noFill/>
        </p:spPr>
        <p:txBody>
          <a:bodyPr wrap="square" rtlCol="0">
            <a:spAutoFit/>
          </a:bodyPr>
          <a:lstStyle/>
          <a:p>
            <a:r>
              <a:rPr lang="en-US" sz="675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SO TÀI</a:t>
            </a:r>
          </a:p>
        </p:txBody>
      </p:sp>
      <p:pic>
        <p:nvPicPr>
          <p:cNvPr id="8" name="TomAndJerryOST-V.A-2794728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4450" y="57150"/>
            <a:ext cx="457200" cy="457200"/>
          </a:xfrm>
          <a:prstGeom prst="rect">
            <a:avLst/>
          </a:prstGeom>
        </p:spPr>
      </p:pic>
    </p:spTree>
    <p:extLst>
      <p:ext uri="{BB962C8B-B14F-4D97-AF65-F5344CB8AC3E}">
        <p14:creationId xmlns:p14="http://schemas.microsoft.com/office/powerpoint/2010/main" val="30077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4000" r="-24000"/>
          </a:stretch>
        </a:blipFill>
        <a:effectLst/>
      </p:bgPr>
    </p:bg>
    <p:spTree>
      <p:nvGrpSpPr>
        <p:cNvPr id="1" name=""/>
        <p:cNvGrpSpPr/>
        <p:nvPr/>
      </p:nvGrpSpPr>
      <p:grpSpPr>
        <a:xfrm>
          <a:off x="0" y="0"/>
          <a:ext cx="0" cy="0"/>
          <a:chOff x="0" y="0"/>
          <a:chExt cx="0" cy="0"/>
        </a:xfrm>
      </p:grpSpPr>
      <p:pic>
        <p:nvPicPr>
          <p:cNvPr id="10" name="Picture 9">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r="80504" b="50000"/>
          <a:stretch/>
        </p:blipFill>
        <p:spPr>
          <a:xfrm>
            <a:off x="2228850" y="-1"/>
            <a:ext cx="427346" cy="616482"/>
          </a:xfrm>
          <a:prstGeom prst="rect">
            <a:avLst/>
          </a:prstGeom>
        </p:spPr>
      </p:pic>
      <p:pic>
        <p:nvPicPr>
          <p:cNvPr id="11" name="Picture 10">
            <a:hlinkClick r:id="rId7"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0103" r="59795" b="50000"/>
          <a:stretch/>
        </p:blipFill>
        <p:spPr>
          <a:xfrm>
            <a:off x="3371850" y="1200150"/>
            <a:ext cx="441846" cy="618175"/>
          </a:xfrm>
          <a:prstGeom prst="rect">
            <a:avLst/>
          </a:prstGeom>
        </p:spPr>
      </p:pic>
      <p:pic>
        <p:nvPicPr>
          <p:cNvPr id="12" name="Picture 11">
            <a:hlinkClick r:id="rId8"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40206" r="40485" b="50000"/>
          <a:stretch/>
        </p:blipFill>
        <p:spPr>
          <a:xfrm>
            <a:off x="4663454" y="1200150"/>
            <a:ext cx="424419" cy="618176"/>
          </a:xfrm>
          <a:prstGeom prst="rect">
            <a:avLst/>
          </a:prstGeom>
        </p:spPr>
      </p:pic>
      <p:pic>
        <p:nvPicPr>
          <p:cNvPr id="13" name="Picture 12">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59515" r="19776" b="55099"/>
          <a:stretch/>
        </p:blipFill>
        <p:spPr>
          <a:xfrm>
            <a:off x="5877068" y="6291"/>
            <a:ext cx="420843" cy="513258"/>
          </a:xfrm>
          <a:prstGeom prst="rect">
            <a:avLst/>
          </a:prstGeom>
        </p:spPr>
      </p:pic>
      <p:pic>
        <p:nvPicPr>
          <p:cNvPr id="14" name="Picture 13">
            <a:hlinkClick r:id="rId11"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r="80504" b="50000"/>
          <a:stretch/>
        </p:blipFill>
        <p:spPr>
          <a:xfrm>
            <a:off x="2228850" y="1200150"/>
            <a:ext cx="427346" cy="616482"/>
          </a:xfrm>
          <a:prstGeom prst="rect">
            <a:avLst/>
          </a:prstGeom>
        </p:spPr>
      </p:pic>
      <p:pic>
        <p:nvPicPr>
          <p:cNvPr id="17" name="Picture 16">
            <a:hlinkClick r:id="rId12"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40206" r="40485" b="50000"/>
          <a:stretch/>
        </p:blipFill>
        <p:spPr>
          <a:xfrm>
            <a:off x="4690079" y="-1695"/>
            <a:ext cx="424419" cy="618176"/>
          </a:xfrm>
          <a:prstGeom prst="rect">
            <a:avLst/>
          </a:prstGeom>
        </p:spPr>
      </p:pic>
      <p:pic>
        <p:nvPicPr>
          <p:cNvPr id="18" name="Picture 17">
            <a:hlinkClick r:id="rId13"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0103" r="59795" b="50000"/>
          <a:stretch/>
        </p:blipFill>
        <p:spPr>
          <a:xfrm>
            <a:off x="3371850" y="-1693"/>
            <a:ext cx="441846" cy="618175"/>
          </a:xfrm>
          <a:prstGeom prst="rect">
            <a:avLst/>
          </a:prstGeom>
        </p:spPr>
      </p:pic>
      <p:pic>
        <p:nvPicPr>
          <p:cNvPr id="24" name="Picture 23">
            <a:hlinkClick r:id="rId14"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59515" r="19776" b="55099"/>
          <a:stretch/>
        </p:blipFill>
        <p:spPr>
          <a:xfrm>
            <a:off x="5877068" y="1200150"/>
            <a:ext cx="420843" cy="513258"/>
          </a:xfrm>
          <a:prstGeom prst="rect">
            <a:avLst/>
          </a:prstGeom>
        </p:spPr>
      </p:pic>
      <p:pic>
        <p:nvPicPr>
          <p:cNvPr id="26" name="Picture 25"/>
          <p:cNvPicPr>
            <a:picLocks noChangeAspect="1"/>
          </p:cNvPicPr>
          <p:nvPr/>
        </p:nvPicPr>
        <p:blipFill>
          <a:blip r:embed="rId15" cstate="print">
            <a:extLst>
              <a:ext uri="{BEBA8EAE-BF5A-486C-A8C5-ECC9F3942E4B}">
                <a14:imgProps xmlns:a14="http://schemas.microsoft.com/office/drawing/2010/main">
                  <a14:imgLayer r:embed="rId16">
                    <a14:imgEffect>
                      <a14:backgroundRemoval t="9871" b="98283" l="10000" r="90000">
                        <a14:foregroundMark x1="65165" y1="36624" x2="74835" y2="26609"/>
                        <a14:foregroundMark x1="74835" y1="24750" x2="80879" y2="19886"/>
                        <a14:foregroundMark x1="76154" y1="25751" x2="84176" y2="20887"/>
                        <a14:foregroundMark x1="25385" y1="94707" x2="36154" y2="83405"/>
                        <a14:foregroundMark x1="48462" y1="90129" x2="36484" y2="82690"/>
                        <a14:foregroundMark x1="21648" y1="92418" x2="30000" y2="87268"/>
                        <a14:foregroundMark x1="65385" y1="59943" x2="55714" y2="68670"/>
                        <a14:foregroundMark x1="47143" y1="60658" x2="43077" y2="72961"/>
                        <a14:foregroundMark x1="50989" y1="87411" x2="45934" y2="81974"/>
                      </a14:backgroundRemoval>
                    </a14:imgEffect>
                  </a14:imgLayer>
                </a14:imgProps>
              </a:ext>
              <a:ext uri="{28A0092B-C50C-407E-A947-70E740481C1C}">
                <a14:useLocalDpi xmlns:a14="http://schemas.microsoft.com/office/drawing/2010/main" val="0"/>
              </a:ext>
            </a:extLst>
          </a:blip>
          <a:stretch>
            <a:fillRect/>
          </a:stretch>
        </p:blipFill>
        <p:spPr>
          <a:xfrm>
            <a:off x="493808" y="1011506"/>
            <a:ext cx="1436602" cy="1103500"/>
          </a:xfrm>
          <a:prstGeom prst="rect">
            <a:avLst/>
          </a:prstGeom>
        </p:spPr>
      </p:pic>
      <p:pic>
        <p:nvPicPr>
          <p:cNvPr id="27" name="Pictur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0042" y="6291"/>
            <a:ext cx="1105337" cy="1105337"/>
          </a:xfrm>
          <a:prstGeom prst="rect">
            <a:avLst/>
          </a:prstGeom>
        </p:spPr>
      </p:pic>
      <p:pic>
        <p:nvPicPr>
          <p:cNvPr id="28"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72600" y="78794"/>
            <a:ext cx="457200" cy="457200"/>
          </a:xfrm>
          <a:prstGeom prst="rect">
            <a:avLst/>
          </a:prstGeom>
        </p:spPr>
      </p:pic>
      <p:pic>
        <p:nvPicPr>
          <p:cNvPr id="29"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72600" y="1077253"/>
            <a:ext cx="457200" cy="457200"/>
          </a:xfrm>
          <a:prstGeom prst="rect">
            <a:avLst/>
          </a:prstGeom>
        </p:spPr>
      </p:pic>
      <p:pic>
        <p:nvPicPr>
          <p:cNvPr id="30"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638782" y="-1388690"/>
            <a:ext cx="3571875" cy="42005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257925" y="1185030"/>
            <a:ext cx="3571875" cy="4200526"/>
          </a:xfrm>
          <a:prstGeom prst="rect">
            <a:avLst/>
          </a:prstGeom>
          <a:noFill/>
          <a:extLst>
            <a:ext uri="{909E8E84-426E-40DD-AFC4-6F175D3DCCD1}">
              <a14:hiddenFill xmlns:a14="http://schemas.microsoft.com/office/drawing/2010/main">
                <a:solidFill>
                  <a:srgbClr val="FFFFFF"/>
                </a:solidFill>
              </a14:hiddenFill>
            </a:ext>
          </a:extLst>
        </p:spPr>
      </p:pic>
      <p:pic>
        <p:nvPicPr>
          <p:cNvPr id="19" name="tOM"/>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0000" b="99000" l="10000" r="83438">
                        <a14:foregroundMark x1="45250" y1="53333" x2="50000" y2="52556"/>
                        <a14:foregroundMark x1="46563" y1="53667" x2="48813" y2="53333"/>
                        <a14:backgroundMark x1="22250" y1="22111" x2="33563" y2="22556"/>
                        <a14:backgroundMark x1="35250" y1="42778" x2="31313" y2="31667"/>
                        <a14:backgroundMark x1="18500" y1="44889" x2="19875" y2="47556"/>
                        <a14:backgroundMark x1="53312" y1="33222" x2="65688" y2="37222"/>
                        <a14:backgroundMark x1="71188" y1="10667" x2="70438" y2="31333"/>
                        <a14:backgroundMark x1="75375" y1="49111" x2="82250" y2="40667"/>
                        <a14:backgroundMark x1="77938" y1="29778" x2="76000" y2="33444"/>
                        <a14:backgroundMark x1="56688" y1="89444" x2="76875" y2="59444"/>
                        <a14:backgroundMark x1="60875" y1="51000" x2="71063" y2="88111"/>
                        <a14:backgroundMark x1="69688" y1="50444" x2="64625" y2="69889"/>
                        <a14:backgroundMark x1="60000" y1="48556" x2="71813" y2="54222"/>
                      </a14:backgroundRemoval>
                    </a14:imgEffect>
                  </a14:imgLayer>
                </a14:imgProps>
              </a:ext>
              <a:ext uri="{28A0092B-C50C-407E-A947-70E740481C1C}">
                <a14:useLocalDpi xmlns:a14="http://schemas.microsoft.com/office/drawing/2010/main" val="0"/>
              </a:ext>
            </a:extLst>
          </a:blip>
          <a:srcRect l="9702" t="8999" r="14963"/>
          <a:stretch/>
        </p:blipFill>
        <p:spPr>
          <a:xfrm>
            <a:off x="1143000" y="3046916"/>
            <a:ext cx="2016420" cy="1370097"/>
          </a:xfrm>
          <a:prstGeom prst="rect">
            <a:avLst/>
          </a:prstGeom>
        </p:spPr>
      </p:pic>
      <p:pic>
        <p:nvPicPr>
          <p:cNvPr id="3" name="JERRY"/>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100000" l="46688" r="90000">
                        <a14:foregroundMark x1="67116" y1="77306" x2="65768" y2="53690"/>
                        <a14:foregroundMark x1="69502" y1="55535" x2="65145" y2="57934"/>
                        <a14:foregroundMark x1="70228" y1="62731" x2="67531" y2="51845"/>
                        <a14:backgroundMark x1="48688" y1="44111" x2="87313" y2="36444"/>
                      </a14:backgroundRemoval>
                    </a14:imgEffect>
                  </a14:imgLayer>
                </a14:imgProps>
              </a:ext>
              <a:ext uri="{28A0092B-C50C-407E-A947-70E740481C1C}">
                <a14:useLocalDpi xmlns:a14="http://schemas.microsoft.com/office/drawing/2010/main" val="0"/>
              </a:ext>
            </a:extLst>
          </a:blip>
          <a:srcRect l="50000" t="41709" r="18508" b="951"/>
          <a:stretch/>
        </p:blipFill>
        <p:spPr>
          <a:xfrm>
            <a:off x="1231437" y="4137898"/>
            <a:ext cx="946639" cy="969524"/>
          </a:xfrm>
          <a:prstGeom prst="rect">
            <a:avLst/>
          </a:prstGeom>
        </p:spPr>
      </p:pic>
      <p:sp>
        <p:nvSpPr>
          <p:cNvPr id="20" name="Rounded Rectangle 19">
            <a:hlinkClick r:id="rId24" action="ppaction://hlinksldjump"/>
          </p:cNvPr>
          <p:cNvSpPr/>
          <p:nvPr/>
        </p:nvSpPr>
        <p:spPr>
          <a:xfrm>
            <a:off x="6886575" y="4622660"/>
            <a:ext cx="1114425" cy="3429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35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42241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662" fill="hold"/>
                                        <p:tgtEl>
                                          <p:spTgt spid="29"/>
                                        </p:tgtEl>
                                      </p:cBhvr>
                                    </p:cmd>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xit" presetSubtype="0" fill="hold" nodeType="withEffect">
                                  <p:stCondLst>
                                    <p:cond delay="5000"/>
                                  </p:stCondLst>
                                  <p:childTnLst>
                                    <p:set>
                                      <p:cBhvr>
                                        <p:cTn id="10" dur="1" fill="hold">
                                          <p:stCondLst>
                                            <p:cond delay="0"/>
                                          </p:stCondLst>
                                        </p:cTn>
                                        <p:tgtEl>
                                          <p:spTgt spid="31"/>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17662" fill="hold"/>
                                        <p:tgtEl>
                                          <p:spTgt spid="28"/>
                                        </p:tgtEl>
                                      </p:cBhvr>
                                    </p:cmd>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8"/>
                </p:tgtEl>
              </p:cMediaNode>
            </p:audio>
            <p:audio>
              <p:cMediaNode vol="80000">
                <p:cTn id="18" fill="hold" display="0">
                  <p:stCondLst>
                    <p:cond delay="indefinite"/>
                  </p:stCondLst>
                  <p:endCondLst>
                    <p:cond evt="onStopAudio" delay="0">
                      <p:tgtEl>
                        <p:sldTgt/>
                      </p:tgtEl>
                    </p:cond>
                  </p:endCondLst>
                </p:cTn>
                <p:tgtEl>
                  <p:spTgt spid="29"/>
                </p:tgtEl>
              </p:cMediaNode>
            </p:audio>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1.38889E-6 -1.85939E-6 L 0.16962 -0.00324 " pathEditMode="relative" rAng="0" ptsTypes="AA">
                                      <p:cBhvr>
                                        <p:cTn id="23" dur="2000" fill="hold"/>
                                        <p:tgtEl>
                                          <p:spTgt spid="19"/>
                                        </p:tgtEl>
                                        <p:attrNameLst>
                                          <p:attrName>ppt_x</p:attrName>
                                          <p:attrName>ppt_y</p:attrName>
                                        </p:attrNameLst>
                                      </p:cBhvr>
                                      <p:rCtr x="8472" y="-162"/>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16962 -0.00324 L 0.33628 -0.00324 " pathEditMode="relative" rAng="0" ptsTypes="AA">
                                      <p:cBhvr>
                                        <p:cTn id="27" dur="2000" fill="hold"/>
                                        <p:tgtEl>
                                          <p:spTgt spid="19"/>
                                        </p:tgtEl>
                                        <p:attrNameLst>
                                          <p:attrName>ppt_x</p:attrName>
                                          <p:attrName>ppt_y</p:attrName>
                                        </p:attrNameLst>
                                      </p:cBhvr>
                                      <p:rCtr x="8333" y="0"/>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33628 -0.00324 L 0.53628 -0.00324 " pathEditMode="relative" rAng="0" ptsTypes="AA">
                                      <p:cBhvr>
                                        <p:cTn id="31" dur="2000" fill="hold"/>
                                        <p:tgtEl>
                                          <p:spTgt spid="19"/>
                                        </p:tgtEl>
                                        <p:attrNameLst>
                                          <p:attrName>ppt_x</p:attrName>
                                          <p:attrName>ppt_y</p:attrName>
                                        </p:attrNameLst>
                                      </p:cBhvr>
                                      <p:rCtr x="10000" y="0"/>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53628 -0.00324 L 0.73628 -0.00324 " pathEditMode="relative" rAng="0" ptsTypes="AA">
                                      <p:cBhvr>
                                        <p:cTn id="35" dur="2000" fill="hold"/>
                                        <p:tgtEl>
                                          <p:spTgt spid="19"/>
                                        </p:tgtEl>
                                        <p:attrNameLst>
                                          <p:attrName>ppt_x</p:attrName>
                                          <p:attrName>ppt_y</p:attrName>
                                        </p:attrNameLst>
                                      </p:cBhvr>
                                      <p:rCtr x="10000" y="0"/>
                                    </p:animMotion>
                                  </p:childTnLst>
                                </p:cTn>
                              </p:par>
                            </p:childTnLst>
                          </p:cTn>
                        </p:par>
                      </p:childTnLst>
                    </p:cTn>
                  </p:par>
                </p:childTnLst>
              </p:cTn>
              <p:nextCondLst>
                <p:cond evt="onClick" delay="0">
                  <p:tgtEl>
                    <p:spTgt spid="19"/>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8.33333E-7 1.66512E-7 L 0.22656 -0.00971 " pathEditMode="relative" rAng="0" ptsTypes="AA">
                                      <p:cBhvr>
                                        <p:cTn id="40" dur="2000" fill="hold"/>
                                        <p:tgtEl>
                                          <p:spTgt spid="3"/>
                                        </p:tgtEl>
                                        <p:attrNameLst>
                                          <p:attrName>ppt_x</p:attrName>
                                          <p:attrName>ppt_y</p:attrName>
                                        </p:attrNameLst>
                                      </p:cBhvr>
                                      <p:rCtr x="11319" y="-486"/>
                                    </p:animMotion>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22656 -0.00971 L 0.39323 -0.00971 " pathEditMode="relative" rAng="0" ptsTypes="AA">
                                      <p:cBhvr>
                                        <p:cTn id="44" dur="2000" fill="hold"/>
                                        <p:tgtEl>
                                          <p:spTgt spid="3"/>
                                        </p:tgtEl>
                                        <p:attrNameLst>
                                          <p:attrName>ppt_x</p:attrName>
                                          <p:attrName>ppt_y</p:attrName>
                                        </p:attrNameLst>
                                      </p:cBhvr>
                                      <p:rCtr x="8333" y="0"/>
                                    </p:animMotion>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39323 -0.00971 L 0.59323 -0.00971 " pathEditMode="relative" rAng="0" ptsTypes="AA">
                                      <p:cBhvr>
                                        <p:cTn id="48" dur="2000" fill="hold"/>
                                        <p:tgtEl>
                                          <p:spTgt spid="3"/>
                                        </p:tgtEl>
                                        <p:attrNameLst>
                                          <p:attrName>ppt_x</p:attrName>
                                          <p:attrName>ppt_y</p:attrName>
                                        </p:attrNameLst>
                                      </p:cBhvr>
                                      <p:rCtr x="10000" y="0"/>
                                    </p:animMotion>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59323 -0.00971 L 0.79323 -0.00971 " pathEditMode="relative" rAng="0" ptsTypes="AA">
                                      <p:cBhvr>
                                        <p:cTn id="52" dur="2000" fill="hold"/>
                                        <p:tgtEl>
                                          <p:spTgt spid="3"/>
                                        </p:tgtEl>
                                        <p:attrNameLst>
                                          <p:attrName>ppt_x</p:attrName>
                                          <p:attrName>ppt_y</p:attrName>
                                        </p:attrNameLst>
                                      </p:cBhvr>
                                      <p:rCtr x="10000" y="0"/>
                                    </p:animMotion>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Bài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Gò</a:t>
            </a:r>
            <a:r>
              <a:rPr lang="en-US" sz="2400" dirty="0">
                <a:solidFill>
                  <a:prstClr val="black"/>
                </a:solidFill>
                <a:latin typeface="Times New Roman" pitchFamily="18" charset="0"/>
                <a:cs typeface="Times New Roman" pitchFamily="18" charset="0"/>
              </a:rPr>
              <a:t> me” </a:t>
            </a:r>
            <a:r>
              <a:rPr lang="en-US" sz="2400" dirty="0" err="1">
                <a:solidFill>
                  <a:prstClr val="black"/>
                </a:solidFill>
                <a:latin typeface="Times New Roman" pitchFamily="18" charset="0"/>
                <a:cs typeface="Times New Roman" pitchFamily="18" charset="0"/>
              </a:rPr>
              <a:t>được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theo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nào</a:t>
            </a:r>
            <a:r>
              <a:rPr lang="en-US" sz="2400" dirty="0">
                <a:solidFill>
                  <a:prstClr val="black"/>
                </a:solidFill>
                <a:latin typeface="Times New Roman" pitchFamily="18" charset="0"/>
                <a:cs typeface="Times New Roman" pitchFamily="18" charset="0"/>
              </a:rPr>
              <a:t>?</a:t>
            </a: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tự</a:t>
            </a:r>
            <a:r>
              <a:rPr lang="en-US" sz="2400" dirty="0">
                <a:solidFill>
                  <a:prstClr val="black"/>
                </a:solidFill>
                <a:latin typeface="Times New Roman" pitchFamily="18" charset="0"/>
                <a:cs typeface="Times New Roman" pitchFamily="18" charset="0"/>
              </a:rPr>
              <a:t> do</a:t>
            </a:r>
          </a:p>
        </p:txBody>
      </p:sp>
      <p:pic>
        <p:nvPicPr>
          <p:cNvPr id="2" name="Picture 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87164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Điệu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hò</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Gò</a:t>
            </a:r>
            <a:r>
              <a:rPr lang="en-US" sz="2400" dirty="0">
                <a:solidFill>
                  <a:prstClr val="black"/>
                </a:solidFill>
                <a:latin typeface="Times New Roman" pitchFamily="18" charset="0"/>
                <a:cs typeface="Times New Roman" pitchFamily="18" charset="0"/>
              </a:rPr>
              <a:t> Me” </a:t>
            </a:r>
            <a:r>
              <a:rPr lang="en-US" sz="2400" dirty="0" err="1">
                <a:solidFill>
                  <a:prstClr val="black"/>
                </a:solidFill>
                <a:latin typeface="Times New Roman" pitchFamily="18" charset="0"/>
                <a:cs typeface="Times New Roman" pitchFamily="18" charset="0"/>
              </a:rPr>
              <a:t>được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lặp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lại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mấy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lần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a:t>
            </a: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a:solidFill>
                  <a:prstClr val="black"/>
                </a:solidFill>
                <a:latin typeface="Times New Roman" pitchFamily="18" charset="0"/>
                <a:cs typeface="Times New Roman" pitchFamily="18" charset="0"/>
              </a:rPr>
              <a:t>2 </a:t>
            </a:r>
            <a:r>
              <a:rPr lang="en-US" sz="2400" dirty="0" err="1">
                <a:solidFill>
                  <a:prstClr val="black"/>
                </a:solidFill>
                <a:latin typeface="Times New Roman" pitchFamily="18" charset="0"/>
                <a:cs typeface="Times New Roman" pitchFamily="18" charset="0"/>
              </a:rPr>
              <a:t>lần</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390802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457326" y="290289"/>
            <a:ext cx="5867518" cy="13514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1619672" y="290289"/>
            <a:ext cx="5705171" cy="1200329"/>
          </a:xfrm>
          <a:prstGeom prst="rect">
            <a:avLst/>
          </a:prstGeom>
          <a:noFill/>
        </p:spPr>
        <p:txBody>
          <a:bodyPr wrap="square" rtlCol="0">
            <a:spAutoFit/>
          </a:bodyPr>
          <a:lstStyle/>
          <a:p>
            <a:r>
              <a:rPr lang="vi-VN" sz="2400" dirty="0">
                <a:latin typeface="Times New Roman" panose="02020603050405020304" pitchFamily="18" charset="0"/>
              </a:rPr>
              <a:t>Ánh sáng phong phú, không gian mênh mông và âm thanh rộn r</a:t>
            </a:r>
            <a:r>
              <a:rPr lang="en-US" sz="2400" dirty="0" err="1">
                <a:latin typeface="Times New Roman" panose="02020603050405020304" pitchFamily="18" charset="0"/>
              </a:rPr>
              <a:t>àng</a:t>
            </a:r>
            <a:r>
              <a:rPr lang="en-US" sz="2400" dirty="0">
                <a:latin typeface="Times New Roman" panose="02020603050405020304" pitchFamily="18" charset="0"/>
              </a:rPr>
              <a:t> </a:t>
            </a:r>
            <a:r>
              <a:rPr lang="en-US" sz="2400" dirty="0" err="1">
                <a:latin typeface="Times New Roman" panose="02020603050405020304" pitchFamily="18" charset="0"/>
              </a:rPr>
              <a:t>là</a:t>
            </a:r>
            <a:r>
              <a:rPr lang="en-US" sz="2400" dirty="0">
                <a:latin typeface="Times New Roman" panose="02020603050405020304" pitchFamily="18" charset="0"/>
              </a:rPr>
              <a:t> </a:t>
            </a:r>
            <a:r>
              <a:rPr lang="en-US" sz="2400" dirty="0" err="1">
                <a:latin typeface="Times New Roman" panose="02020603050405020304" pitchFamily="18" charset="0"/>
              </a:rPr>
              <a:t>những</a:t>
            </a:r>
            <a:r>
              <a:rPr lang="en-US" sz="2400" dirty="0">
                <a:latin typeface="Times New Roman" panose="02020603050405020304" pitchFamily="18" charset="0"/>
              </a:rPr>
              <a:t> </a:t>
            </a:r>
            <a:r>
              <a:rPr lang="en-US" sz="2400" dirty="0" err="1">
                <a:latin typeface="Times New Roman" panose="02020603050405020304" pitchFamily="18" charset="0"/>
              </a:rPr>
              <a:t>đặc</a:t>
            </a:r>
            <a:r>
              <a:rPr lang="en-US" sz="2400" dirty="0">
                <a:latin typeface="Times New Roman" panose="02020603050405020304" pitchFamily="18" charset="0"/>
              </a:rPr>
              <a:t> </a:t>
            </a:r>
            <a:r>
              <a:rPr lang="en-US" sz="2400" dirty="0" err="1">
                <a:latin typeface="Times New Roman" panose="02020603050405020304" pitchFamily="18" charset="0"/>
              </a:rPr>
              <a:t>điểm</a:t>
            </a:r>
            <a:r>
              <a:rPr lang="en-US" sz="2400" dirty="0">
                <a:latin typeface="Times New Roman" panose="02020603050405020304" pitchFamily="18" charset="0"/>
              </a:rPr>
              <a:t> </a:t>
            </a:r>
            <a:r>
              <a:rPr lang="en-US" sz="2400" dirty="0" err="1">
                <a:latin typeface="Times New Roman" panose="02020603050405020304" pitchFamily="18" charset="0"/>
              </a:rPr>
              <a:t>của</a:t>
            </a:r>
            <a:r>
              <a:rPr lang="en-US" sz="2400" dirty="0">
                <a:latin typeface="Times New Roman" panose="02020603050405020304" pitchFamily="18" charset="0"/>
              </a:rPr>
              <a:t> </a:t>
            </a:r>
            <a:r>
              <a:rPr lang="en-US" sz="2400" dirty="0" err="1">
                <a:latin typeface="Times New Roman" panose="02020603050405020304" pitchFamily="18" charset="0"/>
              </a:rPr>
              <a:t>cảnh</a:t>
            </a:r>
            <a:r>
              <a:rPr lang="en-US" sz="2400" dirty="0">
                <a:latin typeface="Times New Roman" panose="02020603050405020304" pitchFamily="18" charset="0"/>
              </a:rPr>
              <a:t> </a:t>
            </a:r>
            <a:r>
              <a:rPr lang="en-US" sz="2400" dirty="0" err="1">
                <a:latin typeface="Times New Roman" panose="02020603050405020304" pitchFamily="18" charset="0"/>
              </a:rPr>
              <a:t>sắc</a:t>
            </a:r>
            <a:r>
              <a:rPr lang="en-US" sz="2400" dirty="0">
                <a:latin typeface="Times New Roman" panose="02020603050405020304" pitchFamily="18" charset="0"/>
              </a:rPr>
              <a:t> </a:t>
            </a:r>
            <a:r>
              <a:rPr lang="en-US" sz="2400" dirty="0" err="1">
                <a:latin typeface="Times New Roman" panose="02020603050405020304" pitchFamily="18" charset="0"/>
              </a:rPr>
              <a:t>Gò</a:t>
            </a:r>
            <a:r>
              <a:rPr lang="en-US" sz="2400" dirty="0">
                <a:latin typeface="Times New Roman" panose="02020603050405020304" pitchFamily="18" charset="0"/>
              </a:rPr>
              <a:t> Me. </a:t>
            </a:r>
            <a:r>
              <a:rPr lang="en-US" sz="2400" dirty="0" err="1">
                <a:latin typeface="Times New Roman" panose="02020603050405020304" pitchFamily="18" charset="0"/>
              </a:rPr>
              <a:t>Đúng</a:t>
            </a:r>
            <a:r>
              <a:rPr lang="en-US" sz="2400" dirty="0">
                <a:latin typeface="Times New Roman" panose="02020603050405020304" pitchFamily="18" charset="0"/>
              </a:rPr>
              <a:t> hay </a:t>
            </a:r>
            <a:r>
              <a:rPr lang="en-US" sz="2400" dirty="0" err="1">
                <a:latin typeface="Times New Roman" panose="02020603050405020304" pitchFamily="18" charset="0"/>
              </a:rPr>
              <a:t>sai</a:t>
            </a:r>
            <a:r>
              <a:rPr lang="en-US" sz="2400" dirty="0">
                <a:latin typeface="Times New Roman" panose="02020603050405020304" pitchFamily="18" charset="0"/>
              </a:rPr>
              <a:t>?</a:t>
            </a:r>
            <a:endParaRPr lang="en-US" sz="2400" dirty="0">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a:solidFill>
                  <a:prstClr val="black"/>
                </a:solidFill>
                <a:latin typeface="Times New Roman" pitchFamily="18" charset="0"/>
                <a:cs typeface="Times New Roman" pitchFamily="18" charset="0"/>
              </a:rPr>
              <a:t>Đúng</a:t>
            </a:r>
            <a:r>
              <a:rPr lang="en-US" sz="2400" dirty="0">
                <a:solidFill>
                  <a:prstClr val="black"/>
                </a:solidFill>
                <a:latin typeface="Times New Roman" pitchFamily="18" charset="0"/>
                <a:cs typeface="Times New Roman" pitchFamily="18" charset="0"/>
              </a:rPr>
              <a:t> </a:t>
            </a: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80954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ập nhật biển số xe Tiền Giang theo từng huyện, thành phố">
            <a:extLst>
              <a:ext uri="{FF2B5EF4-FFF2-40B4-BE49-F238E27FC236}">
                <a16:creationId xmlns:a16="http://schemas.microsoft.com/office/drawing/2014/main" id="{78945895-E6CB-947A-AF08-0A670F9EA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0704" y="42399"/>
            <a:ext cx="4260569" cy="26370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ien Giang (Vietnam Travel Guide) | Flycam Du Lịch TIỀN GIANG - Ngất Ngây  Vẻ Đẹp Miền Sông Nước - YouTube">
            <a:extLst>
              <a:ext uri="{FF2B5EF4-FFF2-40B4-BE49-F238E27FC236}">
                <a16:creationId xmlns:a16="http://schemas.microsoft.com/office/drawing/2014/main" id="{47AB2AB1-3A73-7752-1F7B-20F84C7ECAE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828800" y="1428750"/>
            <a:ext cx="54864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iền Tây và Đông Nam Bộ nhìn từ trên cao xuống - YouTube">
            <a:extLst>
              <a:ext uri="{FF2B5EF4-FFF2-40B4-BE49-F238E27FC236}">
                <a16:creationId xmlns:a16="http://schemas.microsoft.com/office/drawing/2014/main" id="{81B4A1DF-0601-37FC-EAB4-453FD6ED8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27590"/>
            <a:ext cx="4755246" cy="30090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Tour du lịch Tiền Giang - Bến Tre (1N) | Tourhot24h.vn">
            <a:extLst>
              <a:ext uri="{FF2B5EF4-FFF2-40B4-BE49-F238E27FC236}">
                <a16:creationId xmlns:a16="http://schemas.microsoft.com/office/drawing/2014/main" id="{1FD4CEEF-ABEB-98BC-F7A9-53E1890361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90" y="2679404"/>
            <a:ext cx="4743956" cy="246409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1">
            <a:extLst>
              <a:ext uri="{FF2B5EF4-FFF2-40B4-BE49-F238E27FC236}">
                <a16:creationId xmlns:a16="http://schemas.microsoft.com/office/drawing/2014/main" id="{4C364DF8-E37B-6E47-3C3A-514C7BE3C57E}"/>
              </a:ext>
            </a:extLst>
          </p:cNvPr>
          <p:cNvSpPr txBox="1"/>
          <p:nvPr/>
        </p:nvSpPr>
        <p:spPr>
          <a:xfrm flipH="1">
            <a:off x="4715604" y="0"/>
            <a:ext cx="3003632" cy="830997"/>
          </a:xfrm>
          <a:prstGeom prst="rect">
            <a:avLst/>
          </a:prstGeom>
          <a:noFill/>
        </p:spPr>
        <p:txBody>
          <a:bodyPr wrap="square" rtlCol="0">
            <a:spAutoFit/>
          </a:bodyPr>
          <a:lstStyle/>
          <a:p>
            <a:pPr algn="ctr" defTabSz="685800">
              <a:buClrTx/>
              <a:defRPr/>
            </a:pPr>
            <a:r>
              <a:rPr lang="en-US" altLang="zh-CN" sz="2400" b="1" kern="1200" spc="225" dirty="0">
                <a:solidFill>
                  <a:srgbClr val="FF0000"/>
                </a:solidFill>
                <a:latin typeface="Times New Roman" panose="02020603050405020304" pitchFamily="18" charset="0"/>
                <a:ea typeface="字魂27号-布丁体" panose="00000500000000000000" pitchFamily="2" charset="-122"/>
                <a:cs typeface="Times New Roman" panose="02020603050405020304" pitchFamily="18" charset="0"/>
              </a:rPr>
              <a:t>HÌNH ẢNH VỀ </a:t>
            </a:r>
          </a:p>
          <a:p>
            <a:pPr algn="ctr" defTabSz="685800">
              <a:buClrTx/>
              <a:defRPr/>
            </a:pPr>
            <a:r>
              <a:rPr lang="en-US" altLang="zh-CN" sz="2400" b="1" kern="1200" spc="225">
                <a:solidFill>
                  <a:srgbClr val="FF0000"/>
                </a:solidFill>
                <a:latin typeface="Times New Roman" panose="02020603050405020304" pitchFamily="18" charset="0"/>
                <a:ea typeface="字魂27号-布丁体" panose="00000500000000000000" pitchFamily="2" charset="-122"/>
                <a:cs typeface="Times New Roman" panose="02020603050405020304" pitchFamily="18" charset="0"/>
              </a:rPr>
              <a:t>  NAM </a:t>
            </a:r>
            <a:r>
              <a:rPr lang="en-US" altLang="zh-CN" sz="2400" b="1" kern="1200" spc="225" dirty="0">
                <a:solidFill>
                  <a:srgbClr val="FF0000"/>
                </a:solidFill>
                <a:latin typeface="Times New Roman" panose="02020603050405020304" pitchFamily="18" charset="0"/>
                <a:ea typeface="字魂27号-布丁体" panose="00000500000000000000" pitchFamily="2" charset="-122"/>
                <a:cs typeface="Times New Roman" panose="02020603050405020304" pitchFamily="18" charset="0"/>
              </a:rPr>
              <a:t>BỘ</a:t>
            </a:r>
            <a:endParaRPr lang="zh-CN" altLang="en-US" sz="2400" b="1" kern="1200" spc="225" dirty="0">
              <a:solidFill>
                <a:srgbClr val="FF000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033468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123728" y="483518"/>
            <a:ext cx="4688582"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151962" y="699542"/>
            <a:ext cx="4508270" cy="830997"/>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Phương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thức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biểu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đạt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chính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Gò</a:t>
            </a:r>
            <a:r>
              <a:rPr lang="en-US" sz="2400" dirty="0">
                <a:solidFill>
                  <a:prstClr val="black"/>
                </a:solidFill>
                <a:latin typeface="Times New Roman" pitchFamily="18" charset="0"/>
                <a:cs typeface="Times New Roman" pitchFamily="18" charset="0"/>
              </a:rPr>
              <a:t> Me”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thức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nào</a:t>
            </a:r>
            <a:r>
              <a:rPr lang="en-US" sz="2400" dirty="0">
                <a:solidFill>
                  <a:prstClr val="black"/>
                </a:solidFill>
                <a:latin typeface="Times New Roman" pitchFamily="18" charset="0"/>
                <a:cs typeface="Times New Roman" pitchFamily="18" charset="0"/>
              </a:rPr>
              <a:t>?</a:t>
            </a: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a:solidFill>
                  <a:prstClr val="black"/>
                </a:solidFill>
                <a:latin typeface="Times New Roman" pitchFamily="18" charset="0"/>
                <a:cs typeface="Times New Roman" pitchFamily="18" charset="0"/>
              </a:rPr>
              <a:t>Biểu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cảm</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426943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Việc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lặp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lại</a:t>
            </a:r>
            <a:r>
              <a:rPr lang="en-US" sz="2400" dirty="0">
                <a:solidFill>
                  <a:prstClr val="black"/>
                </a:solidFill>
                <a:latin typeface="Times New Roman" pitchFamily="18" charset="0"/>
                <a:cs typeface="Times New Roman" pitchFamily="18" charset="0"/>
              </a:rPr>
              <a:t> 2 </a:t>
            </a:r>
            <a:r>
              <a:rPr lang="en-US" sz="2400" dirty="0" err="1">
                <a:solidFill>
                  <a:prstClr val="black"/>
                </a:solidFill>
                <a:latin typeface="Times New Roman" pitchFamily="18" charset="0"/>
                <a:cs typeface="Times New Roman" pitchFamily="18" charset="0"/>
              </a:rPr>
              <a:t>lần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điệu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hò</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Gò</a:t>
            </a:r>
            <a:r>
              <a:rPr lang="en-US" sz="2400" dirty="0">
                <a:solidFill>
                  <a:prstClr val="black"/>
                </a:solidFill>
                <a:latin typeface="Times New Roman" pitchFamily="18" charset="0"/>
                <a:cs typeface="Times New Roman" pitchFamily="18" charset="0"/>
              </a:rPr>
              <a:t> Me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dụng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gì</a:t>
            </a:r>
            <a:r>
              <a:rPr lang="en-US" sz="2400" dirty="0">
                <a:solidFill>
                  <a:prstClr val="black"/>
                </a:solidFill>
                <a:latin typeface="Times New Roman" pitchFamily="18" charset="0"/>
                <a:cs typeface="Times New Roman" pitchFamily="18" charset="0"/>
              </a:rPr>
              <a:t>?</a:t>
            </a:r>
          </a:p>
        </p:txBody>
      </p:sp>
      <p:sp>
        <p:nvSpPr>
          <p:cNvPr id="6" name="Rounded Rectangle 5"/>
          <p:cNvSpPr/>
          <p:nvPr/>
        </p:nvSpPr>
        <p:spPr>
          <a:xfrm>
            <a:off x="1457325" y="2139703"/>
            <a:ext cx="6787083" cy="151789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66794" y="2216549"/>
            <a:ext cx="6777614" cy="156966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vẻ</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sức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hút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điệu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hò</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quê</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hương</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diết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a:t>
            </a: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226449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2"/>
            <a:ext cx="4400550" cy="135290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54925" y="622790"/>
            <a:ext cx="4226503" cy="1200329"/>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câu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xanh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như</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lụa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mềm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lửng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giả</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đã</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sử</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dụng</a:t>
            </a:r>
            <a:r>
              <a:rPr lang="en-US" sz="2400" dirty="0">
                <a:solidFill>
                  <a:prstClr val="black"/>
                </a:solidFill>
                <a:latin typeface="Times New Roman" pitchFamily="18" charset="0"/>
                <a:cs typeface="Times New Roman" pitchFamily="18" charset="0"/>
              </a:rPr>
              <a:t> BPNT </a:t>
            </a:r>
            <a:r>
              <a:rPr lang="en-US" sz="2400" dirty="0" err="1">
                <a:solidFill>
                  <a:prstClr val="black"/>
                </a:solidFill>
                <a:latin typeface="Times New Roman" pitchFamily="18" charset="0"/>
                <a:cs typeface="Times New Roman" pitchFamily="18" charset="0"/>
              </a:rPr>
              <a:t>gì</a:t>
            </a:r>
            <a:r>
              <a:rPr lang="en-US" sz="2400" dirty="0">
                <a:solidFill>
                  <a:prstClr val="black"/>
                </a:solidFill>
                <a:latin typeface="Times New Roman" pitchFamily="18" charset="0"/>
                <a:cs typeface="Times New Roman" pitchFamily="18" charset="0"/>
              </a:rPr>
              <a:t>?</a:t>
            </a: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a:solidFill>
                  <a:prstClr val="black"/>
                </a:solidFill>
                <a:latin typeface="Times New Roman" pitchFamily="18" charset="0"/>
                <a:cs typeface="Times New Roman" pitchFamily="18" charset="0"/>
              </a:rPr>
              <a:t>So </a:t>
            </a:r>
            <a:r>
              <a:rPr lang="en-US" sz="2400" dirty="0" err="1">
                <a:solidFill>
                  <a:prstClr val="black"/>
                </a:solidFill>
                <a:latin typeface="Times New Roman" pitchFamily="18" charset="0"/>
                <a:cs typeface="Times New Roman" pitchFamily="18" charset="0"/>
              </a:rPr>
              <a:t>sánh</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6501" y="498762"/>
            <a:ext cx="676155" cy="883688"/>
          </a:xfrm>
          <a:prstGeom prst="rect">
            <a:avLst/>
          </a:prstGeom>
        </p:spPr>
      </p:pic>
    </p:spTree>
    <p:extLst>
      <p:ext uri="{BB962C8B-B14F-4D97-AF65-F5344CB8AC3E}">
        <p14:creationId xmlns:p14="http://schemas.microsoft.com/office/powerpoint/2010/main" val="12019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318158"/>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492518" y="474159"/>
            <a:ext cx="4226503" cy="830997"/>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Người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Gò</a:t>
            </a:r>
            <a:r>
              <a:rPr lang="en-US" sz="2400" dirty="0">
                <a:solidFill>
                  <a:prstClr val="black"/>
                </a:solidFill>
                <a:latin typeface="Times New Roman" pitchFamily="18" charset="0"/>
                <a:cs typeface="Times New Roman" pitchFamily="18" charset="0"/>
              </a:rPr>
              <a:t> Me </a:t>
            </a:r>
            <a:r>
              <a:rPr lang="en-US" sz="2400" dirty="0" err="1">
                <a:solidFill>
                  <a:prstClr val="black"/>
                </a:solidFill>
                <a:latin typeface="Times New Roman" pitchFamily="18" charset="0"/>
                <a:cs typeface="Times New Roman" pitchFamily="18" charset="0"/>
              </a:rPr>
              <a:t>hiện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lên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những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vẻ</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đẹp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nào</a:t>
            </a:r>
            <a:r>
              <a:rPr lang="en-US" sz="2400" dirty="0">
                <a:solidFill>
                  <a:prstClr val="black"/>
                </a:solidFill>
                <a:latin typeface="Times New Roman" pitchFamily="18" charset="0"/>
                <a:cs typeface="Times New Roman" pitchFamily="18" charset="0"/>
              </a:rPr>
              <a:t>?</a:t>
            </a:r>
          </a:p>
        </p:txBody>
      </p:sp>
      <p:sp>
        <p:nvSpPr>
          <p:cNvPr id="6" name="Rounded Rectangle 5"/>
          <p:cNvSpPr/>
          <p:nvPr/>
        </p:nvSpPr>
        <p:spPr>
          <a:xfrm>
            <a:off x="1457325" y="2608117"/>
            <a:ext cx="6211019" cy="16918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619672" y="2640843"/>
            <a:ext cx="6181838" cy="1754326"/>
          </a:xfrm>
          <a:prstGeom prst="rect">
            <a:avLst/>
          </a:prstGeom>
          <a:noFill/>
        </p:spPr>
        <p:txBody>
          <a:bodyPr wrap="square" rtlCol="0">
            <a:spAutoFit/>
          </a:bodyPr>
          <a:lstStyle/>
          <a:p>
            <a:pPr>
              <a:lnSpc>
                <a:spcPct val="150000"/>
              </a:lnSpc>
            </a:pP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a:t>
            </a: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2189" y="365553"/>
            <a:ext cx="676155" cy="883688"/>
          </a:xfrm>
          <a:prstGeom prst="rect">
            <a:avLst/>
          </a:prstGeom>
        </p:spPr>
      </p:pic>
    </p:spTree>
    <p:extLst>
      <p:ext uri="{BB962C8B-B14F-4D97-AF65-F5344CB8AC3E}">
        <p14:creationId xmlns:p14="http://schemas.microsoft.com/office/powerpoint/2010/main" val="419748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Rounded Rectangle 3"/>
          <p:cNvSpPr/>
          <p:nvPr/>
        </p:nvSpPr>
        <p:spPr>
          <a:xfrm>
            <a:off x="827584" y="401678"/>
            <a:ext cx="6624735" cy="137426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1163502" y="488647"/>
            <a:ext cx="5952898" cy="1200329"/>
          </a:xfrm>
          <a:prstGeom prst="rect">
            <a:avLst/>
          </a:prstGeom>
          <a:noFill/>
        </p:spPr>
        <p:txBody>
          <a:bodyPr wrap="square" rtlCol="0">
            <a:spAutoFit/>
          </a:bodyPr>
          <a:lstStyle/>
          <a:p>
            <a:pPr algn="just" defTabSz="686006">
              <a:defRPr/>
            </a:pPr>
            <a:r>
              <a:rPr lang="en-US" altLang="zh-CN" sz="2400" dirty="0" err="1">
                <a:solidFill>
                  <a:prstClr val="black"/>
                </a:solidFill>
                <a:latin typeface="Times New Roman" panose="02020603050405020304" pitchFamily="18" charset="0"/>
                <a:cs typeface="Times New Roman" panose="02020603050405020304" pitchFamily="18" charset="0"/>
                <a:sym typeface="+mn-lt"/>
              </a:rPr>
              <a:t>Tình</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yêu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của</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tác</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giả</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đối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với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Gò</a:t>
            </a:r>
            <a:r>
              <a:rPr lang="en-US" altLang="zh-CN" sz="2400" dirty="0">
                <a:solidFill>
                  <a:prstClr val="black"/>
                </a:solidFill>
                <a:latin typeface="Times New Roman" panose="02020603050405020304" pitchFamily="18" charset="0"/>
                <a:cs typeface="Times New Roman" panose="02020603050405020304" pitchFamily="18" charset="0"/>
                <a:sym typeface="+mn-lt"/>
              </a:rPr>
              <a:t> Me </a:t>
            </a:r>
            <a:r>
              <a:rPr lang="en-US" altLang="zh-CN" sz="2400" dirty="0" err="1">
                <a:solidFill>
                  <a:prstClr val="black"/>
                </a:solidFill>
                <a:latin typeface="Times New Roman" panose="02020603050405020304" pitchFamily="18" charset="0"/>
                <a:cs typeface="Times New Roman" panose="02020603050405020304" pitchFamily="18" charset="0"/>
                <a:sym typeface="+mn-lt"/>
              </a:rPr>
              <a:t>cứ</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lớn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dần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và</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sâu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sắc</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hơn</a:t>
            </a:r>
            <a:r>
              <a:rPr lang="en-US" altLang="zh-CN" sz="2400" dirty="0">
                <a:solidFill>
                  <a:prstClr val="black"/>
                </a:solidFill>
                <a:latin typeface="Times New Roman" panose="02020603050405020304" pitchFamily="18" charset="0"/>
                <a:cs typeface="Times New Roman" panose="02020603050405020304" pitchFamily="18" charset="0"/>
                <a:sym typeface="+mn-lt"/>
              </a:rPr>
              <a:t> qua </a:t>
            </a:r>
            <a:r>
              <a:rPr lang="en-US" altLang="zh-CN" sz="2400" dirty="0" err="1">
                <a:solidFill>
                  <a:prstClr val="black"/>
                </a:solidFill>
                <a:latin typeface="Times New Roman" panose="02020603050405020304" pitchFamily="18" charset="0"/>
                <a:cs typeface="Times New Roman" panose="02020603050405020304" pitchFamily="18" charset="0"/>
                <a:sym typeface="+mn-lt"/>
              </a:rPr>
              <a:t>năm</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tháng</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từ</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thuở</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ấu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thơ</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đến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khi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trưởng</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thành</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Đúng</a:t>
            </a:r>
            <a:r>
              <a:rPr lang="en-US" altLang="zh-CN" sz="2400" dirty="0">
                <a:solidFill>
                  <a:prstClr val="black"/>
                </a:solidFill>
                <a:latin typeface="Times New Roman" panose="02020603050405020304" pitchFamily="18" charset="0"/>
                <a:cs typeface="Times New Roman" panose="02020603050405020304" pitchFamily="18" charset="0"/>
                <a:sym typeface="+mn-lt"/>
              </a:rPr>
              <a:t> hay </a:t>
            </a:r>
            <a:r>
              <a:rPr lang="en-US" altLang="zh-CN" sz="2400" dirty="0" err="1">
                <a:solidFill>
                  <a:prstClr val="black"/>
                </a:solidFill>
                <a:latin typeface="Times New Roman" panose="02020603050405020304" pitchFamily="18" charset="0"/>
                <a:cs typeface="Times New Roman" panose="02020603050405020304" pitchFamily="18" charset="0"/>
                <a:sym typeface="+mn-lt"/>
              </a:rPr>
              <a:t>sai</a:t>
            </a:r>
            <a:r>
              <a:rPr lang="en-US" altLang="zh-CN" sz="2400" dirty="0">
                <a:solidFill>
                  <a:prstClr val="black"/>
                </a:solidFill>
                <a:latin typeface="Times New Roman" panose="02020603050405020304" pitchFamily="18" charset="0"/>
                <a:cs typeface="Times New Roman" panose="02020603050405020304" pitchFamily="18" charset="0"/>
                <a:sym typeface="+mn-lt"/>
              </a:rPr>
              <a:t>?</a:t>
            </a: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a:solidFill>
                  <a:prstClr val="black"/>
                </a:solidFill>
                <a:latin typeface="Times New Roman" pitchFamily="18" charset="0"/>
                <a:cs typeface="Times New Roman" pitchFamily="18" charset="0"/>
              </a:rPr>
              <a:t>Đúng</a:t>
            </a:r>
            <a:r>
              <a:rPr lang="en-US" sz="2400" dirty="0">
                <a:solidFill>
                  <a:prstClr val="black"/>
                </a:solidFill>
                <a:latin typeface="Times New Roman" pitchFamily="18" charset="0"/>
                <a:cs typeface="Times New Roman" pitchFamily="18" charset="0"/>
              </a:rPr>
              <a:t> </a:t>
            </a: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9328" y="523899"/>
            <a:ext cx="676155" cy="883688"/>
          </a:xfrm>
          <a:prstGeom prst="rect">
            <a:avLst/>
          </a:prstGeom>
        </p:spPr>
      </p:pic>
    </p:spTree>
    <p:extLst>
      <p:ext uri="{BB962C8B-B14F-4D97-AF65-F5344CB8AC3E}">
        <p14:creationId xmlns:p14="http://schemas.microsoft.com/office/powerpoint/2010/main" val="178960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3203849" y="627534"/>
            <a:ext cx="4392488" cy="2677656"/>
          </a:xfrm>
          <a:prstGeom prst="rect">
            <a:avLst/>
          </a:prstGeom>
        </p:spPr>
        <p:txBody>
          <a:bodyPr wrap="square">
            <a:spAutoFit/>
          </a:bodyPr>
          <a:lstStyle/>
          <a:p>
            <a:pPr algn="ctr"/>
            <a:r>
              <a:rPr lang="vi-VN" sz="2800" i="1" dirty="0">
                <a:solidFill>
                  <a:srgbClr val="FF0000"/>
                </a:solidFill>
                <a:latin typeface="+mj-lt"/>
              </a:rPr>
              <a:t>Viết đoạn văn (khoảng 5 - 7 câu) nêu cảm nhận của em về đoạn thơ từ Ôi, thuở ấu thơ đến Lá xanh như dải lụa mềm lửng lơ.</a:t>
            </a:r>
            <a:br>
              <a:rPr lang="vi-VN" sz="2800" dirty="0">
                <a:solidFill>
                  <a:srgbClr val="FF0000"/>
                </a:solidFill>
                <a:latin typeface="+mj-lt"/>
              </a:rPr>
            </a:br>
            <a:endParaRPr lang="en-US" sz="2800"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66404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656" y="-96458"/>
            <a:ext cx="5773412" cy="1012024"/>
          </a:xfrm>
          <a:prstGeom prst="rect">
            <a:avLst/>
          </a:prstGeom>
        </p:spPr>
      </p:pic>
      <p:sp>
        <p:nvSpPr>
          <p:cNvPr id="16" name="任意多边形: 形状 29">
            <a:extLst>
              <a:ext uri="{FF2B5EF4-FFF2-40B4-BE49-F238E27FC236}">
                <a16:creationId xmlns:a16="http://schemas.microsoft.com/office/drawing/2014/main" id="{E2FB60F6-472A-67D3-EFED-797BADAEA502}"/>
              </a:ext>
            </a:extLst>
          </p:cNvPr>
          <p:cNvSpPr/>
          <p:nvPr/>
        </p:nvSpPr>
        <p:spPr>
          <a:xfrm>
            <a:off x="-30251" y="664193"/>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sp>
        <p:nvSpPr>
          <p:cNvPr id="3" name="Rectangle 2"/>
          <p:cNvSpPr/>
          <p:nvPr/>
        </p:nvSpPr>
        <p:spPr>
          <a:xfrm>
            <a:off x="179512" y="1174556"/>
            <a:ext cx="8784976" cy="4493538"/>
          </a:xfrm>
          <a:prstGeom prst="rect">
            <a:avLst/>
          </a:prstGeom>
        </p:spPr>
        <p:txBody>
          <a:bodyPr wrap="square">
            <a:spAutoFit/>
          </a:bodyPr>
          <a:lstStyle/>
          <a:p>
            <a:pPr algn="just"/>
            <a:r>
              <a:rPr lang="en-US" sz="2200" dirty="0">
                <a:solidFill>
                  <a:srgbClr val="333333"/>
                </a:solidFill>
                <a:latin typeface="Times New Roman" panose="02020603050405020304" pitchFamily="18" charset="0"/>
                <a:cs typeface="Times New Roman" panose="02020603050405020304" pitchFamily="18" charset="0"/>
              </a:rPr>
              <a:t>           </a:t>
            </a:r>
            <a:r>
              <a:rPr lang="vi-VN" sz="2200" dirty="0">
                <a:solidFill>
                  <a:srgbClr val="333333"/>
                </a:solidFill>
                <a:latin typeface="Times New Roman" panose="02020603050405020304" pitchFamily="18" charset="0"/>
                <a:cs typeface="Times New Roman" panose="02020603050405020304" pitchFamily="18" charset="0"/>
              </a:rPr>
              <a:t>Bài thơ “Gò Me”, đặc biệt là  đoạn thơ </a:t>
            </a:r>
            <a:r>
              <a:rPr lang="vi-VN" sz="2200">
                <a:solidFill>
                  <a:srgbClr val="333333"/>
                </a:solidFill>
                <a:latin typeface="Times New Roman" panose="02020603050405020304" pitchFamily="18" charset="0"/>
                <a:cs typeface="Times New Roman" panose="02020603050405020304" pitchFamily="18" charset="0"/>
              </a:rPr>
              <a:t>từ </a:t>
            </a:r>
            <a:r>
              <a:rPr lang="en-US" sz="2200">
                <a:solidFill>
                  <a:srgbClr val="333333"/>
                </a:solidFill>
                <a:latin typeface="Times New Roman" panose="02020603050405020304" pitchFamily="18" charset="0"/>
                <a:cs typeface="Times New Roman" panose="02020603050405020304" pitchFamily="18" charset="0"/>
              </a:rPr>
              <a:t>“</a:t>
            </a:r>
            <a:r>
              <a:rPr lang="vi-VN" sz="2200">
                <a:solidFill>
                  <a:srgbClr val="333333"/>
                </a:solidFill>
                <a:latin typeface="Times New Roman" panose="02020603050405020304" pitchFamily="18" charset="0"/>
                <a:cs typeface="Times New Roman" panose="02020603050405020304" pitchFamily="18" charset="0"/>
              </a:rPr>
              <a:t>Ôi</a:t>
            </a:r>
            <a:r>
              <a:rPr lang="vi-VN" sz="2200" dirty="0">
                <a:solidFill>
                  <a:srgbClr val="333333"/>
                </a:solidFill>
                <a:latin typeface="Times New Roman" panose="02020603050405020304" pitchFamily="18" charset="0"/>
                <a:cs typeface="Times New Roman" panose="02020603050405020304" pitchFamily="18" charset="0"/>
              </a:rPr>
              <a:t>, thuở ấu thơ đến Lá xanh như dải lụa mềm </a:t>
            </a:r>
            <a:r>
              <a:rPr lang="vi-VN" sz="2200">
                <a:solidFill>
                  <a:srgbClr val="333333"/>
                </a:solidFill>
                <a:latin typeface="Times New Roman" panose="02020603050405020304" pitchFamily="18" charset="0"/>
                <a:cs typeface="Times New Roman" panose="02020603050405020304" pitchFamily="18" charset="0"/>
              </a:rPr>
              <a:t>lửng lơ</a:t>
            </a:r>
            <a:r>
              <a:rPr lang="en-US" sz="2200">
                <a:solidFill>
                  <a:srgbClr val="333333"/>
                </a:solidFill>
                <a:latin typeface="Times New Roman" panose="02020603050405020304" pitchFamily="18" charset="0"/>
                <a:cs typeface="Times New Roman" panose="02020603050405020304" pitchFamily="18" charset="0"/>
              </a:rPr>
              <a:t>”</a:t>
            </a:r>
            <a:r>
              <a:rPr lang="vi-VN" sz="2200">
                <a:solidFill>
                  <a:srgbClr val="333333"/>
                </a:solidFill>
                <a:latin typeface="Times New Roman" panose="02020603050405020304" pitchFamily="18" charset="0"/>
                <a:cs typeface="Times New Roman" panose="02020603050405020304" pitchFamily="18" charset="0"/>
              </a:rPr>
              <a:t> </a:t>
            </a:r>
            <a:r>
              <a:rPr lang="vi-VN" sz="2200" dirty="0">
                <a:solidFill>
                  <a:srgbClr val="333333"/>
                </a:solidFill>
                <a:latin typeface="Times New Roman" panose="02020603050405020304" pitchFamily="18" charset="0"/>
                <a:cs typeface="Times New Roman" panose="02020603050405020304" pitchFamily="18" charset="0"/>
              </a:rPr>
              <a:t>của tác giả Hoàng Tố Nguyên đã để lại trong lòng em nhiều ấn tượng sâu sắc về nỗi niềm yêu quê, nhớ quê da diết của một con người Nam Bộ đang sống xa quê. Đầu tiên, tác giả nhớ về “thuở ấu thơ”, khi mà tác giả đi “cắt cỏ, chăn bò” với những kỉ niệm đẹp. Khi ra đồng cắt cỏ, “gối đầu lên áo” và “nằm dưới hàng me”, tác giả thấy thiên nhiên quê mình thật đẹp. Đó là nơi có “tre thổi sáo”, có những chú “bướm”, có những chú chim dễ thương. Nơi đó có lá “me non” cong vắt như lưỡi liềm và lá xanh “như dải lụa mềm lửng lơ”. Biện pháp nhân hóa “tre thổi sáo” và biện pháp so sánh lá me cong như “lưỡi liềm”, lá xanh như dải lụa mềm đã góp phần làm cho bài thơ thêm sinh động, hấp dẫn.</a:t>
            </a:r>
          </a:p>
          <a:p>
            <a:br>
              <a:rPr lang="vi-VN" sz="2200" dirty="0">
                <a:solidFill>
                  <a:srgbClr val="333333"/>
                </a:solidFill>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23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9E9B4507-4772-3269-5435-3B1275E516B9}"/>
              </a:ext>
            </a:extLst>
          </p:cNvPr>
          <p:cNvSpPr txBox="1"/>
          <p:nvPr/>
        </p:nvSpPr>
        <p:spPr>
          <a:xfrm flipH="1">
            <a:off x="159488" y="4681835"/>
            <a:ext cx="8984512" cy="400110"/>
          </a:xfrm>
          <a:prstGeom prst="rect">
            <a:avLst/>
          </a:prstGeom>
          <a:noFill/>
        </p:spPr>
        <p:txBody>
          <a:bodyPr wrap="square" rtlCol="0">
            <a:spAutoFit/>
          </a:bodyPr>
          <a:lstStyle/>
          <a:p>
            <a:pPr algn="ctr" defTabSz="685800">
              <a:buClrTx/>
              <a:defRPr/>
            </a:pPr>
            <a:r>
              <a:rPr lang="en-US" altLang="zh-CN" sz="2000" b="1" kern="1200" spc="225" dirty="0">
                <a:solidFill>
                  <a:srgbClr val="FF0000"/>
                </a:solidFill>
                <a:latin typeface="Times New Roman" panose="02020603050405020304" pitchFamily="18" charset="0"/>
                <a:ea typeface="字魂27号-布丁体" panose="00000500000000000000" pitchFamily="2" charset="-122"/>
                <a:cs typeface="Times New Roman" panose="02020603050405020304" pitchFamily="18" charset="0"/>
              </a:rPr>
              <a:t>LƯỢC ĐỒ TỰ NHIÊN VIỆT </a:t>
            </a:r>
            <a:r>
              <a:rPr lang="en-US" altLang="zh-CN" sz="2000" b="1" kern="1200" spc="225">
                <a:solidFill>
                  <a:srgbClr val="FF0000"/>
                </a:solidFill>
                <a:latin typeface="Times New Roman" panose="02020603050405020304" pitchFamily="18" charset="0"/>
                <a:ea typeface="字魂27号-布丁体" panose="00000500000000000000" pitchFamily="2" charset="-122"/>
                <a:cs typeface="Times New Roman" panose="02020603050405020304" pitchFamily="18" charset="0"/>
              </a:rPr>
              <a:t>NAM VÀ VÙNG NAM </a:t>
            </a:r>
            <a:r>
              <a:rPr lang="en-US" altLang="zh-CN" sz="2000" b="1" kern="1200" spc="225" dirty="0">
                <a:solidFill>
                  <a:srgbClr val="FF0000"/>
                </a:solidFill>
                <a:latin typeface="Times New Roman" panose="02020603050405020304" pitchFamily="18" charset="0"/>
                <a:ea typeface="字魂27号-布丁体" panose="00000500000000000000" pitchFamily="2" charset="-122"/>
                <a:cs typeface="Times New Roman" panose="02020603050405020304" pitchFamily="18" charset="0"/>
              </a:rPr>
              <a:t>BỘ</a:t>
            </a:r>
            <a:endParaRPr lang="zh-CN" altLang="en-US" sz="2000" b="1" kern="1200" spc="225" dirty="0">
              <a:solidFill>
                <a:srgbClr val="FF000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028" name="Picture 4" descr="hình chữ s bản đồ việt nam">
            <a:extLst>
              <a:ext uri="{FF2B5EF4-FFF2-40B4-BE49-F238E27FC236}">
                <a16:creationId xmlns:a16="http://schemas.microsoft.com/office/drawing/2014/main" id="{B967821B-F928-DDC9-58B9-7D1627AE89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89228" cy="46818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3ED6489-5E28-634A-2558-5516FCFC3E2E}"/>
              </a:ext>
            </a:extLst>
          </p:cNvPr>
          <p:cNvPicPr>
            <a:picLocks noChangeAspect="1"/>
          </p:cNvPicPr>
          <p:nvPr/>
        </p:nvPicPr>
        <p:blipFill>
          <a:blip r:embed="rId3"/>
          <a:stretch>
            <a:fillRect/>
          </a:stretch>
        </p:blipFill>
        <p:spPr>
          <a:xfrm>
            <a:off x="4348715" y="0"/>
            <a:ext cx="4518837" cy="4681835"/>
          </a:xfrm>
          <a:prstGeom prst="rect">
            <a:avLst/>
          </a:prstGeom>
        </p:spPr>
      </p:pic>
    </p:spTree>
    <p:extLst>
      <p:ext uri="{BB962C8B-B14F-4D97-AF65-F5344CB8AC3E}">
        <p14:creationId xmlns:p14="http://schemas.microsoft.com/office/powerpoint/2010/main" val="469480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059582"/>
            <a:ext cx="8929529" cy="4392488"/>
          </a:xfrm>
          <a:prstGeom prst="rect">
            <a:avLst/>
          </a:prstGeom>
        </p:spPr>
      </p:pic>
      <p:sp>
        <p:nvSpPr>
          <p:cNvPr id="4" name="Rectangle 3"/>
          <p:cNvSpPr/>
          <p:nvPr/>
        </p:nvSpPr>
        <p:spPr>
          <a:xfrm>
            <a:off x="2339752" y="123478"/>
            <a:ext cx="5328592" cy="1307537"/>
          </a:xfrm>
          <a:prstGeom prst="rect">
            <a:avLst/>
          </a:prstGeom>
        </p:spPr>
        <p:txBody>
          <a:bodyPr wrap="square">
            <a:spAutoFit/>
          </a:bodyPr>
          <a:lstStyle/>
          <a:p>
            <a:pPr algn="just">
              <a:lnSpc>
                <a:spcPct val="150000"/>
              </a:lnSpc>
            </a:pPr>
            <a:r>
              <a:rPr lang="en-US" sz="2800" b="1">
                <a:solidFill>
                  <a:srgbClr val="FF0000"/>
                </a:solidFill>
                <a:latin typeface="Times New Roman" panose="02020603050405020304" pitchFamily="18" charset="0"/>
                <a:cs typeface="Times New Roman" panose="02020603050405020304" pitchFamily="18" charset="0"/>
              </a:rPr>
              <a:t>Văn bản: GÒ ME </a:t>
            </a:r>
          </a:p>
          <a:p>
            <a:pPr algn="just">
              <a:lnSpc>
                <a:spcPct val="150000"/>
              </a:lnSpc>
            </a:pPr>
            <a:r>
              <a:rPr lang="en-US" sz="2800" b="1">
                <a:solidFill>
                  <a:srgbClr val="FF0000"/>
                </a:solidFill>
                <a:latin typeface="Times New Roman" panose="02020603050405020304" pitchFamily="18" charset="0"/>
                <a:cs typeface="Times New Roman" panose="02020603050405020304" pitchFamily="18" charset="0"/>
              </a:rPr>
              <a:t>                         Hoàng </a:t>
            </a:r>
            <a:r>
              <a:rPr lang="en-US" sz="2800" b="1" err="1">
                <a:solidFill>
                  <a:srgbClr val="FF0000"/>
                </a:solidFill>
                <a:latin typeface="Times New Roman" panose="02020603050405020304" pitchFamily="18" charset="0"/>
                <a:cs typeface="Times New Roman" panose="02020603050405020304" pitchFamily="18" charset="0"/>
              </a:rPr>
              <a:t>Tố</a:t>
            </a:r>
            <a:r>
              <a:rPr lang="en-US" sz="2800" b="1">
                <a:solidFill>
                  <a:srgbClr val="FF0000"/>
                </a:solidFill>
                <a:latin typeface="Times New Roman" panose="02020603050405020304" pitchFamily="18" charset="0"/>
                <a:cs typeface="Times New Roman" panose="02020603050405020304" pitchFamily="18" charset="0"/>
              </a:rPr>
              <a:t> Nguyên</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99923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25"/>
        <p:cNvGrpSpPr/>
        <p:nvPr/>
      </p:nvGrpSpPr>
      <p:grpSpPr>
        <a:xfrm>
          <a:off x="0" y="0"/>
          <a:ext cx="0" cy="0"/>
          <a:chOff x="0" y="0"/>
          <a:chExt cx="0" cy="0"/>
        </a:xfrm>
      </p:grpSpPr>
      <p:sp>
        <p:nvSpPr>
          <p:cNvPr id="12547" name="Google Shape;12547;p40"/>
          <p:cNvSpPr txBox="1">
            <a:spLocks noGrp="1"/>
          </p:cNvSpPr>
          <p:nvPr>
            <p:ph type="title"/>
          </p:nvPr>
        </p:nvSpPr>
        <p:spPr>
          <a:xfrm>
            <a:off x="978940" y="1564878"/>
            <a:ext cx="7366873" cy="174574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400" dirty="0">
                <a:solidFill>
                  <a:schemeClr val="dk1"/>
                </a:solidFill>
                <a:latin typeface="Times New Roman" panose="02020603050405020304" pitchFamily="18" charset="0"/>
                <a:cs typeface="Times New Roman" panose="02020603050405020304" pitchFamily="18" charset="0"/>
              </a:rPr>
              <a:t>I</a:t>
            </a:r>
            <a:r>
              <a:rPr lang="en" sz="5400">
                <a:solidFill>
                  <a:schemeClr val="dk1"/>
                </a:solidFill>
                <a:latin typeface="Times New Roman" panose="02020603050405020304" pitchFamily="18" charset="0"/>
                <a:cs typeface="Times New Roman" panose="02020603050405020304" pitchFamily="18" charset="0"/>
              </a:rPr>
              <a:t>. Đọc - </a:t>
            </a:r>
            <a:r>
              <a:rPr lang="en" sz="5400" dirty="0">
                <a:solidFill>
                  <a:schemeClr val="dk1"/>
                </a:solidFill>
                <a:latin typeface="Times New Roman" panose="02020603050405020304" pitchFamily="18" charset="0"/>
                <a:cs typeface="Times New Roman" panose="02020603050405020304" pitchFamily="18" charset="0"/>
              </a:rPr>
              <a:t>Tìm hiểu chung</a:t>
            </a:r>
            <a:endParaRPr sz="5400" dirty="0">
              <a:solidFill>
                <a:schemeClr val="dk1"/>
              </a:solidFill>
              <a:latin typeface="Times New Roman" panose="02020603050405020304" pitchFamily="18" charset="0"/>
              <a:cs typeface="Times New Roman" panose="02020603050405020304" pitchFamily="18" charset="0"/>
            </a:endParaRPr>
          </a:p>
        </p:txBody>
      </p:sp>
      <p:grpSp>
        <p:nvGrpSpPr>
          <p:cNvPr id="12554" name="Google Shape;12554;p40"/>
          <p:cNvGrpSpPr/>
          <p:nvPr/>
        </p:nvGrpSpPr>
        <p:grpSpPr>
          <a:xfrm rot="175696">
            <a:off x="1567209" y="290842"/>
            <a:ext cx="389226" cy="409996"/>
            <a:chOff x="9310391" y="2486565"/>
            <a:chExt cx="261975" cy="275936"/>
          </a:xfrm>
        </p:grpSpPr>
        <p:sp>
          <p:nvSpPr>
            <p:cNvPr id="12555" name="Google Shape;12555;p40"/>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6" name="Google Shape;12556;p40"/>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7" name="Google Shape;12557;p40"/>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1" name="Google Shape;12901;p40"/>
          <p:cNvSpPr/>
          <p:nvPr/>
        </p:nvSpPr>
        <p:spPr>
          <a:xfrm rot="3980590">
            <a:off x="1121349" y="4453055"/>
            <a:ext cx="76636" cy="68474"/>
          </a:xfrm>
          <a:custGeom>
            <a:avLst/>
            <a:gdLst/>
            <a:ahLst/>
            <a:cxnLst/>
            <a:rect l="l" t="t" r="r" b="b"/>
            <a:pathLst>
              <a:path w="2291" h="2047" extrusionOk="0">
                <a:moveTo>
                  <a:pt x="1159" y="0"/>
                </a:moveTo>
                <a:cubicBezTo>
                  <a:pt x="1016" y="0"/>
                  <a:pt x="865" y="28"/>
                  <a:pt x="712" y="85"/>
                </a:cubicBezTo>
                <a:cubicBezTo>
                  <a:pt x="360" y="210"/>
                  <a:pt x="1" y="460"/>
                  <a:pt x="24" y="944"/>
                </a:cubicBezTo>
                <a:cubicBezTo>
                  <a:pt x="16" y="1374"/>
                  <a:pt x="188" y="1655"/>
                  <a:pt x="563" y="1843"/>
                </a:cubicBezTo>
                <a:cubicBezTo>
                  <a:pt x="720" y="1913"/>
                  <a:pt x="876" y="1968"/>
                  <a:pt x="1040" y="2023"/>
                </a:cubicBezTo>
                <a:cubicBezTo>
                  <a:pt x="1106" y="2038"/>
                  <a:pt x="1173" y="2046"/>
                  <a:pt x="1239" y="2046"/>
                </a:cubicBezTo>
                <a:cubicBezTo>
                  <a:pt x="1368" y="2046"/>
                  <a:pt x="1497" y="2017"/>
                  <a:pt x="1626" y="1960"/>
                </a:cubicBezTo>
                <a:cubicBezTo>
                  <a:pt x="1946" y="1812"/>
                  <a:pt x="2126" y="1561"/>
                  <a:pt x="2228" y="1241"/>
                </a:cubicBezTo>
                <a:cubicBezTo>
                  <a:pt x="2290" y="1061"/>
                  <a:pt x="2282" y="905"/>
                  <a:pt x="2204" y="741"/>
                </a:cubicBezTo>
                <a:cubicBezTo>
                  <a:pt x="1991" y="267"/>
                  <a:pt x="1608" y="0"/>
                  <a:pt x="1159" y="0"/>
                </a:cubicBezTo>
                <a:close/>
              </a:path>
            </a:pathLst>
          </a:custGeom>
          <a:solidFill>
            <a:srgbClr val="B89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2" name="Google Shape;12902;p40"/>
          <p:cNvSpPr/>
          <p:nvPr/>
        </p:nvSpPr>
        <p:spPr>
          <a:xfrm rot="3980590">
            <a:off x="1166596" y="4382543"/>
            <a:ext cx="66701" cy="62353"/>
          </a:xfrm>
          <a:custGeom>
            <a:avLst/>
            <a:gdLst/>
            <a:ahLst/>
            <a:cxnLst/>
            <a:rect l="l" t="t" r="r" b="b"/>
            <a:pathLst>
              <a:path w="1994" h="1864" extrusionOk="0">
                <a:moveTo>
                  <a:pt x="991" y="1"/>
                </a:moveTo>
                <a:cubicBezTo>
                  <a:pt x="829" y="1"/>
                  <a:pt x="667" y="41"/>
                  <a:pt x="516" y="127"/>
                </a:cubicBezTo>
                <a:cubicBezTo>
                  <a:pt x="235" y="291"/>
                  <a:pt x="1" y="533"/>
                  <a:pt x="8" y="908"/>
                </a:cubicBezTo>
                <a:cubicBezTo>
                  <a:pt x="23" y="1404"/>
                  <a:pt x="515" y="1864"/>
                  <a:pt x="1018" y="1864"/>
                </a:cubicBezTo>
                <a:cubicBezTo>
                  <a:pt x="1039" y="1864"/>
                  <a:pt x="1059" y="1863"/>
                  <a:pt x="1079" y="1861"/>
                </a:cubicBezTo>
                <a:cubicBezTo>
                  <a:pt x="1610" y="1822"/>
                  <a:pt x="1993" y="1416"/>
                  <a:pt x="1985" y="877"/>
                </a:cubicBezTo>
                <a:cubicBezTo>
                  <a:pt x="1985" y="650"/>
                  <a:pt x="1970" y="634"/>
                  <a:pt x="1837" y="439"/>
                </a:cubicBezTo>
                <a:cubicBezTo>
                  <a:pt x="1633" y="163"/>
                  <a:pt x="1315" y="1"/>
                  <a:pt x="991" y="1"/>
                </a:cubicBezTo>
                <a:close/>
              </a:path>
            </a:pathLst>
          </a:custGeom>
          <a:solidFill>
            <a:srgbClr val="B89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3" name="Google Shape;12903;p40"/>
          <p:cNvSpPr/>
          <p:nvPr/>
        </p:nvSpPr>
        <p:spPr>
          <a:xfrm rot="3980590">
            <a:off x="1142630" y="4643127"/>
            <a:ext cx="59108" cy="46932"/>
          </a:xfrm>
          <a:custGeom>
            <a:avLst/>
            <a:gdLst/>
            <a:ahLst/>
            <a:cxnLst/>
            <a:rect l="l" t="t" r="r" b="b"/>
            <a:pathLst>
              <a:path w="1767" h="1403" extrusionOk="0">
                <a:moveTo>
                  <a:pt x="645" y="0"/>
                </a:moveTo>
                <a:cubicBezTo>
                  <a:pt x="439" y="0"/>
                  <a:pt x="263" y="90"/>
                  <a:pt x="164" y="252"/>
                </a:cubicBezTo>
                <a:cubicBezTo>
                  <a:pt x="0" y="502"/>
                  <a:pt x="16" y="830"/>
                  <a:pt x="243" y="1065"/>
                </a:cubicBezTo>
                <a:cubicBezTo>
                  <a:pt x="438" y="1268"/>
                  <a:pt x="688" y="1385"/>
                  <a:pt x="915" y="1401"/>
                </a:cubicBezTo>
                <a:cubicBezTo>
                  <a:pt x="936" y="1402"/>
                  <a:pt x="958" y="1402"/>
                  <a:pt x="978" y="1402"/>
                </a:cubicBezTo>
                <a:cubicBezTo>
                  <a:pt x="1243" y="1402"/>
                  <a:pt x="1436" y="1313"/>
                  <a:pt x="1508" y="1190"/>
                </a:cubicBezTo>
                <a:cubicBezTo>
                  <a:pt x="1766" y="768"/>
                  <a:pt x="1563" y="307"/>
                  <a:pt x="1258" y="182"/>
                </a:cubicBezTo>
                <a:cubicBezTo>
                  <a:pt x="1133" y="127"/>
                  <a:pt x="1001" y="72"/>
                  <a:pt x="868" y="33"/>
                </a:cubicBezTo>
                <a:cubicBezTo>
                  <a:pt x="791" y="11"/>
                  <a:pt x="716" y="0"/>
                  <a:pt x="645" y="0"/>
                </a:cubicBezTo>
                <a:close/>
              </a:path>
            </a:pathLst>
          </a:custGeom>
          <a:solidFill>
            <a:srgbClr val="B89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4" name="Google Shape;12904;p40"/>
          <p:cNvSpPr/>
          <p:nvPr/>
        </p:nvSpPr>
        <p:spPr>
          <a:xfrm rot="3980590">
            <a:off x="1111583" y="4549261"/>
            <a:ext cx="46831" cy="46631"/>
          </a:xfrm>
          <a:custGeom>
            <a:avLst/>
            <a:gdLst/>
            <a:ahLst/>
            <a:cxnLst/>
            <a:rect l="l" t="t" r="r" b="b"/>
            <a:pathLst>
              <a:path w="1400" h="1394" extrusionOk="0">
                <a:moveTo>
                  <a:pt x="625" y="1"/>
                </a:moveTo>
                <a:cubicBezTo>
                  <a:pt x="502" y="1"/>
                  <a:pt x="386" y="21"/>
                  <a:pt x="282" y="130"/>
                </a:cubicBezTo>
                <a:cubicBezTo>
                  <a:pt x="8" y="427"/>
                  <a:pt x="1" y="912"/>
                  <a:pt x="282" y="1193"/>
                </a:cubicBezTo>
                <a:cubicBezTo>
                  <a:pt x="399" y="1297"/>
                  <a:pt x="535" y="1394"/>
                  <a:pt x="683" y="1394"/>
                </a:cubicBezTo>
                <a:cubicBezTo>
                  <a:pt x="703" y="1394"/>
                  <a:pt x="723" y="1392"/>
                  <a:pt x="743" y="1388"/>
                </a:cubicBezTo>
                <a:cubicBezTo>
                  <a:pt x="1118" y="1326"/>
                  <a:pt x="1368" y="1170"/>
                  <a:pt x="1399" y="677"/>
                </a:cubicBezTo>
                <a:cubicBezTo>
                  <a:pt x="1399" y="334"/>
                  <a:pt x="1103" y="21"/>
                  <a:pt x="759" y="5"/>
                </a:cubicBezTo>
                <a:cubicBezTo>
                  <a:pt x="713" y="3"/>
                  <a:pt x="669" y="1"/>
                  <a:pt x="625" y="1"/>
                </a:cubicBezTo>
                <a:close/>
              </a:path>
            </a:pathLst>
          </a:custGeom>
          <a:solidFill>
            <a:srgbClr val="B89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5" name="Google Shape;12905;p40"/>
          <p:cNvSpPr/>
          <p:nvPr/>
        </p:nvSpPr>
        <p:spPr>
          <a:xfrm rot="3980590">
            <a:off x="1200811" y="4595848"/>
            <a:ext cx="41613" cy="40810"/>
          </a:xfrm>
          <a:custGeom>
            <a:avLst/>
            <a:gdLst/>
            <a:ahLst/>
            <a:cxnLst/>
            <a:rect l="l" t="t" r="r" b="b"/>
            <a:pathLst>
              <a:path w="1244" h="1220" extrusionOk="0">
                <a:moveTo>
                  <a:pt x="626" y="0"/>
                </a:moveTo>
                <a:cubicBezTo>
                  <a:pt x="266" y="0"/>
                  <a:pt x="16" y="243"/>
                  <a:pt x="16" y="602"/>
                </a:cubicBezTo>
                <a:cubicBezTo>
                  <a:pt x="1" y="1016"/>
                  <a:pt x="196" y="1219"/>
                  <a:pt x="587" y="1219"/>
                </a:cubicBezTo>
                <a:cubicBezTo>
                  <a:pt x="970" y="1219"/>
                  <a:pt x="1228" y="977"/>
                  <a:pt x="1235" y="625"/>
                </a:cubicBezTo>
                <a:cubicBezTo>
                  <a:pt x="1243" y="274"/>
                  <a:pt x="978" y="0"/>
                  <a:pt x="626" y="0"/>
                </a:cubicBezTo>
                <a:close/>
              </a:path>
            </a:pathLst>
          </a:custGeom>
          <a:solidFill>
            <a:srgbClr val="B89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6" name="Google Shape;12906;p40"/>
          <p:cNvSpPr/>
          <p:nvPr/>
        </p:nvSpPr>
        <p:spPr>
          <a:xfrm rot="3980590">
            <a:off x="1182082" y="4529151"/>
            <a:ext cx="31645" cy="34588"/>
          </a:xfrm>
          <a:custGeom>
            <a:avLst/>
            <a:gdLst/>
            <a:ahLst/>
            <a:cxnLst/>
            <a:rect l="l" t="t" r="r" b="b"/>
            <a:pathLst>
              <a:path w="946" h="1034" extrusionOk="0">
                <a:moveTo>
                  <a:pt x="470" y="0"/>
                </a:moveTo>
                <a:cubicBezTo>
                  <a:pt x="224" y="0"/>
                  <a:pt x="0" y="271"/>
                  <a:pt x="0" y="564"/>
                </a:cubicBezTo>
                <a:cubicBezTo>
                  <a:pt x="0" y="861"/>
                  <a:pt x="157" y="1017"/>
                  <a:pt x="446" y="1033"/>
                </a:cubicBezTo>
                <a:cubicBezTo>
                  <a:pt x="453" y="1033"/>
                  <a:pt x="461" y="1033"/>
                  <a:pt x="468" y="1033"/>
                </a:cubicBezTo>
                <a:cubicBezTo>
                  <a:pt x="782" y="1033"/>
                  <a:pt x="946" y="870"/>
                  <a:pt x="946" y="564"/>
                </a:cubicBezTo>
                <a:cubicBezTo>
                  <a:pt x="946" y="291"/>
                  <a:pt x="743" y="17"/>
                  <a:pt x="500" y="1"/>
                </a:cubicBezTo>
                <a:cubicBezTo>
                  <a:pt x="490" y="1"/>
                  <a:pt x="480" y="0"/>
                  <a:pt x="470" y="0"/>
                </a:cubicBezTo>
                <a:close/>
              </a:path>
            </a:pathLst>
          </a:custGeom>
          <a:solidFill>
            <a:srgbClr val="B89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7" name="Google Shape;12907;p40"/>
          <p:cNvSpPr/>
          <p:nvPr/>
        </p:nvSpPr>
        <p:spPr>
          <a:xfrm rot="3980590">
            <a:off x="1227649" y="4497510"/>
            <a:ext cx="37298" cy="31043"/>
          </a:xfrm>
          <a:custGeom>
            <a:avLst/>
            <a:gdLst/>
            <a:ahLst/>
            <a:cxnLst/>
            <a:rect l="l" t="t" r="r" b="b"/>
            <a:pathLst>
              <a:path w="1115" h="928" extrusionOk="0">
                <a:moveTo>
                  <a:pt x="451" y="0"/>
                </a:moveTo>
                <a:cubicBezTo>
                  <a:pt x="242" y="0"/>
                  <a:pt x="57" y="171"/>
                  <a:pt x="36" y="377"/>
                </a:cubicBezTo>
                <a:cubicBezTo>
                  <a:pt x="0" y="734"/>
                  <a:pt x="221" y="928"/>
                  <a:pt x="510" y="928"/>
                </a:cubicBezTo>
                <a:cubicBezTo>
                  <a:pt x="531" y="928"/>
                  <a:pt x="553" y="926"/>
                  <a:pt x="576" y="924"/>
                </a:cubicBezTo>
                <a:lnTo>
                  <a:pt x="654" y="924"/>
                </a:lnTo>
                <a:cubicBezTo>
                  <a:pt x="896" y="917"/>
                  <a:pt x="1052" y="776"/>
                  <a:pt x="1084" y="573"/>
                </a:cubicBezTo>
                <a:cubicBezTo>
                  <a:pt x="1115" y="362"/>
                  <a:pt x="1013" y="182"/>
                  <a:pt x="802" y="96"/>
                </a:cubicBezTo>
                <a:cubicBezTo>
                  <a:pt x="724" y="57"/>
                  <a:pt x="623" y="26"/>
                  <a:pt x="537" y="10"/>
                </a:cubicBezTo>
                <a:cubicBezTo>
                  <a:pt x="508" y="4"/>
                  <a:pt x="479" y="0"/>
                  <a:pt x="451" y="0"/>
                </a:cubicBezTo>
                <a:close/>
              </a:path>
            </a:pathLst>
          </a:custGeom>
          <a:solidFill>
            <a:srgbClr val="B89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8" name="Google Shape;12908;p40"/>
          <p:cNvSpPr/>
          <p:nvPr/>
        </p:nvSpPr>
        <p:spPr>
          <a:xfrm rot="3980590">
            <a:off x="1135302" y="4311332"/>
            <a:ext cx="37933" cy="34154"/>
          </a:xfrm>
          <a:custGeom>
            <a:avLst/>
            <a:gdLst/>
            <a:ahLst/>
            <a:cxnLst/>
            <a:rect l="l" t="t" r="r" b="b"/>
            <a:pathLst>
              <a:path w="1134" h="1021" extrusionOk="0">
                <a:moveTo>
                  <a:pt x="592" y="1"/>
                </a:moveTo>
                <a:cubicBezTo>
                  <a:pt x="588" y="1"/>
                  <a:pt x="583" y="1"/>
                  <a:pt x="579" y="1"/>
                </a:cubicBezTo>
                <a:cubicBezTo>
                  <a:pt x="446" y="9"/>
                  <a:pt x="266" y="126"/>
                  <a:pt x="165" y="282"/>
                </a:cubicBezTo>
                <a:cubicBezTo>
                  <a:pt x="1" y="572"/>
                  <a:pt x="141" y="900"/>
                  <a:pt x="431" y="1009"/>
                </a:cubicBezTo>
                <a:cubicBezTo>
                  <a:pt x="452" y="1017"/>
                  <a:pt x="476" y="1020"/>
                  <a:pt x="503" y="1020"/>
                </a:cubicBezTo>
                <a:cubicBezTo>
                  <a:pt x="740" y="1020"/>
                  <a:pt x="1134" y="721"/>
                  <a:pt x="1134" y="517"/>
                </a:cubicBezTo>
                <a:lnTo>
                  <a:pt x="1134" y="470"/>
                </a:lnTo>
                <a:cubicBezTo>
                  <a:pt x="1095" y="224"/>
                  <a:pt x="846" y="1"/>
                  <a:pt x="592" y="1"/>
                </a:cubicBezTo>
                <a:close/>
              </a:path>
            </a:pathLst>
          </a:custGeom>
          <a:solidFill>
            <a:srgbClr val="B89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9" name="Google Shape;12909;p40"/>
          <p:cNvSpPr/>
          <p:nvPr/>
        </p:nvSpPr>
        <p:spPr>
          <a:xfrm>
            <a:off x="-263750" y="2237390"/>
            <a:ext cx="34019" cy="33517"/>
          </a:xfrm>
          <a:custGeom>
            <a:avLst/>
            <a:gdLst/>
            <a:ahLst/>
            <a:cxnLst/>
            <a:rect l="l" t="t" r="r" b="b"/>
            <a:pathLst>
              <a:path w="1017" h="1002" extrusionOk="0">
                <a:moveTo>
                  <a:pt x="556" y="0"/>
                </a:moveTo>
                <a:cubicBezTo>
                  <a:pt x="266" y="0"/>
                  <a:pt x="1" y="250"/>
                  <a:pt x="9" y="516"/>
                </a:cubicBezTo>
                <a:cubicBezTo>
                  <a:pt x="9" y="734"/>
                  <a:pt x="261" y="1002"/>
                  <a:pt x="468" y="1002"/>
                </a:cubicBezTo>
                <a:cubicBezTo>
                  <a:pt x="476" y="1002"/>
                  <a:pt x="485" y="1001"/>
                  <a:pt x="493" y="1001"/>
                </a:cubicBezTo>
                <a:cubicBezTo>
                  <a:pt x="727" y="985"/>
                  <a:pt x="1017" y="649"/>
                  <a:pt x="1017" y="414"/>
                </a:cubicBezTo>
                <a:cubicBezTo>
                  <a:pt x="1017" y="180"/>
                  <a:pt x="813" y="0"/>
                  <a:pt x="556" y="0"/>
                </a:cubicBezTo>
                <a:close/>
              </a:path>
            </a:pathLst>
          </a:custGeom>
          <a:solidFill>
            <a:srgbClr val="B89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0" name="Google Shape;12910;p40"/>
          <p:cNvSpPr/>
          <p:nvPr/>
        </p:nvSpPr>
        <p:spPr>
          <a:xfrm>
            <a:off x="-245453" y="2328340"/>
            <a:ext cx="31677" cy="34019"/>
          </a:xfrm>
          <a:custGeom>
            <a:avLst/>
            <a:gdLst/>
            <a:ahLst/>
            <a:cxnLst/>
            <a:rect l="l" t="t" r="r" b="b"/>
            <a:pathLst>
              <a:path w="947" h="1017" extrusionOk="0">
                <a:moveTo>
                  <a:pt x="440" y="0"/>
                </a:moveTo>
                <a:cubicBezTo>
                  <a:pt x="212" y="0"/>
                  <a:pt x="32" y="193"/>
                  <a:pt x="24" y="454"/>
                </a:cubicBezTo>
                <a:cubicBezTo>
                  <a:pt x="1" y="727"/>
                  <a:pt x="274" y="1017"/>
                  <a:pt x="532" y="1017"/>
                </a:cubicBezTo>
                <a:cubicBezTo>
                  <a:pt x="767" y="1017"/>
                  <a:pt x="946" y="813"/>
                  <a:pt x="946" y="563"/>
                </a:cubicBezTo>
                <a:cubicBezTo>
                  <a:pt x="946" y="259"/>
                  <a:pt x="727" y="1"/>
                  <a:pt x="454" y="1"/>
                </a:cubicBezTo>
                <a:cubicBezTo>
                  <a:pt x="449" y="1"/>
                  <a:pt x="445" y="0"/>
                  <a:pt x="440" y="0"/>
                </a:cubicBezTo>
                <a:close/>
              </a:path>
            </a:pathLst>
          </a:custGeom>
          <a:solidFill>
            <a:srgbClr val="B89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1" name="Google Shape;12911;p40"/>
          <p:cNvSpPr/>
          <p:nvPr/>
        </p:nvSpPr>
        <p:spPr>
          <a:xfrm>
            <a:off x="-273952" y="2187148"/>
            <a:ext cx="22010" cy="22044"/>
          </a:xfrm>
          <a:custGeom>
            <a:avLst/>
            <a:gdLst/>
            <a:ahLst/>
            <a:cxnLst/>
            <a:rect l="l" t="t" r="r" b="b"/>
            <a:pathLst>
              <a:path w="658" h="659" extrusionOk="0">
                <a:moveTo>
                  <a:pt x="298" y="1"/>
                </a:moveTo>
                <a:cubicBezTo>
                  <a:pt x="129" y="1"/>
                  <a:pt x="23" y="123"/>
                  <a:pt x="9" y="315"/>
                </a:cubicBezTo>
                <a:cubicBezTo>
                  <a:pt x="1" y="526"/>
                  <a:pt x="134" y="643"/>
                  <a:pt x="376" y="658"/>
                </a:cubicBezTo>
                <a:cubicBezTo>
                  <a:pt x="380" y="659"/>
                  <a:pt x="383" y="659"/>
                  <a:pt x="387" y="659"/>
                </a:cubicBezTo>
                <a:cubicBezTo>
                  <a:pt x="509" y="659"/>
                  <a:pt x="642" y="537"/>
                  <a:pt x="650" y="408"/>
                </a:cubicBezTo>
                <a:cubicBezTo>
                  <a:pt x="657" y="221"/>
                  <a:pt x="493" y="25"/>
                  <a:pt x="329" y="2"/>
                </a:cubicBezTo>
                <a:cubicBezTo>
                  <a:pt x="319" y="1"/>
                  <a:pt x="308" y="1"/>
                  <a:pt x="298" y="1"/>
                </a:cubicBezTo>
                <a:close/>
              </a:path>
            </a:pathLst>
          </a:custGeom>
          <a:solidFill>
            <a:srgbClr val="B89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914" name="Google Shape;12914;p40"/>
          <p:cNvPicPr preferRelativeResize="0"/>
          <p:nvPr/>
        </p:nvPicPr>
        <p:blipFill>
          <a:blip r:embed="rId3">
            <a:alphaModFix/>
          </a:blip>
          <a:stretch>
            <a:fillRect/>
          </a:stretch>
        </p:blipFill>
        <p:spPr>
          <a:xfrm>
            <a:off x="-289500" y="-363419"/>
            <a:ext cx="1798779" cy="2313668"/>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547"/>
                                        </p:tgtEl>
                                        <p:attrNameLst>
                                          <p:attrName>style.visibility</p:attrName>
                                        </p:attrNameLst>
                                      </p:cBhvr>
                                      <p:to>
                                        <p:strVal val="visible"/>
                                      </p:to>
                                    </p:set>
                                    <p:anim calcmode="lin" valueType="num">
                                      <p:cBhvr additive="base">
                                        <p:cTn id="7" dur="500" fill="hold"/>
                                        <p:tgtEl>
                                          <p:spTgt spid="12547"/>
                                        </p:tgtEl>
                                        <p:attrNameLst>
                                          <p:attrName>ppt_x</p:attrName>
                                        </p:attrNameLst>
                                      </p:cBhvr>
                                      <p:tavLst>
                                        <p:tav tm="0">
                                          <p:val>
                                            <p:strVal val="#ppt_x"/>
                                          </p:val>
                                        </p:tav>
                                        <p:tav tm="100000">
                                          <p:val>
                                            <p:strVal val="#ppt_x"/>
                                          </p:val>
                                        </p:tav>
                                      </p:tavLst>
                                    </p:anim>
                                    <p:anim calcmode="lin" valueType="num">
                                      <p:cBhvr additive="base">
                                        <p:cTn id="8" dur="500" fill="hold"/>
                                        <p:tgtEl>
                                          <p:spTgt spid="125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9">
            <a:extLst>
              <a:ext uri="{FF2B5EF4-FFF2-40B4-BE49-F238E27FC236}">
                <a16:creationId xmlns:a16="http://schemas.microsoft.com/office/drawing/2014/main" id="{72ADD456-54FB-4C2C-A066-A73BA562D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744073" cy="914399"/>
          </a:xfrm>
          <a:prstGeom prst="rect">
            <a:avLst/>
          </a:prstGeom>
        </p:spPr>
      </p:pic>
      <p:sp>
        <p:nvSpPr>
          <p:cNvPr id="7" name="矩形: 圆角 13">
            <a:extLst>
              <a:ext uri="{FF2B5EF4-FFF2-40B4-BE49-F238E27FC236}">
                <a16:creationId xmlns:a16="http://schemas.microsoft.com/office/drawing/2014/main" id="{90DB97CE-9F7B-458D-845B-3C5882D8308D}"/>
              </a:ext>
            </a:extLst>
          </p:cNvPr>
          <p:cNvSpPr/>
          <p:nvPr/>
        </p:nvSpPr>
        <p:spPr>
          <a:xfrm>
            <a:off x="3233975" y="312698"/>
            <a:ext cx="2676050" cy="391428"/>
          </a:xfrm>
          <a:custGeom>
            <a:avLst/>
            <a:gdLst>
              <a:gd name="connsiteX0" fmla="*/ 0 w 2676050"/>
              <a:gd name="connsiteY0" fmla="*/ 195714 h 391428"/>
              <a:gd name="connsiteX1" fmla="*/ 195714 w 2676050"/>
              <a:gd name="connsiteY1" fmla="*/ 0 h 391428"/>
              <a:gd name="connsiteX2" fmla="*/ 721177 w 2676050"/>
              <a:gd name="connsiteY2" fmla="*/ 0 h 391428"/>
              <a:gd name="connsiteX3" fmla="*/ 1292333 w 2676050"/>
              <a:gd name="connsiteY3" fmla="*/ 0 h 391428"/>
              <a:gd name="connsiteX4" fmla="*/ 1840642 w 2676050"/>
              <a:gd name="connsiteY4" fmla="*/ 0 h 391428"/>
              <a:gd name="connsiteX5" fmla="*/ 2480336 w 2676050"/>
              <a:gd name="connsiteY5" fmla="*/ 0 h 391428"/>
              <a:gd name="connsiteX6" fmla="*/ 2676050 w 2676050"/>
              <a:gd name="connsiteY6" fmla="*/ 195714 h 391428"/>
              <a:gd name="connsiteX7" fmla="*/ 2676050 w 2676050"/>
              <a:gd name="connsiteY7" fmla="*/ 195714 h 391428"/>
              <a:gd name="connsiteX8" fmla="*/ 2480336 w 2676050"/>
              <a:gd name="connsiteY8" fmla="*/ 391428 h 391428"/>
              <a:gd name="connsiteX9" fmla="*/ 1932027 w 2676050"/>
              <a:gd name="connsiteY9" fmla="*/ 391428 h 391428"/>
              <a:gd name="connsiteX10" fmla="*/ 1360871 w 2676050"/>
              <a:gd name="connsiteY10" fmla="*/ 391428 h 391428"/>
              <a:gd name="connsiteX11" fmla="*/ 858254 w 2676050"/>
              <a:gd name="connsiteY11" fmla="*/ 391428 h 391428"/>
              <a:gd name="connsiteX12" fmla="*/ 195714 w 2676050"/>
              <a:gd name="connsiteY12" fmla="*/ 391428 h 391428"/>
              <a:gd name="connsiteX13" fmla="*/ 0 w 2676050"/>
              <a:gd name="connsiteY13" fmla="*/ 195714 h 3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6050" h="391428" fill="none" extrusionOk="0">
                <a:moveTo>
                  <a:pt x="0" y="195714"/>
                </a:moveTo>
                <a:cubicBezTo>
                  <a:pt x="15682" y="73894"/>
                  <a:pt x="92190" y="-21477"/>
                  <a:pt x="195714" y="0"/>
                </a:cubicBezTo>
                <a:cubicBezTo>
                  <a:pt x="342305" y="25047"/>
                  <a:pt x="578920" y="-13180"/>
                  <a:pt x="721177" y="0"/>
                </a:cubicBezTo>
                <a:cubicBezTo>
                  <a:pt x="863434" y="13180"/>
                  <a:pt x="1104178" y="14750"/>
                  <a:pt x="1292333" y="0"/>
                </a:cubicBezTo>
                <a:cubicBezTo>
                  <a:pt x="1480488" y="-14750"/>
                  <a:pt x="1728534" y="9646"/>
                  <a:pt x="1840642" y="0"/>
                </a:cubicBezTo>
                <a:cubicBezTo>
                  <a:pt x="1952750" y="-9646"/>
                  <a:pt x="2351470" y="1401"/>
                  <a:pt x="2480336" y="0"/>
                </a:cubicBezTo>
                <a:cubicBezTo>
                  <a:pt x="2599769" y="8429"/>
                  <a:pt x="2675911" y="90919"/>
                  <a:pt x="2676050" y="195714"/>
                </a:cubicBezTo>
                <a:lnTo>
                  <a:pt x="2676050" y="195714"/>
                </a:lnTo>
                <a:cubicBezTo>
                  <a:pt x="2683588" y="299333"/>
                  <a:pt x="2578146" y="407747"/>
                  <a:pt x="2480336" y="391428"/>
                </a:cubicBezTo>
                <a:cubicBezTo>
                  <a:pt x="2316531" y="387434"/>
                  <a:pt x="2161803" y="364894"/>
                  <a:pt x="1932027" y="391428"/>
                </a:cubicBezTo>
                <a:cubicBezTo>
                  <a:pt x="1702251" y="417962"/>
                  <a:pt x="1554272" y="380261"/>
                  <a:pt x="1360871" y="391428"/>
                </a:cubicBezTo>
                <a:cubicBezTo>
                  <a:pt x="1167470" y="402595"/>
                  <a:pt x="996616" y="383416"/>
                  <a:pt x="858254" y="391428"/>
                </a:cubicBezTo>
                <a:cubicBezTo>
                  <a:pt x="719892" y="399440"/>
                  <a:pt x="483077" y="381431"/>
                  <a:pt x="195714" y="391428"/>
                </a:cubicBezTo>
                <a:cubicBezTo>
                  <a:pt x="82698" y="401317"/>
                  <a:pt x="-11583" y="288436"/>
                  <a:pt x="0" y="195714"/>
                </a:cubicBezTo>
                <a:close/>
              </a:path>
              <a:path w="2676050" h="391428" stroke="0" extrusionOk="0">
                <a:moveTo>
                  <a:pt x="0" y="195714"/>
                </a:moveTo>
                <a:cubicBezTo>
                  <a:pt x="-10272" y="81288"/>
                  <a:pt x="69368" y="6852"/>
                  <a:pt x="195714" y="0"/>
                </a:cubicBezTo>
                <a:cubicBezTo>
                  <a:pt x="503969" y="8429"/>
                  <a:pt x="644241" y="11364"/>
                  <a:pt x="812562" y="0"/>
                </a:cubicBezTo>
                <a:cubicBezTo>
                  <a:pt x="980883" y="-11364"/>
                  <a:pt x="1226157" y="-8737"/>
                  <a:pt x="1360871" y="0"/>
                </a:cubicBezTo>
                <a:cubicBezTo>
                  <a:pt x="1495585" y="8737"/>
                  <a:pt x="1751542" y="21185"/>
                  <a:pt x="1886334" y="0"/>
                </a:cubicBezTo>
                <a:cubicBezTo>
                  <a:pt x="2021126" y="-21185"/>
                  <a:pt x="2186133" y="3675"/>
                  <a:pt x="2480336" y="0"/>
                </a:cubicBezTo>
                <a:cubicBezTo>
                  <a:pt x="2591045" y="-5389"/>
                  <a:pt x="2661291" y="85364"/>
                  <a:pt x="2676050" y="195714"/>
                </a:cubicBezTo>
                <a:lnTo>
                  <a:pt x="2676050" y="195714"/>
                </a:lnTo>
                <a:cubicBezTo>
                  <a:pt x="2664855" y="314344"/>
                  <a:pt x="2585908" y="367411"/>
                  <a:pt x="2480336" y="391428"/>
                </a:cubicBezTo>
                <a:cubicBezTo>
                  <a:pt x="2185205" y="411083"/>
                  <a:pt x="2060871" y="377503"/>
                  <a:pt x="1863488" y="391428"/>
                </a:cubicBezTo>
                <a:cubicBezTo>
                  <a:pt x="1666105" y="405353"/>
                  <a:pt x="1458707" y="407950"/>
                  <a:pt x="1338025" y="391428"/>
                </a:cubicBezTo>
                <a:cubicBezTo>
                  <a:pt x="1217343" y="374906"/>
                  <a:pt x="934587" y="384469"/>
                  <a:pt x="766870" y="391428"/>
                </a:cubicBezTo>
                <a:cubicBezTo>
                  <a:pt x="599153" y="398387"/>
                  <a:pt x="333542" y="369495"/>
                  <a:pt x="195714" y="391428"/>
                </a:cubicBezTo>
                <a:cubicBezTo>
                  <a:pt x="93370" y="400279"/>
                  <a:pt x="14984" y="322158"/>
                  <a:pt x="0" y="195714"/>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a:ea typeface="等线" panose="02010600030101010101" pitchFamily="2" charset="-122"/>
            </a:endParaRPr>
          </a:p>
        </p:txBody>
      </p:sp>
      <p:sp>
        <p:nvSpPr>
          <p:cNvPr id="8" name="文本框 1">
            <a:extLst>
              <a:ext uri="{FF2B5EF4-FFF2-40B4-BE49-F238E27FC236}">
                <a16:creationId xmlns:a16="http://schemas.microsoft.com/office/drawing/2014/main" id="{23BE613F-352E-44EE-9DF0-DDAD65978F7C}"/>
              </a:ext>
            </a:extLst>
          </p:cNvPr>
          <p:cNvSpPr txBox="1"/>
          <p:nvPr/>
        </p:nvSpPr>
        <p:spPr>
          <a:xfrm>
            <a:off x="3691545" y="277580"/>
            <a:ext cx="1363921" cy="461665"/>
          </a:xfrm>
          <a:prstGeom prst="rect">
            <a:avLst/>
          </a:prstGeom>
          <a:noFill/>
        </p:spPr>
        <p:txBody>
          <a:bodyPr wrap="square" rtlCol="0">
            <a:spAutoFit/>
          </a:bodyPr>
          <a:lstStyle/>
          <a:p>
            <a:pPr algn="ctr" defTabSz="685800">
              <a:buClrTx/>
              <a:defRPr/>
            </a:pPr>
            <a:r>
              <a:rPr lang="en-US" altLang="zh-CN" sz="2400" b="1" kern="1200" spc="225"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a:t>
            </a:r>
            <a:r>
              <a:rPr lang="en-US" altLang="zh-CN" sz="2400" b="1" kern="1200" spc="225"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Đọc</a:t>
            </a:r>
            <a:endParaRPr lang="zh-CN" altLang="en-US" sz="2400" b="1" kern="1200" spc="225"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 name="图片 9">
            <a:extLst>
              <a:ext uri="{FF2B5EF4-FFF2-40B4-BE49-F238E27FC236}">
                <a16:creationId xmlns:a16="http://schemas.microsoft.com/office/drawing/2014/main" id="{36040399-074E-404B-A491-F3ECA2D9A6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305"/>
          <a:stretch/>
        </p:blipFill>
        <p:spPr>
          <a:xfrm>
            <a:off x="432595" y="1251894"/>
            <a:ext cx="3258950" cy="3216950"/>
          </a:xfrm>
          <a:prstGeom prst="rect">
            <a:avLst/>
          </a:prstGeom>
        </p:spPr>
      </p:pic>
      <p:sp>
        <p:nvSpPr>
          <p:cNvPr id="3" name="Google Shape;1629;p31">
            <a:extLst>
              <a:ext uri="{FF2B5EF4-FFF2-40B4-BE49-F238E27FC236}">
                <a16:creationId xmlns:a16="http://schemas.microsoft.com/office/drawing/2014/main" id="{085F237D-38FC-A280-3DB6-2C21B88703B5}"/>
              </a:ext>
            </a:extLst>
          </p:cNvPr>
          <p:cNvSpPr/>
          <p:nvPr/>
        </p:nvSpPr>
        <p:spPr>
          <a:xfrm>
            <a:off x="3233975" y="859924"/>
            <a:ext cx="4961758" cy="3178480"/>
          </a:xfrm>
          <a:prstGeom prst="roundRect">
            <a:avLst>
              <a:gd name="adj" fmla="val 5263"/>
            </a:avLst>
          </a:prstGeom>
          <a:solidFill>
            <a:schemeClr val="accent4">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644;p31">
            <a:extLst>
              <a:ext uri="{FF2B5EF4-FFF2-40B4-BE49-F238E27FC236}">
                <a16:creationId xmlns:a16="http://schemas.microsoft.com/office/drawing/2014/main" id="{886661BB-F295-AE58-90BA-24E20F084924}"/>
              </a:ext>
            </a:extLst>
          </p:cNvPr>
          <p:cNvSpPr txBox="1"/>
          <p:nvPr/>
        </p:nvSpPr>
        <p:spPr>
          <a:xfrm>
            <a:off x="3499042" y="1401512"/>
            <a:ext cx="4696691" cy="20953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ngắt</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nghỉ</a:t>
            </a:r>
            <a:r>
              <a:rPr lang="en-US" sz="2000">
                <a:latin typeface="Times New Roman" panose="02020603050405020304" pitchFamily="18" charset="0"/>
                <a:cs typeface="Times New Roman" panose="02020603050405020304" pitchFamily="18" charset="0"/>
              </a:rPr>
              <a:t> đúng, khi đọc thực hiện chiến lược hình dung.</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Giọng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vui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lắng</a:t>
            </a:r>
            <a:r>
              <a:rPr lang="en-US" sz="2000" dirty="0">
                <a:latin typeface="Times New Roman" panose="02020603050405020304" pitchFamily="18" charset="0"/>
                <a:cs typeface="Times New Roman" panose="02020603050405020304" pitchFamily="18" charset="0"/>
              </a:rPr>
              <a:t>. </a:t>
            </a:r>
          </a:p>
          <a:p>
            <a:r>
              <a:rPr lang="en-US" sz="2000" i="1" dirty="0"/>
              <a:t> </a:t>
            </a:r>
            <a:endParaRPr lang="en-US" sz="2000" dirty="0"/>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9760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3"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5" name="Rectangle 4"/>
          <p:cNvSpPr/>
          <p:nvPr/>
        </p:nvSpPr>
        <p:spPr>
          <a:xfrm>
            <a:off x="0" y="0"/>
            <a:ext cx="1043608"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60036" y="-20538"/>
            <a:ext cx="4636895" cy="5355312"/>
          </a:xfrm>
          <a:prstGeom prst="rect">
            <a:avLst/>
          </a:prstGeom>
        </p:spPr>
        <p:txBody>
          <a:bodyPr wrap="square">
            <a:spAutoFit/>
          </a:bodyPr>
          <a:lstStyle/>
          <a:p>
            <a:r>
              <a:rPr lang="vi-VN" sz="1800" i="1" dirty="0">
                <a:solidFill>
                  <a:schemeClr val="bg2">
                    <a:lumMod val="10000"/>
                  </a:schemeClr>
                </a:solidFill>
                <a:latin typeface="Times New Roman" panose="02020603050405020304" pitchFamily="18" charset="0"/>
                <a:cs typeface="Times New Roman" panose="02020603050405020304" pitchFamily="18" charset="0"/>
              </a:rPr>
              <a:t>Ôi, thuở ấu thơ</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Cắt cỏ, chăn bò</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Gối đầu lên áo</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Nằm dưới </a:t>
            </a:r>
            <a:r>
              <a:rPr lang="en-US" sz="1800" i="1" dirty="0">
                <a:solidFill>
                  <a:schemeClr val="bg2">
                    <a:lumMod val="10000"/>
                  </a:schemeClr>
                </a:solidFill>
                <a:latin typeface="Times New Roman" panose="02020603050405020304" pitchFamily="18" charset="0"/>
                <a:cs typeface="Times New Roman" panose="02020603050405020304" pitchFamily="18" charset="0"/>
              </a:rPr>
              <a:t>h</a:t>
            </a:r>
            <a:r>
              <a:rPr lang="vi-VN" sz="1800" i="1" dirty="0">
                <a:solidFill>
                  <a:schemeClr val="bg2">
                    <a:lumMod val="10000"/>
                  </a:schemeClr>
                </a:solidFill>
                <a:latin typeface="Times New Roman" panose="02020603050405020304" pitchFamily="18" charset="0"/>
                <a:cs typeface="Times New Roman" panose="02020603050405020304" pitchFamily="18" charset="0"/>
              </a:rPr>
              <a:t>àn</a:t>
            </a:r>
            <a:r>
              <a:rPr lang="en-US" sz="1800" i="1" dirty="0">
                <a:solidFill>
                  <a:schemeClr val="bg2">
                    <a:lumMod val="10000"/>
                  </a:schemeClr>
                </a:solidFill>
                <a:latin typeface="Times New Roman" panose="02020603050405020304" pitchFamily="18" charset="0"/>
                <a:cs typeface="Times New Roman" panose="02020603050405020304" pitchFamily="18" charset="0"/>
              </a:rPr>
              <a:t>g</a:t>
            </a:r>
            <a:r>
              <a:rPr lang="vi-VN" sz="1800" i="1" dirty="0">
                <a:solidFill>
                  <a:schemeClr val="bg2">
                    <a:lumMod val="10000"/>
                  </a:schemeClr>
                </a:solidFill>
                <a:latin typeface="Times New Roman" panose="02020603050405020304" pitchFamily="18" charset="0"/>
                <a:cs typeface="Times New Roman" panose="02020603050405020304" pitchFamily="18" charset="0"/>
              </a:rPr>
              <a:t> me, nghe tre thổi sáo.</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Lòng nghe theo bướm, theo chim</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en-US" sz="1800" i="1" dirty="0">
                <a:solidFill>
                  <a:schemeClr val="bg2">
                    <a:lumMod val="10000"/>
                  </a:schemeClr>
                </a:solidFill>
                <a:latin typeface="Times New Roman" panose="02020603050405020304" pitchFamily="18" charset="0"/>
                <a:cs typeface="Times New Roman" panose="02020603050405020304" pitchFamily="18" charset="0"/>
              </a:rPr>
              <a:t>       </a:t>
            </a:r>
            <a:r>
              <a:rPr lang="vi-VN" sz="1800" i="1" dirty="0">
                <a:solidFill>
                  <a:schemeClr val="bg2">
                    <a:lumMod val="10000"/>
                  </a:schemeClr>
                </a:solidFill>
                <a:latin typeface="Times New Roman" panose="02020603050405020304" pitchFamily="18" charset="0"/>
                <a:cs typeface="Times New Roman" panose="02020603050405020304" pitchFamily="18" charset="0"/>
              </a:rPr>
              <a:t>M</a:t>
            </a:r>
            <a:r>
              <a:rPr lang="en-US" sz="1800" i="1" dirty="0">
                <a:solidFill>
                  <a:schemeClr val="bg2">
                    <a:lumMod val="10000"/>
                  </a:schemeClr>
                </a:solidFill>
                <a:latin typeface="Times New Roman" panose="02020603050405020304" pitchFamily="18" charset="0"/>
                <a:cs typeface="Times New Roman" panose="02020603050405020304" pitchFamily="18" charset="0"/>
              </a:rPr>
              <a:t>e</a:t>
            </a:r>
            <a:r>
              <a:rPr lang="vi-VN" sz="1800" i="1" dirty="0">
                <a:solidFill>
                  <a:schemeClr val="bg2">
                    <a:lumMod val="10000"/>
                  </a:schemeClr>
                </a:solidFill>
                <a:latin typeface="Times New Roman" panose="02020603050405020304" pitchFamily="18" charset="0"/>
                <a:cs typeface="Times New Roman" panose="02020603050405020304" pitchFamily="18" charset="0"/>
              </a:rPr>
              <a:t> non cong vắt lưỡi liềm</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Lá xanh như dải lụa mềm lửng lơ.</a:t>
            </a:r>
            <a:endParaRPr lang="en-US" sz="1800" i="1" dirty="0">
              <a:solidFill>
                <a:schemeClr val="bg2">
                  <a:lumMod val="10000"/>
                </a:schemeClr>
              </a:solidFill>
              <a:latin typeface="Times New Roman" panose="02020603050405020304" pitchFamily="18" charset="0"/>
              <a:cs typeface="Times New Roman" panose="02020603050405020304" pitchFamily="18" charset="0"/>
            </a:endParaRPr>
          </a:p>
          <a:p>
            <a:r>
              <a:rPr lang="en-US" sz="1800" i="1" dirty="0">
                <a:solidFill>
                  <a:schemeClr val="bg2">
                    <a:lumMod val="10000"/>
                  </a:schemeClr>
                </a:solidFill>
                <a:latin typeface="Times New Roman" panose="02020603050405020304" pitchFamily="18" charset="0"/>
                <a:cs typeface="Times New Roman" panose="02020603050405020304" pitchFamily="18" charset="0"/>
              </a:rPr>
              <a:t>[…]</a:t>
            </a:r>
            <a:r>
              <a:rPr lang="vi-VN" sz="1800" i="1" dirty="0">
                <a:solidFill>
                  <a:schemeClr val="bg2">
                    <a:lumMod val="10000"/>
                  </a:schemeClr>
                </a:solidFill>
                <a:latin typeface="Times New Roman" panose="02020603050405020304" pitchFamily="18" charset="0"/>
                <a:cs typeface="Times New Roman" panose="02020603050405020304" pitchFamily="18" charset="0"/>
              </a:rPr>
              <a:t>Tôi nằm trên võng mẹ đưa</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Có chim cu gáy giữa trưa hanh nồng</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Tiếng ai vút đầu bông lúa chín</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Gió dìu vương xao xuyến bờ tre:</a:t>
            </a:r>
            <a:endParaRPr lang="en-US" sz="1800" i="1" dirty="0">
              <a:solidFill>
                <a:schemeClr val="bg2">
                  <a:lumMod val="10000"/>
                </a:schemeClr>
              </a:solidFill>
              <a:latin typeface="Times New Roman" panose="02020603050405020304" pitchFamily="18" charset="0"/>
              <a:cs typeface="Times New Roman" panose="02020603050405020304" pitchFamily="18" charset="0"/>
            </a:endParaRPr>
          </a:p>
          <a:p>
            <a:r>
              <a:rPr lang="vi-VN" sz="1800" i="1" dirty="0">
                <a:solidFill>
                  <a:schemeClr val="bg2">
                    <a:lumMod val="10000"/>
                  </a:schemeClr>
                </a:solidFill>
                <a:latin typeface="Times New Roman" panose="02020603050405020304" pitchFamily="18" charset="0"/>
                <a:cs typeface="Times New Roman" panose="02020603050405020304" pitchFamily="18" charset="0"/>
              </a:rPr>
              <a:t>“</a:t>
            </a:r>
            <a:r>
              <a:rPr lang="en-US" sz="1800" i="1" dirty="0">
                <a:solidFill>
                  <a:schemeClr val="bg2">
                    <a:lumMod val="10000"/>
                  </a:schemeClr>
                </a:solidFill>
                <a:latin typeface="Times New Roman" panose="02020603050405020304" pitchFamily="18" charset="0"/>
                <a:cs typeface="Times New Roman" panose="02020603050405020304" pitchFamily="18" charset="0"/>
              </a:rPr>
              <a:t>- </a:t>
            </a:r>
            <a:r>
              <a:rPr lang="vi-VN" sz="1800" i="1" dirty="0">
                <a:solidFill>
                  <a:schemeClr val="bg2">
                    <a:lumMod val="10000"/>
                  </a:schemeClr>
                </a:solidFill>
                <a:latin typeface="Times New Roman" panose="02020603050405020304" pitchFamily="18" charset="0"/>
                <a:cs typeface="Times New Roman" panose="02020603050405020304" pitchFamily="18" charset="0"/>
              </a:rPr>
              <a:t>Hò ơ... Trai Biên Hòa lụy gái Gò Me</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Không vì </a:t>
            </a:r>
            <a:r>
              <a:rPr lang="vi-VN" sz="1800" i="1" dirty="0">
                <a:solidFill>
                  <a:srgbClr val="FF0000"/>
                </a:solidFill>
                <a:latin typeface="Times New Roman" panose="02020603050405020304" pitchFamily="18" charset="0"/>
                <a:cs typeface="Times New Roman" panose="02020603050405020304" pitchFamily="18" charset="0"/>
              </a:rPr>
              <a:t>sắc lịch</a:t>
            </a:r>
            <a:r>
              <a:rPr lang="vi-VN" sz="1800" i="1" dirty="0">
                <a:solidFill>
                  <a:schemeClr val="bg2">
                    <a:lumMod val="10000"/>
                  </a:schemeClr>
                </a:solidFill>
                <a:latin typeface="Times New Roman" panose="02020603050405020304" pitchFamily="18" charset="0"/>
                <a:cs typeface="Times New Roman" panose="02020603050405020304" pitchFamily="18" charset="0"/>
              </a:rPr>
              <a:t>, mà chỉ vì mê giọng hò!</a:t>
            </a:r>
            <a:r>
              <a:rPr lang="en-US" sz="1800" i="1" dirty="0">
                <a:solidFill>
                  <a:schemeClr val="bg2">
                    <a:lumMod val="10000"/>
                  </a:schemeClr>
                </a:solidFill>
                <a:latin typeface="Times New Roman" panose="02020603050405020304" pitchFamily="18" charset="0"/>
                <a:cs typeface="Times New Roman" panose="02020603050405020304" pitchFamily="18" charset="0"/>
              </a:rPr>
              <a:t>...</a:t>
            </a:r>
            <a:r>
              <a:rPr lang="vi-VN" sz="1800" i="1" dirty="0">
                <a:solidFill>
                  <a:schemeClr val="bg2">
                    <a:lumMod val="10000"/>
                  </a:schemeClr>
                </a:solidFill>
                <a:latin typeface="Times New Roman" panose="02020603050405020304" pitchFamily="18" charset="0"/>
                <a:cs typeface="Times New Roman" panose="02020603050405020304" pitchFamily="18" charset="0"/>
              </a:rPr>
              <a:t>”</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en-US" sz="1800" i="1" dirty="0">
                <a:solidFill>
                  <a:schemeClr val="bg2">
                    <a:lumMod val="10000"/>
                  </a:schemeClr>
                </a:solidFill>
                <a:latin typeface="Times New Roman" panose="02020603050405020304" pitchFamily="18" charset="0"/>
                <a:cs typeface="Times New Roman" panose="02020603050405020304" pitchFamily="18" charset="0"/>
              </a:rPr>
              <a:t>         </a:t>
            </a:r>
            <a:r>
              <a:rPr lang="vi-VN" sz="1800" i="1" dirty="0">
                <a:solidFill>
                  <a:schemeClr val="bg2">
                    <a:lumMod val="10000"/>
                  </a:schemeClr>
                </a:solidFill>
                <a:latin typeface="Times New Roman" panose="02020603050405020304" pitchFamily="18" charset="0"/>
                <a:cs typeface="Times New Roman" panose="02020603050405020304" pitchFamily="18" charset="0"/>
              </a:rPr>
              <a:t>Chị tôi má đỏ</a:t>
            </a:r>
            <a:r>
              <a:rPr lang="en-US" sz="1800" i="1" dirty="0">
                <a:solidFill>
                  <a:schemeClr val="bg2">
                    <a:lumMod val="10000"/>
                  </a:schemeClr>
                </a:solidFill>
                <a:latin typeface="Times New Roman" panose="02020603050405020304" pitchFamily="18" charset="0"/>
                <a:cs typeface="Times New Roman" panose="02020603050405020304" pitchFamily="18" charset="0"/>
              </a:rPr>
              <a:t>,</a:t>
            </a:r>
            <a:r>
              <a:rPr lang="vi-VN" sz="1800" i="1" dirty="0">
                <a:solidFill>
                  <a:schemeClr val="bg2">
                    <a:lumMod val="10000"/>
                  </a:schemeClr>
                </a:solidFill>
                <a:latin typeface="Times New Roman" panose="02020603050405020304" pitchFamily="18" charset="0"/>
                <a:cs typeface="Times New Roman" panose="02020603050405020304" pitchFamily="18" charset="0"/>
              </a:rPr>
              <a:t> thẹn thò</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Giã me bên </a:t>
            </a:r>
            <a:r>
              <a:rPr lang="vi-VN" sz="1800" i="1" dirty="0">
                <a:solidFill>
                  <a:srgbClr val="FF0000"/>
                </a:solidFill>
                <a:latin typeface="Times New Roman" panose="02020603050405020304" pitchFamily="18" charset="0"/>
                <a:cs typeface="Times New Roman" panose="02020603050405020304" pitchFamily="18" charset="0"/>
              </a:rPr>
              <a:t>trã</a:t>
            </a:r>
            <a:r>
              <a:rPr lang="vi-VN" sz="1800" i="1" dirty="0">
                <a:solidFill>
                  <a:schemeClr val="bg2">
                    <a:lumMod val="10000"/>
                  </a:schemeClr>
                </a:solidFill>
                <a:latin typeface="Times New Roman" panose="02020603050405020304" pitchFamily="18" charset="0"/>
                <a:cs typeface="Times New Roman" panose="02020603050405020304" pitchFamily="18" charset="0"/>
              </a:rPr>
              <a:t> canh chua ngọt ngào.</a:t>
            </a:r>
            <a:br>
              <a:rPr lang="vi-VN" sz="1800" i="1">
                <a:solidFill>
                  <a:schemeClr val="bg2">
                    <a:lumMod val="10000"/>
                  </a:schemeClr>
                </a:solidFill>
                <a:latin typeface="Times New Roman" panose="02020603050405020304" pitchFamily="18" charset="0"/>
                <a:cs typeface="Times New Roman" panose="02020603050405020304" pitchFamily="18" charset="0"/>
              </a:rPr>
            </a:br>
            <a:r>
              <a:rPr lang="en-US" sz="1800" i="1">
                <a:solidFill>
                  <a:schemeClr val="bg2">
                    <a:lumMod val="10000"/>
                  </a:schemeClr>
                </a:solidFill>
                <a:latin typeface="Times New Roman" panose="02020603050405020304" pitchFamily="18" charset="0"/>
                <a:cs typeface="Times New Roman" panose="02020603050405020304" pitchFamily="18" charset="0"/>
              </a:rPr>
              <a:t>                 </a:t>
            </a:r>
            <a:r>
              <a:rPr lang="en-US" sz="1800">
                <a:solidFill>
                  <a:schemeClr val="bg2">
                    <a:lumMod val="10000"/>
                  </a:schemeClr>
                </a:solidFill>
                <a:latin typeface="Times New Roman" panose="02020603050405020304" pitchFamily="18" charset="0"/>
                <a:cs typeface="Times New Roman" panose="02020603050405020304" pitchFamily="18" charset="0"/>
              </a:rPr>
              <a:t>(</a:t>
            </a:r>
            <a:r>
              <a:rPr lang="en-US">
                <a:solidFill>
                  <a:schemeClr val="bg2">
                    <a:lumMod val="10000"/>
                  </a:schemeClr>
                </a:solidFill>
                <a:latin typeface="Times New Roman" panose="02020603050405020304" pitchFamily="18" charset="0"/>
                <a:cs typeface="Times New Roman" panose="02020603050405020304" pitchFamily="18" charset="0"/>
              </a:rPr>
              <a:t>Hoàng Tố Nguyê</a:t>
            </a:r>
            <a:r>
              <a:rPr lang="en-US" i="1">
                <a:solidFill>
                  <a:schemeClr val="bg2">
                    <a:lumMod val="10000"/>
                  </a:schemeClr>
                </a:solidFill>
                <a:latin typeface="Times New Roman" panose="02020603050405020304" pitchFamily="18" charset="0"/>
                <a:cs typeface="Times New Roman" panose="02020603050405020304" pitchFamily="18" charset="0"/>
              </a:rPr>
              <a:t>n, Từ nhớ đến thương,</a:t>
            </a:r>
          </a:p>
          <a:p>
            <a:r>
              <a:rPr lang="en-US">
                <a:solidFill>
                  <a:schemeClr val="bg2">
                    <a:lumMod val="10000"/>
                  </a:schemeClr>
                </a:solidFill>
                <a:latin typeface="Times New Roman" panose="02020603050405020304" pitchFamily="18" charset="0"/>
                <a:cs typeface="Times New Roman" panose="02020603050405020304" pitchFamily="18" charset="0"/>
              </a:rPr>
              <a:t>                  NXB Tác phẩm mới, Hà Nội,1977, tr. 12-16)</a:t>
            </a: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647501" y="-20538"/>
            <a:ext cx="4898562" cy="5078313"/>
          </a:xfrm>
          <a:prstGeom prst="rect">
            <a:avLst/>
          </a:prstGeom>
        </p:spPr>
        <p:txBody>
          <a:bodyPr wrap="square">
            <a:spAutoFit/>
          </a:bodyPr>
          <a:lstStyle/>
          <a:p>
            <a:r>
              <a:rPr lang="en-US" sz="1800" i="1" dirty="0">
                <a:solidFill>
                  <a:schemeClr val="bg2">
                    <a:lumMod val="10000"/>
                  </a:schemeClr>
                </a:solidFill>
                <a:latin typeface="Times New Roman" panose="02020603050405020304" pitchFamily="18" charset="0"/>
                <a:cs typeface="Times New Roman" panose="02020603050405020304" pitchFamily="18" charset="0"/>
              </a:rPr>
              <a:t>Q</a:t>
            </a:r>
            <a:r>
              <a:rPr lang="vi-VN" sz="1800" i="1" dirty="0">
                <a:solidFill>
                  <a:schemeClr val="bg2">
                    <a:lumMod val="10000"/>
                  </a:schemeClr>
                </a:solidFill>
                <a:latin typeface="Times New Roman" panose="02020603050405020304" pitchFamily="18" charset="0"/>
                <a:cs typeface="Times New Roman" panose="02020603050405020304" pitchFamily="18" charset="0"/>
              </a:rPr>
              <a:t>uê tôi đó</a:t>
            </a:r>
            <a:r>
              <a:rPr lang="en-US" sz="1800" i="1" dirty="0">
                <a:solidFill>
                  <a:schemeClr val="bg2">
                    <a:lumMod val="10000"/>
                  </a:schemeClr>
                </a:solidFill>
                <a:latin typeface="Times New Roman" panose="02020603050405020304" pitchFamily="18" charset="0"/>
                <a:cs typeface="Times New Roman" panose="02020603050405020304" pitchFamily="18" charset="0"/>
              </a:rPr>
              <a:t>: </a:t>
            </a:r>
            <a:r>
              <a:rPr lang="vi-VN" sz="1800" i="1" dirty="0">
                <a:solidFill>
                  <a:schemeClr val="bg2">
                    <a:lumMod val="10000"/>
                  </a:schemeClr>
                </a:solidFill>
                <a:latin typeface="Times New Roman" panose="02020603050405020304" pitchFamily="18" charset="0"/>
                <a:cs typeface="Times New Roman" panose="02020603050405020304" pitchFamily="18" charset="0"/>
              </a:rPr>
              <a:t>Mặt trông ra bể</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Đ</a:t>
            </a:r>
            <a:r>
              <a:rPr lang="en-US" sz="1800" i="1" dirty="0">
                <a:solidFill>
                  <a:schemeClr val="bg2">
                    <a:lumMod val="10000"/>
                  </a:schemeClr>
                </a:solidFill>
                <a:latin typeface="Times New Roman" panose="02020603050405020304" pitchFamily="18" charset="0"/>
                <a:cs typeface="Times New Roman" panose="02020603050405020304" pitchFamily="18" charset="0"/>
              </a:rPr>
              <a:t>ố</a:t>
            </a:r>
            <a:r>
              <a:rPr lang="vi-VN" sz="1800" i="1" dirty="0">
                <a:solidFill>
                  <a:schemeClr val="bg2">
                    <a:lumMod val="10000"/>
                  </a:schemeClr>
                </a:solidFill>
                <a:latin typeface="Times New Roman" panose="02020603050405020304" pitchFamily="18" charset="0"/>
                <a:cs typeface="Times New Roman" panose="02020603050405020304" pitchFamily="18" charset="0"/>
              </a:rPr>
              <a:t>m hải đăng tắt</a:t>
            </a:r>
            <a:r>
              <a:rPr lang="en-US" sz="1800" i="1" dirty="0">
                <a:solidFill>
                  <a:schemeClr val="bg2">
                    <a:lumMod val="10000"/>
                  </a:schemeClr>
                </a:solidFill>
                <a:latin typeface="Times New Roman" panose="02020603050405020304" pitchFamily="18" charset="0"/>
                <a:cs typeface="Times New Roman" panose="02020603050405020304" pitchFamily="18" charset="0"/>
              </a:rPr>
              <a:t>,</a:t>
            </a:r>
            <a:r>
              <a:rPr lang="vi-VN" sz="1800" i="1" dirty="0">
                <a:solidFill>
                  <a:schemeClr val="bg2">
                    <a:lumMod val="10000"/>
                  </a:schemeClr>
                </a:solidFill>
                <a:latin typeface="Times New Roman" panose="02020603050405020304" pitchFamily="18" charset="0"/>
                <a:cs typeface="Times New Roman" panose="02020603050405020304" pitchFamily="18" charset="0"/>
              </a:rPr>
              <a:t> lóe đêm đêm</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en-US" sz="1800" i="1" dirty="0">
                <a:solidFill>
                  <a:schemeClr val="bg2">
                    <a:lumMod val="10000"/>
                  </a:schemeClr>
                </a:solidFill>
                <a:latin typeface="Times New Roman" panose="02020603050405020304" pitchFamily="18" charset="0"/>
                <a:cs typeface="Times New Roman" panose="02020603050405020304" pitchFamily="18" charset="0"/>
              </a:rPr>
              <a:t>        </a:t>
            </a:r>
            <a:r>
              <a:rPr lang="vi-VN" sz="1800" i="1" dirty="0">
                <a:solidFill>
                  <a:schemeClr val="bg2">
                    <a:lumMod val="10000"/>
                  </a:schemeClr>
                </a:solidFill>
                <a:latin typeface="Times New Roman" panose="02020603050405020304" pitchFamily="18" charset="0"/>
                <a:cs typeface="Times New Roman" panose="02020603050405020304" pitchFamily="18" charset="0"/>
              </a:rPr>
              <a:t>Con đê cát đỏ cỏ viền,</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Leng keng nhạc ngựa ngược lên chợ Gò.</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Ruộng vây quanh, bốn mùa gió mát</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rgbClr val="FF0000"/>
                </a:solidFill>
                <a:latin typeface="Times New Roman" panose="02020603050405020304" pitchFamily="18" charset="0"/>
                <a:cs typeface="Times New Roman" panose="02020603050405020304" pitchFamily="18" charset="0"/>
              </a:rPr>
              <a:t>Lúa </a:t>
            </a:r>
            <a:r>
              <a:rPr lang="en-US" sz="1800" i="1" dirty="0">
                <a:solidFill>
                  <a:srgbClr val="FF0000"/>
                </a:solidFill>
                <a:latin typeface="Times New Roman" panose="02020603050405020304" pitchFamily="18" charset="0"/>
                <a:cs typeface="Times New Roman" panose="02020603050405020304" pitchFamily="18" charset="0"/>
              </a:rPr>
              <a:t>n</a:t>
            </a:r>
            <a:r>
              <a:rPr lang="vi-VN" sz="1800" i="1" dirty="0">
                <a:solidFill>
                  <a:srgbClr val="FF0000"/>
                </a:solidFill>
                <a:latin typeface="Times New Roman" panose="02020603050405020304" pitchFamily="18" charset="0"/>
                <a:cs typeface="Times New Roman" panose="02020603050405020304" pitchFamily="18" charset="0"/>
              </a:rPr>
              <a:t>àng keo </a:t>
            </a:r>
            <a:r>
              <a:rPr lang="vi-VN" sz="1800" i="1" dirty="0">
                <a:solidFill>
                  <a:schemeClr val="bg2">
                    <a:lumMod val="10000"/>
                  </a:schemeClr>
                </a:solidFill>
                <a:latin typeface="Times New Roman" panose="02020603050405020304" pitchFamily="18" charset="0"/>
                <a:cs typeface="Times New Roman" panose="02020603050405020304" pitchFamily="18" charset="0"/>
              </a:rPr>
              <a:t>chói rực mặt trời</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en-US" sz="1800" i="1" dirty="0">
                <a:solidFill>
                  <a:schemeClr val="bg2">
                    <a:lumMod val="10000"/>
                  </a:schemeClr>
                </a:solidFill>
                <a:latin typeface="Times New Roman" panose="02020603050405020304" pitchFamily="18" charset="0"/>
                <a:cs typeface="Times New Roman" panose="02020603050405020304" pitchFamily="18" charset="0"/>
              </a:rPr>
              <a:t>       </a:t>
            </a:r>
            <a:r>
              <a:rPr lang="vi-VN" sz="1800" i="1" dirty="0">
                <a:solidFill>
                  <a:schemeClr val="bg2">
                    <a:lumMod val="10000"/>
                  </a:schemeClr>
                </a:solidFill>
                <a:latin typeface="Times New Roman" panose="02020603050405020304" pitchFamily="18" charset="0"/>
                <a:cs typeface="Times New Roman" panose="02020603050405020304" pitchFamily="18" charset="0"/>
              </a:rPr>
              <a:t>Ao làng trăng tắm, mây bơi</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Nước trong như nước mắt người tôi yêu.</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Quê tôi sớm sớm, chiều chiều</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Lao xao vườn mía.</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Mái lá khoan thai thở làn khói nhẹ</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Những chị, những em má </a:t>
            </a:r>
            <a:r>
              <a:rPr lang="vi-VN" sz="1800" i="1" dirty="0">
                <a:solidFill>
                  <a:srgbClr val="FF0000"/>
                </a:solidFill>
                <a:latin typeface="Times New Roman" panose="02020603050405020304" pitchFamily="18" charset="0"/>
                <a:cs typeface="Times New Roman" panose="02020603050405020304" pitchFamily="18" charset="0"/>
              </a:rPr>
              <a:t>núng đồng tiền</a:t>
            </a:r>
            <a:r>
              <a:rPr lang="vi-VN" sz="1800" i="1" dirty="0">
                <a:solidFill>
                  <a:schemeClr val="bg2">
                    <a:lumMod val="10000"/>
                  </a:schemeClr>
                </a:solidFill>
                <a:latin typeface="Times New Roman" panose="02020603050405020304" pitchFamily="18" charset="0"/>
                <a:cs typeface="Times New Roman" panose="02020603050405020304" pitchFamily="18" charset="0"/>
              </a:rPr>
              <a:t>.</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Nọc cấy, tay tròn, nghiêng nón làm duyên</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en-US" sz="1800" i="1" dirty="0">
                <a:solidFill>
                  <a:schemeClr val="bg2">
                    <a:lumMod val="10000"/>
                  </a:schemeClr>
                </a:solidFill>
                <a:latin typeface="Times New Roman" panose="02020603050405020304" pitchFamily="18" charset="0"/>
                <a:cs typeface="Times New Roman" panose="02020603050405020304" pitchFamily="18" charset="0"/>
              </a:rPr>
              <a:t>       </a:t>
            </a:r>
            <a:r>
              <a:rPr lang="vi-VN" sz="1800" i="1" dirty="0">
                <a:solidFill>
                  <a:schemeClr val="bg2">
                    <a:lumMod val="10000"/>
                  </a:schemeClr>
                </a:solidFill>
                <a:latin typeface="Times New Roman" panose="02020603050405020304" pitchFamily="18" charset="0"/>
                <a:cs typeface="Times New Roman" panose="02020603050405020304" pitchFamily="18" charset="0"/>
              </a:rPr>
              <a:t>Véo von điệu hát cổ truyền.</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en-US" sz="1800" i="1" dirty="0">
                <a:solidFill>
                  <a:schemeClr val="bg2">
                    <a:lumMod val="10000"/>
                  </a:schemeClr>
                </a:solidFill>
                <a:latin typeface="Times New Roman" panose="02020603050405020304" pitchFamily="18" charset="0"/>
                <a:cs typeface="Times New Roman" panose="02020603050405020304" pitchFamily="18" charset="0"/>
              </a:rPr>
              <a:t>(</a:t>
            </a:r>
            <a:r>
              <a:rPr lang="vi-VN" sz="1800" i="1" dirty="0">
                <a:solidFill>
                  <a:schemeClr val="bg2">
                    <a:lumMod val="10000"/>
                  </a:schemeClr>
                </a:solidFill>
                <a:latin typeface="Times New Roman" panose="02020603050405020304" pitchFamily="18" charset="0"/>
                <a:cs typeface="Times New Roman" panose="02020603050405020304" pitchFamily="18" charset="0"/>
              </a:rPr>
              <a:t>Tre thôi khúc khích, mây chìm lắng nghe</a:t>
            </a:r>
            <a:r>
              <a:rPr lang="en-US" sz="1800" i="1" dirty="0">
                <a:solidFill>
                  <a:schemeClr val="bg2">
                    <a:lumMod val="10000"/>
                  </a:schemeClr>
                </a:solidFill>
                <a:latin typeface="Times New Roman" panose="02020603050405020304" pitchFamily="18" charset="0"/>
                <a:cs typeface="Times New Roman" panose="02020603050405020304" pitchFamily="18" charset="0"/>
              </a:rPr>
              <a:t>)</a:t>
            </a:r>
            <a:r>
              <a:rPr lang="vi-VN" sz="1800" i="1" dirty="0">
                <a:solidFill>
                  <a:schemeClr val="bg2">
                    <a:lumMod val="10000"/>
                  </a:schemeClr>
                </a:solidFill>
                <a:latin typeface="Times New Roman" panose="02020603050405020304" pitchFamily="18" charset="0"/>
                <a:cs typeface="Times New Roman" panose="02020603050405020304" pitchFamily="18" charset="0"/>
              </a:rPr>
              <a:t>:</a:t>
            </a:r>
            <a:endParaRPr lang="en-US" sz="1800" i="1" dirty="0">
              <a:solidFill>
                <a:schemeClr val="bg2">
                  <a:lumMod val="10000"/>
                </a:schemeClr>
              </a:solidFill>
              <a:latin typeface="Times New Roman" panose="02020603050405020304" pitchFamily="18" charset="0"/>
              <a:cs typeface="Times New Roman" panose="02020603050405020304" pitchFamily="18" charset="0"/>
            </a:endParaRPr>
          </a:p>
          <a:p>
            <a:r>
              <a:rPr lang="en-US" sz="1800" i="1" dirty="0">
                <a:solidFill>
                  <a:schemeClr val="bg2">
                    <a:lumMod val="10000"/>
                  </a:schemeClr>
                </a:solidFill>
                <a:latin typeface="Times New Roman" panose="02020603050405020304" pitchFamily="18" charset="0"/>
                <a:cs typeface="Times New Roman" panose="02020603050405020304" pitchFamily="18" charset="0"/>
              </a:rPr>
              <a:t>-</a:t>
            </a:r>
            <a:r>
              <a:rPr lang="vi-VN" sz="1800" i="1" dirty="0">
                <a:solidFill>
                  <a:schemeClr val="bg2">
                    <a:lumMod val="10000"/>
                  </a:schemeClr>
                </a:solidFill>
                <a:latin typeface="Times New Roman" panose="02020603050405020304" pitchFamily="18" charset="0"/>
                <a:cs typeface="Times New Roman" panose="02020603050405020304" pitchFamily="18" charset="0"/>
              </a:rPr>
              <a:t>“Hò ơ... Trai Biên Hòa </a:t>
            </a:r>
            <a:r>
              <a:rPr lang="vi-VN" sz="1800" i="1" dirty="0">
                <a:solidFill>
                  <a:srgbClr val="FF0000"/>
                </a:solidFill>
                <a:latin typeface="Times New Roman" panose="02020603050405020304" pitchFamily="18" charset="0"/>
                <a:cs typeface="Times New Roman" panose="02020603050405020304" pitchFamily="18" charset="0"/>
              </a:rPr>
              <a:t>lụy</a:t>
            </a:r>
            <a:r>
              <a:rPr lang="vi-VN" sz="1800" i="1" dirty="0">
                <a:solidFill>
                  <a:schemeClr val="bg2">
                    <a:lumMod val="10000"/>
                  </a:schemeClr>
                </a:solidFill>
                <a:latin typeface="Times New Roman" panose="02020603050405020304" pitchFamily="18" charset="0"/>
                <a:cs typeface="Times New Roman" panose="02020603050405020304" pitchFamily="18" charset="0"/>
              </a:rPr>
              <a:t> gái Gò Me</a:t>
            </a:r>
            <a:br>
              <a:rPr lang="vi-VN" sz="1800" i="1" dirty="0">
                <a:solidFill>
                  <a:schemeClr val="bg2">
                    <a:lumMod val="10000"/>
                  </a:schemeClr>
                </a:solidFill>
                <a:latin typeface="Times New Roman" panose="02020603050405020304" pitchFamily="18" charset="0"/>
                <a:cs typeface="Times New Roman" panose="02020603050405020304" pitchFamily="18" charset="0"/>
              </a:rPr>
            </a:br>
            <a:r>
              <a:rPr lang="vi-VN" sz="1800" i="1" dirty="0">
                <a:solidFill>
                  <a:schemeClr val="bg2">
                    <a:lumMod val="10000"/>
                  </a:schemeClr>
                </a:solidFill>
                <a:latin typeface="Times New Roman" panose="02020603050405020304" pitchFamily="18" charset="0"/>
                <a:cs typeface="Times New Roman" panose="02020603050405020304" pitchFamily="18" charset="0"/>
              </a:rPr>
              <a:t>Không vì sắc lịch, mà chỉ vì mê giọng hò</a:t>
            </a:r>
            <a:r>
              <a:rPr lang="en-US" sz="1800" i="1" dirty="0">
                <a:solidFill>
                  <a:schemeClr val="bg2">
                    <a:lumMod val="10000"/>
                  </a:schemeClr>
                </a:solidFill>
                <a:latin typeface="Times New Roman" panose="02020603050405020304" pitchFamily="18" charset="0"/>
                <a:cs typeface="Times New Roman" panose="02020603050405020304" pitchFamily="18" charset="0"/>
              </a:rPr>
              <a:t>…</a:t>
            </a:r>
            <a:r>
              <a:rPr lang="vi-VN" sz="1800" i="1" dirty="0">
                <a:solidFill>
                  <a:schemeClr val="bg2">
                    <a:lumMod val="10000"/>
                  </a:schemeClr>
                </a:solidFill>
                <a:latin typeface="Times New Roman" panose="02020603050405020304" pitchFamily="18" charset="0"/>
                <a:cs typeface="Times New Roman" panose="02020603050405020304" pitchFamily="18" charset="0"/>
              </a:rPr>
              <a:t>”</a:t>
            </a:r>
            <a:br>
              <a:rPr lang="vi-VN" sz="1800" i="1" dirty="0">
                <a:solidFill>
                  <a:schemeClr val="bg2">
                    <a:lumMod val="10000"/>
                  </a:schemeClr>
                </a:solidFill>
                <a:latin typeface="Times New Roman" panose="02020603050405020304" pitchFamily="18" charset="0"/>
                <a:cs typeface="Times New Roman" panose="02020603050405020304" pitchFamily="18" charset="0"/>
              </a:rPr>
            </a:br>
            <a:endParaRPr lang="en-US" sz="1800"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rot="16200000">
            <a:off x="-1518301" y="1662802"/>
            <a:ext cx="4251435" cy="1395455"/>
          </a:xfrm>
          <a:prstGeom prst="rect">
            <a:avLst/>
          </a:prstGeom>
        </p:spPr>
      </p:pic>
      <p:cxnSp>
        <p:nvCxnSpPr>
          <p:cNvPr id="2" name="Straight Connector 1">
            <a:extLst>
              <a:ext uri="{FF2B5EF4-FFF2-40B4-BE49-F238E27FC236}">
                <a16:creationId xmlns:a16="http://schemas.microsoft.com/office/drawing/2014/main" id="{D5389C50-01F7-A291-C055-E64736819799}"/>
              </a:ext>
            </a:extLst>
          </p:cNvPr>
          <p:cNvCxnSpPr>
            <a:cxnSpLocks/>
          </p:cNvCxnSpPr>
          <p:nvPr/>
        </p:nvCxnSpPr>
        <p:spPr>
          <a:xfrm>
            <a:off x="4792063" y="461350"/>
            <a:ext cx="0" cy="4251435"/>
          </a:xfrm>
          <a:prstGeom prst="line">
            <a:avLst/>
          </a:prstGeom>
          <a:ln>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999145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3195</TotalTime>
  <Words>2409</Words>
  <Application>Microsoft Office PowerPoint</Application>
  <PresentationFormat>On-screen Show (16:9)</PresentationFormat>
  <Paragraphs>173</Paragraphs>
  <Slides>46</Slides>
  <Notes>23</Notes>
  <HiddenSlides>0</HiddenSlides>
  <MMClips>4</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46</vt:i4>
      </vt:variant>
    </vt:vector>
  </HeadingPairs>
  <TitlesOfParts>
    <vt:vector size="57" baseType="lpstr">
      <vt:lpstr>等线</vt:lpstr>
      <vt:lpstr>微软雅黑</vt:lpstr>
      <vt:lpstr>.VnTime</vt:lpstr>
      <vt:lpstr>Arial</vt:lpstr>
      <vt:lpstr>Barlow</vt:lpstr>
      <vt:lpstr>Calibri</vt:lpstr>
      <vt:lpstr>Times New Roman</vt:lpstr>
      <vt:lpstr>Wingdings</vt:lpstr>
      <vt:lpstr>3_Office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I. Đọc -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Huong</cp:lastModifiedBy>
  <cp:revision>486</cp:revision>
  <dcterms:created xsi:type="dcterms:W3CDTF">2021-08-18T15:50:38Z</dcterms:created>
  <dcterms:modified xsi:type="dcterms:W3CDTF">2024-11-03T04:03:39Z</dcterms:modified>
</cp:coreProperties>
</file>