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0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1" r:id="rId14"/>
    <p:sldId id="267" r:id="rId15"/>
    <p:sldId id="268" r:id="rId16"/>
    <p:sldId id="269" r:id="rId17"/>
    <p:sldId id="270" r:id="rId18"/>
    <p:sldId id="275" r:id="rId19"/>
    <p:sldId id="272" r:id="rId20"/>
    <p:sldId id="273" r:id="rId21"/>
    <p:sldId id="286" r:id="rId22"/>
    <p:sldId id="283" r:id="rId23"/>
    <p:sldId id="284" r:id="rId24"/>
    <p:sldId id="285" r:id="rId25"/>
    <p:sldId id="289" r:id="rId26"/>
    <p:sldId id="290" r:id="rId27"/>
    <p:sldId id="287" r:id="rId28"/>
    <p:sldId id="288" r:id="rId29"/>
    <p:sldId id="291" r:id="rId30"/>
    <p:sldId id="2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857-448F-4C03-8D6E-6A667BE2B836}" type="datetimeFigureOut">
              <a:rPr lang="en-US" smtClean="0"/>
              <a:t>27/7/2024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FA186-8A1E-493F-9D29-2A7A975B0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5494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8729d97241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8729d97241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8725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8729d97241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8729d97241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4903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8729d97241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8729d97241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782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631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01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0A473-B03A-EB35-0EDE-4897996D0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8C48362-6B5C-BED8-FB66-EB47C360C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54D8C5-1EB5-8FEF-AF2E-49EA39783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27/7/2024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191092-C82B-B570-6F8A-987B06DAF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74F8CA-7F41-B06F-911C-64E2B060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58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450A19-7555-8B6E-A8CE-00B72716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FA76F6-D33B-BE85-A591-5A957C2D0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810EDA-2418-0C21-CF89-EA2392925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27/7/2024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111A12-5512-2194-22BA-5C25962FC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EC5EB3-C222-CA94-7284-68DD6E590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14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8CE08D3-E7D3-2113-637B-7E9A1BCCE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DC7F86-DE78-1E8C-3C39-434416B6E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F13B2-4113-59D6-82E6-19E4A482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27/7/2024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1E5AE9-5E9E-8367-C80C-86A303368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891E11-4031-E59F-F49E-E951C379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9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411EAC-914E-0742-0CC9-8208014AB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658E62-24E5-5526-A7DA-9D5413F37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C9DB63-94ED-CB09-9AEC-A267E6ADD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27/7/2024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79271C-263E-5C73-1453-40E5A63C1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CFF2D5-516B-3B6D-B828-47091045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06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832C0C-3C66-AC61-9C56-70C0A4040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AF85EF1-307F-0EED-87BE-7AB86EE06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4E0C3A-0BDC-9E92-71F6-C9262193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27/7/2024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04BC72-44F3-8A34-6994-A6C55F294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63DFA5-7527-55B9-0702-E55022A95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58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7FFD1B-F842-5509-AF09-FFEDAA55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F7AA24-3D6A-8570-DEEC-D3F69BF43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CA28EB1-50D6-FBAA-C5E2-05C765C84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4F1302-27D4-848B-BE9F-51E7E704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27/7/2024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403008-30D2-04EB-9744-C5B412D7E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743D5F-0D3A-C460-8753-049EDACE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3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198BF2-0E3C-5958-0DD5-2908A8268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2C08B0-DB1E-AA4B-FBF5-9C88EB86C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3D3E19-E456-CCBD-3D41-2891CFE09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DD07759-922E-4B47-645B-3FDA4A93D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A868120-6903-FAB6-F8EF-0A5727752F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E63999-E114-583E-1A31-42A7F7BD8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27/7/2024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C70C067-1785-8A00-9AE1-FE943034A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A4E4FFB-91CB-3336-522E-194ED54D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18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76134F-088A-5AB0-A729-14C319926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98CAFDB-D29B-4DD6-CD04-CB836B1EA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27/7/2024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95BEF98-D37F-0E0C-2380-D51C3F5B3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14BF536-B671-B5B5-DC02-1DA9553A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2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4263A5-BC84-9561-4000-450D13F2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27/7/2024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E56FF4-566D-087E-424D-1F675868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DB36AA4-037A-E38F-31F2-61668D29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4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75DE88-7E0A-DFBA-2376-F3D4D1237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5DFED9-2EE9-E4E3-66FB-F8912DC89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388804-D0EC-16BC-D447-63FF903AF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C215F8-C29C-3CB2-FDBB-1394B5E08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27/7/2024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612473-202D-AE37-0C73-D6CB4C0CA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1A5B08-47C3-4B11-0753-86B6ABF4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77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2FB757-B3A2-3FD3-3A2E-9CD17638C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9ADAF87-9C2F-9580-5144-97AFDB8814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1F1AD6-5A8B-DB6D-0BA3-9570D072B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01C502-358E-F34F-A5DA-149DD7F3D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27/7/2024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E484D5-088B-A93E-4BFF-EB1A3F062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701DA5-EFC6-37BA-08BB-FAE83DFF3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60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DCB9DEE-0982-81AF-A386-77098E502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F089F4-49E3-DBEC-DED1-5311EB832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2068CB-4202-FDD7-085D-B8F2B0150C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7B599-2C32-4265-A4A5-F4E73C8756BE}" type="datetimeFigureOut">
              <a:rPr lang="en-US" smtClean="0"/>
              <a:t>27/7/2024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2FFD09-707D-A002-AED5-37781EAC1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8E58DE-9ED7-367C-44FF-25BC1164D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6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2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2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0911260350543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0126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87D97B-BEE1-8645-EDDE-71B6946BAFE8}"/>
              </a:ext>
            </a:extLst>
          </p:cNvPr>
          <p:cNvSpPr txBox="1"/>
          <p:nvPr/>
        </p:nvSpPr>
        <p:spPr>
          <a:xfrm>
            <a:off x="232012" y="2596965"/>
            <a:ext cx="12182852" cy="233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kern="0" spc="133" dirty="0">
                <a:solidFill>
                  <a:srgbClr val="FF0000"/>
                </a:solidFill>
                <a:latin typeface="Roboto Black" panose="02000000000000000000" pitchFamily="2" charset="0"/>
                <a:cs typeface="Arial"/>
                <a:sym typeface="Arial"/>
              </a:rPr>
              <a:t>CHỦ ĐỀ 4: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414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70BE3F-DE14-12AE-6EAF-E5D4A547360B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BCBABE-8D3B-273F-733F-5B957DDB402F}"/>
              </a:ext>
            </a:extLst>
          </p:cNvPr>
          <p:cNvSpPr txBox="1"/>
          <p:nvPr/>
        </p:nvSpPr>
        <p:spPr>
          <a:xfrm>
            <a:off x="5367" y="1809108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564932-AAB2-FBAA-467F-9684E3D727C8}"/>
              </a:ext>
            </a:extLst>
          </p:cNvPr>
          <p:cNvSpPr txBox="1"/>
          <p:nvPr/>
        </p:nvSpPr>
        <p:spPr>
          <a:xfrm>
            <a:off x="97087" y="2405305"/>
            <a:ext cx="716912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4C120D-47F9-E0F3-A389-8D7B33A1BD01}"/>
              </a:ext>
            </a:extLst>
          </p:cNvPr>
          <p:cNvSpPr txBox="1"/>
          <p:nvPr/>
        </p:nvSpPr>
        <p:spPr>
          <a:xfrm>
            <a:off x="6096000" y="3101233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F57FAD0-3480-8200-9B6C-5594024CEEA0}"/>
              </a:ext>
            </a:extLst>
          </p:cNvPr>
          <p:cNvSpPr txBox="1"/>
          <p:nvPr/>
        </p:nvSpPr>
        <p:spPr>
          <a:xfrm>
            <a:off x="6841673" y="5526079"/>
            <a:ext cx="2854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090948C4-C468-D72D-69A7-DBED2964C7A0}"/>
              </a:ext>
            </a:extLst>
          </p:cNvPr>
          <p:cNvCxnSpPr>
            <a:cxnSpLocks/>
          </p:cNvCxnSpPr>
          <p:nvPr/>
        </p:nvCxnSpPr>
        <p:spPr>
          <a:xfrm flipH="1">
            <a:off x="5845629" y="5872294"/>
            <a:ext cx="18135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313299-2856-9420-949C-A68454F57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37895"/>
            <a:ext cx="5673926" cy="381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0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23B7C07-83DE-992F-17D5-B28F3B3247A7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C7A78A-F60F-BC2C-3E75-13762BC61096}"/>
              </a:ext>
            </a:extLst>
          </p:cNvPr>
          <p:cNvSpPr txBox="1"/>
          <p:nvPr/>
        </p:nvSpPr>
        <p:spPr>
          <a:xfrm>
            <a:off x="5367" y="1809108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AD23C1-EA04-BD22-2B68-FB62FB05F751}"/>
              </a:ext>
            </a:extLst>
          </p:cNvPr>
          <p:cNvSpPr txBox="1"/>
          <p:nvPr/>
        </p:nvSpPr>
        <p:spPr>
          <a:xfrm>
            <a:off x="97087" y="2405305"/>
            <a:ext cx="716912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EBD2A6-5DE8-80EB-117B-3DAB5669A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9" r="7727"/>
          <a:stretch/>
        </p:blipFill>
        <p:spPr>
          <a:xfrm>
            <a:off x="738231" y="2928358"/>
            <a:ext cx="3565322" cy="2443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9DAA6F4-6328-2D40-5BBE-8DC2206AC6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5" t="-6548" r="-1515" b="1403"/>
          <a:stretch/>
        </p:blipFill>
        <p:spPr>
          <a:xfrm>
            <a:off x="6373402" y="2768366"/>
            <a:ext cx="4748285" cy="29319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9361E01-BA64-3BD6-D1B3-52033BACF06F}"/>
              </a:ext>
            </a:extLst>
          </p:cNvPr>
          <p:cNvSpPr txBox="1"/>
          <p:nvPr/>
        </p:nvSpPr>
        <p:spPr>
          <a:xfrm>
            <a:off x="2041072" y="5700275"/>
            <a:ext cx="6341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 descr="Bài tập sự phân tích ánh sáng trắng (cực hay, chi tiết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21" y="2916936"/>
            <a:ext cx="5105072" cy="2783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963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C3EA99-8357-0BF4-4B81-B855A2DC2D54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D368FC-C1A2-E744-332B-5D8EC2290F70}"/>
              </a:ext>
            </a:extLst>
          </p:cNvPr>
          <p:cNvSpPr txBox="1"/>
          <p:nvPr/>
        </p:nvSpPr>
        <p:spPr>
          <a:xfrm>
            <a:off x="5367" y="1809108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36F81F3-9CDC-202F-5100-1159854DC85C}"/>
              </a:ext>
            </a:extLst>
          </p:cNvPr>
          <p:cNvSpPr txBox="1"/>
          <p:nvPr/>
        </p:nvSpPr>
        <p:spPr>
          <a:xfrm>
            <a:off x="97087" y="2405305"/>
            <a:ext cx="716912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5D18186-E279-3A33-BAC3-51383ABAC741}"/>
              </a:ext>
            </a:extLst>
          </p:cNvPr>
          <p:cNvSpPr txBox="1"/>
          <p:nvPr/>
        </p:nvSpPr>
        <p:spPr>
          <a:xfrm>
            <a:off x="177204" y="3216719"/>
            <a:ext cx="9815887" cy="323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6195" algn="just">
              <a:lnSpc>
                <a:spcPct val="107000"/>
              </a:lnSpc>
              <a:spcAft>
                <a:spcPts val="245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6195" algn="just">
              <a:lnSpc>
                <a:spcPct val="107000"/>
              </a:lnSpc>
              <a:spcAft>
                <a:spcPts val="245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98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83D224-92F8-36F9-17F4-5B9109C2C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45297" cy="3837214"/>
          </a:xfrm>
          <a:prstGeom prst="rect">
            <a:avLst/>
          </a:prstGeom>
        </p:spPr>
      </p:pic>
      <p:pic>
        <p:nvPicPr>
          <p:cNvPr id="1026" name="Picture 2" descr="Funny Gifs : Preppy Smiley Face Gif - VSGIF.com">
            <a:extLst>
              <a:ext uri="{FF2B5EF4-FFF2-40B4-BE49-F238E27FC236}">
                <a16:creationId xmlns:a16="http://schemas.microsoft.com/office/drawing/2014/main" xmlns="" id="{3A67AC1C-2066-36CB-D02B-9C718123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4790458-BC32-B894-6306-B509B5CCCBA1}"/>
              </a:ext>
            </a:extLst>
          </p:cNvPr>
          <p:cNvSpPr txBox="1"/>
          <p:nvPr/>
        </p:nvSpPr>
        <p:spPr>
          <a:xfrm>
            <a:off x="5545297" y="636814"/>
            <a:ext cx="664670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r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&gt; r’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3C04713-62CA-8D9E-F610-A6CF764AFA77}"/>
              </a:ext>
            </a:extLst>
          </p:cNvPr>
          <p:cNvSpPr txBox="1"/>
          <p:nvPr/>
        </p:nvSpPr>
        <p:spPr>
          <a:xfrm>
            <a:off x="3249387" y="4890641"/>
            <a:ext cx="8942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15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A820D6-BB0C-E5FE-5D06-B066464254B8}"/>
              </a:ext>
            </a:extLst>
          </p:cNvPr>
          <p:cNvSpPr txBox="1"/>
          <p:nvPr/>
        </p:nvSpPr>
        <p:spPr>
          <a:xfrm>
            <a:off x="0" y="4389"/>
            <a:ext cx="12192000" cy="552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1C0144-A08C-354F-1F34-028F226DA965}"/>
              </a:ext>
            </a:extLst>
          </p:cNvPr>
          <p:cNvSpPr txBox="1"/>
          <p:nvPr/>
        </p:nvSpPr>
        <p:spPr>
          <a:xfrm>
            <a:off x="0" y="557361"/>
            <a:ext cx="3972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A37A07-06DA-4AF9-4E5D-A28D45EDB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48"/>
          <a:stretch/>
        </p:blipFill>
        <p:spPr>
          <a:xfrm>
            <a:off x="5874815" y="557361"/>
            <a:ext cx="6202635" cy="3751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2AF3D43-3A38-9164-CBC7-E7E33AB56347}"/>
              </a:ext>
            </a:extLst>
          </p:cNvPr>
          <p:cNvSpPr txBox="1"/>
          <p:nvPr/>
        </p:nvSpPr>
        <p:spPr>
          <a:xfrm>
            <a:off x="-79284" y="1196059"/>
            <a:ext cx="5839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1261" y="4308921"/>
            <a:ext cx="9104855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ĐÔI 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/26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pic>
        <p:nvPicPr>
          <p:cNvPr id="7" name="Picture 10" descr="Digit 18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295" y="5508745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73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1D78BC-7520-5480-7AB0-8E744C7B3C35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6A8AC2-6415-007B-C0C8-C2FE7C47126E}"/>
              </a:ext>
            </a:extLst>
          </p:cNvPr>
          <p:cNvSpPr txBox="1"/>
          <p:nvPr/>
        </p:nvSpPr>
        <p:spPr>
          <a:xfrm>
            <a:off x="5367" y="1809108"/>
            <a:ext cx="3972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055A5D-618F-D78F-9D97-AC7EB6F0A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557" y="1952167"/>
            <a:ext cx="4958443" cy="49058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644830-B775-F6CC-3BBF-5ED2CDFA5EB5}"/>
              </a:ext>
            </a:extLst>
          </p:cNvPr>
          <p:cNvSpPr txBox="1"/>
          <p:nvPr/>
        </p:nvSpPr>
        <p:spPr>
          <a:xfrm>
            <a:off x="16325" y="2677889"/>
            <a:ext cx="74901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B256D25-2136-8051-8B9E-C9B32DF758D0}"/>
              </a:ext>
            </a:extLst>
          </p:cNvPr>
          <p:cNvSpPr txBox="1"/>
          <p:nvPr/>
        </p:nvSpPr>
        <p:spPr>
          <a:xfrm>
            <a:off x="408214" y="499654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043BDA-F9D5-BFBD-3A4E-933F07E0BAB8}"/>
              </a:ext>
            </a:extLst>
          </p:cNvPr>
          <p:cNvSpPr txBox="1"/>
          <p:nvPr/>
        </p:nvSpPr>
        <p:spPr>
          <a:xfrm>
            <a:off x="16325" y="4709428"/>
            <a:ext cx="6760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hấp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29B28A-2E1B-E276-65D2-7BA45C1FEEE8}"/>
              </a:ext>
            </a:extLst>
          </p:cNvPr>
          <p:cNvSpPr txBox="1"/>
          <p:nvPr/>
        </p:nvSpPr>
        <p:spPr>
          <a:xfrm>
            <a:off x="930735" y="3706574"/>
            <a:ext cx="1633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D0220AB7-24DE-8F20-89FE-9CD553DAE5D5}"/>
              </a:ext>
            </a:extLst>
          </p:cNvPr>
          <p:cNvCxnSpPr>
            <a:cxnSpLocks/>
          </p:cNvCxnSpPr>
          <p:nvPr/>
        </p:nvCxnSpPr>
        <p:spPr>
          <a:xfrm>
            <a:off x="455051" y="3998961"/>
            <a:ext cx="522521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9D8466A-402C-66C7-70EA-CEE569AB9DE0}"/>
              </a:ext>
            </a:extLst>
          </p:cNvPr>
          <p:cNvSpPr txBox="1"/>
          <p:nvPr/>
        </p:nvSpPr>
        <p:spPr>
          <a:xfrm>
            <a:off x="1149493" y="5259897"/>
            <a:ext cx="1883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3BCEB5FC-CA2C-EC61-E2FC-A17CF5FC1159}"/>
              </a:ext>
            </a:extLst>
          </p:cNvPr>
          <p:cNvCxnSpPr/>
          <p:nvPr/>
        </p:nvCxnSpPr>
        <p:spPr>
          <a:xfrm>
            <a:off x="408214" y="5587068"/>
            <a:ext cx="64041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20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8D397B-3B9F-1725-3451-C991715F4492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8F1C936-8475-3D45-5E9F-AC852E283EE2}"/>
              </a:ext>
            </a:extLst>
          </p:cNvPr>
          <p:cNvSpPr txBox="1"/>
          <p:nvPr/>
        </p:nvSpPr>
        <p:spPr>
          <a:xfrm>
            <a:off x="5367" y="1809108"/>
            <a:ext cx="3972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CB669A2-418D-2240-0AC5-67BECBB13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557" y="1952167"/>
            <a:ext cx="4958443" cy="4905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7267B1-28FC-D6BC-66F0-2C66D1CC0C8A}"/>
              </a:ext>
            </a:extLst>
          </p:cNvPr>
          <p:cNvSpPr txBox="1"/>
          <p:nvPr/>
        </p:nvSpPr>
        <p:spPr>
          <a:xfrm>
            <a:off x="408214" y="499654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3EB8DC68-54F6-AEB4-DA69-754CC1D6BC84}"/>
              </a:ext>
            </a:extLst>
          </p:cNvPr>
          <p:cNvCxnSpPr>
            <a:cxnSpLocks/>
          </p:cNvCxnSpPr>
          <p:nvPr/>
        </p:nvCxnSpPr>
        <p:spPr>
          <a:xfrm>
            <a:off x="195937" y="3721384"/>
            <a:ext cx="522521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362D035-77A3-B570-9C1A-733C04C126C3}"/>
              </a:ext>
            </a:extLst>
          </p:cNvPr>
          <p:cNvSpPr txBox="1"/>
          <p:nvPr/>
        </p:nvSpPr>
        <p:spPr>
          <a:xfrm>
            <a:off x="16322" y="2498262"/>
            <a:ext cx="7587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1352CDA-17A2-0927-E1FE-952954C7A0EB}"/>
              </a:ext>
            </a:extLst>
          </p:cNvPr>
          <p:cNvSpPr txBox="1"/>
          <p:nvPr/>
        </p:nvSpPr>
        <p:spPr>
          <a:xfrm>
            <a:off x="604149" y="3215185"/>
            <a:ext cx="6629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4A1D783-B9A9-4EEA-78C6-78D8092B42C0}"/>
              </a:ext>
            </a:extLst>
          </p:cNvPr>
          <p:cNvSpPr txBox="1"/>
          <p:nvPr/>
        </p:nvSpPr>
        <p:spPr>
          <a:xfrm>
            <a:off x="16210" y="4939343"/>
            <a:ext cx="7044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6939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08548D-ABEE-36D9-66F6-EC897136B3A7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55D897-AEBB-112B-8587-AA4C6E80C92F}"/>
              </a:ext>
            </a:extLst>
          </p:cNvPr>
          <p:cNvSpPr txBox="1"/>
          <p:nvPr/>
        </p:nvSpPr>
        <p:spPr>
          <a:xfrm>
            <a:off x="5367" y="1809108"/>
            <a:ext cx="3972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98647D1-EA54-6CC7-34EC-D7433F3C01A1}"/>
              </a:ext>
            </a:extLst>
          </p:cNvPr>
          <p:cNvSpPr txBox="1"/>
          <p:nvPr/>
        </p:nvSpPr>
        <p:spPr>
          <a:xfrm>
            <a:off x="408214" y="499654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E48577D-E26C-E1A2-12FE-40FCAF57575D}"/>
              </a:ext>
            </a:extLst>
          </p:cNvPr>
          <p:cNvSpPr txBox="1"/>
          <p:nvPr/>
        </p:nvSpPr>
        <p:spPr>
          <a:xfrm>
            <a:off x="0" y="252671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552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FC85EA-44B9-CE7B-93A1-AC15B5BFE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0" t="7143" r="11676"/>
          <a:stretch/>
        </p:blipFill>
        <p:spPr>
          <a:xfrm>
            <a:off x="147484" y="258097"/>
            <a:ext cx="7311688" cy="6341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D490D9-AF8D-8284-3160-861F45EACFE4}"/>
              </a:ext>
            </a:extLst>
          </p:cNvPr>
          <p:cNvSpPr txBox="1"/>
          <p:nvPr/>
        </p:nvSpPr>
        <p:spPr>
          <a:xfrm>
            <a:off x="7459172" y="489856"/>
            <a:ext cx="473282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 ánh sáng từ ngọn 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ế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 truyền qua giấy k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í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ở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giữa đèn ông sao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ấ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y gi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ấ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y k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í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ó có màu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do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nó 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ỉ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cho ánh sáng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đỏ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truyền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q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ua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èn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ông sao có nhi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ề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u màu s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ắ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 khác nhau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do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ánh sáng từ ngọn 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ế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 truyền qua các gi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ấ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y kính khác nhau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408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7D15D0-6CAC-180B-E567-02D993E28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8" y="162232"/>
            <a:ext cx="7428271" cy="4657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9F04A3-EF3C-948D-5AF3-1855E3BEE980}"/>
              </a:ext>
            </a:extLst>
          </p:cNvPr>
          <p:cNvSpPr txBox="1"/>
          <p:nvPr/>
        </p:nvSpPr>
        <p:spPr>
          <a:xfrm>
            <a:off x="7620000" y="832756"/>
            <a:ext cx="457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22DD05-BDCC-465C-F589-AA3060BC6864}"/>
              </a:ext>
            </a:extLst>
          </p:cNvPr>
          <p:cNvSpPr txBox="1"/>
          <p:nvPr/>
        </p:nvSpPr>
        <p:spPr>
          <a:xfrm>
            <a:off x="16323" y="5245546"/>
            <a:ext cx="12175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742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E71FF9-D4A6-481C-382E-6B60EBD4A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845" y="528506"/>
            <a:ext cx="6768568" cy="54150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16BC35-A2CF-9E3B-61ED-7E34922170D7}"/>
              </a:ext>
            </a:extLst>
          </p:cNvPr>
          <p:cNvSpPr txBox="1"/>
          <p:nvPr/>
        </p:nvSpPr>
        <p:spPr>
          <a:xfrm>
            <a:off x="0" y="3068057"/>
            <a:ext cx="4346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435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8A873A-701A-F9D1-9B9A-044BC5982E30}"/>
              </a:ext>
            </a:extLst>
          </p:cNvPr>
          <p:cNvSpPr txBox="1"/>
          <p:nvPr/>
        </p:nvSpPr>
        <p:spPr>
          <a:xfrm>
            <a:off x="1258530" y="342898"/>
            <a:ext cx="10933469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spcAft>
                <a:spcPts val="200"/>
              </a:spcAft>
              <a:buClr>
                <a:srgbClr val="5C5A59"/>
              </a:buClr>
              <a:buSzPts val="1000"/>
              <a:tabLst>
                <a:tab pos="186055" algn="l"/>
              </a:tabLst>
            </a:pPr>
            <a:r>
              <a:rPr lang="vi-VN" sz="3200" u="none" strike="noStrike" spc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ban đêm, nếu dùng ánh sáng đỏ từ đèn </a:t>
            </a:r>
            <a:r>
              <a:rPr lang="vi-VN" sz="3200" u="none" strike="noStrike" spc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laser</a:t>
            </a:r>
            <a:r>
              <a:rPr lang="vi-VN" sz="3200" u="none" strike="noStrike" spc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chiếu vào bóng hoa cúc vàng ở trên thì ta sẽ nhìn thấy bóng hoa cúc có màu gì?</a:t>
            </a:r>
            <a:endParaRPr lang="en-US" sz="3200" u="none" strike="noStrike" spc="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Αναρωτηθεί Ερώτηση Σημάδι Το - Δωρεάν GIF στο Pixabay - Pixabay">
            <a:extLst>
              <a:ext uri="{FF2B5EF4-FFF2-40B4-BE49-F238E27FC236}">
                <a16:creationId xmlns:a16="http://schemas.microsoft.com/office/drawing/2014/main" xmlns="" id="{E0C43984-F2B5-7AD0-0D77-B09C2A155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622"/>
            <a:ext cx="1258530" cy="157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28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3 2022 KNTT STT 73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ID13 2022 KNTT STT 73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32"/>
          </a:xfrm>
        </p:spPr>
      </p:pic>
      <p:sp>
        <p:nvSpPr>
          <p:cNvPr id="5" name="TextBox 4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BF82035-27CA-4267-9354-D7F27ACFD8D0}"/>
              </a:ext>
            </a:extLst>
          </p:cNvPr>
          <p:cNvSpPr txBox="1"/>
          <p:nvPr/>
        </p:nvSpPr>
        <p:spPr>
          <a:xfrm>
            <a:off x="2729345" y="2473616"/>
            <a:ext cx="6733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396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5"/>
          <p:cNvSpPr/>
          <p:nvPr/>
        </p:nvSpPr>
        <p:spPr>
          <a:xfrm>
            <a:off x="799090" y="5160517"/>
            <a:ext cx="10231679" cy="982300"/>
          </a:xfrm>
          <a:custGeom>
            <a:avLst/>
            <a:gdLst/>
            <a:ahLst/>
            <a:cxnLst/>
            <a:rect l="l" t="t" r="r" b="b"/>
            <a:pathLst>
              <a:path w="140816" h="29469" extrusionOk="0">
                <a:moveTo>
                  <a:pt x="8514" y="1"/>
                </a:moveTo>
                <a:lnTo>
                  <a:pt x="1" y="14729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29"/>
                </a:lnTo>
                <a:lnTo>
                  <a:pt x="132303" y="1"/>
                </a:lnTo>
                <a:close/>
              </a:path>
            </a:pathLst>
          </a:custGeom>
          <a:solidFill>
            <a:srgbClr val="4949E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799074" y="5160517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0" y="1"/>
                </a:moveTo>
                <a:lnTo>
                  <a:pt x="0" y="29468"/>
                </a:lnTo>
                <a:lnTo>
                  <a:pt x="17645" y="39863"/>
                </a:lnTo>
                <a:lnTo>
                  <a:pt x="35291" y="29468"/>
                </a:lnTo>
                <a:lnTo>
                  <a:pt x="35291" y="1"/>
                </a:lnTo>
                <a:close/>
              </a:path>
            </a:pathLst>
          </a:custGeom>
          <a:solidFill>
            <a:srgbClr val="6D6DEC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/>
            <a:r>
              <a:rPr lang="en" sz="32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D</a:t>
            </a:r>
            <a:endParaRPr sz="3200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03" name="Google Shape;503;p25"/>
          <p:cNvGrpSpPr/>
          <p:nvPr/>
        </p:nvGrpSpPr>
        <p:grpSpPr>
          <a:xfrm>
            <a:off x="11135201" y="5349786"/>
            <a:ext cx="527673" cy="603780"/>
            <a:chOff x="-16775350" y="3683300"/>
            <a:chExt cx="267800" cy="306425"/>
          </a:xfrm>
        </p:grpSpPr>
        <p:sp>
          <p:nvSpPr>
            <p:cNvPr id="504" name="Google Shape;504;p25"/>
            <p:cNvSpPr/>
            <p:nvPr/>
          </p:nvSpPr>
          <p:spPr>
            <a:xfrm>
              <a:off x="-16775350" y="3683300"/>
              <a:ext cx="267800" cy="306425"/>
            </a:xfrm>
            <a:custGeom>
              <a:avLst/>
              <a:gdLst/>
              <a:ahLst/>
              <a:cxnLst/>
              <a:rect l="l" t="t" r="r" b="b"/>
              <a:pathLst>
                <a:path w="10712" h="12257" extrusionOk="0">
                  <a:moveTo>
                    <a:pt x="5356" y="1"/>
                  </a:moveTo>
                  <a:cubicBezTo>
                    <a:pt x="2395" y="1"/>
                    <a:pt x="0" y="2395"/>
                    <a:pt x="0" y="5357"/>
                  </a:cubicBezTo>
                  <a:lnTo>
                    <a:pt x="0" y="11847"/>
                  </a:lnTo>
                  <a:cubicBezTo>
                    <a:pt x="0" y="12036"/>
                    <a:pt x="158" y="12193"/>
                    <a:pt x="347" y="12193"/>
                  </a:cubicBezTo>
                  <a:lnTo>
                    <a:pt x="1418" y="12193"/>
                  </a:lnTo>
                  <a:lnTo>
                    <a:pt x="1418" y="11153"/>
                  </a:lnTo>
                  <a:cubicBezTo>
                    <a:pt x="1418" y="10303"/>
                    <a:pt x="1702" y="9578"/>
                    <a:pt x="2206" y="8917"/>
                  </a:cubicBezTo>
                  <a:lnTo>
                    <a:pt x="2741" y="8224"/>
                  </a:lnTo>
                  <a:lnTo>
                    <a:pt x="2017" y="7121"/>
                  </a:lnTo>
                  <a:cubicBezTo>
                    <a:pt x="1607" y="6522"/>
                    <a:pt x="1418" y="5829"/>
                    <a:pt x="1418" y="5136"/>
                  </a:cubicBezTo>
                  <a:cubicBezTo>
                    <a:pt x="1418" y="4128"/>
                    <a:pt x="2080" y="3183"/>
                    <a:pt x="3025" y="2994"/>
                  </a:cubicBezTo>
                  <a:cubicBezTo>
                    <a:pt x="3197" y="2953"/>
                    <a:pt x="3371" y="2933"/>
                    <a:pt x="3544" y="2933"/>
                  </a:cubicBezTo>
                  <a:cubicBezTo>
                    <a:pt x="4034" y="2933"/>
                    <a:pt x="4511" y="3092"/>
                    <a:pt x="4884" y="3372"/>
                  </a:cubicBezTo>
                  <a:cubicBezTo>
                    <a:pt x="5041" y="3529"/>
                    <a:pt x="5199" y="3687"/>
                    <a:pt x="5293" y="3844"/>
                  </a:cubicBezTo>
                  <a:cubicBezTo>
                    <a:pt x="5388" y="3687"/>
                    <a:pt x="5514" y="3561"/>
                    <a:pt x="5671" y="3466"/>
                  </a:cubicBezTo>
                  <a:cubicBezTo>
                    <a:pt x="6052" y="3086"/>
                    <a:pt x="6649" y="2896"/>
                    <a:pt x="7187" y="2896"/>
                  </a:cubicBezTo>
                  <a:cubicBezTo>
                    <a:pt x="7228" y="2896"/>
                    <a:pt x="7269" y="2897"/>
                    <a:pt x="7310" y="2899"/>
                  </a:cubicBezTo>
                  <a:cubicBezTo>
                    <a:pt x="8412" y="3025"/>
                    <a:pt x="9263" y="4002"/>
                    <a:pt x="9263" y="5136"/>
                  </a:cubicBezTo>
                  <a:cubicBezTo>
                    <a:pt x="9263" y="5735"/>
                    <a:pt x="9137" y="6302"/>
                    <a:pt x="8885" y="6837"/>
                  </a:cubicBezTo>
                  <a:cubicBezTo>
                    <a:pt x="8664" y="7404"/>
                    <a:pt x="8349" y="7877"/>
                    <a:pt x="7940" y="8255"/>
                  </a:cubicBezTo>
                  <a:cubicBezTo>
                    <a:pt x="8349" y="8665"/>
                    <a:pt x="8664" y="9137"/>
                    <a:pt x="8885" y="9673"/>
                  </a:cubicBezTo>
                  <a:cubicBezTo>
                    <a:pt x="9137" y="10240"/>
                    <a:pt x="9263" y="10775"/>
                    <a:pt x="9263" y="11374"/>
                  </a:cubicBezTo>
                  <a:lnTo>
                    <a:pt x="9263" y="12256"/>
                  </a:lnTo>
                  <a:lnTo>
                    <a:pt x="10302" y="12256"/>
                  </a:lnTo>
                  <a:cubicBezTo>
                    <a:pt x="10523" y="12256"/>
                    <a:pt x="10681" y="12099"/>
                    <a:pt x="10681" y="11878"/>
                  </a:cubicBezTo>
                  <a:lnTo>
                    <a:pt x="10681" y="5420"/>
                  </a:lnTo>
                  <a:cubicBezTo>
                    <a:pt x="10712" y="2395"/>
                    <a:pt x="8286" y="1"/>
                    <a:pt x="5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-16648550" y="3847925"/>
              <a:ext cx="13425" cy="21275"/>
            </a:xfrm>
            <a:custGeom>
              <a:avLst/>
              <a:gdLst/>
              <a:ahLst/>
              <a:cxnLst/>
              <a:rect l="l" t="t" r="r" b="b"/>
              <a:pathLst>
                <a:path w="537" h="851" extrusionOk="0">
                  <a:moveTo>
                    <a:pt x="284" y="0"/>
                  </a:moveTo>
                  <a:lnTo>
                    <a:pt x="1" y="252"/>
                  </a:lnTo>
                  <a:lnTo>
                    <a:pt x="284" y="851"/>
                  </a:lnTo>
                  <a:lnTo>
                    <a:pt x="536" y="25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6722575" y="3771400"/>
              <a:ext cx="161475" cy="215950"/>
            </a:xfrm>
            <a:custGeom>
              <a:avLst/>
              <a:gdLst/>
              <a:ahLst/>
              <a:cxnLst/>
              <a:rect l="l" t="t" r="r" b="b"/>
              <a:pathLst>
                <a:path w="6459" h="8638" extrusionOk="0">
                  <a:moveTo>
                    <a:pt x="1827" y="1486"/>
                  </a:moveTo>
                  <a:cubicBezTo>
                    <a:pt x="2017" y="1486"/>
                    <a:pt x="2174" y="1644"/>
                    <a:pt x="2174" y="1833"/>
                  </a:cubicBezTo>
                  <a:cubicBezTo>
                    <a:pt x="2174" y="2022"/>
                    <a:pt x="2017" y="2179"/>
                    <a:pt x="1827" y="2179"/>
                  </a:cubicBezTo>
                  <a:cubicBezTo>
                    <a:pt x="1607" y="2179"/>
                    <a:pt x="1449" y="2022"/>
                    <a:pt x="1449" y="1833"/>
                  </a:cubicBezTo>
                  <a:cubicBezTo>
                    <a:pt x="1449" y="1644"/>
                    <a:pt x="1607" y="1486"/>
                    <a:pt x="1827" y="1486"/>
                  </a:cubicBezTo>
                  <a:close/>
                  <a:moveTo>
                    <a:pt x="4663" y="1486"/>
                  </a:moveTo>
                  <a:cubicBezTo>
                    <a:pt x="4852" y="1486"/>
                    <a:pt x="5009" y="1644"/>
                    <a:pt x="5009" y="1833"/>
                  </a:cubicBezTo>
                  <a:cubicBezTo>
                    <a:pt x="5009" y="2022"/>
                    <a:pt x="4852" y="2179"/>
                    <a:pt x="4663" y="2179"/>
                  </a:cubicBezTo>
                  <a:cubicBezTo>
                    <a:pt x="4442" y="2179"/>
                    <a:pt x="4285" y="2022"/>
                    <a:pt x="4285" y="1833"/>
                  </a:cubicBezTo>
                  <a:cubicBezTo>
                    <a:pt x="4285" y="1644"/>
                    <a:pt x="4442" y="1486"/>
                    <a:pt x="4663" y="1486"/>
                  </a:cubicBezTo>
                  <a:close/>
                  <a:moveTo>
                    <a:pt x="3257" y="2219"/>
                  </a:moveTo>
                  <a:cubicBezTo>
                    <a:pt x="3348" y="2219"/>
                    <a:pt x="3434" y="2258"/>
                    <a:pt x="3497" y="2337"/>
                  </a:cubicBezTo>
                  <a:lnTo>
                    <a:pt x="4222" y="3061"/>
                  </a:lnTo>
                  <a:cubicBezTo>
                    <a:pt x="4285" y="3124"/>
                    <a:pt x="4348" y="3282"/>
                    <a:pt x="4253" y="3439"/>
                  </a:cubicBezTo>
                  <a:lnTo>
                    <a:pt x="3560" y="4857"/>
                  </a:lnTo>
                  <a:cubicBezTo>
                    <a:pt x="3466" y="4983"/>
                    <a:pt x="3340" y="5046"/>
                    <a:pt x="3245" y="5046"/>
                  </a:cubicBezTo>
                  <a:cubicBezTo>
                    <a:pt x="3119" y="5046"/>
                    <a:pt x="2962" y="4983"/>
                    <a:pt x="2930" y="4857"/>
                  </a:cubicBezTo>
                  <a:lnTo>
                    <a:pt x="2206" y="3439"/>
                  </a:lnTo>
                  <a:cubicBezTo>
                    <a:pt x="2143" y="3313"/>
                    <a:pt x="2174" y="3124"/>
                    <a:pt x="2300" y="3061"/>
                  </a:cubicBezTo>
                  <a:lnTo>
                    <a:pt x="2993" y="2337"/>
                  </a:lnTo>
                  <a:cubicBezTo>
                    <a:pt x="3072" y="2258"/>
                    <a:pt x="3166" y="2219"/>
                    <a:pt x="3257" y="2219"/>
                  </a:cubicBezTo>
                  <a:close/>
                  <a:moveTo>
                    <a:pt x="5044" y="1"/>
                  </a:moveTo>
                  <a:cubicBezTo>
                    <a:pt x="4682" y="1"/>
                    <a:pt x="4348" y="125"/>
                    <a:pt x="4064" y="352"/>
                  </a:cubicBezTo>
                  <a:cubicBezTo>
                    <a:pt x="3749" y="635"/>
                    <a:pt x="3592" y="1045"/>
                    <a:pt x="3592" y="1423"/>
                  </a:cubicBezTo>
                  <a:cubicBezTo>
                    <a:pt x="3592" y="1612"/>
                    <a:pt x="3434" y="1770"/>
                    <a:pt x="3245" y="1770"/>
                  </a:cubicBezTo>
                  <a:cubicBezTo>
                    <a:pt x="3025" y="1770"/>
                    <a:pt x="2867" y="1612"/>
                    <a:pt x="2867" y="1423"/>
                  </a:cubicBezTo>
                  <a:cubicBezTo>
                    <a:pt x="2867" y="982"/>
                    <a:pt x="2678" y="604"/>
                    <a:pt x="2332" y="320"/>
                  </a:cubicBezTo>
                  <a:cubicBezTo>
                    <a:pt x="2072" y="108"/>
                    <a:pt x="1759" y="1"/>
                    <a:pt x="1419" y="1"/>
                  </a:cubicBezTo>
                  <a:cubicBezTo>
                    <a:pt x="1306" y="1"/>
                    <a:pt x="1190" y="13"/>
                    <a:pt x="1071" y="37"/>
                  </a:cubicBezTo>
                  <a:cubicBezTo>
                    <a:pt x="410" y="194"/>
                    <a:pt x="0" y="887"/>
                    <a:pt x="0" y="1549"/>
                  </a:cubicBezTo>
                  <a:cubicBezTo>
                    <a:pt x="0" y="2085"/>
                    <a:pt x="158" y="2652"/>
                    <a:pt x="473" y="3124"/>
                  </a:cubicBezTo>
                  <a:lnTo>
                    <a:pt x="1386" y="4448"/>
                  </a:lnTo>
                  <a:cubicBezTo>
                    <a:pt x="1449" y="4574"/>
                    <a:pt x="1449" y="4763"/>
                    <a:pt x="1386" y="4889"/>
                  </a:cubicBezTo>
                  <a:lnTo>
                    <a:pt x="662" y="5802"/>
                  </a:lnTo>
                  <a:cubicBezTo>
                    <a:pt x="284" y="6275"/>
                    <a:pt x="32" y="6905"/>
                    <a:pt x="32" y="7566"/>
                  </a:cubicBezTo>
                  <a:lnTo>
                    <a:pt x="32" y="8638"/>
                  </a:lnTo>
                  <a:lnTo>
                    <a:pt x="6459" y="8638"/>
                  </a:lnTo>
                  <a:lnTo>
                    <a:pt x="6459" y="7756"/>
                  </a:lnTo>
                  <a:cubicBezTo>
                    <a:pt x="6459" y="7283"/>
                    <a:pt x="6396" y="6779"/>
                    <a:pt x="6175" y="6338"/>
                  </a:cubicBezTo>
                  <a:cubicBezTo>
                    <a:pt x="5860" y="5708"/>
                    <a:pt x="5545" y="5424"/>
                    <a:pt x="5136" y="4920"/>
                  </a:cubicBezTo>
                  <a:cubicBezTo>
                    <a:pt x="4978" y="4794"/>
                    <a:pt x="4978" y="4574"/>
                    <a:pt x="5136" y="4416"/>
                  </a:cubicBezTo>
                  <a:cubicBezTo>
                    <a:pt x="5608" y="3943"/>
                    <a:pt x="5860" y="3691"/>
                    <a:pt x="6144" y="2967"/>
                  </a:cubicBezTo>
                  <a:cubicBezTo>
                    <a:pt x="6333" y="2526"/>
                    <a:pt x="6427" y="2022"/>
                    <a:pt x="6427" y="1549"/>
                  </a:cubicBezTo>
                  <a:cubicBezTo>
                    <a:pt x="6427" y="793"/>
                    <a:pt x="5860" y="100"/>
                    <a:pt x="5167" y="5"/>
                  </a:cubicBezTo>
                  <a:cubicBezTo>
                    <a:pt x="5126" y="2"/>
                    <a:pt x="5085" y="1"/>
                    <a:pt x="50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7" name="Google Shape;507;p25"/>
          <p:cNvSpPr txBox="1"/>
          <p:nvPr/>
        </p:nvSpPr>
        <p:spPr>
          <a:xfrm>
            <a:off x="2007985" y="5493363"/>
            <a:ext cx="877907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799090" y="4113183"/>
            <a:ext cx="10231679" cy="982267"/>
          </a:xfrm>
          <a:custGeom>
            <a:avLst/>
            <a:gdLst/>
            <a:ahLst/>
            <a:cxnLst/>
            <a:rect l="l" t="t" r="r" b="b"/>
            <a:pathLst>
              <a:path w="140816" h="29468" extrusionOk="0">
                <a:moveTo>
                  <a:pt x="8514" y="0"/>
                </a:moveTo>
                <a:lnTo>
                  <a:pt x="1" y="14728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28"/>
                </a:lnTo>
                <a:lnTo>
                  <a:pt x="132303" y="0"/>
                </a:ln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799090" y="4113183"/>
            <a:ext cx="1176333" cy="1328767"/>
          </a:xfrm>
          <a:custGeom>
            <a:avLst/>
            <a:gdLst/>
            <a:ahLst/>
            <a:cxnLst/>
            <a:rect l="l" t="t" r="r" b="b"/>
            <a:pathLst>
              <a:path w="35290" h="39863" extrusionOk="0">
                <a:moveTo>
                  <a:pt x="0" y="0"/>
                </a:moveTo>
                <a:lnTo>
                  <a:pt x="0" y="29468"/>
                </a:lnTo>
                <a:lnTo>
                  <a:pt x="17645" y="39862"/>
                </a:lnTo>
                <a:lnTo>
                  <a:pt x="35290" y="29468"/>
                </a:lnTo>
                <a:lnTo>
                  <a:pt x="35290" y="0"/>
                </a:lnTo>
                <a:close/>
              </a:path>
            </a:pathLst>
          </a:custGeom>
          <a:solidFill>
            <a:srgbClr val="FDD77C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/>
            <a:r>
              <a:rPr lang="en" sz="32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C</a:t>
            </a:r>
            <a:endParaRPr sz="3200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12" name="Google Shape;512;p25"/>
          <p:cNvGrpSpPr/>
          <p:nvPr/>
        </p:nvGrpSpPr>
        <p:grpSpPr>
          <a:xfrm>
            <a:off x="11097935" y="4303205"/>
            <a:ext cx="602204" cy="602204"/>
            <a:chOff x="-17896150" y="3709300"/>
            <a:chExt cx="305625" cy="305625"/>
          </a:xfrm>
        </p:grpSpPr>
        <p:sp>
          <p:nvSpPr>
            <p:cNvPr id="513" name="Google Shape;513;p25"/>
            <p:cNvSpPr/>
            <p:nvPr/>
          </p:nvSpPr>
          <p:spPr>
            <a:xfrm>
              <a:off x="-17896150" y="3709300"/>
              <a:ext cx="54375" cy="77200"/>
            </a:xfrm>
            <a:custGeom>
              <a:avLst/>
              <a:gdLst/>
              <a:ahLst/>
              <a:cxnLst/>
              <a:rect l="l" t="t" r="r" b="b"/>
              <a:pathLst>
                <a:path w="2175" h="3088" extrusionOk="0">
                  <a:moveTo>
                    <a:pt x="1072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70"/>
                    <a:pt x="473" y="2143"/>
                    <a:pt x="1072" y="2143"/>
                  </a:cubicBezTo>
                  <a:lnTo>
                    <a:pt x="1103" y="2143"/>
                  </a:lnTo>
                  <a:lnTo>
                    <a:pt x="1513" y="3088"/>
                  </a:lnTo>
                  <a:cubicBezTo>
                    <a:pt x="1702" y="3025"/>
                    <a:pt x="1891" y="2930"/>
                    <a:pt x="2080" y="2899"/>
                  </a:cubicBezTo>
                  <a:lnTo>
                    <a:pt x="2175" y="2899"/>
                  </a:lnTo>
                  <a:lnTo>
                    <a:pt x="1765" y="1859"/>
                  </a:lnTo>
                  <a:cubicBezTo>
                    <a:pt x="2017" y="1670"/>
                    <a:pt x="2143" y="1387"/>
                    <a:pt x="2143" y="1072"/>
                  </a:cubicBezTo>
                  <a:cubicBezTo>
                    <a:pt x="2143" y="473"/>
                    <a:pt x="1671" y="0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4" name="Google Shape;514;p25"/>
            <p:cNvSpPr/>
            <p:nvPr/>
          </p:nvSpPr>
          <p:spPr>
            <a:xfrm>
              <a:off x="-17877250" y="3801075"/>
              <a:ext cx="286725" cy="213850"/>
            </a:xfrm>
            <a:custGeom>
              <a:avLst/>
              <a:gdLst/>
              <a:ahLst/>
              <a:cxnLst/>
              <a:rect l="l" t="t" r="r" b="b"/>
              <a:pathLst>
                <a:path w="11469" h="8554" extrusionOk="0">
                  <a:moveTo>
                    <a:pt x="1765" y="1339"/>
                  </a:moveTo>
                  <a:cubicBezTo>
                    <a:pt x="1954" y="1339"/>
                    <a:pt x="2112" y="1496"/>
                    <a:pt x="2112" y="1717"/>
                  </a:cubicBezTo>
                  <a:cubicBezTo>
                    <a:pt x="2112" y="1906"/>
                    <a:pt x="1954" y="2063"/>
                    <a:pt x="1765" y="2063"/>
                  </a:cubicBezTo>
                  <a:cubicBezTo>
                    <a:pt x="1576" y="2063"/>
                    <a:pt x="1419" y="1906"/>
                    <a:pt x="1419" y="1717"/>
                  </a:cubicBezTo>
                  <a:cubicBezTo>
                    <a:pt x="1419" y="1496"/>
                    <a:pt x="1576" y="1339"/>
                    <a:pt x="1765" y="1339"/>
                  </a:cubicBezTo>
                  <a:close/>
                  <a:moveTo>
                    <a:pt x="1829" y="0"/>
                  </a:moveTo>
                  <a:cubicBezTo>
                    <a:pt x="913" y="0"/>
                    <a:pt x="1" y="710"/>
                    <a:pt x="1" y="1811"/>
                  </a:cubicBezTo>
                  <a:lnTo>
                    <a:pt x="1" y="5308"/>
                  </a:lnTo>
                  <a:cubicBezTo>
                    <a:pt x="1" y="7104"/>
                    <a:pt x="1450" y="8553"/>
                    <a:pt x="3214" y="8553"/>
                  </a:cubicBezTo>
                  <a:lnTo>
                    <a:pt x="11091" y="8553"/>
                  </a:lnTo>
                  <a:cubicBezTo>
                    <a:pt x="11311" y="8553"/>
                    <a:pt x="11469" y="8396"/>
                    <a:pt x="11469" y="8207"/>
                  </a:cubicBezTo>
                  <a:cubicBezTo>
                    <a:pt x="11411" y="8061"/>
                    <a:pt x="11325" y="7566"/>
                    <a:pt x="11338" y="7566"/>
                  </a:cubicBezTo>
                  <a:lnTo>
                    <a:pt x="11338" y="7566"/>
                  </a:lnTo>
                  <a:cubicBezTo>
                    <a:pt x="11338" y="7566"/>
                    <a:pt x="11338" y="7566"/>
                    <a:pt x="11338" y="7566"/>
                  </a:cubicBezTo>
                  <a:lnTo>
                    <a:pt x="11338" y="7566"/>
                  </a:lnTo>
                  <a:cubicBezTo>
                    <a:pt x="11340" y="7574"/>
                    <a:pt x="11341" y="7580"/>
                    <a:pt x="11342" y="7580"/>
                  </a:cubicBezTo>
                  <a:cubicBezTo>
                    <a:pt x="11343" y="7580"/>
                    <a:pt x="11343" y="7579"/>
                    <a:pt x="11343" y="7577"/>
                  </a:cubicBezTo>
                  <a:cubicBezTo>
                    <a:pt x="11333" y="7529"/>
                    <a:pt x="11329" y="7513"/>
                    <a:pt x="11329" y="7513"/>
                  </a:cubicBezTo>
                  <a:lnTo>
                    <a:pt x="11329" y="7513"/>
                  </a:lnTo>
                  <a:cubicBezTo>
                    <a:pt x="11328" y="7513"/>
                    <a:pt x="11330" y="7523"/>
                    <a:pt x="11332" y="7534"/>
                  </a:cubicBezTo>
                  <a:lnTo>
                    <a:pt x="11332" y="7534"/>
                  </a:lnTo>
                  <a:cubicBezTo>
                    <a:pt x="11201" y="7046"/>
                    <a:pt x="10923" y="6591"/>
                    <a:pt x="10555" y="6285"/>
                  </a:cubicBezTo>
                  <a:cubicBezTo>
                    <a:pt x="9893" y="6789"/>
                    <a:pt x="9043" y="7073"/>
                    <a:pt x="8192" y="7073"/>
                  </a:cubicBezTo>
                  <a:cubicBezTo>
                    <a:pt x="7090" y="7073"/>
                    <a:pt x="6050" y="6506"/>
                    <a:pt x="5514" y="5655"/>
                  </a:cubicBezTo>
                  <a:lnTo>
                    <a:pt x="5514" y="5592"/>
                  </a:lnTo>
                  <a:cubicBezTo>
                    <a:pt x="5483" y="5592"/>
                    <a:pt x="5420" y="5655"/>
                    <a:pt x="5388" y="5655"/>
                  </a:cubicBezTo>
                  <a:lnTo>
                    <a:pt x="4632" y="5655"/>
                  </a:lnTo>
                  <a:cubicBezTo>
                    <a:pt x="4065" y="5655"/>
                    <a:pt x="3592" y="5182"/>
                    <a:pt x="3592" y="4584"/>
                  </a:cubicBezTo>
                  <a:lnTo>
                    <a:pt x="3592" y="1748"/>
                  </a:lnTo>
                  <a:cubicBezTo>
                    <a:pt x="3592" y="1433"/>
                    <a:pt x="3498" y="1150"/>
                    <a:pt x="3340" y="929"/>
                  </a:cubicBezTo>
                  <a:cubicBezTo>
                    <a:pt x="2987" y="283"/>
                    <a:pt x="2407" y="0"/>
                    <a:pt x="1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" name="Google Shape;515;p25"/>
            <p:cNvSpPr/>
            <p:nvPr/>
          </p:nvSpPr>
          <p:spPr>
            <a:xfrm>
              <a:off x="-17783500" y="3763075"/>
              <a:ext cx="191400" cy="194350"/>
            </a:xfrm>
            <a:custGeom>
              <a:avLst/>
              <a:gdLst/>
              <a:ahLst/>
              <a:cxnLst/>
              <a:rect l="l" t="t" r="r" b="b"/>
              <a:pathLst>
                <a:path w="7656" h="7774" extrusionOk="0">
                  <a:moveTo>
                    <a:pt x="3368" y="1"/>
                  </a:moveTo>
                  <a:cubicBezTo>
                    <a:pt x="3223" y="1"/>
                    <a:pt x="3077" y="8"/>
                    <a:pt x="2930" y="23"/>
                  </a:cubicBezTo>
                  <a:cubicBezTo>
                    <a:pt x="1764" y="149"/>
                    <a:pt x="693" y="779"/>
                    <a:pt x="0" y="1725"/>
                  </a:cubicBezTo>
                  <a:cubicBezTo>
                    <a:pt x="315" y="2166"/>
                    <a:pt x="504" y="2670"/>
                    <a:pt x="504" y="3237"/>
                  </a:cubicBezTo>
                  <a:lnTo>
                    <a:pt x="504" y="6041"/>
                  </a:lnTo>
                  <a:cubicBezTo>
                    <a:pt x="504" y="6261"/>
                    <a:pt x="662" y="6419"/>
                    <a:pt x="851" y="6419"/>
                  </a:cubicBezTo>
                  <a:lnTo>
                    <a:pt x="1418" y="6419"/>
                  </a:lnTo>
                  <a:cubicBezTo>
                    <a:pt x="1418" y="6419"/>
                    <a:pt x="1418" y="6356"/>
                    <a:pt x="1386" y="6356"/>
                  </a:cubicBezTo>
                  <a:cubicBezTo>
                    <a:pt x="1260" y="6041"/>
                    <a:pt x="1197" y="5694"/>
                    <a:pt x="1197" y="5348"/>
                  </a:cubicBezTo>
                  <a:lnTo>
                    <a:pt x="1197" y="4749"/>
                  </a:lnTo>
                  <a:cubicBezTo>
                    <a:pt x="1197" y="3363"/>
                    <a:pt x="2268" y="2197"/>
                    <a:pt x="3560" y="2166"/>
                  </a:cubicBezTo>
                  <a:cubicBezTo>
                    <a:pt x="3634" y="2159"/>
                    <a:pt x="3707" y="2156"/>
                    <a:pt x="3779" y="2156"/>
                  </a:cubicBezTo>
                  <a:cubicBezTo>
                    <a:pt x="4417" y="2156"/>
                    <a:pt x="4997" y="2403"/>
                    <a:pt x="5450" y="2827"/>
                  </a:cubicBezTo>
                  <a:cubicBezTo>
                    <a:pt x="5986" y="3300"/>
                    <a:pt x="6238" y="3930"/>
                    <a:pt x="6238" y="4623"/>
                  </a:cubicBezTo>
                  <a:lnTo>
                    <a:pt x="6238" y="5001"/>
                  </a:lnTo>
                  <a:cubicBezTo>
                    <a:pt x="6238" y="5789"/>
                    <a:pt x="5639" y="6419"/>
                    <a:pt x="4852" y="6419"/>
                  </a:cubicBezTo>
                  <a:cubicBezTo>
                    <a:pt x="4064" y="6419"/>
                    <a:pt x="3371" y="5789"/>
                    <a:pt x="3371" y="5001"/>
                  </a:cubicBezTo>
                  <a:lnTo>
                    <a:pt x="3371" y="4623"/>
                  </a:lnTo>
                  <a:cubicBezTo>
                    <a:pt x="3371" y="4434"/>
                    <a:pt x="3529" y="4276"/>
                    <a:pt x="3749" y="4276"/>
                  </a:cubicBezTo>
                  <a:cubicBezTo>
                    <a:pt x="3938" y="4276"/>
                    <a:pt x="4096" y="4434"/>
                    <a:pt x="4096" y="4623"/>
                  </a:cubicBezTo>
                  <a:lnTo>
                    <a:pt x="4096" y="5001"/>
                  </a:lnTo>
                  <a:cubicBezTo>
                    <a:pt x="4096" y="5379"/>
                    <a:pt x="4442" y="5694"/>
                    <a:pt x="4852" y="5694"/>
                  </a:cubicBezTo>
                  <a:cubicBezTo>
                    <a:pt x="5230" y="5694"/>
                    <a:pt x="5545" y="5379"/>
                    <a:pt x="5545" y="5001"/>
                  </a:cubicBezTo>
                  <a:lnTo>
                    <a:pt x="5545" y="4623"/>
                  </a:lnTo>
                  <a:cubicBezTo>
                    <a:pt x="5545" y="4119"/>
                    <a:pt x="5356" y="3678"/>
                    <a:pt x="5009" y="3331"/>
                  </a:cubicBezTo>
                  <a:cubicBezTo>
                    <a:pt x="4631" y="2985"/>
                    <a:pt x="4127" y="2827"/>
                    <a:pt x="3655" y="2827"/>
                  </a:cubicBezTo>
                  <a:cubicBezTo>
                    <a:pt x="2709" y="2859"/>
                    <a:pt x="1953" y="3741"/>
                    <a:pt x="1953" y="4717"/>
                  </a:cubicBezTo>
                  <a:lnTo>
                    <a:pt x="1953" y="5316"/>
                  </a:lnTo>
                  <a:cubicBezTo>
                    <a:pt x="1953" y="5946"/>
                    <a:pt x="2205" y="6576"/>
                    <a:pt x="2583" y="6954"/>
                  </a:cubicBezTo>
                  <a:cubicBezTo>
                    <a:pt x="3056" y="7458"/>
                    <a:pt x="3749" y="7773"/>
                    <a:pt x="4474" y="7773"/>
                  </a:cubicBezTo>
                  <a:cubicBezTo>
                    <a:pt x="5104" y="7773"/>
                    <a:pt x="5702" y="7584"/>
                    <a:pt x="6175" y="7269"/>
                  </a:cubicBezTo>
                  <a:cubicBezTo>
                    <a:pt x="7089" y="6734"/>
                    <a:pt x="7656" y="5726"/>
                    <a:pt x="7656" y="4560"/>
                  </a:cubicBezTo>
                  <a:lnTo>
                    <a:pt x="7656" y="4213"/>
                  </a:lnTo>
                  <a:cubicBezTo>
                    <a:pt x="7656" y="3111"/>
                    <a:pt x="7152" y="1914"/>
                    <a:pt x="6238" y="1126"/>
                  </a:cubicBezTo>
                  <a:cubicBezTo>
                    <a:pt x="5461" y="405"/>
                    <a:pt x="4440" y="1"/>
                    <a:pt x="33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6" name="Google Shape;516;p25"/>
            <p:cNvSpPr/>
            <p:nvPr/>
          </p:nvSpPr>
          <p:spPr>
            <a:xfrm>
              <a:off x="-17825250" y="3710075"/>
              <a:ext cx="54375" cy="76425"/>
            </a:xfrm>
            <a:custGeom>
              <a:avLst/>
              <a:gdLst/>
              <a:ahLst/>
              <a:cxnLst/>
              <a:rect l="l" t="t" r="r" b="b"/>
              <a:pathLst>
                <a:path w="2175" h="3057" extrusionOk="0">
                  <a:moveTo>
                    <a:pt x="1103" y="1"/>
                  </a:moveTo>
                  <a:cubicBezTo>
                    <a:pt x="504" y="1"/>
                    <a:pt x="32" y="474"/>
                    <a:pt x="32" y="1041"/>
                  </a:cubicBezTo>
                  <a:cubicBezTo>
                    <a:pt x="32" y="1356"/>
                    <a:pt x="189" y="1639"/>
                    <a:pt x="410" y="1828"/>
                  </a:cubicBezTo>
                  <a:lnTo>
                    <a:pt x="0" y="2868"/>
                  </a:lnTo>
                  <a:cubicBezTo>
                    <a:pt x="252" y="2899"/>
                    <a:pt x="473" y="2931"/>
                    <a:pt x="662" y="3057"/>
                  </a:cubicBezTo>
                  <a:lnTo>
                    <a:pt x="1071" y="2112"/>
                  </a:lnTo>
                  <a:lnTo>
                    <a:pt x="1103" y="2112"/>
                  </a:lnTo>
                  <a:cubicBezTo>
                    <a:pt x="1702" y="2112"/>
                    <a:pt x="2174" y="1639"/>
                    <a:pt x="2174" y="1041"/>
                  </a:cubicBezTo>
                  <a:cubicBezTo>
                    <a:pt x="2174" y="474"/>
                    <a:pt x="1702" y="1"/>
                    <a:pt x="1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7" name="Google Shape;517;p25"/>
          <p:cNvSpPr txBox="1"/>
          <p:nvPr/>
        </p:nvSpPr>
        <p:spPr>
          <a:xfrm>
            <a:off x="1839337" y="4370517"/>
            <a:ext cx="8706197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799091" y="3035233"/>
            <a:ext cx="10231679" cy="999784"/>
          </a:xfrm>
          <a:custGeom>
            <a:avLst/>
            <a:gdLst/>
            <a:ahLst/>
            <a:cxnLst/>
            <a:rect l="l" t="t" r="r" b="b"/>
            <a:pathLst>
              <a:path w="140816" h="29469" extrusionOk="0">
                <a:moveTo>
                  <a:pt x="8514" y="1"/>
                </a:moveTo>
                <a:lnTo>
                  <a:pt x="1" y="14729"/>
                </a:lnTo>
                <a:lnTo>
                  <a:pt x="8514" y="29469"/>
                </a:lnTo>
                <a:lnTo>
                  <a:pt x="132303" y="29469"/>
                </a:lnTo>
                <a:lnTo>
                  <a:pt x="140816" y="14729"/>
                </a:lnTo>
                <a:lnTo>
                  <a:pt x="132303" y="1"/>
                </a:lnTo>
                <a:close/>
              </a:path>
            </a:pathLst>
          </a:custGeom>
          <a:solidFill>
            <a:srgbClr val="EC3A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799075" y="3052717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1" y="1"/>
                </a:moveTo>
                <a:lnTo>
                  <a:pt x="1" y="29469"/>
                </a:lnTo>
                <a:lnTo>
                  <a:pt x="17646" y="39863"/>
                </a:lnTo>
                <a:lnTo>
                  <a:pt x="35291" y="29469"/>
                </a:lnTo>
                <a:lnTo>
                  <a:pt x="35291" y="1"/>
                </a:lnTo>
                <a:close/>
              </a:path>
            </a:pathLst>
          </a:custGeom>
          <a:solidFill>
            <a:srgbClr val="F48989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/>
            <a:r>
              <a:rPr lang="en" sz="32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B</a:t>
            </a:r>
            <a:endParaRPr sz="3200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22" name="Google Shape;522;p25"/>
          <p:cNvGrpSpPr/>
          <p:nvPr/>
        </p:nvGrpSpPr>
        <p:grpSpPr>
          <a:xfrm>
            <a:off x="11132836" y="3244311"/>
            <a:ext cx="532403" cy="599100"/>
            <a:chOff x="-17878825" y="3334400"/>
            <a:chExt cx="270200" cy="304050"/>
          </a:xfrm>
        </p:grpSpPr>
        <p:sp>
          <p:nvSpPr>
            <p:cNvPr id="523" name="Google Shape;523;p25"/>
            <p:cNvSpPr/>
            <p:nvPr/>
          </p:nvSpPr>
          <p:spPr>
            <a:xfrm>
              <a:off x="-17683475" y="3334400"/>
              <a:ext cx="74850" cy="74050"/>
            </a:xfrm>
            <a:custGeom>
              <a:avLst/>
              <a:gdLst/>
              <a:ahLst/>
              <a:cxnLst/>
              <a:rect l="l" t="t" r="r" b="b"/>
              <a:pathLst>
                <a:path w="2994" h="2962" extrusionOk="0">
                  <a:moveTo>
                    <a:pt x="1985" y="0"/>
                  </a:moveTo>
                  <a:cubicBezTo>
                    <a:pt x="1197" y="0"/>
                    <a:pt x="473" y="378"/>
                    <a:pt x="0" y="945"/>
                  </a:cubicBezTo>
                  <a:cubicBezTo>
                    <a:pt x="630" y="1481"/>
                    <a:pt x="1229" y="2174"/>
                    <a:pt x="1670" y="2962"/>
                  </a:cubicBezTo>
                  <a:lnTo>
                    <a:pt x="2867" y="473"/>
                  </a:lnTo>
                  <a:cubicBezTo>
                    <a:pt x="2993" y="252"/>
                    <a:pt x="2836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4" name="Google Shape;524;p25"/>
            <p:cNvSpPr/>
            <p:nvPr/>
          </p:nvSpPr>
          <p:spPr>
            <a:xfrm>
              <a:off x="-17752000" y="35139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441"/>
                    <a:pt x="158" y="536"/>
                    <a:pt x="347" y="662"/>
                  </a:cubicBezTo>
                  <a:cubicBezTo>
                    <a:pt x="504" y="599"/>
                    <a:pt x="630" y="473"/>
                    <a:pt x="662" y="378"/>
                  </a:cubicBezTo>
                  <a:lnTo>
                    <a:pt x="662" y="284"/>
                  </a:lnTo>
                  <a:cubicBezTo>
                    <a:pt x="630" y="126"/>
                    <a:pt x="504" y="0"/>
                    <a:pt x="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5" name="Google Shape;525;p25"/>
            <p:cNvSpPr/>
            <p:nvPr/>
          </p:nvSpPr>
          <p:spPr>
            <a:xfrm>
              <a:off x="-17860700" y="3405275"/>
              <a:ext cx="107150" cy="206225"/>
            </a:xfrm>
            <a:custGeom>
              <a:avLst/>
              <a:gdLst/>
              <a:ahLst/>
              <a:cxnLst/>
              <a:rect l="l" t="t" r="r" b="b"/>
              <a:pathLst>
                <a:path w="4286" h="8249" extrusionOk="0">
                  <a:moveTo>
                    <a:pt x="2521" y="2931"/>
                  </a:moveTo>
                  <a:cubicBezTo>
                    <a:pt x="2710" y="2931"/>
                    <a:pt x="2867" y="3088"/>
                    <a:pt x="2867" y="3277"/>
                  </a:cubicBezTo>
                  <a:cubicBezTo>
                    <a:pt x="2867" y="3466"/>
                    <a:pt x="2710" y="3624"/>
                    <a:pt x="2521" y="3624"/>
                  </a:cubicBezTo>
                  <a:cubicBezTo>
                    <a:pt x="2332" y="3624"/>
                    <a:pt x="2174" y="3466"/>
                    <a:pt x="2174" y="3277"/>
                  </a:cubicBezTo>
                  <a:cubicBezTo>
                    <a:pt x="2174" y="3088"/>
                    <a:pt x="2332" y="2931"/>
                    <a:pt x="2521" y="2931"/>
                  </a:cubicBezTo>
                  <a:close/>
                  <a:moveTo>
                    <a:pt x="1513" y="1"/>
                  </a:moveTo>
                  <a:cubicBezTo>
                    <a:pt x="568" y="1387"/>
                    <a:pt x="1" y="3246"/>
                    <a:pt x="1" y="4695"/>
                  </a:cubicBezTo>
                  <a:cubicBezTo>
                    <a:pt x="1" y="6113"/>
                    <a:pt x="473" y="7184"/>
                    <a:pt x="1450" y="7845"/>
                  </a:cubicBezTo>
                  <a:cubicBezTo>
                    <a:pt x="1859" y="8112"/>
                    <a:pt x="2328" y="8248"/>
                    <a:pt x="2801" y="8248"/>
                  </a:cubicBezTo>
                  <a:cubicBezTo>
                    <a:pt x="3166" y="8248"/>
                    <a:pt x="3533" y="8167"/>
                    <a:pt x="3876" y="8003"/>
                  </a:cubicBezTo>
                  <a:cubicBezTo>
                    <a:pt x="4128" y="7845"/>
                    <a:pt x="4285" y="7562"/>
                    <a:pt x="4285" y="7310"/>
                  </a:cubicBezTo>
                  <a:lnTo>
                    <a:pt x="4285" y="5608"/>
                  </a:lnTo>
                  <a:cubicBezTo>
                    <a:pt x="4065" y="5451"/>
                    <a:pt x="3718" y="5199"/>
                    <a:pt x="3624" y="4852"/>
                  </a:cubicBezTo>
                  <a:cubicBezTo>
                    <a:pt x="3592" y="4821"/>
                    <a:pt x="3592" y="4726"/>
                    <a:pt x="3592" y="4695"/>
                  </a:cubicBezTo>
                  <a:lnTo>
                    <a:pt x="3592" y="2300"/>
                  </a:lnTo>
                  <a:cubicBezTo>
                    <a:pt x="3592" y="1670"/>
                    <a:pt x="3277" y="1103"/>
                    <a:pt x="2773" y="788"/>
                  </a:cubicBezTo>
                  <a:lnTo>
                    <a:pt x="15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6" name="Google Shape;526;p25"/>
            <p:cNvSpPr/>
            <p:nvPr/>
          </p:nvSpPr>
          <p:spPr>
            <a:xfrm>
              <a:off x="-17735475" y="3405275"/>
              <a:ext cx="107150" cy="206475"/>
            </a:xfrm>
            <a:custGeom>
              <a:avLst/>
              <a:gdLst/>
              <a:ahLst/>
              <a:cxnLst/>
              <a:rect l="l" t="t" r="r" b="b"/>
              <a:pathLst>
                <a:path w="4286" h="8259" extrusionOk="0">
                  <a:moveTo>
                    <a:pt x="1797" y="2931"/>
                  </a:moveTo>
                  <a:cubicBezTo>
                    <a:pt x="2017" y="2931"/>
                    <a:pt x="2175" y="3088"/>
                    <a:pt x="2175" y="3277"/>
                  </a:cubicBezTo>
                  <a:cubicBezTo>
                    <a:pt x="2175" y="3466"/>
                    <a:pt x="2017" y="3624"/>
                    <a:pt x="1797" y="3624"/>
                  </a:cubicBezTo>
                  <a:cubicBezTo>
                    <a:pt x="1608" y="3624"/>
                    <a:pt x="1450" y="3466"/>
                    <a:pt x="1450" y="3277"/>
                  </a:cubicBezTo>
                  <a:cubicBezTo>
                    <a:pt x="1450" y="3088"/>
                    <a:pt x="1608" y="2931"/>
                    <a:pt x="1797" y="2931"/>
                  </a:cubicBezTo>
                  <a:close/>
                  <a:moveTo>
                    <a:pt x="2805" y="1"/>
                  </a:moveTo>
                  <a:lnTo>
                    <a:pt x="1545" y="788"/>
                  </a:lnTo>
                  <a:cubicBezTo>
                    <a:pt x="1009" y="1103"/>
                    <a:pt x="694" y="1702"/>
                    <a:pt x="694" y="2300"/>
                  </a:cubicBezTo>
                  <a:lnTo>
                    <a:pt x="694" y="4506"/>
                  </a:lnTo>
                  <a:lnTo>
                    <a:pt x="694" y="4695"/>
                  </a:lnTo>
                  <a:cubicBezTo>
                    <a:pt x="694" y="4789"/>
                    <a:pt x="694" y="4852"/>
                    <a:pt x="662" y="4947"/>
                  </a:cubicBezTo>
                  <a:lnTo>
                    <a:pt x="662" y="4978"/>
                  </a:lnTo>
                  <a:cubicBezTo>
                    <a:pt x="568" y="5293"/>
                    <a:pt x="253" y="5514"/>
                    <a:pt x="1" y="5640"/>
                  </a:cubicBezTo>
                  <a:lnTo>
                    <a:pt x="1" y="7310"/>
                  </a:lnTo>
                  <a:cubicBezTo>
                    <a:pt x="1" y="7562"/>
                    <a:pt x="158" y="7845"/>
                    <a:pt x="442" y="8003"/>
                  </a:cubicBezTo>
                  <a:cubicBezTo>
                    <a:pt x="777" y="8174"/>
                    <a:pt x="1139" y="8258"/>
                    <a:pt x="1503" y="8258"/>
                  </a:cubicBezTo>
                  <a:cubicBezTo>
                    <a:pt x="2884" y="8258"/>
                    <a:pt x="4285" y="7039"/>
                    <a:pt x="4285" y="4695"/>
                  </a:cubicBezTo>
                  <a:cubicBezTo>
                    <a:pt x="4285" y="3246"/>
                    <a:pt x="3750" y="1418"/>
                    <a:pt x="2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7" name="Google Shape;527;p25"/>
            <p:cNvSpPr/>
            <p:nvPr/>
          </p:nvSpPr>
          <p:spPr>
            <a:xfrm>
              <a:off x="-17812650" y="3353300"/>
              <a:ext cx="136275" cy="144150"/>
            </a:xfrm>
            <a:custGeom>
              <a:avLst/>
              <a:gdLst/>
              <a:ahLst/>
              <a:cxnLst/>
              <a:rect l="l" t="t" r="r" b="b"/>
              <a:pathLst>
                <a:path w="5451" h="5766" extrusionOk="0">
                  <a:moveTo>
                    <a:pt x="2741" y="0"/>
                  </a:moveTo>
                  <a:cubicBezTo>
                    <a:pt x="1702" y="0"/>
                    <a:pt x="756" y="599"/>
                    <a:pt x="0" y="1513"/>
                  </a:cubicBezTo>
                  <a:lnTo>
                    <a:pt x="1229" y="2300"/>
                  </a:lnTo>
                  <a:cubicBezTo>
                    <a:pt x="1954" y="2741"/>
                    <a:pt x="2363" y="3529"/>
                    <a:pt x="2363" y="4379"/>
                  </a:cubicBezTo>
                  <a:lnTo>
                    <a:pt x="2363" y="5766"/>
                  </a:lnTo>
                  <a:cubicBezTo>
                    <a:pt x="2489" y="5703"/>
                    <a:pt x="2615" y="5671"/>
                    <a:pt x="2773" y="5671"/>
                  </a:cubicBezTo>
                  <a:cubicBezTo>
                    <a:pt x="2899" y="5671"/>
                    <a:pt x="2993" y="5703"/>
                    <a:pt x="3088" y="5766"/>
                  </a:cubicBezTo>
                  <a:lnTo>
                    <a:pt x="3088" y="4379"/>
                  </a:lnTo>
                  <a:cubicBezTo>
                    <a:pt x="3088" y="3497"/>
                    <a:pt x="3529" y="2710"/>
                    <a:pt x="4222" y="2300"/>
                  </a:cubicBezTo>
                  <a:lnTo>
                    <a:pt x="5451" y="1513"/>
                  </a:lnTo>
                  <a:cubicBezTo>
                    <a:pt x="4695" y="599"/>
                    <a:pt x="3749" y="0"/>
                    <a:pt x="27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-17770900" y="3614000"/>
              <a:ext cx="52775" cy="24450"/>
            </a:xfrm>
            <a:custGeom>
              <a:avLst/>
              <a:gdLst/>
              <a:ahLst/>
              <a:cxnLst/>
              <a:rect l="l" t="t" r="r" b="b"/>
              <a:pathLst>
                <a:path w="2111" h="978" extrusionOk="0">
                  <a:moveTo>
                    <a:pt x="1071" y="0"/>
                  </a:moveTo>
                  <a:cubicBezTo>
                    <a:pt x="756" y="252"/>
                    <a:pt x="378" y="410"/>
                    <a:pt x="0" y="536"/>
                  </a:cubicBezTo>
                  <a:lnTo>
                    <a:pt x="0" y="630"/>
                  </a:lnTo>
                  <a:cubicBezTo>
                    <a:pt x="0" y="851"/>
                    <a:pt x="158" y="977"/>
                    <a:pt x="347" y="977"/>
                  </a:cubicBezTo>
                  <a:lnTo>
                    <a:pt x="1764" y="977"/>
                  </a:lnTo>
                  <a:cubicBezTo>
                    <a:pt x="1953" y="977"/>
                    <a:pt x="2111" y="851"/>
                    <a:pt x="2111" y="630"/>
                  </a:cubicBezTo>
                  <a:lnTo>
                    <a:pt x="2111" y="536"/>
                  </a:lnTo>
                  <a:cubicBezTo>
                    <a:pt x="1733" y="410"/>
                    <a:pt x="1386" y="252"/>
                    <a:pt x="1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-17878825" y="3334400"/>
              <a:ext cx="74075" cy="74050"/>
            </a:xfrm>
            <a:custGeom>
              <a:avLst/>
              <a:gdLst/>
              <a:ahLst/>
              <a:cxnLst/>
              <a:rect l="l" t="t" r="r" b="b"/>
              <a:pathLst>
                <a:path w="2963" h="2962" extrusionOk="0">
                  <a:moveTo>
                    <a:pt x="410" y="0"/>
                  </a:moveTo>
                  <a:cubicBezTo>
                    <a:pt x="127" y="0"/>
                    <a:pt x="1" y="284"/>
                    <a:pt x="95" y="536"/>
                  </a:cubicBezTo>
                  <a:lnTo>
                    <a:pt x="1324" y="2962"/>
                  </a:lnTo>
                  <a:cubicBezTo>
                    <a:pt x="1765" y="2174"/>
                    <a:pt x="2301" y="1512"/>
                    <a:pt x="2962" y="945"/>
                  </a:cubicBezTo>
                  <a:cubicBezTo>
                    <a:pt x="2490" y="378"/>
                    <a:pt x="1797" y="0"/>
                    <a:pt x="10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0" name="Google Shape;530;p25"/>
          <p:cNvSpPr txBox="1"/>
          <p:nvPr/>
        </p:nvSpPr>
        <p:spPr>
          <a:xfrm>
            <a:off x="1917915" y="3329533"/>
            <a:ext cx="911438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mỏng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32" name="Google Shape;532;p25"/>
          <p:cNvSpPr txBox="1">
            <a:spLocks noGrp="1"/>
          </p:cNvSpPr>
          <p:nvPr>
            <p:ph type="title"/>
          </p:nvPr>
        </p:nvSpPr>
        <p:spPr>
          <a:xfrm>
            <a:off x="822395" y="357912"/>
            <a:ext cx="11077376" cy="15699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200" dirty="0"/>
              <a:t/>
            </a:r>
            <a:br>
              <a:rPr lang="en-US" sz="3200" dirty="0"/>
            </a:b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4" name="Google Shape;534;p25"/>
          <p:cNvSpPr/>
          <p:nvPr/>
        </p:nvSpPr>
        <p:spPr>
          <a:xfrm>
            <a:off x="799091" y="2005383"/>
            <a:ext cx="10231679" cy="982267"/>
          </a:xfrm>
          <a:custGeom>
            <a:avLst/>
            <a:gdLst/>
            <a:ahLst/>
            <a:cxnLst/>
            <a:rect l="l" t="t" r="r" b="b"/>
            <a:pathLst>
              <a:path w="140816" h="29468" extrusionOk="0">
                <a:moveTo>
                  <a:pt x="8514" y="0"/>
                </a:moveTo>
                <a:lnTo>
                  <a:pt x="1" y="14740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40"/>
                </a:lnTo>
                <a:lnTo>
                  <a:pt x="132303" y="0"/>
                </a:ln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5" name="Google Shape;535;p25"/>
          <p:cNvSpPr/>
          <p:nvPr/>
        </p:nvSpPr>
        <p:spPr>
          <a:xfrm>
            <a:off x="1905642" y="2422900"/>
            <a:ext cx="59567" cy="273067"/>
          </a:xfrm>
          <a:custGeom>
            <a:avLst/>
            <a:gdLst/>
            <a:ahLst/>
            <a:cxnLst/>
            <a:rect l="l" t="t" r="r" b="b"/>
            <a:pathLst>
              <a:path w="1787" h="8192" extrusionOk="0">
                <a:moveTo>
                  <a:pt x="0" y="0"/>
                </a:moveTo>
                <a:lnTo>
                  <a:pt x="0" y="8192"/>
                </a:lnTo>
                <a:lnTo>
                  <a:pt x="1786" y="8192"/>
                </a:lnTo>
                <a:lnTo>
                  <a:pt x="1786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6" name="Google Shape;536;p25"/>
          <p:cNvSpPr/>
          <p:nvPr/>
        </p:nvSpPr>
        <p:spPr>
          <a:xfrm>
            <a:off x="1826275" y="2472500"/>
            <a:ext cx="59533" cy="223467"/>
          </a:xfrm>
          <a:custGeom>
            <a:avLst/>
            <a:gdLst/>
            <a:ahLst/>
            <a:cxnLst/>
            <a:rect l="l" t="t" r="r" b="b"/>
            <a:pathLst>
              <a:path w="1786" h="6704" extrusionOk="0">
                <a:moveTo>
                  <a:pt x="0" y="1"/>
                </a:moveTo>
                <a:lnTo>
                  <a:pt x="0" y="6704"/>
                </a:lnTo>
                <a:lnTo>
                  <a:pt x="1786" y="6704"/>
                </a:lnTo>
                <a:lnTo>
                  <a:pt x="1786" y="1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7" name="Google Shape;537;p25"/>
          <p:cNvSpPr/>
          <p:nvPr/>
        </p:nvSpPr>
        <p:spPr>
          <a:xfrm>
            <a:off x="1752042" y="2522134"/>
            <a:ext cx="59567" cy="173833"/>
          </a:xfrm>
          <a:custGeom>
            <a:avLst/>
            <a:gdLst/>
            <a:ahLst/>
            <a:cxnLst/>
            <a:rect l="l" t="t" r="r" b="b"/>
            <a:pathLst>
              <a:path w="1787" h="5215" extrusionOk="0">
                <a:moveTo>
                  <a:pt x="1" y="0"/>
                </a:moveTo>
                <a:lnTo>
                  <a:pt x="1" y="5215"/>
                </a:lnTo>
                <a:lnTo>
                  <a:pt x="1787" y="5215"/>
                </a:lnTo>
                <a:lnTo>
                  <a:pt x="1787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8" name="Google Shape;538;p25"/>
          <p:cNvSpPr/>
          <p:nvPr/>
        </p:nvSpPr>
        <p:spPr>
          <a:xfrm>
            <a:off x="1672675" y="2576900"/>
            <a:ext cx="59567" cy="119067"/>
          </a:xfrm>
          <a:custGeom>
            <a:avLst/>
            <a:gdLst/>
            <a:ahLst/>
            <a:cxnLst/>
            <a:rect l="l" t="t" r="r" b="b"/>
            <a:pathLst>
              <a:path w="1787" h="3572" extrusionOk="0">
                <a:moveTo>
                  <a:pt x="0" y="0"/>
                </a:moveTo>
                <a:lnTo>
                  <a:pt x="0" y="3572"/>
                </a:lnTo>
                <a:lnTo>
                  <a:pt x="1786" y="3572"/>
                </a:lnTo>
                <a:lnTo>
                  <a:pt x="1786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9" name="Google Shape;539;p25"/>
          <p:cNvSpPr/>
          <p:nvPr/>
        </p:nvSpPr>
        <p:spPr>
          <a:xfrm>
            <a:off x="799075" y="2005383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1" y="0"/>
                </a:moveTo>
                <a:lnTo>
                  <a:pt x="1" y="29468"/>
                </a:lnTo>
                <a:lnTo>
                  <a:pt x="17646" y="39862"/>
                </a:lnTo>
                <a:lnTo>
                  <a:pt x="35291" y="29468"/>
                </a:lnTo>
                <a:lnTo>
                  <a:pt x="35291" y="0"/>
                </a:lnTo>
                <a:close/>
              </a:path>
            </a:pathLst>
          </a:custGeom>
          <a:solidFill>
            <a:srgbClr val="9ED1FD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/>
            <a:r>
              <a:rPr lang="en" sz="32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A</a:t>
            </a:r>
            <a:endParaRPr sz="3200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40" name="Google Shape;540;p25"/>
          <p:cNvGrpSpPr/>
          <p:nvPr/>
        </p:nvGrpSpPr>
        <p:grpSpPr>
          <a:xfrm>
            <a:off x="11170101" y="2198507"/>
            <a:ext cx="457872" cy="595997"/>
            <a:chOff x="-18983850" y="3710075"/>
            <a:chExt cx="232375" cy="302475"/>
          </a:xfrm>
        </p:grpSpPr>
        <p:sp>
          <p:nvSpPr>
            <p:cNvPr id="541" name="Google Shape;541;p25"/>
            <p:cNvSpPr/>
            <p:nvPr/>
          </p:nvSpPr>
          <p:spPr>
            <a:xfrm>
              <a:off x="-18840500" y="3874700"/>
              <a:ext cx="89025" cy="119750"/>
            </a:xfrm>
            <a:custGeom>
              <a:avLst/>
              <a:gdLst/>
              <a:ahLst/>
              <a:cxnLst/>
              <a:rect l="l" t="t" r="r" b="b"/>
              <a:pathLst>
                <a:path w="3561" h="4790" extrusionOk="0">
                  <a:moveTo>
                    <a:pt x="2300" y="0"/>
                  </a:moveTo>
                  <a:cubicBezTo>
                    <a:pt x="1796" y="883"/>
                    <a:pt x="945" y="1513"/>
                    <a:pt x="0" y="1796"/>
                  </a:cubicBezTo>
                  <a:lnTo>
                    <a:pt x="0" y="1954"/>
                  </a:lnTo>
                  <a:cubicBezTo>
                    <a:pt x="0" y="3529"/>
                    <a:pt x="1324" y="4789"/>
                    <a:pt x="2836" y="4789"/>
                  </a:cubicBezTo>
                  <a:lnTo>
                    <a:pt x="3560" y="4789"/>
                  </a:lnTo>
                  <a:lnTo>
                    <a:pt x="3560" y="4033"/>
                  </a:lnTo>
                  <a:cubicBezTo>
                    <a:pt x="3434" y="4065"/>
                    <a:pt x="3308" y="4065"/>
                    <a:pt x="3214" y="4065"/>
                  </a:cubicBezTo>
                  <a:cubicBezTo>
                    <a:pt x="2993" y="4065"/>
                    <a:pt x="2836" y="4033"/>
                    <a:pt x="2773" y="4033"/>
                  </a:cubicBezTo>
                  <a:cubicBezTo>
                    <a:pt x="1985" y="3844"/>
                    <a:pt x="1418" y="3119"/>
                    <a:pt x="1418" y="2300"/>
                  </a:cubicBezTo>
                  <a:cubicBezTo>
                    <a:pt x="1387" y="2143"/>
                    <a:pt x="1544" y="1985"/>
                    <a:pt x="1733" y="1985"/>
                  </a:cubicBezTo>
                  <a:cubicBezTo>
                    <a:pt x="1954" y="1985"/>
                    <a:pt x="2111" y="2143"/>
                    <a:pt x="2111" y="2332"/>
                  </a:cubicBezTo>
                  <a:cubicBezTo>
                    <a:pt x="2111" y="2804"/>
                    <a:pt x="2426" y="3245"/>
                    <a:pt x="2930" y="3371"/>
                  </a:cubicBezTo>
                  <a:cubicBezTo>
                    <a:pt x="3000" y="3383"/>
                    <a:pt x="3069" y="3390"/>
                    <a:pt x="3141" y="3390"/>
                  </a:cubicBezTo>
                  <a:cubicBezTo>
                    <a:pt x="3266" y="3390"/>
                    <a:pt x="3401" y="3368"/>
                    <a:pt x="3560" y="3308"/>
                  </a:cubicBezTo>
                  <a:lnTo>
                    <a:pt x="3560" y="1954"/>
                  </a:lnTo>
                  <a:cubicBezTo>
                    <a:pt x="3560" y="1072"/>
                    <a:pt x="3056" y="316"/>
                    <a:pt x="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-18983850" y="3901475"/>
              <a:ext cx="208750" cy="111075"/>
            </a:xfrm>
            <a:custGeom>
              <a:avLst/>
              <a:gdLst/>
              <a:ahLst/>
              <a:cxnLst/>
              <a:rect l="l" t="t" r="r" b="b"/>
              <a:pathLst>
                <a:path w="8350" h="4443" extrusionOk="0">
                  <a:moveTo>
                    <a:pt x="2111" y="1"/>
                  </a:moveTo>
                  <a:lnTo>
                    <a:pt x="2111" y="1261"/>
                  </a:lnTo>
                  <a:cubicBezTo>
                    <a:pt x="2111" y="2300"/>
                    <a:pt x="2584" y="3151"/>
                    <a:pt x="3340" y="3750"/>
                  </a:cubicBezTo>
                  <a:lnTo>
                    <a:pt x="2017" y="3750"/>
                  </a:lnTo>
                  <a:lnTo>
                    <a:pt x="1387" y="2521"/>
                  </a:lnTo>
                  <a:cubicBezTo>
                    <a:pt x="1317" y="2404"/>
                    <a:pt x="1177" y="2339"/>
                    <a:pt x="1046" y="2339"/>
                  </a:cubicBezTo>
                  <a:cubicBezTo>
                    <a:pt x="1000" y="2339"/>
                    <a:pt x="955" y="2347"/>
                    <a:pt x="914" y="2363"/>
                  </a:cubicBezTo>
                  <a:cubicBezTo>
                    <a:pt x="757" y="2458"/>
                    <a:pt x="662" y="2679"/>
                    <a:pt x="757" y="2836"/>
                  </a:cubicBezTo>
                  <a:lnTo>
                    <a:pt x="1229" y="3750"/>
                  </a:lnTo>
                  <a:lnTo>
                    <a:pt x="347" y="3750"/>
                  </a:lnTo>
                  <a:cubicBezTo>
                    <a:pt x="158" y="3750"/>
                    <a:pt x="0" y="3907"/>
                    <a:pt x="0" y="4096"/>
                  </a:cubicBezTo>
                  <a:cubicBezTo>
                    <a:pt x="0" y="4285"/>
                    <a:pt x="158" y="4443"/>
                    <a:pt x="347" y="4443"/>
                  </a:cubicBezTo>
                  <a:lnTo>
                    <a:pt x="8223" y="4443"/>
                  </a:lnTo>
                  <a:cubicBezTo>
                    <a:pt x="8255" y="4443"/>
                    <a:pt x="8318" y="4443"/>
                    <a:pt x="8349" y="4411"/>
                  </a:cubicBezTo>
                  <a:cubicBezTo>
                    <a:pt x="6459" y="4348"/>
                    <a:pt x="5010" y="2805"/>
                    <a:pt x="5010" y="914"/>
                  </a:cubicBezTo>
                  <a:lnTo>
                    <a:pt x="4632" y="914"/>
                  </a:lnTo>
                  <a:cubicBezTo>
                    <a:pt x="3970" y="914"/>
                    <a:pt x="3340" y="757"/>
                    <a:pt x="2741" y="442"/>
                  </a:cubicBezTo>
                  <a:cubicBezTo>
                    <a:pt x="2521" y="316"/>
                    <a:pt x="2332" y="158"/>
                    <a:pt x="2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-18947625" y="3710075"/>
              <a:ext cx="159925" cy="67775"/>
            </a:xfrm>
            <a:custGeom>
              <a:avLst/>
              <a:gdLst/>
              <a:ahLst/>
              <a:cxnLst/>
              <a:rect l="l" t="t" r="r" b="b"/>
              <a:pathLst>
                <a:path w="6397" h="2711" extrusionOk="0">
                  <a:moveTo>
                    <a:pt x="1765" y="1"/>
                  </a:moveTo>
                  <a:cubicBezTo>
                    <a:pt x="788" y="1"/>
                    <a:pt x="1" y="789"/>
                    <a:pt x="1" y="1765"/>
                  </a:cubicBezTo>
                  <a:lnTo>
                    <a:pt x="1" y="2301"/>
                  </a:lnTo>
                  <a:cubicBezTo>
                    <a:pt x="410" y="1954"/>
                    <a:pt x="883" y="1765"/>
                    <a:pt x="1450" y="1765"/>
                  </a:cubicBezTo>
                  <a:cubicBezTo>
                    <a:pt x="2175" y="1765"/>
                    <a:pt x="2805" y="2143"/>
                    <a:pt x="3183" y="2710"/>
                  </a:cubicBezTo>
                  <a:cubicBezTo>
                    <a:pt x="3592" y="2112"/>
                    <a:pt x="4222" y="1765"/>
                    <a:pt x="4978" y="1765"/>
                  </a:cubicBezTo>
                  <a:cubicBezTo>
                    <a:pt x="5514" y="1765"/>
                    <a:pt x="5987" y="1954"/>
                    <a:pt x="6396" y="2301"/>
                  </a:cubicBezTo>
                  <a:lnTo>
                    <a:pt x="6396" y="1765"/>
                  </a:lnTo>
                  <a:cubicBezTo>
                    <a:pt x="6396" y="789"/>
                    <a:pt x="5609" y="1"/>
                    <a:pt x="4600" y="1"/>
                  </a:cubicBezTo>
                  <a:cubicBezTo>
                    <a:pt x="4411" y="1"/>
                    <a:pt x="4254" y="158"/>
                    <a:pt x="4254" y="348"/>
                  </a:cubicBezTo>
                  <a:cubicBezTo>
                    <a:pt x="4254" y="537"/>
                    <a:pt x="4096" y="694"/>
                    <a:pt x="3907" y="694"/>
                  </a:cubicBezTo>
                  <a:lnTo>
                    <a:pt x="2490" y="694"/>
                  </a:lnTo>
                  <a:cubicBezTo>
                    <a:pt x="2301" y="694"/>
                    <a:pt x="2143" y="537"/>
                    <a:pt x="2143" y="348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-18949200" y="3773100"/>
              <a:ext cx="159125" cy="133925"/>
            </a:xfrm>
            <a:custGeom>
              <a:avLst/>
              <a:gdLst/>
              <a:ahLst/>
              <a:cxnLst/>
              <a:rect l="l" t="t" r="r" b="b"/>
              <a:pathLst>
                <a:path w="6365" h="5357" extrusionOk="0">
                  <a:moveTo>
                    <a:pt x="1828" y="1040"/>
                  </a:moveTo>
                  <a:cubicBezTo>
                    <a:pt x="2048" y="1040"/>
                    <a:pt x="2206" y="1198"/>
                    <a:pt x="2206" y="1387"/>
                  </a:cubicBezTo>
                  <a:cubicBezTo>
                    <a:pt x="2206" y="1607"/>
                    <a:pt x="2048" y="1765"/>
                    <a:pt x="1828" y="1765"/>
                  </a:cubicBezTo>
                  <a:cubicBezTo>
                    <a:pt x="1639" y="1765"/>
                    <a:pt x="1481" y="1607"/>
                    <a:pt x="1481" y="1387"/>
                  </a:cubicBezTo>
                  <a:cubicBezTo>
                    <a:pt x="1481" y="1198"/>
                    <a:pt x="1639" y="1040"/>
                    <a:pt x="1828" y="1040"/>
                  </a:cubicBezTo>
                  <a:close/>
                  <a:moveTo>
                    <a:pt x="4663" y="1040"/>
                  </a:moveTo>
                  <a:cubicBezTo>
                    <a:pt x="4884" y="1040"/>
                    <a:pt x="5041" y="1198"/>
                    <a:pt x="5041" y="1387"/>
                  </a:cubicBezTo>
                  <a:cubicBezTo>
                    <a:pt x="5041" y="1607"/>
                    <a:pt x="4884" y="1765"/>
                    <a:pt x="4663" y="1765"/>
                  </a:cubicBezTo>
                  <a:cubicBezTo>
                    <a:pt x="4474" y="1765"/>
                    <a:pt x="4317" y="1607"/>
                    <a:pt x="4317" y="1387"/>
                  </a:cubicBezTo>
                  <a:cubicBezTo>
                    <a:pt x="4317" y="1198"/>
                    <a:pt x="4474" y="1040"/>
                    <a:pt x="4663" y="1040"/>
                  </a:cubicBezTo>
                  <a:close/>
                  <a:moveTo>
                    <a:pt x="2887" y="2126"/>
                  </a:moveTo>
                  <a:cubicBezTo>
                    <a:pt x="3056" y="2126"/>
                    <a:pt x="3188" y="2239"/>
                    <a:pt x="3214" y="2395"/>
                  </a:cubicBezTo>
                  <a:cubicBezTo>
                    <a:pt x="3297" y="2230"/>
                    <a:pt x="3451" y="2137"/>
                    <a:pt x="3594" y="2137"/>
                  </a:cubicBezTo>
                  <a:cubicBezTo>
                    <a:pt x="3615" y="2137"/>
                    <a:pt x="3635" y="2139"/>
                    <a:pt x="3655" y="2143"/>
                  </a:cubicBezTo>
                  <a:cubicBezTo>
                    <a:pt x="3844" y="2237"/>
                    <a:pt x="3939" y="2426"/>
                    <a:pt x="3876" y="2584"/>
                  </a:cubicBezTo>
                  <a:lnTo>
                    <a:pt x="3529" y="3655"/>
                  </a:lnTo>
                  <a:cubicBezTo>
                    <a:pt x="3498" y="3812"/>
                    <a:pt x="3340" y="3875"/>
                    <a:pt x="3183" y="3875"/>
                  </a:cubicBezTo>
                  <a:cubicBezTo>
                    <a:pt x="3025" y="3875"/>
                    <a:pt x="2899" y="3812"/>
                    <a:pt x="2836" y="3655"/>
                  </a:cubicBezTo>
                  <a:lnTo>
                    <a:pt x="2458" y="2584"/>
                  </a:lnTo>
                  <a:cubicBezTo>
                    <a:pt x="2521" y="2426"/>
                    <a:pt x="2584" y="2237"/>
                    <a:pt x="2773" y="2143"/>
                  </a:cubicBezTo>
                  <a:cubicBezTo>
                    <a:pt x="2812" y="2132"/>
                    <a:pt x="2850" y="2126"/>
                    <a:pt x="2887" y="2126"/>
                  </a:cubicBezTo>
                  <a:close/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481"/>
                  </a:lnTo>
                  <a:lnTo>
                    <a:pt x="1" y="2111"/>
                  </a:lnTo>
                  <a:cubicBezTo>
                    <a:pt x="1" y="2269"/>
                    <a:pt x="1" y="2458"/>
                    <a:pt x="32" y="2615"/>
                  </a:cubicBezTo>
                  <a:cubicBezTo>
                    <a:pt x="95" y="2678"/>
                    <a:pt x="95" y="2741"/>
                    <a:pt x="95" y="2773"/>
                  </a:cubicBezTo>
                  <a:cubicBezTo>
                    <a:pt x="158" y="2899"/>
                    <a:pt x="158" y="3025"/>
                    <a:pt x="190" y="3151"/>
                  </a:cubicBezTo>
                  <a:cubicBezTo>
                    <a:pt x="190" y="3182"/>
                    <a:pt x="221" y="3214"/>
                    <a:pt x="221" y="3245"/>
                  </a:cubicBezTo>
                  <a:cubicBezTo>
                    <a:pt x="253" y="3371"/>
                    <a:pt x="347" y="3529"/>
                    <a:pt x="379" y="3655"/>
                  </a:cubicBezTo>
                  <a:cubicBezTo>
                    <a:pt x="379" y="3686"/>
                    <a:pt x="410" y="3686"/>
                    <a:pt x="410" y="3718"/>
                  </a:cubicBezTo>
                  <a:cubicBezTo>
                    <a:pt x="505" y="3875"/>
                    <a:pt x="631" y="4033"/>
                    <a:pt x="694" y="4159"/>
                  </a:cubicBezTo>
                  <a:cubicBezTo>
                    <a:pt x="977" y="4474"/>
                    <a:pt x="1292" y="4758"/>
                    <a:pt x="1639" y="4947"/>
                  </a:cubicBezTo>
                  <a:cubicBezTo>
                    <a:pt x="2111" y="5230"/>
                    <a:pt x="2647" y="5356"/>
                    <a:pt x="3183" y="5356"/>
                  </a:cubicBezTo>
                  <a:cubicBezTo>
                    <a:pt x="4285" y="5356"/>
                    <a:pt x="5262" y="4789"/>
                    <a:pt x="5829" y="3938"/>
                  </a:cubicBezTo>
                  <a:cubicBezTo>
                    <a:pt x="5829" y="3938"/>
                    <a:pt x="5829" y="3875"/>
                    <a:pt x="5861" y="3875"/>
                  </a:cubicBezTo>
                  <a:cubicBezTo>
                    <a:pt x="5955" y="3718"/>
                    <a:pt x="6018" y="3623"/>
                    <a:pt x="6081" y="3434"/>
                  </a:cubicBezTo>
                  <a:cubicBezTo>
                    <a:pt x="6144" y="3403"/>
                    <a:pt x="6144" y="3340"/>
                    <a:pt x="6176" y="3277"/>
                  </a:cubicBezTo>
                  <a:cubicBezTo>
                    <a:pt x="6207" y="3182"/>
                    <a:pt x="6270" y="3025"/>
                    <a:pt x="6302" y="2899"/>
                  </a:cubicBezTo>
                  <a:cubicBezTo>
                    <a:pt x="6302" y="2867"/>
                    <a:pt x="6333" y="2773"/>
                    <a:pt x="6333" y="2741"/>
                  </a:cubicBezTo>
                  <a:cubicBezTo>
                    <a:pt x="6365" y="2552"/>
                    <a:pt x="6365" y="2363"/>
                    <a:pt x="6365" y="2143"/>
                  </a:cubicBezTo>
                  <a:lnTo>
                    <a:pt x="6365" y="1292"/>
                  </a:lnTo>
                  <a:cubicBezTo>
                    <a:pt x="6302" y="567"/>
                    <a:pt x="5703" y="0"/>
                    <a:pt x="4947" y="0"/>
                  </a:cubicBezTo>
                  <a:cubicBezTo>
                    <a:pt x="4159" y="0"/>
                    <a:pt x="3529" y="630"/>
                    <a:pt x="3529" y="1418"/>
                  </a:cubicBezTo>
                  <a:cubicBezTo>
                    <a:pt x="3529" y="1607"/>
                    <a:pt x="3372" y="1765"/>
                    <a:pt x="3183" y="1765"/>
                  </a:cubicBezTo>
                  <a:cubicBezTo>
                    <a:pt x="2994" y="1765"/>
                    <a:pt x="2836" y="1607"/>
                    <a:pt x="2836" y="1418"/>
                  </a:cubicBezTo>
                  <a:cubicBezTo>
                    <a:pt x="2836" y="630"/>
                    <a:pt x="2206" y="0"/>
                    <a:pt x="1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5" name="Google Shape;545;p25"/>
          <p:cNvSpPr txBox="1"/>
          <p:nvPr/>
        </p:nvSpPr>
        <p:spPr>
          <a:xfrm>
            <a:off x="2043717" y="2323472"/>
            <a:ext cx="857424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78"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phẳng</a:t>
            </a:r>
            <a:endParaRPr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35420FD-C795-834A-415D-B3B6BAFD7DF0}"/>
              </a:ext>
            </a:extLst>
          </p:cNvPr>
          <p:cNvSpPr/>
          <p:nvPr/>
        </p:nvSpPr>
        <p:spPr>
          <a:xfrm>
            <a:off x="799073" y="4080645"/>
            <a:ext cx="11077376" cy="1037736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847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3391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5"/>
          <p:cNvSpPr/>
          <p:nvPr/>
        </p:nvSpPr>
        <p:spPr>
          <a:xfrm>
            <a:off x="799090" y="5160517"/>
            <a:ext cx="10231679" cy="982300"/>
          </a:xfrm>
          <a:custGeom>
            <a:avLst/>
            <a:gdLst/>
            <a:ahLst/>
            <a:cxnLst/>
            <a:rect l="l" t="t" r="r" b="b"/>
            <a:pathLst>
              <a:path w="140816" h="29469" extrusionOk="0">
                <a:moveTo>
                  <a:pt x="8514" y="1"/>
                </a:moveTo>
                <a:lnTo>
                  <a:pt x="1" y="14729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29"/>
                </a:lnTo>
                <a:lnTo>
                  <a:pt x="132303" y="1"/>
                </a:lnTo>
                <a:close/>
              </a:path>
            </a:pathLst>
          </a:custGeom>
          <a:solidFill>
            <a:srgbClr val="4949E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799074" y="5160517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0" y="1"/>
                </a:moveTo>
                <a:lnTo>
                  <a:pt x="0" y="29468"/>
                </a:lnTo>
                <a:lnTo>
                  <a:pt x="17645" y="39863"/>
                </a:lnTo>
                <a:lnTo>
                  <a:pt x="35291" y="29468"/>
                </a:lnTo>
                <a:lnTo>
                  <a:pt x="35291" y="1"/>
                </a:lnTo>
                <a:close/>
              </a:path>
            </a:pathLst>
          </a:custGeom>
          <a:solidFill>
            <a:srgbClr val="6D6DEC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D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03" name="Google Shape;503;p25"/>
          <p:cNvGrpSpPr/>
          <p:nvPr/>
        </p:nvGrpSpPr>
        <p:grpSpPr>
          <a:xfrm>
            <a:off x="11135201" y="5349786"/>
            <a:ext cx="527673" cy="603780"/>
            <a:chOff x="-16775350" y="3683300"/>
            <a:chExt cx="267800" cy="306425"/>
          </a:xfrm>
        </p:grpSpPr>
        <p:sp>
          <p:nvSpPr>
            <p:cNvPr id="504" name="Google Shape;504;p25"/>
            <p:cNvSpPr/>
            <p:nvPr/>
          </p:nvSpPr>
          <p:spPr>
            <a:xfrm>
              <a:off x="-16775350" y="3683300"/>
              <a:ext cx="267800" cy="306425"/>
            </a:xfrm>
            <a:custGeom>
              <a:avLst/>
              <a:gdLst/>
              <a:ahLst/>
              <a:cxnLst/>
              <a:rect l="l" t="t" r="r" b="b"/>
              <a:pathLst>
                <a:path w="10712" h="12257" extrusionOk="0">
                  <a:moveTo>
                    <a:pt x="5356" y="1"/>
                  </a:moveTo>
                  <a:cubicBezTo>
                    <a:pt x="2395" y="1"/>
                    <a:pt x="0" y="2395"/>
                    <a:pt x="0" y="5357"/>
                  </a:cubicBezTo>
                  <a:lnTo>
                    <a:pt x="0" y="11847"/>
                  </a:lnTo>
                  <a:cubicBezTo>
                    <a:pt x="0" y="12036"/>
                    <a:pt x="158" y="12193"/>
                    <a:pt x="347" y="12193"/>
                  </a:cubicBezTo>
                  <a:lnTo>
                    <a:pt x="1418" y="12193"/>
                  </a:lnTo>
                  <a:lnTo>
                    <a:pt x="1418" y="11153"/>
                  </a:lnTo>
                  <a:cubicBezTo>
                    <a:pt x="1418" y="10303"/>
                    <a:pt x="1702" y="9578"/>
                    <a:pt x="2206" y="8917"/>
                  </a:cubicBezTo>
                  <a:lnTo>
                    <a:pt x="2741" y="8224"/>
                  </a:lnTo>
                  <a:lnTo>
                    <a:pt x="2017" y="7121"/>
                  </a:lnTo>
                  <a:cubicBezTo>
                    <a:pt x="1607" y="6522"/>
                    <a:pt x="1418" y="5829"/>
                    <a:pt x="1418" y="5136"/>
                  </a:cubicBezTo>
                  <a:cubicBezTo>
                    <a:pt x="1418" y="4128"/>
                    <a:pt x="2080" y="3183"/>
                    <a:pt x="3025" y="2994"/>
                  </a:cubicBezTo>
                  <a:cubicBezTo>
                    <a:pt x="3197" y="2953"/>
                    <a:pt x="3371" y="2933"/>
                    <a:pt x="3544" y="2933"/>
                  </a:cubicBezTo>
                  <a:cubicBezTo>
                    <a:pt x="4034" y="2933"/>
                    <a:pt x="4511" y="3092"/>
                    <a:pt x="4884" y="3372"/>
                  </a:cubicBezTo>
                  <a:cubicBezTo>
                    <a:pt x="5041" y="3529"/>
                    <a:pt x="5199" y="3687"/>
                    <a:pt x="5293" y="3844"/>
                  </a:cubicBezTo>
                  <a:cubicBezTo>
                    <a:pt x="5388" y="3687"/>
                    <a:pt x="5514" y="3561"/>
                    <a:pt x="5671" y="3466"/>
                  </a:cubicBezTo>
                  <a:cubicBezTo>
                    <a:pt x="6052" y="3086"/>
                    <a:pt x="6649" y="2896"/>
                    <a:pt x="7187" y="2896"/>
                  </a:cubicBezTo>
                  <a:cubicBezTo>
                    <a:pt x="7228" y="2896"/>
                    <a:pt x="7269" y="2897"/>
                    <a:pt x="7310" y="2899"/>
                  </a:cubicBezTo>
                  <a:cubicBezTo>
                    <a:pt x="8412" y="3025"/>
                    <a:pt x="9263" y="4002"/>
                    <a:pt x="9263" y="5136"/>
                  </a:cubicBezTo>
                  <a:cubicBezTo>
                    <a:pt x="9263" y="5735"/>
                    <a:pt x="9137" y="6302"/>
                    <a:pt x="8885" y="6837"/>
                  </a:cubicBezTo>
                  <a:cubicBezTo>
                    <a:pt x="8664" y="7404"/>
                    <a:pt x="8349" y="7877"/>
                    <a:pt x="7940" y="8255"/>
                  </a:cubicBezTo>
                  <a:cubicBezTo>
                    <a:pt x="8349" y="8665"/>
                    <a:pt x="8664" y="9137"/>
                    <a:pt x="8885" y="9673"/>
                  </a:cubicBezTo>
                  <a:cubicBezTo>
                    <a:pt x="9137" y="10240"/>
                    <a:pt x="9263" y="10775"/>
                    <a:pt x="9263" y="11374"/>
                  </a:cubicBezTo>
                  <a:lnTo>
                    <a:pt x="9263" y="12256"/>
                  </a:lnTo>
                  <a:lnTo>
                    <a:pt x="10302" y="12256"/>
                  </a:lnTo>
                  <a:cubicBezTo>
                    <a:pt x="10523" y="12256"/>
                    <a:pt x="10681" y="12099"/>
                    <a:pt x="10681" y="11878"/>
                  </a:cubicBezTo>
                  <a:lnTo>
                    <a:pt x="10681" y="5420"/>
                  </a:lnTo>
                  <a:cubicBezTo>
                    <a:pt x="10712" y="2395"/>
                    <a:pt x="8286" y="1"/>
                    <a:pt x="5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-16648550" y="3847925"/>
              <a:ext cx="13425" cy="21275"/>
            </a:xfrm>
            <a:custGeom>
              <a:avLst/>
              <a:gdLst/>
              <a:ahLst/>
              <a:cxnLst/>
              <a:rect l="l" t="t" r="r" b="b"/>
              <a:pathLst>
                <a:path w="537" h="851" extrusionOk="0">
                  <a:moveTo>
                    <a:pt x="284" y="0"/>
                  </a:moveTo>
                  <a:lnTo>
                    <a:pt x="1" y="252"/>
                  </a:lnTo>
                  <a:lnTo>
                    <a:pt x="284" y="851"/>
                  </a:lnTo>
                  <a:lnTo>
                    <a:pt x="536" y="25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6722575" y="3771400"/>
              <a:ext cx="161475" cy="215950"/>
            </a:xfrm>
            <a:custGeom>
              <a:avLst/>
              <a:gdLst/>
              <a:ahLst/>
              <a:cxnLst/>
              <a:rect l="l" t="t" r="r" b="b"/>
              <a:pathLst>
                <a:path w="6459" h="8638" extrusionOk="0">
                  <a:moveTo>
                    <a:pt x="1827" y="1486"/>
                  </a:moveTo>
                  <a:cubicBezTo>
                    <a:pt x="2017" y="1486"/>
                    <a:pt x="2174" y="1644"/>
                    <a:pt x="2174" y="1833"/>
                  </a:cubicBezTo>
                  <a:cubicBezTo>
                    <a:pt x="2174" y="2022"/>
                    <a:pt x="2017" y="2179"/>
                    <a:pt x="1827" y="2179"/>
                  </a:cubicBezTo>
                  <a:cubicBezTo>
                    <a:pt x="1607" y="2179"/>
                    <a:pt x="1449" y="2022"/>
                    <a:pt x="1449" y="1833"/>
                  </a:cubicBezTo>
                  <a:cubicBezTo>
                    <a:pt x="1449" y="1644"/>
                    <a:pt x="1607" y="1486"/>
                    <a:pt x="1827" y="1486"/>
                  </a:cubicBezTo>
                  <a:close/>
                  <a:moveTo>
                    <a:pt x="4663" y="1486"/>
                  </a:moveTo>
                  <a:cubicBezTo>
                    <a:pt x="4852" y="1486"/>
                    <a:pt x="5009" y="1644"/>
                    <a:pt x="5009" y="1833"/>
                  </a:cubicBezTo>
                  <a:cubicBezTo>
                    <a:pt x="5009" y="2022"/>
                    <a:pt x="4852" y="2179"/>
                    <a:pt x="4663" y="2179"/>
                  </a:cubicBezTo>
                  <a:cubicBezTo>
                    <a:pt x="4442" y="2179"/>
                    <a:pt x="4285" y="2022"/>
                    <a:pt x="4285" y="1833"/>
                  </a:cubicBezTo>
                  <a:cubicBezTo>
                    <a:pt x="4285" y="1644"/>
                    <a:pt x="4442" y="1486"/>
                    <a:pt x="4663" y="1486"/>
                  </a:cubicBezTo>
                  <a:close/>
                  <a:moveTo>
                    <a:pt x="3257" y="2219"/>
                  </a:moveTo>
                  <a:cubicBezTo>
                    <a:pt x="3348" y="2219"/>
                    <a:pt x="3434" y="2258"/>
                    <a:pt x="3497" y="2337"/>
                  </a:cubicBezTo>
                  <a:lnTo>
                    <a:pt x="4222" y="3061"/>
                  </a:lnTo>
                  <a:cubicBezTo>
                    <a:pt x="4285" y="3124"/>
                    <a:pt x="4348" y="3282"/>
                    <a:pt x="4253" y="3439"/>
                  </a:cubicBezTo>
                  <a:lnTo>
                    <a:pt x="3560" y="4857"/>
                  </a:lnTo>
                  <a:cubicBezTo>
                    <a:pt x="3466" y="4983"/>
                    <a:pt x="3340" y="5046"/>
                    <a:pt x="3245" y="5046"/>
                  </a:cubicBezTo>
                  <a:cubicBezTo>
                    <a:pt x="3119" y="5046"/>
                    <a:pt x="2962" y="4983"/>
                    <a:pt x="2930" y="4857"/>
                  </a:cubicBezTo>
                  <a:lnTo>
                    <a:pt x="2206" y="3439"/>
                  </a:lnTo>
                  <a:cubicBezTo>
                    <a:pt x="2143" y="3313"/>
                    <a:pt x="2174" y="3124"/>
                    <a:pt x="2300" y="3061"/>
                  </a:cubicBezTo>
                  <a:lnTo>
                    <a:pt x="2993" y="2337"/>
                  </a:lnTo>
                  <a:cubicBezTo>
                    <a:pt x="3072" y="2258"/>
                    <a:pt x="3166" y="2219"/>
                    <a:pt x="3257" y="2219"/>
                  </a:cubicBezTo>
                  <a:close/>
                  <a:moveTo>
                    <a:pt x="5044" y="1"/>
                  </a:moveTo>
                  <a:cubicBezTo>
                    <a:pt x="4682" y="1"/>
                    <a:pt x="4348" y="125"/>
                    <a:pt x="4064" y="352"/>
                  </a:cubicBezTo>
                  <a:cubicBezTo>
                    <a:pt x="3749" y="635"/>
                    <a:pt x="3592" y="1045"/>
                    <a:pt x="3592" y="1423"/>
                  </a:cubicBezTo>
                  <a:cubicBezTo>
                    <a:pt x="3592" y="1612"/>
                    <a:pt x="3434" y="1770"/>
                    <a:pt x="3245" y="1770"/>
                  </a:cubicBezTo>
                  <a:cubicBezTo>
                    <a:pt x="3025" y="1770"/>
                    <a:pt x="2867" y="1612"/>
                    <a:pt x="2867" y="1423"/>
                  </a:cubicBezTo>
                  <a:cubicBezTo>
                    <a:pt x="2867" y="982"/>
                    <a:pt x="2678" y="604"/>
                    <a:pt x="2332" y="320"/>
                  </a:cubicBezTo>
                  <a:cubicBezTo>
                    <a:pt x="2072" y="108"/>
                    <a:pt x="1759" y="1"/>
                    <a:pt x="1419" y="1"/>
                  </a:cubicBezTo>
                  <a:cubicBezTo>
                    <a:pt x="1306" y="1"/>
                    <a:pt x="1190" y="13"/>
                    <a:pt x="1071" y="37"/>
                  </a:cubicBezTo>
                  <a:cubicBezTo>
                    <a:pt x="410" y="194"/>
                    <a:pt x="0" y="887"/>
                    <a:pt x="0" y="1549"/>
                  </a:cubicBezTo>
                  <a:cubicBezTo>
                    <a:pt x="0" y="2085"/>
                    <a:pt x="158" y="2652"/>
                    <a:pt x="473" y="3124"/>
                  </a:cubicBezTo>
                  <a:lnTo>
                    <a:pt x="1386" y="4448"/>
                  </a:lnTo>
                  <a:cubicBezTo>
                    <a:pt x="1449" y="4574"/>
                    <a:pt x="1449" y="4763"/>
                    <a:pt x="1386" y="4889"/>
                  </a:cubicBezTo>
                  <a:lnTo>
                    <a:pt x="662" y="5802"/>
                  </a:lnTo>
                  <a:cubicBezTo>
                    <a:pt x="284" y="6275"/>
                    <a:pt x="32" y="6905"/>
                    <a:pt x="32" y="7566"/>
                  </a:cubicBezTo>
                  <a:lnTo>
                    <a:pt x="32" y="8638"/>
                  </a:lnTo>
                  <a:lnTo>
                    <a:pt x="6459" y="8638"/>
                  </a:lnTo>
                  <a:lnTo>
                    <a:pt x="6459" y="7756"/>
                  </a:lnTo>
                  <a:cubicBezTo>
                    <a:pt x="6459" y="7283"/>
                    <a:pt x="6396" y="6779"/>
                    <a:pt x="6175" y="6338"/>
                  </a:cubicBezTo>
                  <a:cubicBezTo>
                    <a:pt x="5860" y="5708"/>
                    <a:pt x="5545" y="5424"/>
                    <a:pt x="5136" y="4920"/>
                  </a:cubicBezTo>
                  <a:cubicBezTo>
                    <a:pt x="4978" y="4794"/>
                    <a:pt x="4978" y="4574"/>
                    <a:pt x="5136" y="4416"/>
                  </a:cubicBezTo>
                  <a:cubicBezTo>
                    <a:pt x="5608" y="3943"/>
                    <a:pt x="5860" y="3691"/>
                    <a:pt x="6144" y="2967"/>
                  </a:cubicBezTo>
                  <a:cubicBezTo>
                    <a:pt x="6333" y="2526"/>
                    <a:pt x="6427" y="2022"/>
                    <a:pt x="6427" y="1549"/>
                  </a:cubicBezTo>
                  <a:cubicBezTo>
                    <a:pt x="6427" y="793"/>
                    <a:pt x="5860" y="100"/>
                    <a:pt x="5167" y="5"/>
                  </a:cubicBezTo>
                  <a:cubicBezTo>
                    <a:pt x="5126" y="2"/>
                    <a:pt x="5085" y="1"/>
                    <a:pt x="50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07" name="Google Shape;507;p25"/>
          <p:cNvSpPr txBox="1"/>
          <p:nvPr/>
        </p:nvSpPr>
        <p:spPr>
          <a:xfrm>
            <a:off x="2079429" y="5651667"/>
            <a:ext cx="877907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pPr indent="239601" algn="just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tabLst>
                <a:tab pos="2292716" algn="l"/>
                <a:tab pos="4350065" algn="l"/>
                <a:tab pos="6408260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pl-PL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defTabSz="1219140">
              <a:buClr>
                <a:srgbClr val="000000"/>
              </a:buClr>
              <a:defRPr/>
            </a:pPr>
            <a:endParaRPr sz="3200" kern="0" dirty="0">
              <a:latin typeface="Times New Roman" panose="02020603050405020304" pitchFamily="18" charset="0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799090" y="4113183"/>
            <a:ext cx="10231679" cy="982267"/>
          </a:xfrm>
          <a:custGeom>
            <a:avLst/>
            <a:gdLst/>
            <a:ahLst/>
            <a:cxnLst/>
            <a:rect l="l" t="t" r="r" b="b"/>
            <a:pathLst>
              <a:path w="140816" h="29468" extrusionOk="0">
                <a:moveTo>
                  <a:pt x="8514" y="0"/>
                </a:moveTo>
                <a:lnTo>
                  <a:pt x="1" y="14728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28"/>
                </a:lnTo>
                <a:lnTo>
                  <a:pt x="132303" y="0"/>
                </a:ln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799090" y="4113183"/>
            <a:ext cx="1176333" cy="1328767"/>
          </a:xfrm>
          <a:custGeom>
            <a:avLst/>
            <a:gdLst/>
            <a:ahLst/>
            <a:cxnLst/>
            <a:rect l="l" t="t" r="r" b="b"/>
            <a:pathLst>
              <a:path w="35290" h="39863" extrusionOk="0">
                <a:moveTo>
                  <a:pt x="0" y="0"/>
                </a:moveTo>
                <a:lnTo>
                  <a:pt x="0" y="29468"/>
                </a:lnTo>
                <a:lnTo>
                  <a:pt x="17645" y="39862"/>
                </a:lnTo>
                <a:lnTo>
                  <a:pt x="35290" y="29468"/>
                </a:lnTo>
                <a:lnTo>
                  <a:pt x="35290" y="0"/>
                </a:lnTo>
                <a:close/>
              </a:path>
            </a:pathLst>
          </a:custGeom>
          <a:solidFill>
            <a:srgbClr val="FDD77C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C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12" name="Google Shape;512;p25"/>
          <p:cNvGrpSpPr/>
          <p:nvPr/>
        </p:nvGrpSpPr>
        <p:grpSpPr>
          <a:xfrm>
            <a:off x="11097935" y="4303205"/>
            <a:ext cx="602204" cy="602204"/>
            <a:chOff x="-17896150" y="3709300"/>
            <a:chExt cx="305625" cy="305625"/>
          </a:xfrm>
        </p:grpSpPr>
        <p:sp>
          <p:nvSpPr>
            <p:cNvPr id="513" name="Google Shape;513;p25"/>
            <p:cNvSpPr/>
            <p:nvPr/>
          </p:nvSpPr>
          <p:spPr>
            <a:xfrm>
              <a:off x="-17896150" y="3709300"/>
              <a:ext cx="54375" cy="77200"/>
            </a:xfrm>
            <a:custGeom>
              <a:avLst/>
              <a:gdLst/>
              <a:ahLst/>
              <a:cxnLst/>
              <a:rect l="l" t="t" r="r" b="b"/>
              <a:pathLst>
                <a:path w="2175" h="3088" extrusionOk="0">
                  <a:moveTo>
                    <a:pt x="1072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70"/>
                    <a:pt x="473" y="2143"/>
                    <a:pt x="1072" y="2143"/>
                  </a:cubicBezTo>
                  <a:lnTo>
                    <a:pt x="1103" y="2143"/>
                  </a:lnTo>
                  <a:lnTo>
                    <a:pt x="1513" y="3088"/>
                  </a:lnTo>
                  <a:cubicBezTo>
                    <a:pt x="1702" y="3025"/>
                    <a:pt x="1891" y="2930"/>
                    <a:pt x="2080" y="2899"/>
                  </a:cubicBezTo>
                  <a:lnTo>
                    <a:pt x="2175" y="2899"/>
                  </a:lnTo>
                  <a:lnTo>
                    <a:pt x="1765" y="1859"/>
                  </a:lnTo>
                  <a:cubicBezTo>
                    <a:pt x="2017" y="1670"/>
                    <a:pt x="2143" y="1387"/>
                    <a:pt x="2143" y="1072"/>
                  </a:cubicBezTo>
                  <a:cubicBezTo>
                    <a:pt x="2143" y="473"/>
                    <a:pt x="1671" y="0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4" name="Google Shape;514;p25"/>
            <p:cNvSpPr/>
            <p:nvPr/>
          </p:nvSpPr>
          <p:spPr>
            <a:xfrm>
              <a:off x="-17877250" y="3801075"/>
              <a:ext cx="286725" cy="213850"/>
            </a:xfrm>
            <a:custGeom>
              <a:avLst/>
              <a:gdLst/>
              <a:ahLst/>
              <a:cxnLst/>
              <a:rect l="l" t="t" r="r" b="b"/>
              <a:pathLst>
                <a:path w="11469" h="8554" extrusionOk="0">
                  <a:moveTo>
                    <a:pt x="1765" y="1339"/>
                  </a:moveTo>
                  <a:cubicBezTo>
                    <a:pt x="1954" y="1339"/>
                    <a:pt x="2112" y="1496"/>
                    <a:pt x="2112" y="1717"/>
                  </a:cubicBezTo>
                  <a:cubicBezTo>
                    <a:pt x="2112" y="1906"/>
                    <a:pt x="1954" y="2063"/>
                    <a:pt x="1765" y="2063"/>
                  </a:cubicBezTo>
                  <a:cubicBezTo>
                    <a:pt x="1576" y="2063"/>
                    <a:pt x="1419" y="1906"/>
                    <a:pt x="1419" y="1717"/>
                  </a:cubicBezTo>
                  <a:cubicBezTo>
                    <a:pt x="1419" y="1496"/>
                    <a:pt x="1576" y="1339"/>
                    <a:pt x="1765" y="1339"/>
                  </a:cubicBezTo>
                  <a:close/>
                  <a:moveTo>
                    <a:pt x="1829" y="0"/>
                  </a:moveTo>
                  <a:cubicBezTo>
                    <a:pt x="913" y="0"/>
                    <a:pt x="1" y="710"/>
                    <a:pt x="1" y="1811"/>
                  </a:cubicBezTo>
                  <a:lnTo>
                    <a:pt x="1" y="5308"/>
                  </a:lnTo>
                  <a:cubicBezTo>
                    <a:pt x="1" y="7104"/>
                    <a:pt x="1450" y="8553"/>
                    <a:pt x="3214" y="8553"/>
                  </a:cubicBezTo>
                  <a:lnTo>
                    <a:pt x="11091" y="8553"/>
                  </a:lnTo>
                  <a:cubicBezTo>
                    <a:pt x="11311" y="8553"/>
                    <a:pt x="11469" y="8396"/>
                    <a:pt x="11469" y="8207"/>
                  </a:cubicBezTo>
                  <a:cubicBezTo>
                    <a:pt x="11411" y="8061"/>
                    <a:pt x="11325" y="7566"/>
                    <a:pt x="11338" y="7566"/>
                  </a:cubicBezTo>
                  <a:lnTo>
                    <a:pt x="11338" y="7566"/>
                  </a:lnTo>
                  <a:cubicBezTo>
                    <a:pt x="11338" y="7566"/>
                    <a:pt x="11338" y="7566"/>
                    <a:pt x="11338" y="7566"/>
                  </a:cubicBezTo>
                  <a:lnTo>
                    <a:pt x="11338" y="7566"/>
                  </a:lnTo>
                  <a:cubicBezTo>
                    <a:pt x="11340" y="7574"/>
                    <a:pt x="11341" y="7580"/>
                    <a:pt x="11342" y="7580"/>
                  </a:cubicBezTo>
                  <a:cubicBezTo>
                    <a:pt x="11343" y="7580"/>
                    <a:pt x="11343" y="7579"/>
                    <a:pt x="11343" y="7577"/>
                  </a:cubicBezTo>
                  <a:cubicBezTo>
                    <a:pt x="11333" y="7529"/>
                    <a:pt x="11329" y="7513"/>
                    <a:pt x="11329" y="7513"/>
                  </a:cubicBezTo>
                  <a:lnTo>
                    <a:pt x="11329" y="7513"/>
                  </a:lnTo>
                  <a:cubicBezTo>
                    <a:pt x="11328" y="7513"/>
                    <a:pt x="11330" y="7523"/>
                    <a:pt x="11332" y="7534"/>
                  </a:cubicBezTo>
                  <a:lnTo>
                    <a:pt x="11332" y="7534"/>
                  </a:lnTo>
                  <a:cubicBezTo>
                    <a:pt x="11201" y="7046"/>
                    <a:pt x="10923" y="6591"/>
                    <a:pt x="10555" y="6285"/>
                  </a:cubicBezTo>
                  <a:cubicBezTo>
                    <a:pt x="9893" y="6789"/>
                    <a:pt x="9043" y="7073"/>
                    <a:pt x="8192" y="7073"/>
                  </a:cubicBezTo>
                  <a:cubicBezTo>
                    <a:pt x="7090" y="7073"/>
                    <a:pt x="6050" y="6506"/>
                    <a:pt x="5514" y="5655"/>
                  </a:cubicBezTo>
                  <a:lnTo>
                    <a:pt x="5514" y="5592"/>
                  </a:lnTo>
                  <a:cubicBezTo>
                    <a:pt x="5483" y="5592"/>
                    <a:pt x="5420" y="5655"/>
                    <a:pt x="5388" y="5655"/>
                  </a:cubicBezTo>
                  <a:lnTo>
                    <a:pt x="4632" y="5655"/>
                  </a:lnTo>
                  <a:cubicBezTo>
                    <a:pt x="4065" y="5655"/>
                    <a:pt x="3592" y="5182"/>
                    <a:pt x="3592" y="4584"/>
                  </a:cubicBezTo>
                  <a:lnTo>
                    <a:pt x="3592" y="1748"/>
                  </a:lnTo>
                  <a:cubicBezTo>
                    <a:pt x="3592" y="1433"/>
                    <a:pt x="3498" y="1150"/>
                    <a:pt x="3340" y="929"/>
                  </a:cubicBezTo>
                  <a:cubicBezTo>
                    <a:pt x="2987" y="283"/>
                    <a:pt x="2407" y="0"/>
                    <a:pt x="1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5" name="Google Shape;515;p25"/>
            <p:cNvSpPr/>
            <p:nvPr/>
          </p:nvSpPr>
          <p:spPr>
            <a:xfrm>
              <a:off x="-17783500" y="3763075"/>
              <a:ext cx="191400" cy="194350"/>
            </a:xfrm>
            <a:custGeom>
              <a:avLst/>
              <a:gdLst/>
              <a:ahLst/>
              <a:cxnLst/>
              <a:rect l="l" t="t" r="r" b="b"/>
              <a:pathLst>
                <a:path w="7656" h="7774" extrusionOk="0">
                  <a:moveTo>
                    <a:pt x="3368" y="1"/>
                  </a:moveTo>
                  <a:cubicBezTo>
                    <a:pt x="3223" y="1"/>
                    <a:pt x="3077" y="8"/>
                    <a:pt x="2930" y="23"/>
                  </a:cubicBezTo>
                  <a:cubicBezTo>
                    <a:pt x="1764" y="149"/>
                    <a:pt x="693" y="779"/>
                    <a:pt x="0" y="1725"/>
                  </a:cubicBezTo>
                  <a:cubicBezTo>
                    <a:pt x="315" y="2166"/>
                    <a:pt x="504" y="2670"/>
                    <a:pt x="504" y="3237"/>
                  </a:cubicBezTo>
                  <a:lnTo>
                    <a:pt x="504" y="6041"/>
                  </a:lnTo>
                  <a:cubicBezTo>
                    <a:pt x="504" y="6261"/>
                    <a:pt x="662" y="6419"/>
                    <a:pt x="851" y="6419"/>
                  </a:cubicBezTo>
                  <a:lnTo>
                    <a:pt x="1418" y="6419"/>
                  </a:lnTo>
                  <a:cubicBezTo>
                    <a:pt x="1418" y="6419"/>
                    <a:pt x="1418" y="6356"/>
                    <a:pt x="1386" y="6356"/>
                  </a:cubicBezTo>
                  <a:cubicBezTo>
                    <a:pt x="1260" y="6041"/>
                    <a:pt x="1197" y="5694"/>
                    <a:pt x="1197" y="5348"/>
                  </a:cubicBezTo>
                  <a:lnTo>
                    <a:pt x="1197" y="4749"/>
                  </a:lnTo>
                  <a:cubicBezTo>
                    <a:pt x="1197" y="3363"/>
                    <a:pt x="2268" y="2197"/>
                    <a:pt x="3560" y="2166"/>
                  </a:cubicBezTo>
                  <a:cubicBezTo>
                    <a:pt x="3634" y="2159"/>
                    <a:pt x="3707" y="2156"/>
                    <a:pt x="3779" y="2156"/>
                  </a:cubicBezTo>
                  <a:cubicBezTo>
                    <a:pt x="4417" y="2156"/>
                    <a:pt x="4997" y="2403"/>
                    <a:pt x="5450" y="2827"/>
                  </a:cubicBezTo>
                  <a:cubicBezTo>
                    <a:pt x="5986" y="3300"/>
                    <a:pt x="6238" y="3930"/>
                    <a:pt x="6238" y="4623"/>
                  </a:cubicBezTo>
                  <a:lnTo>
                    <a:pt x="6238" y="5001"/>
                  </a:lnTo>
                  <a:cubicBezTo>
                    <a:pt x="6238" y="5789"/>
                    <a:pt x="5639" y="6419"/>
                    <a:pt x="4852" y="6419"/>
                  </a:cubicBezTo>
                  <a:cubicBezTo>
                    <a:pt x="4064" y="6419"/>
                    <a:pt x="3371" y="5789"/>
                    <a:pt x="3371" y="5001"/>
                  </a:cubicBezTo>
                  <a:lnTo>
                    <a:pt x="3371" y="4623"/>
                  </a:lnTo>
                  <a:cubicBezTo>
                    <a:pt x="3371" y="4434"/>
                    <a:pt x="3529" y="4276"/>
                    <a:pt x="3749" y="4276"/>
                  </a:cubicBezTo>
                  <a:cubicBezTo>
                    <a:pt x="3938" y="4276"/>
                    <a:pt x="4096" y="4434"/>
                    <a:pt x="4096" y="4623"/>
                  </a:cubicBezTo>
                  <a:lnTo>
                    <a:pt x="4096" y="5001"/>
                  </a:lnTo>
                  <a:cubicBezTo>
                    <a:pt x="4096" y="5379"/>
                    <a:pt x="4442" y="5694"/>
                    <a:pt x="4852" y="5694"/>
                  </a:cubicBezTo>
                  <a:cubicBezTo>
                    <a:pt x="5230" y="5694"/>
                    <a:pt x="5545" y="5379"/>
                    <a:pt x="5545" y="5001"/>
                  </a:cubicBezTo>
                  <a:lnTo>
                    <a:pt x="5545" y="4623"/>
                  </a:lnTo>
                  <a:cubicBezTo>
                    <a:pt x="5545" y="4119"/>
                    <a:pt x="5356" y="3678"/>
                    <a:pt x="5009" y="3331"/>
                  </a:cubicBezTo>
                  <a:cubicBezTo>
                    <a:pt x="4631" y="2985"/>
                    <a:pt x="4127" y="2827"/>
                    <a:pt x="3655" y="2827"/>
                  </a:cubicBezTo>
                  <a:cubicBezTo>
                    <a:pt x="2709" y="2859"/>
                    <a:pt x="1953" y="3741"/>
                    <a:pt x="1953" y="4717"/>
                  </a:cubicBezTo>
                  <a:lnTo>
                    <a:pt x="1953" y="5316"/>
                  </a:lnTo>
                  <a:cubicBezTo>
                    <a:pt x="1953" y="5946"/>
                    <a:pt x="2205" y="6576"/>
                    <a:pt x="2583" y="6954"/>
                  </a:cubicBezTo>
                  <a:cubicBezTo>
                    <a:pt x="3056" y="7458"/>
                    <a:pt x="3749" y="7773"/>
                    <a:pt x="4474" y="7773"/>
                  </a:cubicBezTo>
                  <a:cubicBezTo>
                    <a:pt x="5104" y="7773"/>
                    <a:pt x="5702" y="7584"/>
                    <a:pt x="6175" y="7269"/>
                  </a:cubicBezTo>
                  <a:cubicBezTo>
                    <a:pt x="7089" y="6734"/>
                    <a:pt x="7656" y="5726"/>
                    <a:pt x="7656" y="4560"/>
                  </a:cubicBezTo>
                  <a:lnTo>
                    <a:pt x="7656" y="4213"/>
                  </a:lnTo>
                  <a:cubicBezTo>
                    <a:pt x="7656" y="3111"/>
                    <a:pt x="7152" y="1914"/>
                    <a:pt x="6238" y="1126"/>
                  </a:cubicBezTo>
                  <a:cubicBezTo>
                    <a:pt x="5461" y="405"/>
                    <a:pt x="4440" y="1"/>
                    <a:pt x="33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6" name="Google Shape;516;p25"/>
            <p:cNvSpPr/>
            <p:nvPr/>
          </p:nvSpPr>
          <p:spPr>
            <a:xfrm>
              <a:off x="-17825250" y="3710075"/>
              <a:ext cx="54375" cy="76425"/>
            </a:xfrm>
            <a:custGeom>
              <a:avLst/>
              <a:gdLst/>
              <a:ahLst/>
              <a:cxnLst/>
              <a:rect l="l" t="t" r="r" b="b"/>
              <a:pathLst>
                <a:path w="2175" h="3057" extrusionOk="0">
                  <a:moveTo>
                    <a:pt x="1103" y="1"/>
                  </a:moveTo>
                  <a:cubicBezTo>
                    <a:pt x="504" y="1"/>
                    <a:pt x="32" y="474"/>
                    <a:pt x="32" y="1041"/>
                  </a:cubicBezTo>
                  <a:cubicBezTo>
                    <a:pt x="32" y="1356"/>
                    <a:pt x="189" y="1639"/>
                    <a:pt x="410" y="1828"/>
                  </a:cubicBezTo>
                  <a:lnTo>
                    <a:pt x="0" y="2868"/>
                  </a:lnTo>
                  <a:cubicBezTo>
                    <a:pt x="252" y="2899"/>
                    <a:pt x="473" y="2931"/>
                    <a:pt x="662" y="3057"/>
                  </a:cubicBezTo>
                  <a:lnTo>
                    <a:pt x="1071" y="2112"/>
                  </a:lnTo>
                  <a:lnTo>
                    <a:pt x="1103" y="2112"/>
                  </a:lnTo>
                  <a:cubicBezTo>
                    <a:pt x="1702" y="2112"/>
                    <a:pt x="2174" y="1639"/>
                    <a:pt x="2174" y="1041"/>
                  </a:cubicBezTo>
                  <a:cubicBezTo>
                    <a:pt x="2174" y="474"/>
                    <a:pt x="1702" y="1"/>
                    <a:pt x="1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17" name="Google Shape;517;p25"/>
          <p:cNvSpPr txBox="1"/>
          <p:nvPr/>
        </p:nvSpPr>
        <p:spPr>
          <a:xfrm>
            <a:off x="1732242" y="4440601"/>
            <a:ext cx="8706197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lam</a:t>
            </a:r>
            <a:endParaRPr lang="en-US" sz="3200" dirty="0"/>
          </a:p>
        </p:txBody>
      </p:sp>
      <p:sp>
        <p:nvSpPr>
          <p:cNvPr id="520" name="Google Shape;520;p25"/>
          <p:cNvSpPr/>
          <p:nvPr/>
        </p:nvSpPr>
        <p:spPr>
          <a:xfrm>
            <a:off x="799091" y="3052717"/>
            <a:ext cx="10231679" cy="982300"/>
          </a:xfrm>
          <a:custGeom>
            <a:avLst/>
            <a:gdLst/>
            <a:ahLst/>
            <a:cxnLst/>
            <a:rect l="l" t="t" r="r" b="b"/>
            <a:pathLst>
              <a:path w="140816" h="29469" extrusionOk="0">
                <a:moveTo>
                  <a:pt x="8514" y="1"/>
                </a:moveTo>
                <a:lnTo>
                  <a:pt x="1" y="14729"/>
                </a:lnTo>
                <a:lnTo>
                  <a:pt x="8514" y="29469"/>
                </a:lnTo>
                <a:lnTo>
                  <a:pt x="132303" y="29469"/>
                </a:lnTo>
                <a:lnTo>
                  <a:pt x="140816" y="14729"/>
                </a:lnTo>
                <a:lnTo>
                  <a:pt x="132303" y="1"/>
                </a:lnTo>
                <a:close/>
              </a:path>
            </a:pathLst>
          </a:custGeom>
          <a:solidFill>
            <a:srgbClr val="EC3A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799075" y="3052717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1" y="1"/>
                </a:moveTo>
                <a:lnTo>
                  <a:pt x="1" y="29469"/>
                </a:lnTo>
                <a:lnTo>
                  <a:pt x="17646" y="39863"/>
                </a:lnTo>
                <a:lnTo>
                  <a:pt x="35291" y="29469"/>
                </a:lnTo>
                <a:lnTo>
                  <a:pt x="35291" y="1"/>
                </a:lnTo>
                <a:close/>
              </a:path>
            </a:pathLst>
          </a:custGeom>
          <a:solidFill>
            <a:srgbClr val="F48989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B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22" name="Google Shape;522;p25"/>
          <p:cNvGrpSpPr/>
          <p:nvPr/>
        </p:nvGrpSpPr>
        <p:grpSpPr>
          <a:xfrm>
            <a:off x="11132836" y="3244311"/>
            <a:ext cx="532403" cy="599100"/>
            <a:chOff x="-17878825" y="3334400"/>
            <a:chExt cx="270200" cy="304050"/>
          </a:xfrm>
        </p:grpSpPr>
        <p:sp>
          <p:nvSpPr>
            <p:cNvPr id="523" name="Google Shape;523;p25"/>
            <p:cNvSpPr/>
            <p:nvPr/>
          </p:nvSpPr>
          <p:spPr>
            <a:xfrm>
              <a:off x="-17683475" y="3334400"/>
              <a:ext cx="74850" cy="74050"/>
            </a:xfrm>
            <a:custGeom>
              <a:avLst/>
              <a:gdLst/>
              <a:ahLst/>
              <a:cxnLst/>
              <a:rect l="l" t="t" r="r" b="b"/>
              <a:pathLst>
                <a:path w="2994" h="2962" extrusionOk="0">
                  <a:moveTo>
                    <a:pt x="1985" y="0"/>
                  </a:moveTo>
                  <a:cubicBezTo>
                    <a:pt x="1197" y="0"/>
                    <a:pt x="473" y="378"/>
                    <a:pt x="0" y="945"/>
                  </a:cubicBezTo>
                  <a:cubicBezTo>
                    <a:pt x="630" y="1481"/>
                    <a:pt x="1229" y="2174"/>
                    <a:pt x="1670" y="2962"/>
                  </a:cubicBezTo>
                  <a:lnTo>
                    <a:pt x="2867" y="473"/>
                  </a:lnTo>
                  <a:cubicBezTo>
                    <a:pt x="2993" y="252"/>
                    <a:pt x="2836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4" name="Google Shape;524;p25"/>
            <p:cNvSpPr/>
            <p:nvPr/>
          </p:nvSpPr>
          <p:spPr>
            <a:xfrm>
              <a:off x="-17752000" y="35139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441"/>
                    <a:pt x="158" y="536"/>
                    <a:pt x="347" y="662"/>
                  </a:cubicBezTo>
                  <a:cubicBezTo>
                    <a:pt x="504" y="599"/>
                    <a:pt x="630" y="473"/>
                    <a:pt x="662" y="378"/>
                  </a:cubicBezTo>
                  <a:lnTo>
                    <a:pt x="662" y="284"/>
                  </a:lnTo>
                  <a:cubicBezTo>
                    <a:pt x="630" y="126"/>
                    <a:pt x="504" y="0"/>
                    <a:pt x="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5" name="Google Shape;525;p25"/>
            <p:cNvSpPr/>
            <p:nvPr/>
          </p:nvSpPr>
          <p:spPr>
            <a:xfrm>
              <a:off x="-17860700" y="3405275"/>
              <a:ext cx="107150" cy="206225"/>
            </a:xfrm>
            <a:custGeom>
              <a:avLst/>
              <a:gdLst/>
              <a:ahLst/>
              <a:cxnLst/>
              <a:rect l="l" t="t" r="r" b="b"/>
              <a:pathLst>
                <a:path w="4286" h="8249" extrusionOk="0">
                  <a:moveTo>
                    <a:pt x="2521" y="2931"/>
                  </a:moveTo>
                  <a:cubicBezTo>
                    <a:pt x="2710" y="2931"/>
                    <a:pt x="2867" y="3088"/>
                    <a:pt x="2867" y="3277"/>
                  </a:cubicBezTo>
                  <a:cubicBezTo>
                    <a:pt x="2867" y="3466"/>
                    <a:pt x="2710" y="3624"/>
                    <a:pt x="2521" y="3624"/>
                  </a:cubicBezTo>
                  <a:cubicBezTo>
                    <a:pt x="2332" y="3624"/>
                    <a:pt x="2174" y="3466"/>
                    <a:pt x="2174" y="3277"/>
                  </a:cubicBezTo>
                  <a:cubicBezTo>
                    <a:pt x="2174" y="3088"/>
                    <a:pt x="2332" y="2931"/>
                    <a:pt x="2521" y="2931"/>
                  </a:cubicBezTo>
                  <a:close/>
                  <a:moveTo>
                    <a:pt x="1513" y="1"/>
                  </a:moveTo>
                  <a:cubicBezTo>
                    <a:pt x="568" y="1387"/>
                    <a:pt x="1" y="3246"/>
                    <a:pt x="1" y="4695"/>
                  </a:cubicBezTo>
                  <a:cubicBezTo>
                    <a:pt x="1" y="6113"/>
                    <a:pt x="473" y="7184"/>
                    <a:pt x="1450" y="7845"/>
                  </a:cubicBezTo>
                  <a:cubicBezTo>
                    <a:pt x="1859" y="8112"/>
                    <a:pt x="2328" y="8248"/>
                    <a:pt x="2801" y="8248"/>
                  </a:cubicBezTo>
                  <a:cubicBezTo>
                    <a:pt x="3166" y="8248"/>
                    <a:pt x="3533" y="8167"/>
                    <a:pt x="3876" y="8003"/>
                  </a:cubicBezTo>
                  <a:cubicBezTo>
                    <a:pt x="4128" y="7845"/>
                    <a:pt x="4285" y="7562"/>
                    <a:pt x="4285" y="7310"/>
                  </a:cubicBezTo>
                  <a:lnTo>
                    <a:pt x="4285" y="5608"/>
                  </a:lnTo>
                  <a:cubicBezTo>
                    <a:pt x="4065" y="5451"/>
                    <a:pt x="3718" y="5199"/>
                    <a:pt x="3624" y="4852"/>
                  </a:cubicBezTo>
                  <a:cubicBezTo>
                    <a:pt x="3592" y="4821"/>
                    <a:pt x="3592" y="4726"/>
                    <a:pt x="3592" y="4695"/>
                  </a:cubicBezTo>
                  <a:lnTo>
                    <a:pt x="3592" y="2300"/>
                  </a:lnTo>
                  <a:cubicBezTo>
                    <a:pt x="3592" y="1670"/>
                    <a:pt x="3277" y="1103"/>
                    <a:pt x="2773" y="788"/>
                  </a:cubicBezTo>
                  <a:lnTo>
                    <a:pt x="15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6" name="Google Shape;526;p25"/>
            <p:cNvSpPr/>
            <p:nvPr/>
          </p:nvSpPr>
          <p:spPr>
            <a:xfrm>
              <a:off x="-17735475" y="3405275"/>
              <a:ext cx="107150" cy="206475"/>
            </a:xfrm>
            <a:custGeom>
              <a:avLst/>
              <a:gdLst/>
              <a:ahLst/>
              <a:cxnLst/>
              <a:rect l="l" t="t" r="r" b="b"/>
              <a:pathLst>
                <a:path w="4286" h="8259" extrusionOk="0">
                  <a:moveTo>
                    <a:pt x="1797" y="2931"/>
                  </a:moveTo>
                  <a:cubicBezTo>
                    <a:pt x="2017" y="2931"/>
                    <a:pt x="2175" y="3088"/>
                    <a:pt x="2175" y="3277"/>
                  </a:cubicBezTo>
                  <a:cubicBezTo>
                    <a:pt x="2175" y="3466"/>
                    <a:pt x="2017" y="3624"/>
                    <a:pt x="1797" y="3624"/>
                  </a:cubicBezTo>
                  <a:cubicBezTo>
                    <a:pt x="1608" y="3624"/>
                    <a:pt x="1450" y="3466"/>
                    <a:pt x="1450" y="3277"/>
                  </a:cubicBezTo>
                  <a:cubicBezTo>
                    <a:pt x="1450" y="3088"/>
                    <a:pt x="1608" y="2931"/>
                    <a:pt x="1797" y="2931"/>
                  </a:cubicBezTo>
                  <a:close/>
                  <a:moveTo>
                    <a:pt x="2805" y="1"/>
                  </a:moveTo>
                  <a:lnTo>
                    <a:pt x="1545" y="788"/>
                  </a:lnTo>
                  <a:cubicBezTo>
                    <a:pt x="1009" y="1103"/>
                    <a:pt x="694" y="1702"/>
                    <a:pt x="694" y="2300"/>
                  </a:cubicBezTo>
                  <a:lnTo>
                    <a:pt x="694" y="4506"/>
                  </a:lnTo>
                  <a:lnTo>
                    <a:pt x="694" y="4695"/>
                  </a:lnTo>
                  <a:cubicBezTo>
                    <a:pt x="694" y="4789"/>
                    <a:pt x="694" y="4852"/>
                    <a:pt x="662" y="4947"/>
                  </a:cubicBezTo>
                  <a:lnTo>
                    <a:pt x="662" y="4978"/>
                  </a:lnTo>
                  <a:cubicBezTo>
                    <a:pt x="568" y="5293"/>
                    <a:pt x="253" y="5514"/>
                    <a:pt x="1" y="5640"/>
                  </a:cubicBezTo>
                  <a:lnTo>
                    <a:pt x="1" y="7310"/>
                  </a:lnTo>
                  <a:cubicBezTo>
                    <a:pt x="1" y="7562"/>
                    <a:pt x="158" y="7845"/>
                    <a:pt x="442" y="8003"/>
                  </a:cubicBezTo>
                  <a:cubicBezTo>
                    <a:pt x="777" y="8174"/>
                    <a:pt x="1139" y="8258"/>
                    <a:pt x="1503" y="8258"/>
                  </a:cubicBezTo>
                  <a:cubicBezTo>
                    <a:pt x="2884" y="8258"/>
                    <a:pt x="4285" y="7039"/>
                    <a:pt x="4285" y="4695"/>
                  </a:cubicBezTo>
                  <a:cubicBezTo>
                    <a:pt x="4285" y="3246"/>
                    <a:pt x="3750" y="1418"/>
                    <a:pt x="2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7" name="Google Shape;527;p25"/>
            <p:cNvSpPr/>
            <p:nvPr/>
          </p:nvSpPr>
          <p:spPr>
            <a:xfrm>
              <a:off x="-17812650" y="3353300"/>
              <a:ext cx="136275" cy="144150"/>
            </a:xfrm>
            <a:custGeom>
              <a:avLst/>
              <a:gdLst/>
              <a:ahLst/>
              <a:cxnLst/>
              <a:rect l="l" t="t" r="r" b="b"/>
              <a:pathLst>
                <a:path w="5451" h="5766" extrusionOk="0">
                  <a:moveTo>
                    <a:pt x="2741" y="0"/>
                  </a:moveTo>
                  <a:cubicBezTo>
                    <a:pt x="1702" y="0"/>
                    <a:pt x="756" y="599"/>
                    <a:pt x="0" y="1513"/>
                  </a:cubicBezTo>
                  <a:lnTo>
                    <a:pt x="1229" y="2300"/>
                  </a:lnTo>
                  <a:cubicBezTo>
                    <a:pt x="1954" y="2741"/>
                    <a:pt x="2363" y="3529"/>
                    <a:pt x="2363" y="4379"/>
                  </a:cubicBezTo>
                  <a:lnTo>
                    <a:pt x="2363" y="5766"/>
                  </a:lnTo>
                  <a:cubicBezTo>
                    <a:pt x="2489" y="5703"/>
                    <a:pt x="2615" y="5671"/>
                    <a:pt x="2773" y="5671"/>
                  </a:cubicBezTo>
                  <a:cubicBezTo>
                    <a:pt x="2899" y="5671"/>
                    <a:pt x="2993" y="5703"/>
                    <a:pt x="3088" y="5766"/>
                  </a:cubicBezTo>
                  <a:lnTo>
                    <a:pt x="3088" y="4379"/>
                  </a:lnTo>
                  <a:cubicBezTo>
                    <a:pt x="3088" y="3497"/>
                    <a:pt x="3529" y="2710"/>
                    <a:pt x="4222" y="2300"/>
                  </a:cubicBezTo>
                  <a:lnTo>
                    <a:pt x="5451" y="1513"/>
                  </a:lnTo>
                  <a:cubicBezTo>
                    <a:pt x="4695" y="599"/>
                    <a:pt x="3749" y="0"/>
                    <a:pt x="27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-17770900" y="3614000"/>
              <a:ext cx="52775" cy="24450"/>
            </a:xfrm>
            <a:custGeom>
              <a:avLst/>
              <a:gdLst/>
              <a:ahLst/>
              <a:cxnLst/>
              <a:rect l="l" t="t" r="r" b="b"/>
              <a:pathLst>
                <a:path w="2111" h="978" extrusionOk="0">
                  <a:moveTo>
                    <a:pt x="1071" y="0"/>
                  </a:moveTo>
                  <a:cubicBezTo>
                    <a:pt x="756" y="252"/>
                    <a:pt x="378" y="410"/>
                    <a:pt x="0" y="536"/>
                  </a:cubicBezTo>
                  <a:lnTo>
                    <a:pt x="0" y="630"/>
                  </a:lnTo>
                  <a:cubicBezTo>
                    <a:pt x="0" y="851"/>
                    <a:pt x="158" y="977"/>
                    <a:pt x="347" y="977"/>
                  </a:cubicBezTo>
                  <a:lnTo>
                    <a:pt x="1764" y="977"/>
                  </a:lnTo>
                  <a:cubicBezTo>
                    <a:pt x="1953" y="977"/>
                    <a:pt x="2111" y="851"/>
                    <a:pt x="2111" y="630"/>
                  </a:cubicBezTo>
                  <a:lnTo>
                    <a:pt x="2111" y="536"/>
                  </a:lnTo>
                  <a:cubicBezTo>
                    <a:pt x="1733" y="410"/>
                    <a:pt x="1386" y="252"/>
                    <a:pt x="1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-17878825" y="3334400"/>
              <a:ext cx="74075" cy="74050"/>
            </a:xfrm>
            <a:custGeom>
              <a:avLst/>
              <a:gdLst/>
              <a:ahLst/>
              <a:cxnLst/>
              <a:rect l="l" t="t" r="r" b="b"/>
              <a:pathLst>
                <a:path w="2963" h="2962" extrusionOk="0">
                  <a:moveTo>
                    <a:pt x="410" y="0"/>
                  </a:moveTo>
                  <a:cubicBezTo>
                    <a:pt x="127" y="0"/>
                    <a:pt x="1" y="284"/>
                    <a:pt x="95" y="536"/>
                  </a:cubicBezTo>
                  <a:lnTo>
                    <a:pt x="1324" y="2962"/>
                  </a:lnTo>
                  <a:cubicBezTo>
                    <a:pt x="1765" y="2174"/>
                    <a:pt x="2301" y="1512"/>
                    <a:pt x="2962" y="945"/>
                  </a:cubicBezTo>
                  <a:cubicBezTo>
                    <a:pt x="2490" y="378"/>
                    <a:pt x="1797" y="0"/>
                    <a:pt x="10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30" name="Google Shape;530;p25"/>
          <p:cNvSpPr txBox="1"/>
          <p:nvPr/>
        </p:nvSpPr>
        <p:spPr>
          <a:xfrm>
            <a:off x="1975423" y="3411317"/>
            <a:ext cx="854700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da cam –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lam –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tím</a:t>
            </a:r>
            <a:endParaRPr lang="en-US" sz="3200" dirty="0"/>
          </a:p>
        </p:txBody>
      </p:sp>
      <p:sp>
        <p:nvSpPr>
          <p:cNvPr id="532" name="Google Shape;532;p25"/>
          <p:cNvSpPr txBox="1">
            <a:spLocks noGrp="1"/>
          </p:cNvSpPr>
          <p:nvPr>
            <p:ph type="title"/>
          </p:nvPr>
        </p:nvSpPr>
        <p:spPr>
          <a:xfrm>
            <a:off x="799073" y="517011"/>
            <a:ext cx="11077376" cy="15699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4" name="Google Shape;534;p25"/>
          <p:cNvSpPr/>
          <p:nvPr/>
        </p:nvSpPr>
        <p:spPr>
          <a:xfrm>
            <a:off x="799091" y="2005383"/>
            <a:ext cx="10231679" cy="982267"/>
          </a:xfrm>
          <a:custGeom>
            <a:avLst/>
            <a:gdLst/>
            <a:ahLst/>
            <a:cxnLst/>
            <a:rect l="l" t="t" r="r" b="b"/>
            <a:pathLst>
              <a:path w="140816" h="29468" extrusionOk="0">
                <a:moveTo>
                  <a:pt x="8514" y="0"/>
                </a:moveTo>
                <a:lnTo>
                  <a:pt x="1" y="14740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40"/>
                </a:lnTo>
                <a:lnTo>
                  <a:pt x="132303" y="0"/>
                </a:ln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5" name="Google Shape;535;p25"/>
          <p:cNvSpPr/>
          <p:nvPr/>
        </p:nvSpPr>
        <p:spPr>
          <a:xfrm>
            <a:off x="1905642" y="2422900"/>
            <a:ext cx="59567" cy="273067"/>
          </a:xfrm>
          <a:custGeom>
            <a:avLst/>
            <a:gdLst/>
            <a:ahLst/>
            <a:cxnLst/>
            <a:rect l="l" t="t" r="r" b="b"/>
            <a:pathLst>
              <a:path w="1787" h="8192" extrusionOk="0">
                <a:moveTo>
                  <a:pt x="0" y="0"/>
                </a:moveTo>
                <a:lnTo>
                  <a:pt x="0" y="8192"/>
                </a:lnTo>
                <a:lnTo>
                  <a:pt x="1786" y="8192"/>
                </a:lnTo>
                <a:lnTo>
                  <a:pt x="1786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6" name="Google Shape;536;p25"/>
          <p:cNvSpPr/>
          <p:nvPr/>
        </p:nvSpPr>
        <p:spPr>
          <a:xfrm>
            <a:off x="1826275" y="2472500"/>
            <a:ext cx="59533" cy="223467"/>
          </a:xfrm>
          <a:custGeom>
            <a:avLst/>
            <a:gdLst/>
            <a:ahLst/>
            <a:cxnLst/>
            <a:rect l="l" t="t" r="r" b="b"/>
            <a:pathLst>
              <a:path w="1786" h="6704" extrusionOk="0">
                <a:moveTo>
                  <a:pt x="0" y="1"/>
                </a:moveTo>
                <a:lnTo>
                  <a:pt x="0" y="6704"/>
                </a:lnTo>
                <a:lnTo>
                  <a:pt x="1786" y="6704"/>
                </a:lnTo>
                <a:lnTo>
                  <a:pt x="1786" y="1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7" name="Google Shape;537;p25"/>
          <p:cNvSpPr/>
          <p:nvPr/>
        </p:nvSpPr>
        <p:spPr>
          <a:xfrm>
            <a:off x="1752042" y="2522134"/>
            <a:ext cx="59567" cy="173833"/>
          </a:xfrm>
          <a:custGeom>
            <a:avLst/>
            <a:gdLst/>
            <a:ahLst/>
            <a:cxnLst/>
            <a:rect l="l" t="t" r="r" b="b"/>
            <a:pathLst>
              <a:path w="1787" h="5215" extrusionOk="0">
                <a:moveTo>
                  <a:pt x="1" y="0"/>
                </a:moveTo>
                <a:lnTo>
                  <a:pt x="1" y="5215"/>
                </a:lnTo>
                <a:lnTo>
                  <a:pt x="1787" y="5215"/>
                </a:lnTo>
                <a:lnTo>
                  <a:pt x="1787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8" name="Google Shape;538;p25"/>
          <p:cNvSpPr/>
          <p:nvPr/>
        </p:nvSpPr>
        <p:spPr>
          <a:xfrm>
            <a:off x="1672675" y="2576900"/>
            <a:ext cx="59567" cy="119067"/>
          </a:xfrm>
          <a:custGeom>
            <a:avLst/>
            <a:gdLst/>
            <a:ahLst/>
            <a:cxnLst/>
            <a:rect l="l" t="t" r="r" b="b"/>
            <a:pathLst>
              <a:path w="1787" h="3572" extrusionOk="0">
                <a:moveTo>
                  <a:pt x="0" y="0"/>
                </a:moveTo>
                <a:lnTo>
                  <a:pt x="0" y="3572"/>
                </a:lnTo>
                <a:lnTo>
                  <a:pt x="1786" y="3572"/>
                </a:lnTo>
                <a:lnTo>
                  <a:pt x="1786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9" name="Google Shape;539;p25"/>
          <p:cNvSpPr/>
          <p:nvPr/>
        </p:nvSpPr>
        <p:spPr>
          <a:xfrm>
            <a:off x="799075" y="2005383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1" y="0"/>
                </a:moveTo>
                <a:lnTo>
                  <a:pt x="1" y="29468"/>
                </a:lnTo>
                <a:lnTo>
                  <a:pt x="17646" y="39862"/>
                </a:lnTo>
                <a:lnTo>
                  <a:pt x="35291" y="29468"/>
                </a:lnTo>
                <a:lnTo>
                  <a:pt x="35291" y="0"/>
                </a:lnTo>
                <a:close/>
              </a:path>
            </a:pathLst>
          </a:custGeom>
          <a:solidFill>
            <a:srgbClr val="9ED1FD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A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40" name="Google Shape;540;p25"/>
          <p:cNvGrpSpPr/>
          <p:nvPr/>
        </p:nvGrpSpPr>
        <p:grpSpPr>
          <a:xfrm>
            <a:off x="11170101" y="2198507"/>
            <a:ext cx="457872" cy="595997"/>
            <a:chOff x="-18983850" y="3710075"/>
            <a:chExt cx="232375" cy="302475"/>
          </a:xfrm>
        </p:grpSpPr>
        <p:sp>
          <p:nvSpPr>
            <p:cNvPr id="541" name="Google Shape;541;p25"/>
            <p:cNvSpPr/>
            <p:nvPr/>
          </p:nvSpPr>
          <p:spPr>
            <a:xfrm>
              <a:off x="-18840500" y="3874700"/>
              <a:ext cx="89025" cy="119750"/>
            </a:xfrm>
            <a:custGeom>
              <a:avLst/>
              <a:gdLst/>
              <a:ahLst/>
              <a:cxnLst/>
              <a:rect l="l" t="t" r="r" b="b"/>
              <a:pathLst>
                <a:path w="3561" h="4790" extrusionOk="0">
                  <a:moveTo>
                    <a:pt x="2300" y="0"/>
                  </a:moveTo>
                  <a:cubicBezTo>
                    <a:pt x="1796" y="883"/>
                    <a:pt x="945" y="1513"/>
                    <a:pt x="0" y="1796"/>
                  </a:cubicBezTo>
                  <a:lnTo>
                    <a:pt x="0" y="1954"/>
                  </a:lnTo>
                  <a:cubicBezTo>
                    <a:pt x="0" y="3529"/>
                    <a:pt x="1324" y="4789"/>
                    <a:pt x="2836" y="4789"/>
                  </a:cubicBezTo>
                  <a:lnTo>
                    <a:pt x="3560" y="4789"/>
                  </a:lnTo>
                  <a:lnTo>
                    <a:pt x="3560" y="4033"/>
                  </a:lnTo>
                  <a:cubicBezTo>
                    <a:pt x="3434" y="4065"/>
                    <a:pt x="3308" y="4065"/>
                    <a:pt x="3214" y="4065"/>
                  </a:cubicBezTo>
                  <a:cubicBezTo>
                    <a:pt x="2993" y="4065"/>
                    <a:pt x="2836" y="4033"/>
                    <a:pt x="2773" y="4033"/>
                  </a:cubicBezTo>
                  <a:cubicBezTo>
                    <a:pt x="1985" y="3844"/>
                    <a:pt x="1418" y="3119"/>
                    <a:pt x="1418" y="2300"/>
                  </a:cubicBezTo>
                  <a:cubicBezTo>
                    <a:pt x="1387" y="2143"/>
                    <a:pt x="1544" y="1985"/>
                    <a:pt x="1733" y="1985"/>
                  </a:cubicBezTo>
                  <a:cubicBezTo>
                    <a:pt x="1954" y="1985"/>
                    <a:pt x="2111" y="2143"/>
                    <a:pt x="2111" y="2332"/>
                  </a:cubicBezTo>
                  <a:cubicBezTo>
                    <a:pt x="2111" y="2804"/>
                    <a:pt x="2426" y="3245"/>
                    <a:pt x="2930" y="3371"/>
                  </a:cubicBezTo>
                  <a:cubicBezTo>
                    <a:pt x="3000" y="3383"/>
                    <a:pt x="3069" y="3390"/>
                    <a:pt x="3141" y="3390"/>
                  </a:cubicBezTo>
                  <a:cubicBezTo>
                    <a:pt x="3266" y="3390"/>
                    <a:pt x="3401" y="3368"/>
                    <a:pt x="3560" y="3308"/>
                  </a:cubicBezTo>
                  <a:lnTo>
                    <a:pt x="3560" y="1954"/>
                  </a:lnTo>
                  <a:cubicBezTo>
                    <a:pt x="3560" y="1072"/>
                    <a:pt x="3056" y="316"/>
                    <a:pt x="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-18983850" y="3901475"/>
              <a:ext cx="208750" cy="111075"/>
            </a:xfrm>
            <a:custGeom>
              <a:avLst/>
              <a:gdLst/>
              <a:ahLst/>
              <a:cxnLst/>
              <a:rect l="l" t="t" r="r" b="b"/>
              <a:pathLst>
                <a:path w="8350" h="4443" extrusionOk="0">
                  <a:moveTo>
                    <a:pt x="2111" y="1"/>
                  </a:moveTo>
                  <a:lnTo>
                    <a:pt x="2111" y="1261"/>
                  </a:lnTo>
                  <a:cubicBezTo>
                    <a:pt x="2111" y="2300"/>
                    <a:pt x="2584" y="3151"/>
                    <a:pt x="3340" y="3750"/>
                  </a:cubicBezTo>
                  <a:lnTo>
                    <a:pt x="2017" y="3750"/>
                  </a:lnTo>
                  <a:lnTo>
                    <a:pt x="1387" y="2521"/>
                  </a:lnTo>
                  <a:cubicBezTo>
                    <a:pt x="1317" y="2404"/>
                    <a:pt x="1177" y="2339"/>
                    <a:pt x="1046" y="2339"/>
                  </a:cubicBezTo>
                  <a:cubicBezTo>
                    <a:pt x="1000" y="2339"/>
                    <a:pt x="955" y="2347"/>
                    <a:pt x="914" y="2363"/>
                  </a:cubicBezTo>
                  <a:cubicBezTo>
                    <a:pt x="757" y="2458"/>
                    <a:pt x="662" y="2679"/>
                    <a:pt x="757" y="2836"/>
                  </a:cubicBezTo>
                  <a:lnTo>
                    <a:pt x="1229" y="3750"/>
                  </a:lnTo>
                  <a:lnTo>
                    <a:pt x="347" y="3750"/>
                  </a:lnTo>
                  <a:cubicBezTo>
                    <a:pt x="158" y="3750"/>
                    <a:pt x="0" y="3907"/>
                    <a:pt x="0" y="4096"/>
                  </a:cubicBezTo>
                  <a:cubicBezTo>
                    <a:pt x="0" y="4285"/>
                    <a:pt x="158" y="4443"/>
                    <a:pt x="347" y="4443"/>
                  </a:cubicBezTo>
                  <a:lnTo>
                    <a:pt x="8223" y="4443"/>
                  </a:lnTo>
                  <a:cubicBezTo>
                    <a:pt x="8255" y="4443"/>
                    <a:pt x="8318" y="4443"/>
                    <a:pt x="8349" y="4411"/>
                  </a:cubicBezTo>
                  <a:cubicBezTo>
                    <a:pt x="6459" y="4348"/>
                    <a:pt x="5010" y="2805"/>
                    <a:pt x="5010" y="914"/>
                  </a:cubicBezTo>
                  <a:lnTo>
                    <a:pt x="4632" y="914"/>
                  </a:lnTo>
                  <a:cubicBezTo>
                    <a:pt x="3970" y="914"/>
                    <a:pt x="3340" y="757"/>
                    <a:pt x="2741" y="442"/>
                  </a:cubicBezTo>
                  <a:cubicBezTo>
                    <a:pt x="2521" y="316"/>
                    <a:pt x="2332" y="158"/>
                    <a:pt x="2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-18947625" y="3710075"/>
              <a:ext cx="159925" cy="67775"/>
            </a:xfrm>
            <a:custGeom>
              <a:avLst/>
              <a:gdLst/>
              <a:ahLst/>
              <a:cxnLst/>
              <a:rect l="l" t="t" r="r" b="b"/>
              <a:pathLst>
                <a:path w="6397" h="2711" extrusionOk="0">
                  <a:moveTo>
                    <a:pt x="1765" y="1"/>
                  </a:moveTo>
                  <a:cubicBezTo>
                    <a:pt x="788" y="1"/>
                    <a:pt x="1" y="789"/>
                    <a:pt x="1" y="1765"/>
                  </a:cubicBezTo>
                  <a:lnTo>
                    <a:pt x="1" y="2301"/>
                  </a:lnTo>
                  <a:cubicBezTo>
                    <a:pt x="410" y="1954"/>
                    <a:pt x="883" y="1765"/>
                    <a:pt x="1450" y="1765"/>
                  </a:cubicBezTo>
                  <a:cubicBezTo>
                    <a:pt x="2175" y="1765"/>
                    <a:pt x="2805" y="2143"/>
                    <a:pt x="3183" y="2710"/>
                  </a:cubicBezTo>
                  <a:cubicBezTo>
                    <a:pt x="3592" y="2112"/>
                    <a:pt x="4222" y="1765"/>
                    <a:pt x="4978" y="1765"/>
                  </a:cubicBezTo>
                  <a:cubicBezTo>
                    <a:pt x="5514" y="1765"/>
                    <a:pt x="5987" y="1954"/>
                    <a:pt x="6396" y="2301"/>
                  </a:cubicBezTo>
                  <a:lnTo>
                    <a:pt x="6396" y="1765"/>
                  </a:lnTo>
                  <a:cubicBezTo>
                    <a:pt x="6396" y="789"/>
                    <a:pt x="5609" y="1"/>
                    <a:pt x="4600" y="1"/>
                  </a:cubicBezTo>
                  <a:cubicBezTo>
                    <a:pt x="4411" y="1"/>
                    <a:pt x="4254" y="158"/>
                    <a:pt x="4254" y="348"/>
                  </a:cubicBezTo>
                  <a:cubicBezTo>
                    <a:pt x="4254" y="537"/>
                    <a:pt x="4096" y="694"/>
                    <a:pt x="3907" y="694"/>
                  </a:cubicBezTo>
                  <a:lnTo>
                    <a:pt x="2490" y="694"/>
                  </a:lnTo>
                  <a:cubicBezTo>
                    <a:pt x="2301" y="694"/>
                    <a:pt x="2143" y="537"/>
                    <a:pt x="2143" y="348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-18949200" y="3773100"/>
              <a:ext cx="159125" cy="133925"/>
            </a:xfrm>
            <a:custGeom>
              <a:avLst/>
              <a:gdLst/>
              <a:ahLst/>
              <a:cxnLst/>
              <a:rect l="l" t="t" r="r" b="b"/>
              <a:pathLst>
                <a:path w="6365" h="5357" extrusionOk="0">
                  <a:moveTo>
                    <a:pt x="1828" y="1040"/>
                  </a:moveTo>
                  <a:cubicBezTo>
                    <a:pt x="2048" y="1040"/>
                    <a:pt x="2206" y="1198"/>
                    <a:pt x="2206" y="1387"/>
                  </a:cubicBezTo>
                  <a:cubicBezTo>
                    <a:pt x="2206" y="1607"/>
                    <a:pt x="2048" y="1765"/>
                    <a:pt x="1828" y="1765"/>
                  </a:cubicBezTo>
                  <a:cubicBezTo>
                    <a:pt x="1639" y="1765"/>
                    <a:pt x="1481" y="1607"/>
                    <a:pt x="1481" y="1387"/>
                  </a:cubicBezTo>
                  <a:cubicBezTo>
                    <a:pt x="1481" y="1198"/>
                    <a:pt x="1639" y="1040"/>
                    <a:pt x="1828" y="1040"/>
                  </a:cubicBezTo>
                  <a:close/>
                  <a:moveTo>
                    <a:pt x="4663" y="1040"/>
                  </a:moveTo>
                  <a:cubicBezTo>
                    <a:pt x="4884" y="1040"/>
                    <a:pt x="5041" y="1198"/>
                    <a:pt x="5041" y="1387"/>
                  </a:cubicBezTo>
                  <a:cubicBezTo>
                    <a:pt x="5041" y="1607"/>
                    <a:pt x="4884" y="1765"/>
                    <a:pt x="4663" y="1765"/>
                  </a:cubicBezTo>
                  <a:cubicBezTo>
                    <a:pt x="4474" y="1765"/>
                    <a:pt x="4317" y="1607"/>
                    <a:pt x="4317" y="1387"/>
                  </a:cubicBezTo>
                  <a:cubicBezTo>
                    <a:pt x="4317" y="1198"/>
                    <a:pt x="4474" y="1040"/>
                    <a:pt x="4663" y="1040"/>
                  </a:cubicBezTo>
                  <a:close/>
                  <a:moveTo>
                    <a:pt x="2887" y="2126"/>
                  </a:moveTo>
                  <a:cubicBezTo>
                    <a:pt x="3056" y="2126"/>
                    <a:pt x="3188" y="2239"/>
                    <a:pt x="3214" y="2395"/>
                  </a:cubicBezTo>
                  <a:cubicBezTo>
                    <a:pt x="3297" y="2230"/>
                    <a:pt x="3451" y="2137"/>
                    <a:pt x="3594" y="2137"/>
                  </a:cubicBezTo>
                  <a:cubicBezTo>
                    <a:pt x="3615" y="2137"/>
                    <a:pt x="3635" y="2139"/>
                    <a:pt x="3655" y="2143"/>
                  </a:cubicBezTo>
                  <a:cubicBezTo>
                    <a:pt x="3844" y="2237"/>
                    <a:pt x="3939" y="2426"/>
                    <a:pt x="3876" y="2584"/>
                  </a:cubicBezTo>
                  <a:lnTo>
                    <a:pt x="3529" y="3655"/>
                  </a:lnTo>
                  <a:cubicBezTo>
                    <a:pt x="3498" y="3812"/>
                    <a:pt x="3340" y="3875"/>
                    <a:pt x="3183" y="3875"/>
                  </a:cubicBezTo>
                  <a:cubicBezTo>
                    <a:pt x="3025" y="3875"/>
                    <a:pt x="2899" y="3812"/>
                    <a:pt x="2836" y="3655"/>
                  </a:cubicBezTo>
                  <a:lnTo>
                    <a:pt x="2458" y="2584"/>
                  </a:lnTo>
                  <a:cubicBezTo>
                    <a:pt x="2521" y="2426"/>
                    <a:pt x="2584" y="2237"/>
                    <a:pt x="2773" y="2143"/>
                  </a:cubicBezTo>
                  <a:cubicBezTo>
                    <a:pt x="2812" y="2132"/>
                    <a:pt x="2850" y="2126"/>
                    <a:pt x="2887" y="2126"/>
                  </a:cubicBezTo>
                  <a:close/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481"/>
                  </a:lnTo>
                  <a:lnTo>
                    <a:pt x="1" y="2111"/>
                  </a:lnTo>
                  <a:cubicBezTo>
                    <a:pt x="1" y="2269"/>
                    <a:pt x="1" y="2458"/>
                    <a:pt x="32" y="2615"/>
                  </a:cubicBezTo>
                  <a:cubicBezTo>
                    <a:pt x="95" y="2678"/>
                    <a:pt x="95" y="2741"/>
                    <a:pt x="95" y="2773"/>
                  </a:cubicBezTo>
                  <a:cubicBezTo>
                    <a:pt x="158" y="2899"/>
                    <a:pt x="158" y="3025"/>
                    <a:pt x="190" y="3151"/>
                  </a:cubicBezTo>
                  <a:cubicBezTo>
                    <a:pt x="190" y="3182"/>
                    <a:pt x="221" y="3214"/>
                    <a:pt x="221" y="3245"/>
                  </a:cubicBezTo>
                  <a:cubicBezTo>
                    <a:pt x="253" y="3371"/>
                    <a:pt x="347" y="3529"/>
                    <a:pt x="379" y="3655"/>
                  </a:cubicBezTo>
                  <a:cubicBezTo>
                    <a:pt x="379" y="3686"/>
                    <a:pt x="410" y="3686"/>
                    <a:pt x="410" y="3718"/>
                  </a:cubicBezTo>
                  <a:cubicBezTo>
                    <a:pt x="505" y="3875"/>
                    <a:pt x="631" y="4033"/>
                    <a:pt x="694" y="4159"/>
                  </a:cubicBezTo>
                  <a:cubicBezTo>
                    <a:pt x="977" y="4474"/>
                    <a:pt x="1292" y="4758"/>
                    <a:pt x="1639" y="4947"/>
                  </a:cubicBezTo>
                  <a:cubicBezTo>
                    <a:pt x="2111" y="5230"/>
                    <a:pt x="2647" y="5356"/>
                    <a:pt x="3183" y="5356"/>
                  </a:cubicBezTo>
                  <a:cubicBezTo>
                    <a:pt x="4285" y="5356"/>
                    <a:pt x="5262" y="4789"/>
                    <a:pt x="5829" y="3938"/>
                  </a:cubicBezTo>
                  <a:cubicBezTo>
                    <a:pt x="5829" y="3938"/>
                    <a:pt x="5829" y="3875"/>
                    <a:pt x="5861" y="3875"/>
                  </a:cubicBezTo>
                  <a:cubicBezTo>
                    <a:pt x="5955" y="3718"/>
                    <a:pt x="6018" y="3623"/>
                    <a:pt x="6081" y="3434"/>
                  </a:cubicBezTo>
                  <a:cubicBezTo>
                    <a:pt x="6144" y="3403"/>
                    <a:pt x="6144" y="3340"/>
                    <a:pt x="6176" y="3277"/>
                  </a:cubicBezTo>
                  <a:cubicBezTo>
                    <a:pt x="6207" y="3182"/>
                    <a:pt x="6270" y="3025"/>
                    <a:pt x="6302" y="2899"/>
                  </a:cubicBezTo>
                  <a:cubicBezTo>
                    <a:pt x="6302" y="2867"/>
                    <a:pt x="6333" y="2773"/>
                    <a:pt x="6333" y="2741"/>
                  </a:cubicBezTo>
                  <a:cubicBezTo>
                    <a:pt x="6365" y="2552"/>
                    <a:pt x="6365" y="2363"/>
                    <a:pt x="6365" y="2143"/>
                  </a:cubicBezTo>
                  <a:lnTo>
                    <a:pt x="6365" y="1292"/>
                  </a:lnTo>
                  <a:cubicBezTo>
                    <a:pt x="6302" y="567"/>
                    <a:pt x="5703" y="0"/>
                    <a:pt x="4947" y="0"/>
                  </a:cubicBezTo>
                  <a:cubicBezTo>
                    <a:pt x="4159" y="0"/>
                    <a:pt x="3529" y="630"/>
                    <a:pt x="3529" y="1418"/>
                  </a:cubicBezTo>
                  <a:cubicBezTo>
                    <a:pt x="3529" y="1607"/>
                    <a:pt x="3372" y="1765"/>
                    <a:pt x="3183" y="1765"/>
                  </a:cubicBezTo>
                  <a:cubicBezTo>
                    <a:pt x="2994" y="1765"/>
                    <a:pt x="2836" y="1607"/>
                    <a:pt x="2836" y="1418"/>
                  </a:cubicBezTo>
                  <a:cubicBezTo>
                    <a:pt x="2836" y="630"/>
                    <a:pt x="2206" y="0"/>
                    <a:pt x="1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45" name="Google Shape;545;p25"/>
          <p:cNvSpPr txBox="1"/>
          <p:nvPr/>
        </p:nvSpPr>
        <p:spPr>
          <a:xfrm>
            <a:off x="2043717" y="2323472"/>
            <a:ext cx="7868015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78"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endParaRPr lang="en-US" sz="3200" b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35420FD-C795-834A-415D-B3B6BAFD7DF0}"/>
              </a:ext>
            </a:extLst>
          </p:cNvPr>
          <p:cNvSpPr/>
          <p:nvPr/>
        </p:nvSpPr>
        <p:spPr>
          <a:xfrm>
            <a:off x="799073" y="3022491"/>
            <a:ext cx="11077376" cy="1037736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3200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46560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5"/>
          <p:cNvSpPr/>
          <p:nvPr/>
        </p:nvSpPr>
        <p:spPr>
          <a:xfrm>
            <a:off x="799090" y="5160517"/>
            <a:ext cx="10231679" cy="982300"/>
          </a:xfrm>
          <a:custGeom>
            <a:avLst/>
            <a:gdLst/>
            <a:ahLst/>
            <a:cxnLst/>
            <a:rect l="l" t="t" r="r" b="b"/>
            <a:pathLst>
              <a:path w="140816" h="29469" extrusionOk="0">
                <a:moveTo>
                  <a:pt x="8514" y="1"/>
                </a:moveTo>
                <a:lnTo>
                  <a:pt x="1" y="14729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29"/>
                </a:lnTo>
                <a:lnTo>
                  <a:pt x="132303" y="1"/>
                </a:lnTo>
                <a:close/>
              </a:path>
            </a:pathLst>
          </a:custGeom>
          <a:solidFill>
            <a:srgbClr val="4949E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799074" y="5160517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0" y="1"/>
                </a:moveTo>
                <a:lnTo>
                  <a:pt x="0" y="29468"/>
                </a:lnTo>
                <a:lnTo>
                  <a:pt x="17645" y="39863"/>
                </a:lnTo>
                <a:lnTo>
                  <a:pt x="35291" y="29468"/>
                </a:lnTo>
                <a:lnTo>
                  <a:pt x="35291" y="1"/>
                </a:lnTo>
                <a:close/>
              </a:path>
            </a:pathLst>
          </a:custGeom>
          <a:solidFill>
            <a:srgbClr val="6D6DEC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D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03" name="Google Shape;503;p25"/>
          <p:cNvGrpSpPr/>
          <p:nvPr/>
        </p:nvGrpSpPr>
        <p:grpSpPr>
          <a:xfrm>
            <a:off x="11135201" y="5349786"/>
            <a:ext cx="527673" cy="603780"/>
            <a:chOff x="-16775350" y="3683300"/>
            <a:chExt cx="267800" cy="306425"/>
          </a:xfrm>
        </p:grpSpPr>
        <p:sp>
          <p:nvSpPr>
            <p:cNvPr id="504" name="Google Shape;504;p25"/>
            <p:cNvSpPr/>
            <p:nvPr/>
          </p:nvSpPr>
          <p:spPr>
            <a:xfrm>
              <a:off x="-16775350" y="3683300"/>
              <a:ext cx="267800" cy="306425"/>
            </a:xfrm>
            <a:custGeom>
              <a:avLst/>
              <a:gdLst/>
              <a:ahLst/>
              <a:cxnLst/>
              <a:rect l="l" t="t" r="r" b="b"/>
              <a:pathLst>
                <a:path w="10712" h="12257" extrusionOk="0">
                  <a:moveTo>
                    <a:pt x="5356" y="1"/>
                  </a:moveTo>
                  <a:cubicBezTo>
                    <a:pt x="2395" y="1"/>
                    <a:pt x="0" y="2395"/>
                    <a:pt x="0" y="5357"/>
                  </a:cubicBezTo>
                  <a:lnTo>
                    <a:pt x="0" y="11847"/>
                  </a:lnTo>
                  <a:cubicBezTo>
                    <a:pt x="0" y="12036"/>
                    <a:pt x="158" y="12193"/>
                    <a:pt x="347" y="12193"/>
                  </a:cubicBezTo>
                  <a:lnTo>
                    <a:pt x="1418" y="12193"/>
                  </a:lnTo>
                  <a:lnTo>
                    <a:pt x="1418" y="11153"/>
                  </a:lnTo>
                  <a:cubicBezTo>
                    <a:pt x="1418" y="10303"/>
                    <a:pt x="1702" y="9578"/>
                    <a:pt x="2206" y="8917"/>
                  </a:cubicBezTo>
                  <a:lnTo>
                    <a:pt x="2741" y="8224"/>
                  </a:lnTo>
                  <a:lnTo>
                    <a:pt x="2017" y="7121"/>
                  </a:lnTo>
                  <a:cubicBezTo>
                    <a:pt x="1607" y="6522"/>
                    <a:pt x="1418" y="5829"/>
                    <a:pt x="1418" y="5136"/>
                  </a:cubicBezTo>
                  <a:cubicBezTo>
                    <a:pt x="1418" y="4128"/>
                    <a:pt x="2080" y="3183"/>
                    <a:pt x="3025" y="2994"/>
                  </a:cubicBezTo>
                  <a:cubicBezTo>
                    <a:pt x="3197" y="2953"/>
                    <a:pt x="3371" y="2933"/>
                    <a:pt x="3544" y="2933"/>
                  </a:cubicBezTo>
                  <a:cubicBezTo>
                    <a:pt x="4034" y="2933"/>
                    <a:pt x="4511" y="3092"/>
                    <a:pt x="4884" y="3372"/>
                  </a:cubicBezTo>
                  <a:cubicBezTo>
                    <a:pt x="5041" y="3529"/>
                    <a:pt x="5199" y="3687"/>
                    <a:pt x="5293" y="3844"/>
                  </a:cubicBezTo>
                  <a:cubicBezTo>
                    <a:pt x="5388" y="3687"/>
                    <a:pt x="5514" y="3561"/>
                    <a:pt x="5671" y="3466"/>
                  </a:cubicBezTo>
                  <a:cubicBezTo>
                    <a:pt x="6052" y="3086"/>
                    <a:pt x="6649" y="2896"/>
                    <a:pt x="7187" y="2896"/>
                  </a:cubicBezTo>
                  <a:cubicBezTo>
                    <a:pt x="7228" y="2896"/>
                    <a:pt x="7269" y="2897"/>
                    <a:pt x="7310" y="2899"/>
                  </a:cubicBezTo>
                  <a:cubicBezTo>
                    <a:pt x="8412" y="3025"/>
                    <a:pt x="9263" y="4002"/>
                    <a:pt x="9263" y="5136"/>
                  </a:cubicBezTo>
                  <a:cubicBezTo>
                    <a:pt x="9263" y="5735"/>
                    <a:pt x="9137" y="6302"/>
                    <a:pt x="8885" y="6837"/>
                  </a:cubicBezTo>
                  <a:cubicBezTo>
                    <a:pt x="8664" y="7404"/>
                    <a:pt x="8349" y="7877"/>
                    <a:pt x="7940" y="8255"/>
                  </a:cubicBezTo>
                  <a:cubicBezTo>
                    <a:pt x="8349" y="8665"/>
                    <a:pt x="8664" y="9137"/>
                    <a:pt x="8885" y="9673"/>
                  </a:cubicBezTo>
                  <a:cubicBezTo>
                    <a:pt x="9137" y="10240"/>
                    <a:pt x="9263" y="10775"/>
                    <a:pt x="9263" y="11374"/>
                  </a:cubicBezTo>
                  <a:lnTo>
                    <a:pt x="9263" y="12256"/>
                  </a:lnTo>
                  <a:lnTo>
                    <a:pt x="10302" y="12256"/>
                  </a:lnTo>
                  <a:cubicBezTo>
                    <a:pt x="10523" y="12256"/>
                    <a:pt x="10681" y="12099"/>
                    <a:pt x="10681" y="11878"/>
                  </a:cubicBezTo>
                  <a:lnTo>
                    <a:pt x="10681" y="5420"/>
                  </a:lnTo>
                  <a:cubicBezTo>
                    <a:pt x="10712" y="2395"/>
                    <a:pt x="8286" y="1"/>
                    <a:pt x="5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-16648550" y="3847925"/>
              <a:ext cx="13425" cy="21275"/>
            </a:xfrm>
            <a:custGeom>
              <a:avLst/>
              <a:gdLst/>
              <a:ahLst/>
              <a:cxnLst/>
              <a:rect l="l" t="t" r="r" b="b"/>
              <a:pathLst>
                <a:path w="537" h="851" extrusionOk="0">
                  <a:moveTo>
                    <a:pt x="284" y="0"/>
                  </a:moveTo>
                  <a:lnTo>
                    <a:pt x="1" y="252"/>
                  </a:lnTo>
                  <a:lnTo>
                    <a:pt x="284" y="851"/>
                  </a:lnTo>
                  <a:lnTo>
                    <a:pt x="536" y="25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6722575" y="3771400"/>
              <a:ext cx="161475" cy="215950"/>
            </a:xfrm>
            <a:custGeom>
              <a:avLst/>
              <a:gdLst/>
              <a:ahLst/>
              <a:cxnLst/>
              <a:rect l="l" t="t" r="r" b="b"/>
              <a:pathLst>
                <a:path w="6459" h="8638" extrusionOk="0">
                  <a:moveTo>
                    <a:pt x="1827" y="1486"/>
                  </a:moveTo>
                  <a:cubicBezTo>
                    <a:pt x="2017" y="1486"/>
                    <a:pt x="2174" y="1644"/>
                    <a:pt x="2174" y="1833"/>
                  </a:cubicBezTo>
                  <a:cubicBezTo>
                    <a:pt x="2174" y="2022"/>
                    <a:pt x="2017" y="2179"/>
                    <a:pt x="1827" y="2179"/>
                  </a:cubicBezTo>
                  <a:cubicBezTo>
                    <a:pt x="1607" y="2179"/>
                    <a:pt x="1449" y="2022"/>
                    <a:pt x="1449" y="1833"/>
                  </a:cubicBezTo>
                  <a:cubicBezTo>
                    <a:pt x="1449" y="1644"/>
                    <a:pt x="1607" y="1486"/>
                    <a:pt x="1827" y="1486"/>
                  </a:cubicBezTo>
                  <a:close/>
                  <a:moveTo>
                    <a:pt x="4663" y="1486"/>
                  </a:moveTo>
                  <a:cubicBezTo>
                    <a:pt x="4852" y="1486"/>
                    <a:pt x="5009" y="1644"/>
                    <a:pt x="5009" y="1833"/>
                  </a:cubicBezTo>
                  <a:cubicBezTo>
                    <a:pt x="5009" y="2022"/>
                    <a:pt x="4852" y="2179"/>
                    <a:pt x="4663" y="2179"/>
                  </a:cubicBezTo>
                  <a:cubicBezTo>
                    <a:pt x="4442" y="2179"/>
                    <a:pt x="4285" y="2022"/>
                    <a:pt x="4285" y="1833"/>
                  </a:cubicBezTo>
                  <a:cubicBezTo>
                    <a:pt x="4285" y="1644"/>
                    <a:pt x="4442" y="1486"/>
                    <a:pt x="4663" y="1486"/>
                  </a:cubicBezTo>
                  <a:close/>
                  <a:moveTo>
                    <a:pt x="3257" y="2219"/>
                  </a:moveTo>
                  <a:cubicBezTo>
                    <a:pt x="3348" y="2219"/>
                    <a:pt x="3434" y="2258"/>
                    <a:pt x="3497" y="2337"/>
                  </a:cubicBezTo>
                  <a:lnTo>
                    <a:pt x="4222" y="3061"/>
                  </a:lnTo>
                  <a:cubicBezTo>
                    <a:pt x="4285" y="3124"/>
                    <a:pt x="4348" y="3282"/>
                    <a:pt x="4253" y="3439"/>
                  </a:cubicBezTo>
                  <a:lnTo>
                    <a:pt x="3560" y="4857"/>
                  </a:lnTo>
                  <a:cubicBezTo>
                    <a:pt x="3466" y="4983"/>
                    <a:pt x="3340" y="5046"/>
                    <a:pt x="3245" y="5046"/>
                  </a:cubicBezTo>
                  <a:cubicBezTo>
                    <a:pt x="3119" y="5046"/>
                    <a:pt x="2962" y="4983"/>
                    <a:pt x="2930" y="4857"/>
                  </a:cubicBezTo>
                  <a:lnTo>
                    <a:pt x="2206" y="3439"/>
                  </a:lnTo>
                  <a:cubicBezTo>
                    <a:pt x="2143" y="3313"/>
                    <a:pt x="2174" y="3124"/>
                    <a:pt x="2300" y="3061"/>
                  </a:cubicBezTo>
                  <a:lnTo>
                    <a:pt x="2993" y="2337"/>
                  </a:lnTo>
                  <a:cubicBezTo>
                    <a:pt x="3072" y="2258"/>
                    <a:pt x="3166" y="2219"/>
                    <a:pt x="3257" y="2219"/>
                  </a:cubicBezTo>
                  <a:close/>
                  <a:moveTo>
                    <a:pt x="5044" y="1"/>
                  </a:moveTo>
                  <a:cubicBezTo>
                    <a:pt x="4682" y="1"/>
                    <a:pt x="4348" y="125"/>
                    <a:pt x="4064" y="352"/>
                  </a:cubicBezTo>
                  <a:cubicBezTo>
                    <a:pt x="3749" y="635"/>
                    <a:pt x="3592" y="1045"/>
                    <a:pt x="3592" y="1423"/>
                  </a:cubicBezTo>
                  <a:cubicBezTo>
                    <a:pt x="3592" y="1612"/>
                    <a:pt x="3434" y="1770"/>
                    <a:pt x="3245" y="1770"/>
                  </a:cubicBezTo>
                  <a:cubicBezTo>
                    <a:pt x="3025" y="1770"/>
                    <a:pt x="2867" y="1612"/>
                    <a:pt x="2867" y="1423"/>
                  </a:cubicBezTo>
                  <a:cubicBezTo>
                    <a:pt x="2867" y="982"/>
                    <a:pt x="2678" y="604"/>
                    <a:pt x="2332" y="320"/>
                  </a:cubicBezTo>
                  <a:cubicBezTo>
                    <a:pt x="2072" y="108"/>
                    <a:pt x="1759" y="1"/>
                    <a:pt x="1419" y="1"/>
                  </a:cubicBezTo>
                  <a:cubicBezTo>
                    <a:pt x="1306" y="1"/>
                    <a:pt x="1190" y="13"/>
                    <a:pt x="1071" y="37"/>
                  </a:cubicBezTo>
                  <a:cubicBezTo>
                    <a:pt x="410" y="194"/>
                    <a:pt x="0" y="887"/>
                    <a:pt x="0" y="1549"/>
                  </a:cubicBezTo>
                  <a:cubicBezTo>
                    <a:pt x="0" y="2085"/>
                    <a:pt x="158" y="2652"/>
                    <a:pt x="473" y="3124"/>
                  </a:cubicBezTo>
                  <a:lnTo>
                    <a:pt x="1386" y="4448"/>
                  </a:lnTo>
                  <a:cubicBezTo>
                    <a:pt x="1449" y="4574"/>
                    <a:pt x="1449" y="4763"/>
                    <a:pt x="1386" y="4889"/>
                  </a:cubicBezTo>
                  <a:lnTo>
                    <a:pt x="662" y="5802"/>
                  </a:lnTo>
                  <a:cubicBezTo>
                    <a:pt x="284" y="6275"/>
                    <a:pt x="32" y="6905"/>
                    <a:pt x="32" y="7566"/>
                  </a:cubicBezTo>
                  <a:lnTo>
                    <a:pt x="32" y="8638"/>
                  </a:lnTo>
                  <a:lnTo>
                    <a:pt x="6459" y="8638"/>
                  </a:lnTo>
                  <a:lnTo>
                    <a:pt x="6459" y="7756"/>
                  </a:lnTo>
                  <a:cubicBezTo>
                    <a:pt x="6459" y="7283"/>
                    <a:pt x="6396" y="6779"/>
                    <a:pt x="6175" y="6338"/>
                  </a:cubicBezTo>
                  <a:cubicBezTo>
                    <a:pt x="5860" y="5708"/>
                    <a:pt x="5545" y="5424"/>
                    <a:pt x="5136" y="4920"/>
                  </a:cubicBezTo>
                  <a:cubicBezTo>
                    <a:pt x="4978" y="4794"/>
                    <a:pt x="4978" y="4574"/>
                    <a:pt x="5136" y="4416"/>
                  </a:cubicBezTo>
                  <a:cubicBezTo>
                    <a:pt x="5608" y="3943"/>
                    <a:pt x="5860" y="3691"/>
                    <a:pt x="6144" y="2967"/>
                  </a:cubicBezTo>
                  <a:cubicBezTo>
                    <a:pt x="6333" y="2526"/>
                    <a:pt x="6427" y="2022"/>
                    <a:pt x="6427" y="1549"/>
                  </a:cubicBezTo>
                  <a:cubicBezTo>
                    <a:pt x="6427" y="793"/>
                    <a:pt x="5860" y="100"/>
                    <a:pt x="5167" y="5"/>
                  </a:cubicBezTo>
                  <a:cubicBezTo>
                    <a:pt x="5126" y="2"/>
                    <a:pt x="5085" y="1"/>
                    <a:pt x="50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07" name="Google Shape;507;p25"/>
          <p:cNvSpPr txBox="1"/>
          <p:nvPr/>
        </p:nvSpPr>
        <p:spPr>
          <a:xfrm>
            <a:off x="1885808" y="6157861"/>
            <a:ext cx="877907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pPr indent="239601" algn="just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tabLst>
                <a:tab pos="2292716" algn="l"/>
                <a:tab pos="4350065" algn="l"/>
                <a:tab pos="6408260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endParaRPr lang="en-US" sz="4000" dirty="0"/>
          </a:p>
          <a:p>
            <a:pPr indent="239601" algn="just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tabLst>
                <a:tab pos="2292716" algn="l"/>
                <a:tab pos="4350065" algn="l"/>
                <a:tab pos="6408260" algn="l"/>
              </a:tabLst>
            </a:pPr>
            <a:r>
              <a:rPr lang="pl-PL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defTabSz="1219140">
              <a:buClr>
                <a:srgbClr val="000000"/>
              </a:buClr>
              <a:defRPr/>
            </a:pPr>
            <a:endParaRPr sz="3200" kern="0" dirty="0">
              <a:latin typeface="Times New Roman" panose="02020603050405020304" pitchFamily="18" charset="0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799090" y="4113183"/>
            <a:ext cx="10231679" cy="982267"/>
          </a:xfrm>
          <a:custGeom>
            <a:avLst/>
            <a:gdLst/>
            <a:ahLst/>
            <a:cxnLst/>
            <a:rect l="l" t="t" r="r" b="b"/>
            <a:pathLst>
              <a:path w="140816" h="29468" extrusionOk="0">
                <a:moveTo>
                  <a:pt x="8514" y="0"/>
                </a:moveTo>
                <a:lnTo>
                  <a:pt x="1" y="14728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28"/>
                </a:lnTo>
                <a:lnTo>
                  <a:pt x="132303" y="0"/>
                </a:ln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799090" y="4113183"/>
            <a:ext cx="1176333" cy="1328767"/>
          </a:xfrm>
          <a:custGeom>
            <a:avLst/>
            <a:gdLst/>
            <a:ahLst/>
            <a:cxnLst/>
            <a:rect l="l" t="t" r="r" b="b"/>
            <a:pathLst>
              <a:path w="35290" h="39863" extrusionOk="0">
                <a:moveTo>
                  <a:pt x="0" y="0"/>
                </a:moveTo>
                <a:lnTo>
                  <a:pt x="0" y="29468"/>
                </a:lnTo>
                <a:lnTo>
                  <a:pt x="17645" y="39862"/>
                </a:lnTo>
                <a:lnTo>
                  <a:pt x="35290" y="29468"/>
                </a:lnTo>
                <a:lnTo>
                  <a:pt x="35290" y="0"/>
                </a:lnTo>
                <a:close/>
              </a:path>
            </a:pathLst>
          </a:custGeom>
          <a:solidFill>
            <a:srgbClr val="FDD77C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C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12" name="Google Shape;512;p25"/>
          <p:cNvGrpSpPr/>
          <p:nvPr/>
        </p:nvGrpSpPr>
        <p:grpSpPr>
          <a:xfrm>
            <a:off x="11097935" y="4303205"/>
            <a:ext cx="602204" cy="602204"/>
            <a:chOff x="-17896150" y="3709300"/>
            <a:chExt cx="305625" cy="305625"/>
          </a:xfrm>
        </p:grpSpPr>
        <p:sp>
          <p:nvSpPr>
            <p:cNvPr id="513" name="Google Shape;513;p25"/>
            <p:cNvSpPr/>
            <p:nvPr/>
          </p:nvSpPr>
          <p:spPr>
            <a:xfrm>
              <a:off x="-17896150" y="3709300"/>
              <a:ext cx="54375" cy="77200"/>
            </a:xfrm>
            <a:custGeom>
              <a:avLst/>
              <a:gdLst/>
              <a:ahLst/>
              <a:cxnLst/>
              <a:rect l="l" t="t" r="r" b="b"/>
              <a:pathLst>
                <a:path w="2175" h="3088" extrusionOk="0">
                  <a:moveTo>
                    <a:pt x="1072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70"/>
                    <a:pt x="473" y="2143"/>
                    <a:pt x="1072" y="2143"/>
                  </a:cubicBezTo>
                  <a:lnTo>
                    <a:pt x="1103" y="2143"/>
                  </a:lnTo>
                  <a:lnTo>
                    <a:pt x="1513" y="3088"/>
                  </a:lnTo>
                  <a:cubicBezTo>
                    <a:pt x="1702" y="3025"/>
                    <a:pt x="1891" y="2930"/>
                    <a:pt x="2080" y="2899"/>
                  </a:cubicBezTo>
                  <a:lnTo>
                    <a:pt x="2175" y="2899"/>
                  </a:lnTo>
                  <a:lnTo>
                    <a:pt x="1765" y="1859"/>
                  </a:lnTo>
                  <a:cubicBezTo>
                    <a:pt x="2017" y="1670"/>
                    <a:pt x="2143" y="1387"/>
                    <a:pt x="2143" y="1072"/>
                  </a:cubicBezTo>
                  <a:cubicBezTo>
                    <a:pt x="2143" y="473"/>
                    <a:pt x="1671" y="0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4" name="Google Shape;514;p25"/>
            <p:cNvSpPr/>
            <p:nvPr/>
          </p:nvSpPr>
          <p:spPr>
            <a:xfrm>
              <a:off x="-17877250" y="3801075"/>
              <a:ext cx="286725" cy="213850"/>
            </a:xfrm>
            <a:custGeom>
              <a:avLst/>
              <a:gdLst/>
              <a:ahLst/>
              <a:cxnLst/>
              <a:rect l="l" t="t" r="r" b="b"/>
              <a:pathLst>
                <a:path w="11469" h="8554" extrusionOk="0">
                  <a:moveTo>
                    <a:pt x="1765" y="1339"/>
                  </a:moveTo>
                  <a:cubicBezTo>
                    <a:pt x="1954" y="1339"/>
                    <a:pt x="2112" y="1496"/>
                    <a:pt x="2112" y="1717"/>
                  </a:cubicBezTo>
                  <a:cubicBezTo>
                    <a:pt x="2112" y="1906"/>
                    <a:pt x="1954" y="2063"/>
                    <a:pt x="1765" y="2063"/>
                  </a:cubicBezTo>
                  <a:cubicBezTo>
                    <a:pt x="1576" y="2063"/>
                    <a:pt x="1419" y="1906"/>
                    <a:pt x="1419" y="1717"/>
                  </a:cubicBezTo>
                  <a:cubicBezTo>
                    <a:pt x="1419" y="1496"/>
                    <a:pt x="1576" y="1339"/>
                    <a:pt x="1765" y="1339"/>
                  </a:cubicBezTo>
                  <a:close/>
                  <a:moveTo>
                    <a:pt x="1829" y="0"/>
                  </a:moveTo>
                  <a:cubicBezTo>
                    <a:pt x="913" y="0"/>
                    <a:pt x="1" y="710"/>
                    <a:pt x="1" y="1811"/>
                  </a:cubicBezTo>
                  <a:lnTo>
                    <a:pt x="1" y="5308"/>
                  </a:lnTo>
                  <a:cubicBezTo>
                    <a:pt x="1" y="7104"/>
                    <a:pt x="1450" y="8553"/>
                    <a:pt x="3214" y="8553"/>
                  </a:cubicBezTo>
                  <a:lnTo>
                    <a:pt x="11091" y="8553"/>
                  </a:lnTo>
                  <a:cubicBezTo>
                    <a:pt x="11311" y="8553"/>
                    <a:pt x="11469" y="8396"/>
                    <a:pt x="11469" y="8207"/>
                  </a:cubicBezTo>
                  <a:cubicBezTo>
                    <a:pt x="11411" y="8061"/>
                    <a:pt x="11325" y="7566"/>
                    <a:pt x="11338" y="7566"/>
                  </a:cubicBezTo>
                  <a:lnTo>
                    <a:pt x="11338" y="7566"/>
                  </a:lnTo>
                  <a:cubicBezTo>
                    <a:pt x="11338" y="7566"/>
                    <a:pt x="11338" y="7566"/>
                    <a:pt x="11338" y="7566"/>
                  </a:cubicBezTo>
                  <a:lnTo>
                    <a:pt x="11338" y="7566"/>
                  </a:lnTo>
                  <a:cubicBezTo>
                    <a:pt x="11340" y="7574"/>
                    <a:pt x="11341" y="7580"/>
                    <a:pt x="11342" y="7580"/>
                  </a:cubicBezTo>
                  <a:cubicBezTo>
                    <a:pt x="11343" y="7580"/>
                    <a:pt x="11343" y="7579"/>
                    <a:pt x="11343" y="7577"/>
                  </a:cubicBezTo>
                  <a:cubicBezTo>
                    <a:pt x="11333" y="7529"/>
                    <a:pt x="11329" y="7513"/>
                    <a:pt x="11329" y="7513"/>
                  </a:cubicBezTo>
                  <a:lnTo>
                    <a:pt x="11329" y="7513"/>
                  </a:lnTo>
                  <a:cubicBezTo>
                    <a:pt x="11328" y="7513"/>
                    <a:pt x="11330" y="7523"/>
                    <a:pt x="11332" y="7534"/>
                  </a:cubicBezTo>
                  <a:lnTo>
                    <a:pt x="11332" y="7534"/>
                  </a:lnTo>
                  <a:cubicBezTo>
                    <a:pt x="11201" y="7046"/>
                    <a:pt x="10923" y="6591"/>
                    <a:pt x="10555" y="6285"/>
                  </a:cubicBezTo>
                  <a:cubicBezTo>
                    <a:pt x="9893" y="6789"/>
                    <a:pt x="9043" y="7073"/>
                    <a:pt x="8192" y="7073"/>
                  </a:cubicBezTo>
                  <a:cubicBezTo>
                    <a:pt x="7090" y="7073"/>
                    <a:pt x="6050" y="6506"/>
                    <a:pt x="5514" y="5655"/>
                  </a:cubicBezTo>
                  <a:lnTo>
                    <a:pt x="5514" y="5592"/>
                  </a:lnTo>
                  <a:cubicBezTo>
                    <a:pt x="5483" y="5592"/>
                    <a:pt x="5420" y="5655"/>
                    <a:pt x="5388" y="5655"/>
                  </a:cubicBezTo>
                  <a:lnTo>
                    <a:pt x="4632" y="5655"/>
                  </a:lnTo>
                  <a:cubicBezTo>
                    <a:pt x="4065" y="5655"/>
                    <a:pt x="3592" y="5182"/>
                    <a:pt x="3592" y="4584"/>
                  </a:cubicBezTo>
                  <a:lnTo>
                    <a:pt x="3592" y="1748"/>
                  </a:lnTo>
                  <a:cubicBezTo>
                    <a:pt x="3592" y="1433"/>
                    <a:pt x="3498" y="1150"/>
                    <a:pt x="3340" y="929"/>
                  </a:cubicBezTo>
                  <a:cubicBezTo>
                    <a:pt x="2987" y="283"/>
                    <a:pt x="2407" y="0"/>
                    <a:pt x="1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5" name="Google Shape;515;p25"/>
            <p:cNvSpPr/>
            <p:nvPr/>
          </p:nvSpPr>
          <p:spPr>
            <a:xfrm>
              <a:off x="-17783500" y="3763075"/>
              <a:ext cx="191400" cy="194350"/>
            </a:xfrm>
            <a:custGeom>
              <a:avLst/>
              <a:gdLst/>
              <a:ahLst/>
              <a:cxnLst/>
              <a:rect l="l" t="t" r="r" b="b"/>
              <a:pathLst>
                <a:path w="7656" h="7774" extrusionOk="0">
                  <a:moveTo>
                    <a:pt x="3368" y="1"/>
                  </a:moveTo>
                  <a:cubicBezTo>
                    <a:pt x="3223" y="1"/>
                    <a:pt x="3077" y="8"/>
                    <a:pt x="2930" y="23"/>
                  </a:cubicBezTo>
                  <a:cubicBezTo>
                    <a:pt x="1764" y="149"/>
                    <a:pt x="693" y="779"/>
                    <a:pt x="0" y="1725"/>
                  </a:cubicBezTo>
                  <a:cubicBezTo>
                    <a:pt x="315" y="2166"/>
                    <a:pt x="504" y="2670"/>
                    <a:pt x="504" y="3237"/>
                  </a:cubicBezTo>
                  <a:lnTo>
                    <a:pt x="504" y="6041"/>
                  </a:lnTo>
                  <a:cubicBezTo>
                    <a:pt x="504" y="6261"/>
                    <a:pt x="662" y="6419"/>
                    <a:pt x="851" y="6419"/>
                  </a:cubicBezTo>
                  <a:lnTo>
                    <a:pt x="1418" y="6419"/>
                  </a:lnTo>
                  <a:cubicBezTo>
                    <a:pt x="1418" y="6419"/>
                    <a:pt x="1418" y="6356"/>
                    <a:pt x="1386" y="6356"/>
                  </a:cubicBezTo>
                  <a:cubicBezTo>
                    <a:pt x="1260" y="6041"/>
                    <a:pt x="1197" y="5694"/>
                    <a:pt x="1197" y="5348"/>
                  </a:cubicBezTo>
                  <a:lnTo>
                    <a:pt x="1197" y="4749"/>
                  </a:lnTo>
                  <a:cubicBezTo>
                    <a:pt x="1197" y="3363"/>
                    <a:pt x="2268" y="2197"/>
                    <a:pt x="3560" y="2166"/>
                  </a:cubicBezTo>
                  <a:cubicBezTo>
                    <a:pt x="3634" y="2159"/>
                    <a:pt x="3707" y="2156"/>
                    <a:pt x="3779" y="2156"/>
                  </a:cubicBezTo>
                  <a:cubicBezTo>
                    <a:pt x="4417" y="2156"/>
                    <a:pt x="4997" y="2403"/>
                    <a:pt x="5450" y="2827"/>
                  </a:cubicBezTo>
                  <a:cubicBezTo>
                    <a:pt x="5986" y="3300"/>
                    <a:pt x="6238" y="3930"/>
                    <a:pt x="6238" y="4623"/>
                  </a:cubicBezTo>
                  <a:lnTo>
                    <a:pt x="6238" y="5001"/>
                  </a:lnTo>
                  <a:cubicBezTo>
                    <a:pt x="6238" y="5789"/>
                    <a:pt x="5639" y="6419"/>
                    <a:pt x="4852" y="6419"/>
                  </a:cubicBezTo>
                  <a:cubicBezTo>
                    <a:pt x="4064" y="6419"/>
                    <a:pt x="3371" y="5789"/>
                    <a:pt x="3371" y="5001"/>
                  </a:cubicBezTo>
                  <a:lnTo>
                    <a:pt x="3371" y="4623"/>
                  </a:lnTo>
                  <a:cubicBezTo>
                    <a:pt x="3371" y="4434"/>
                    <a:pt x="3529" y="4276"/>
                    <a:pt x="3749" y="4276"/>
                  </a:cubicBezTo>
                  <a:cubicBezTo>
                    <a:pt x="3938" y="4276"/>
                    <a:pt x="4096" y="4434"/>
                    <a:pt x="4096" y="4623"/>
                  </a:cubicBezTo>
                  <a:lnTo>
                    <a:pt x="4096" y="5001"/>
                  </a:lnTo>
                  <a:cubicBezTo>
                    <a:pt x="4096" y="5379"/>
                    <a:pt x="4442" y="5694"/>
                    <a:pt x="4852" y="5694"/>
                  </a:cubicBezTo>
                  <a:cubicBezTo>
                    <a:pt x="5230" y="5694"/>
                    <a:pt x="5545" y="5379"/>
                    <a:pt x="5545" y="5001"/>
                  </a:cubicBezTo>
                  <a:lnTo>
                    <a:pt x="5545" y="4623"/>
                  </a:lnTo>
                  <a:cubicBezTo>
                    <a:pt x="5545" y="4119"/>
                    <a:pt x="5356" y="3678"/>
                    <a:pt x="5009" y="3331"/>
                  </a:cubicBezTo>
                  <a:cubicBezTo>
                    <a:pt x="4631" y="2985"/>
                    <a:pt x="4127" y="2827"/>
                    <a:pt x="3655" y="2827"/>
                  </a:cubicBezTo>
                  <a:cubicBezTo>
                    <a:pt x="2709" y="2859"/>
                    <a:pt x="1953" y="3741"/>
                    <a:pt x="1953" y="4717"/>
                  </a:cubicBezTo>
                  <a:lnTo>
                    <a:pt x="1953" y="5316"/>
                  </a:lnTo>
                  <a:cubicBezTo>
                    <a:pt x="1953" y="5946"/>
                    <a:pt x="2205" y="6576"/>
                    <a:pt x="2583" y="6954"/>
                  </a:cubicBezTo>
                  <a:cubicBezTo>
                    <a:pt x="3056" y="7458"/>
                    <a:pt x="3749" y="7773"/>
                    <a:pt x="4474" y="7773"/>
                  </a:cubicBezTo>
                  <a:cubicBezTo>
                    <a:pt x="5104" y="7773"/>
                    <a:pt x="5702" y="7584"/>
                    <a:pt x="6175" y="7269"/>
                  </a:cubicBezTo>
                  <a:cubicBezTo>
                    <a:pt x="7089" y="6734"/>
                    <a:pt x="7656" y="5726"/>
                    <a:pt x="7656" y="4560"/>
                  </a:cubicBezTo>
                  <a:lnTo>
                    <a:pt x="7656" y="4213"/>
                  </a:lnTo>
                  <a:cubicBezTo>
                    <a:pt x="7656" y="3111"/>
                    <a:pt x="7152" y="1914"/>
                    <a:pt x="6238" y="1126"/>
                  </a:cubicBezTo>
                  <a:cubicBezTo>
                    <a:pt x="5461" y="405"/>
                    <a:pt x="4440" y="1"/>
                    <a:pt x="33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6" name="Google Shape;516;p25"/>
            <p:cNvSpPr/>
            <p:nvPr/>
          </p:nvSpPr>
          <p:spPr>
            <a:xfrm>
              <a:off x="-17825250" y="3710075"/>
              <a:ext cx="54375" cy="76425"/>
            </a:xfrm>
            <a:custGeom>
              <a:avLst/>
              <a:gdLst/>
              <a:ahLst/>
              <a:cxnLst/>
              <a:rect l="l" t="t" r="r" b="b"/>
              <a:pathLst>
                <a:path w="2175" h="3057" extrusionOk="0">
                  <a:moveTo>
                    <a:pt x="1103" y="1"/>
                  </a:moveTo>
                  <a:cubicBezTo>
                    <a:pt x="504" y="1"/>
                    <a:pt x="32" y="474"/>
                    <a:pt x="32" y="1041"/>
                  </a:cubicBezTo>
                  <a:cubicBezTo>
                    <a:pt x="32" y="1356"/>
                    <a:pt x="189" y="1639"/>
                    <a:pt x="410" y="1828"/>
                  </a:cubicBezTo>
                  <a:lnTo>
                    <a:pt x="0" y="2868"/>
                  </a:lnTo>
                  <a:cubicBezTo>
                    <a:pt x="252" y="2899"/>
                    <a:pt x="473" y="2931"/>
                    <a:pt x="662" y="3057"/>
                  </a:cubicBezTo>
                  <a:lnTo>
                    <a:pt x="1071" y="2112"/>
                  </a:lnTo>
                  <a:lnTo>
                    <a:pt x="1103" y="2112"/>
                  </a:lnTo>
                  <a:cubicBezTo>
                    <a:pt x="1702" y="2112"/>
                    <a:pt x="2174" y="1639"/>
                    <a:pt x="2174" y="1041"/>
                  </a:cubicBezTo>
                  <a:cubicBezTo>
                    <a:pt x="2174" y="474"/>
                    <a:pt x="1702" y="1"/>
                    <a:pt x="1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17" name="Google Shape;517;p25"/>
          <p:cNvSpPr txBox="1"/>
          <p:nvPr/>
        </p:nvSpPr>
        <p:spPr>
          <a:xfrm>
            <a:off x="1732242" y="4440601"/>
            <a:ext cx="8706197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pPr algn="l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endParaRPr lang="en-US" sz="3200" dirty="0"/>
          </a:p>
        </p:txBody>
      </p:sp>
      <p:sp>
        <p:nvSpPr>
          <p:cNvPr id="520" name="Google Shape;520;p25"/>
          <p:cNvSpPr/>
          <p:nvPr/>
        </p:nvSpPr>
        <p:spPr>
          <a:xfrm>
            <a:off x="799091" y="3052717"/>
            <a:ext cx="10231679" cy="982300"/>
          </a:xfrm>
          <a:custGeom>
            <a:avLst/>
            <a:gdLst/>
            <a:ahLst/>
            <a:cxnLst/>
            <a:rect l="l" t="t" r="r" b="b"/>
            <a:pathLst>
              <a:path w="140816" h="29469" extrusionOk="0">
                <a:moveTo>
                  <a:pt x="8514" y="1"/>
                </a:moveTo>
                <a:lnTo>
                  <a:pt x="1" y="14729"/>
                </a:lnTo>
                <a:lnTo>
                  <a:pt x="8514" y="29469"/>
                </a:lnTo>
                <a:lnTo>
                  <a:pt x="132303" y="29469"/>
                </a:lnTo>
                <a:lnTo>
                  <a:pt x="140816" y="14729"/>
                </a:lnTo>
                <a:lnTo>
                  <a:pt x="132303" y="1"/>
                </a:lnTo>
                <a:close/>
              </a:path>
            </a:pathLst>
          </a:custGeom>
          <a:solidFill>
            <a:srgbClr val="EC3A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815336" y="2974438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1" y="1"/>
                </a:moveTo>
                <a:lnTo>
                  <a:pt x="1" y="29469"/>
                </a:lnTo>
                <a:lnTo>
                  <a:pt x="17646" y="39863"/>
                </a:lnTo>
                <a:lnTo>
                  <a:pt x="35291" y="29469"/>
                </a:lnTo>
                <a:lnTo>
                  <a:pt x="35291" y="1"/>
                </a:lnTo>
                <a:close/>
              </a:path>
            </a:pathLst>
          </a:custGeom>
          <a:solidFill>
            <a:srgbClr val="F48989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B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22" name="Google Shape;522;p25"/>
          <p:cNvGrpSpPr/>
          <p:nvPr/>
        </p:nvGrpSpPr>
        <p:grpSpPr>
          <a:xfrm>
            <a:off x="11132836" y="3244311"/>
            <a:ext cx="532403" cy="599100"/>
            <a:chOff x="-17878825" y="3334400"/>
            <a:chExt cx="270200" cy="304050"/>
          </a:xfrm>
        </p:grpSpPr>
        <p:sp>
          <p:nvSpPr>
            <p:cNvPr id="523" name="Google Shape;523;p25"/>
            <p:cNvSpPr/>
            <p:nvPr/>
          </p:nvSpPr>
          <p:spPr>
            <a:xfrm>
              <a:off x="-17683475" y="3334400"/>
              <a:ext cx="74850" cy="74050"/>
            </a:xfrm>
            <a:custGeom>
              <a:avLst/>
              <a:gdLst/>
              <a:ahLst/>
              <a:cxnLst/>
              <a:rect l="l" t="t" r="r" b="b"/>
              <a:pathLst>
                <a:path w="2994" h="2962" extrusionOk="0">
                  <a:moveTo>
                    <a:pt x="1985" y="0"/>
                  </a:moveTo>
                  <a:cubicBezTo>
                    <a:pt x="1197" y="0"/>
                    <a:pt x="473" y="378"/>
                    <a:pt x="0" y="945"/>
                  </a:cubicBezTo>
                  <a:cubicBezTo>
                    <a:pt x="630" y="1481"/>
                    <a:pt x="1229" y="2174"/>
                    <a:pt x="1670" y="2962"/>
                  </a:cubicBezTo>
                  <a:lnTo>
                    <a:pt x="2867" y="473"/>
                  </a:lnTo>
                  <a:cubicBezTo>
                    <a:pt x="2993" y="252"/>
                    <a:pt x="2836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4" name="Google Shape;524;p25"/>
            <p:cNvSpPr/>
            <p:nvPr/>
          </p:nvSpPr>
          <p:spPr>
            <a:xfrm>
              <a:off x="-17752000" y="35139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441"/>
                    <a:pt x="158" y="536"/>
                    <a:pt x="347" y="662"/>
                  </a:cubicBezTo>
                  <a:cubicBezTo>
                    <a:pt x="504" y="599"/>
                    <a:pt x="630" y="473"/>
                    <a:pt x="662" y="378"/>
                  </a:cubicBezTo>
                  <a:lnTo>
                    <a:pt x="662" y="284"/>
                  </a:lnTo>
                  <a:cubicBezTo>
                    <a:pt x="630" y="126"/>
                    <a:pt x="504" y="0"/>
                    <a:pt x="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5" name="Google Shape;525;p25"/>
            <p:cNvSpPr/>
            <p:nvPr/>
          </p:nvSpPr>
          <p:spPr>
            <a:xfrm>
              <a:off x="-17860700" y="3405275"/>
              <a:ext cx="107150" cy="206225"/>
            </a:xfrm>
            <a:custGeom>
              <a:avLst/>
              <a:gdLst/>
              <a:ahLst/>
              <a:cxnLst/>
              <a:rect l="l" t="t" r="r" b="b"/>
              <a:pathLst>
                <a:path w="4286" h="8249" extrusionOk="0">
                  <a:moveTo>
                    <a:pt x="2521" y="2931"/>
                  </a:moveTo>
                  <a:cubicBezTo>
                    <a:pt x="2710" y="2931"/>
                    <a:pt x="2867" y="3088"/>
                    <a:pt x="2867" y="3277"/>
                  </a:cubicBezTo>
                  <a:cubicBezTo>
                    <a:pt x="2867" y="3466"/>
                    <a:pt x="2710" y="3624"/>
                    <a:pt x="2521" y="3624"/>
                  </a:cubicBezTo>
                  <a:cubicBezTo>
                    <a:pt x="2332" y="3624"/>
                    <a:pt x="2174" y="3466"/>
                    <a:pt x="2174" y="3277"/>
                  </a:cubicBezTo>
                  <a:cubicBezTo>
                    <a:pt x="2174" y="3088"/>
                    <a:pt x="2332" y="2931"/>
                    <a:pt x="2521" y="2931"/>
                  </a:cubicBezTo>
                  <a:close/>
                  <a:moveTo>
                    <a:pt x="1513" y="1"/>
                  </a:moveTo>
                  <a:cubicBezTo>
                    <a:pt x="568" y="1387"/>
                    <a:pt x="1" y="3246"/>
                    <a:pt x="1" y="4695"/>
                  </a:cubicBezTo>
                  <a:cubicBezTo>
                    <a:pt x="1" y="6113"/>
                    <a:pt x="473" y="7184"/>
                    <a:pt x="1450" y="7845"/>
                  </a:cubicBezTo>
                  <a:cubicBezTo>
                    <a:pt x="1859" y="8112"/>
                    <a:pt x="2328" y="8248"/>
                    <a:pt x="2801" y="8248"/>
                  </a:cubicBezTo>
                  <a:cubicBezTo>
                    <a:pt x="3166" y="8248"/>
                    <a:pt x="3533" y="8167"/>
                    <a:pt x="3876" y="8003"/>
                  </a:cubicBezTo>
                  <a:cubicBezTo>
                    <a:pt x="4128" y="7845"/>
                    <a:pt x="4285" y="7562"/>
                    <a:pt x="4285" y="7310"/>
                  </a:cubicBezTo>
                  <a:lnTo>
                    <a:pt x="4285" y="5608"/>
                  </a:lnTo>
                  <a:cubicBezTo>
                    <a:pt x="4065" y="5451"/>
                    <a:pt x="3718" y="5199"/>
                    <a:pt x="3624" y="4852"/>
                  </a:cubicBezTo>
                  <a:cubicBezTo>
                    <a:pt x="3592" y="4821"/>
                    <a:pt x="3592" y="4726"/>
                    <a:pt x="3592" y="4695"/>
                  </a:cubicBezTo>
                  <a:lnTo>
                    <a:pt x="3592" y="2300"/>
                  </a:lnTo>
                  <a:cubicBezTo>
                    <a:pt x="3592" y="1670"/>
                    <a:pt x="3277" y="1103"/>
                    <a:pt x="2773" y="788"/>
                  </a:cubicBezTo>
                  <a:lnTo>
                    <a:pt x="15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6" name="Google Shape;526;p25"/>
            <p:cNvSpPr/>
            <p:nvPr/>
          </p:nvSpPr>
          <p:spPr>
            <a:xfrm>
              <a:off x="-17735475" y="3405275"/>
              <a:ext cx="107150" cy="206475"/>
            </a:xfrm>
            <a:custGeom>
              <a:avLst/>
              <a:gdLst/>
              <a:ahLst/>
              <a:cxnLst/>
              <a:rect l="l" t="t" r="r" b="b"/>
              <a:pathLst>
                <a:path w="4286" h="8259" extrusionOk="0">
                  <a:moveTo>
                    <a:pt x="1797" y="2931"/>
                  </a:moveTo>
                  <a:cubicBezTo>
                    <a:pt x="2017" y="2931"/>
                    <a:pt x="2175" y="3088"/>
                    <a:pt x="2175" y="3277"/>
                  </a:cubicBezTo>
                  <a:cubicBezTo>
                    <a:pt x="2175" y="3466"/>
                    <a:pt x="2017" y="3624"/>
                    <a:pt x="1797" y="3624"/>
                  </a:cubicBezTo>
                  <a:cubicBezTo>
                    <a:pt x="1608" y="3624"/>
                    <a:pt x="1450" y="3466"/>
                    <a:pt x="1450" y="3277"/>
                  </a:cubicBezTo>
                  <a:cubicBezTo>
                    <a:pt x="1450" y="3088"/>
                    <a:pt x="1608" y="2931"/>
                    <a:pt x="1797" y="2931"/>
                  </a:cubicBezTo>
                  <a:close/>
                  <a:moveTo>
                    <a:pt x="2805" y="1"/>
                  </a:moveTo>
                  <a:lnTo>
                    <a:pt x="1545" y="788"/>
                  </a:lnTo>
                  <a:cubicBezTo>
                    <a:pt x="1009" y="1103"/>
                    <a:pt x="694" y="1702"/>
                    <a:pt x="694" y="2300"/>
                  </a:cubicBezTo>
                  <a:lnTo>
                    <a:pt x="694" y="4506"/>
                  </a:lnTo>
                  <a:lnTo>
                    <a:pt x="694" y="4695"/>
                  </a:lnTo>
                  <a:cubicBezTo>
                    <a:pt x="694" y="4789"/>
                    <a:pt x="694" y="4852"/>
                    <a:pt x="662" y="4947"/>
                  </a:cubicBezTo>
                  <a:lnTo>
                    <a:pt x="662" y="4978"/>
                  </a:lnTo>
                  <a:cubicBezTo>
                    <a:pt x="568" y="5293"/>
                    <a:pt x="253" y="5514"/>
                    <a:pt x="1" y="5640"/>
                  </a:cubicBezTo>
                  <a:lnTo>
                    <a:pt x="1" y="7310"/>
                  </a:lnTo>
                  <a:cubicBezTo>
                    <a:pt x="1" y="7562"/>
                    <a:pt x="158" y="7845"/>
                    <a:pt x="442" y="8003"/>
                  </a:cubicBezTo>
                  <a:cubicBezTo>
                    <a:pt x="777" y="8174"/>
                    <a:pt x="1139" y="8258"/>
                    <a:pt x="1503" y="8258"/>
                  </a:cubicBezTo>
                  <a:cubicBezTo>
                    <a:pt x="2884" y="8258"/>
                    <a:pt x="4285" y="7039"/>
                    <a:pt x="4285" y="4695"/>
                  </a:cubicBezTo>
                  <a:cubicBezTo>
                    <a:pt x="4285" y="3246"/>
                    <a:pt x="3750" y="1418"/>
                    <a:pt x="2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7" name="Google Shape;527;p25"/>
            <p:cNvSpPr/>
            <p:nvPr/>
          </p:nvSpPr>
          <p:spPr>
            <a:xfrm>
              <a:off x="-17812650" y="3353300"/>
              <a:ext cx="136275" cy="144150"/>
            </a:xfrm>
            <a:custGeom>
              <a:avLst/>
              <a:gdLst/>
              <a:ahLst/>
              <a:cxnLst/>
              <a:rect l="l" t="t" r="r" b="b"/>
              <a:pathLst>
                <a:path w="5451" h="5766" extrusionOk="0">
                  <a:moveTo>
                    <a:pt x="2741" y="0"/>
                  </a:moveTo>
                  <a:cubicBezTo>
                    <a:pt x="1702" y="0"/>
                    <a:pt x="756" y="599"/>
                    <a:pt x="0" y="1513"/>
                  </a:cubicBezTo>
                  <a:lnTo>
                    <a:pt x="1229" y="2300"/>
                  </a:lnTo>
                  <a:cubicBezTo>
                    <a:pt x="1954" y="2741"/>
                    <a:pt x="2363" y="3529"/>
                    <a:pt x="2363" y="4379"/>
                  </a:cubicBezTo>
                  <a:lnTo>
                    <a:pt x="2363" y="5766"/>
                  </a:lnTo>
                  <a:cubicBezTo>
                    <a:pt x="2489" y="5703"/>
                    <a:pt x="2615" y="5671"/>
                    <a:pt x="2773" y="5671"/>
                  </a:cubicBezTo>
                  <a:cubicBezTo>
                    <a:pt x="2899" y="5671"/>
                    <a:pt x="2993" y="5703"/>
                    <a:pt x="3088" y="5766"/>
                  </a:cubicBezTo>
                  <a:lnTo>
                    <a:pt x="3088" y="4379"/>
                  </a:lnTo>
                  <a:cubicBezTo>
                    <a:pt x="3088" y="3497"/>
                    <a:pt x="3529" y="2710"/>
                    <a:pt x="4222" y="2300"/>
                  </a:cubicBezTo>
                  <a:lnTo>
                    <a:pt x="5451" y="1513"/>
                  </a:lnTo>
                  <a:cubicBezTo>
                    <a:pt x="4695" y="599"/>
                    <a:pt x="3749" y="0"/>
                    <a:pt x="27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-17770900" y="3614000"/>
              <a:ext cx="52775" cy="24450"/>
            </a:xfrm>
            <a:custGeom>
              <a:avLst/>
              <a:gdLst/>
              <a:ahLst/>
              <a:cxnLst/>
              <a:rect l="l" t="t" r="r" b="b"/>
              <a:pathLst>
                <a:path w="2111" h="978" extrusionOk="0">
                  <a:moveTo>
                    <a:pt x="1071" y="0"/>
                  </a:moveTo>
                  <a:cubicBezTo>
                    <a:pt x="756" y="252"/>
                    <a:pt x="378" y="410"/>
                    <a:pt x="0" y="536"/>
                  </a:cubicBezTo>
                  <a:lnTo>
                    <a:pt x="0" y="630"/>
                  </a:lnTo>
                  <a:cubicBezTo>
                    <a:pt x="0" y="851"/>
                    <a:pt x="158" y="977"/>
                    <a:pt x="347" y="977"/>
                  </a:cubicBezTo>
                  <a:lnTo>
                    <a:pt x="1764" y="977"/>
                  </a:lnTo>
                  <a:cubicBezTo>
                    <a:pt x="1953" y="977"/>
                    <a:pt x="2111" y="851"/>
                    <a:pt x="2111" y="630"/>
                  </a:cubicBezTo>
                  <a:lnTo>
                    <a:pt x="2111" y="536"/>
                  </a:lnTo>
                  <a:cubicBezTo>
                    <a:pt x="1733" y="410"/>
                    <a:pt x="1386" y="252"/>
                    <a:pt x="1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-17878825" y="3334400"/>
              <a:ext cx="74075" cy="74050"/>
            </a:xfrm>
            <a:custGeom>
              <a:avLst/>
              <a:gdLst/>
              <a:ahLst/>
              <a:cxnLst/>
              <a:rect l="l" t="t" r="r" b="b"/>
              <a:pathLst>
                <a:path w="2963" h="2962" extrusionOk="0">
                  <a:moveTo>
                    <a:pt x="410" y="0"/>
                  </a:moveTo>
                  <a:cubicBezTo>
                    <a:pt x="127" y="0"/>
                    <a:pt x="1" y="284"/>
                    <a:pt x="95" y="536"/>
                  </a:cubicBezTo>
                  <a:lnTo>
                    <a:pt x="1324" y="2962"/>
                  </a:lnTo>
                  <a:cubicBezTo>
                    <a:pt x="1765" y="2174"/>
                    <a:pt x="2301" y="1512"/>
                    <a:pt x="2962" y="945"/>
                  </a:cubicBezTo>
                  <a:cubicBezTo>
                    <a:pt x="2490" y="378"/>
                    <a:pt x="1797" y="0"/>
                    <a:pt x="10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30" name="Google Shape;530;p25"/>
          <p:cNvSpPr txBox="1"/>
          <p:nvPr/>
        </p:nvSpPr>
        <p:spPr>
          <a:xfrm>
            <a:off x="1975423" y="3411317"/>
            <a:ext cx="854700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pPr algn="l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endParaRPr lang="en-US" sz="3200" dirty="0"/>
          </a:p>
        </p:txBody>
      </p:sp>
      <p:sp>
        <p:nvSpPr>
          <p:cNvPr id="532" name="Google Shape;532;p25"/>
          <p:cNvSpPr txBox="1">
            <a:spLocks noGrp="1"/>
          </p:cNvSpPr>
          <p:nvPr>
            <p:ph type="title"/>
          </p:nvPr>
        </p:nvSpPr>
        <p:spPr>
          <a:xfrm>
            <a:off x="613698" y="298966"/>
            <a:ext cx="11077376" cy="15699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trộn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r>
              <a:rPr lang="en-US" sz="3200" dirty="0"/>
              <a:t/>
            </a:r>
            <a:br>
              <a:rPr lang="en-US" sz="3200" dirty="0"/>
            </a:b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4" name="Google Shape;534;p25"/>
          <p:cNvSpPr/>
          <p:nvPr/>
        </p:nvSpPr>
        <p:spPr>
          <a:xfrm>
            <a:off x="799091" y="2005383"/>
            <a:ext cx="10231679" cy="982267"/>
          </a:xfrm>
          <a:custGeom>
            <a:avLst/>
            <a:gdLst/>
            <a:ahLst/>
            <a:cxnLst/>
            <a:rect l="l" t="t" r="r" b="b"/>
            <a:pathLst>
              <a:path w="140816" h="29468" extrusionOk="0">
                <a:moveTo>
                  <a:pt x="8514" y="0"/>
                </a:moveTo>
                <a:lnTo>
                  <a:pt x="1" y="14740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40"/>
                </a:lnTo>
                <a:lnTo>
                  <a:pt x="132303" y="0"/>
                </a:ln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5" name="Google Shape;535;p25"/>
          <p:cNvSpPr/>
          <p:nvPr/>
        </p:nvSpPr>
        <p:spPr>
          <a:xfrm>
            <a:off x="1905642" y="2422900"/>
            <a:ext cx="59567" cy="273067"/>
          </a:xfrm>
          <a:custGeom>
            <a:avLst/>
            <a:gdLst/>
            <a:ahLst/>
            <a:cxnLst/>
            <a:rect l="l" t="t" r="r" b="b"/>
            <a:pathLst>
              <a:path w="1787" h="8192" extrusionOk="0">
                <a:moveTo>
                  <a:pt x="0" y="0"/>
                </a:moveTo>
                <a:lnTo>
                  <a:pt x="0" y="8192"/>
                </a:lnTo>
                <a:lnTo>
                  <a:pt x="1786" y="8192"/>
                </a:lnTo>
                <a:lnTo>
                  <a:pt x="1786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6" name="Google Shape;536;p25"/>
          <p:cNvSpPr/>
          <p:nvPr/>
        </p:nvSpPr>
        <p:spPr>
          <a:xfrm>
            <a:off x="1826275" y="2472500"/>
            <a:ext cx="59533" cy="223467"/>
          </a:xfrm>
          <a:custGeom>
            <a:avLst/>
            <a:gdLst/>
            <a:ahLst/>
            <a:cxnLst/>
            <a:rect l="l" t="t" r="r" b="b"/>
            <a:pathLst>
              <a:path w="1786" h="6704" extrusionOk="0">
                <a:moveTo>
                  <a:pt x="0" y="1"/>
                </a:moveTo>
                <a:lnTo>
                  <a:pt x="0" y="6704"/>
                </a:lnTo>
                <a:lnTo>
                  <a:pt x="1786" y="6704"/>
                </a:lnTo>
                <a:lnTo>
                  <a:pt x="1786" y="1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7" name="Google Shape;537;p25"/>
          <p:cNvSpPr/>
          <p:nvPr/>
        </p:nvSpPr>
        <p:spPr>
          <a:xfrm>
            <a:off x="1752042" y="2522134"/>
            <a:ext cx="59567" cy="173833"/>
          </a:xfrm>
          <a:custGeom>
            <a:avLst/>
            <a:gdLst/>
            <a:ahLst/>
            <a:cxnLst/>
            <a:rect l="l" t="t" r="r" b="b"/>
            <a:pathLst>
              <a:path w="1787" h="5215" extrusionOk="0">
                <a:moveTo>
                  <a:pt x="1" y="0"/>
                </a:moveTo>
                <a:lnTo>
                  <a:pt x="1" y="5215"/>
                </a:lnTo>
                <a:lnTo>
                  <a:pt x="1787" y="5215"/>
                </a:lnTo>
                <a:lnTo>
                  <a:pt x="1787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8" name="Google Shape;538;p25"/>
          <p:cNvSpPr/>
          <p:nvPr/>
        </p:nvSpPr>
        <p:spPr>
          <a:xfrm>
            <a:off x="1672675" y="2576900"/>
            <a:ext cx="59567" cy="119067"/>
          </a:xfrm>
          <a:custGeom>
            <a:avLst/>
            <a:gdLst/>
            <a:ahLst/>
            <a:cxnLst/>
            <a:rect l="l" t="t" r="r" b="b"/>
            <a:pathLst>
              <a:path w="1787" h="3572" extrusionOk="0">
                <a:moveTo>
                  <a:pt x="0" y="0"/>
                </a:moveTo>
                <a:lnTo>
                  <a:pt x="0" y="3572"/>
                </a:lnTo>
                <a:lnTo>
                  <a:pt x="1786" y="3572"/>
                </a:lnTo>
                <a:lnTo>
                  <a:pt x="1786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9" name="Google Shape;539;p25"/>
          <p:cNvSpPr/>
          <p:nvPr/>
        </p:nvSpPr>
        <p:spPr>
          <a:xfrm>
            <a:off x="799075" y="2005383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1" y="0"/>
                </a:moveTo>
                <a:lnTo>
                  <a:pt x="1" y="29468"/>
                </a:lnTo>
                <a:lnTo>
                  <a:pt x="17646" y="39862"/>
                </a:lnTo>
                <a:lnTo>
                  <a:pt x="35291" y="29468"/>
                </a:lnTo>
                <a:lnTo>
                  <a:pt x="35291" y="0"/>
                </a:lnTo>
                <a:close/>
              </a:path>
            </a:pathLst>
          </a:custGeom>
          <a:solidFill>
            <a:srgbClr val="9ED1FD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A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40" name="Google Shape;540;p25"/>
          <p:cNvGrpSpPr/>
          <p:nvPr/>
        </p:nvGrpSpPr>
        <p:grpSpPr>
          <a:xfrm>
            <a:off x="11170101" y="2198507"/>
            <a:ext cx="457872" cy="595997"/>
            <a:chOff x="-18983850" y="3710075"/>
            <a:chExt cx="232375" cy="302475"/>
          </a:xfrm>
        </p:grpSpPr>
        <p:sp>
          <p:nvSpPr>
            <p:cNvPr id="541" name="Google Shape;541;p25"/>
            <p:cNvSpPr/>
            <p:nvPr/>
          </p:nvSpPr>
          <p:spPr>
            <a:xfrm>
              <a:off x="-18840500" y="3874700"/>
              <a:ext cx="89025" cy="119750"/>
            </a:xfrm>
            <a:custGeom>
              <a:avLst/>
              <a:gdLst/>
              <a:ahLst/>
              <a:cxnLst/>
              <a:rect l="l" t="t" r="r" b="b"/>
              <a:pathLst>
                <a:path w="3561" h="4790" extrusionOk="0">
                  <a:moveTo>
                    <a:pt x="2300" y="0"/>
                  </a:moveTo>
                  <a:cubicBezTo>
                    <a:pt x="1796" y="883"/>
                    <a:pt x="945" y="1513"/>
                    <a:pt x="0" y="1796"/>
                  </a:cubicBezTo>
                  <a:lnTo>
                    <a:pt x="0" y="1954"/>
                  </a:lnTo>
                  <a:cubicBezTo>
                    <a:pt x="0" y="3529"/>
                    <a:pt x="1324" y="4789"/>
                    <a:pt x="2836" y="4789"/>
                  </a:cubicBezTo>
                  <a:lnTo>
                    <a:pt x="3560" y="4789"/>
                  </a:lnTo>
                  <a:lnTo>
                    <a:pt x="3560" y="4033"/>
                  </a:lnTo>
                  <a:cubicBezTo>
                    <a:pt x="3434" y="4065"/>
                    <a:pt x="3308" y="4065"/>
                    <a:pt x="3214" y="4065"/>
                  </a:cubicBezTo>
                  <a:cubicBezTo>
                    <a:pt x="2993" y="4065"/>
                    <a:pt x="2836" y="4033"/>
                    <a:pt x="2773" y="4033"/>
                  </a:cubicBezTo>
                  <a:cubicBezTo>
                    <a:pt x="1985" y="3844"/>
                    <a:pt x="1418" y="3119"/>
                    <a:pt x="1418" y="2300"/>
                  </a:cubicBezTo>
                  <a:cubicBezTo>
                    <a:pt x="1387" y="2143"/>
                    <a:pt x="1544" y="1985"/>
                    <a:pt x="1733" y="1985"/>
                  </a:cubicBezTo>
                  <a:cubicBezTo>
                    <a:pt x="1954" y="1985"/>
                    <a:pt x="2111" y="2143"/>
                    <a:pt x="2111" y="2332"/>
                  </a:cubicBezTo>
                  <a:cubicBezTo>
                    <a:pt x="2111" y="2804"/>
                    <a:pt x="2426" y="3245"/>
                    <a:pt x="2930" y="3371"/>
                  </a:cubicBezTo>
                  <a:cubicBezTo>
                    <a:pt x="3000" y="3383"/>
                    <a:pt x="3069" y="3390"/>
                    <a:pt x="3141" y="3390"/>
                  </a:cubicBezTo>
                  <a:cubicBezTo>
                    <a:pt x="3266" y="3390"/>
                    <a:pt x="3401" y="3368"/>
                    <a:pt x="3560" y="3308"/>
                  </a:cubicBezTo>
                  <a:lnTo>
                    <a:pt x="3560" y="1954"/>
                  </a:lnTo>
                  <a:cubicBezTo>
                    <a:pt x="3560" y="1072"/>
                    <a:pt x="3056" y="316"/>
                    <a:pt x="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-18983850" y="3901475"/>
              <a:ext cx="208750" cy="111075"/>
            </a:xfrm>
            <a:custGeom>
              <a:avLst/>
              <a:gdLst/>
              <a:ahLst/>
              <a:cxnLst/>
              <a:rect l="l" t="t" r="r" b="b"/>
              <a:pathLst>
                <a:path w="8350" h="4443" extrusionOk="0">
                  <a:moveTo>
                    <a:pt x="2111" y="1"/>
                  </a:moveTo>
                  <a:lnTo>
                    <a:pt x="2111" y="1261"/>
                  </a:lnTo>
                  <a:cubicBezTo>
                    <a:pt x="2111" y="2300"/>
                    <a:pt x="2584" y="3151"/>
                    <a:pt x="3340" y="3750"/>
                  </a:cubicBezTo>
                  <a:lnTo>
                    <a:pt x="2017" y="3750"/>
                  </a:lnTo>
                  <a:lnTo>
                    <a:pt x="1387" y="2521"/>
                  </a:lnTo>
                  <a:cubicBezTo>
                    <a:pt x="1317" y="2404"/>
                    <a:pt x="1177" y="2339"/>
                    <a:pt x="1046" y="2339"/>
                  </a:cubicBezTo>
                  <a:cubicBezTo>
                    <a:pt x="1000" y="2339"/>
                    <a:pt x="955" y="2347"/>
                    <a:pt x="914" y="2363"/>
                  </a:cubicBezTo>
                  <a:cubicBezTo>
                    <a:pt x="757" y="2458"/>
                    <a:pt x="662" y="2679"/>
                    <a:pt x="757" y="2836"/>
                  </a:cubicBezTo>
                  <a:lnTo>
                    <a:pt x="1229" y="3750"/>
                  </a:lnTo>
                  <a:lnTo>
                    <a:pt x="347" y="3750"/>
                  </a:lnTo>
                  <a:cubicBezTo>
                    <a:pt x="158" y="3750"/>
                    <a:pt x="0" y="3907"/>
                    <a:pt x="0" y="4096"/>
                  </a:cubicBezTo>
                  <a:cubicBezTo>
                    <a:pt x="0" y="4285"/>
                    <a:pt x="158" y="4443"/>
                    <a:pt x="347" y="4443"/>
                  </a:cubicBezTo>
                  <a:lnTo>
                    <a:pt x="8223" y="4443"/>
                  </a:lnTo>
                  <a:cubicBezTo>
                    <a:pt x="8255" y="4443"/>
                    <a:pt x="8318" y="4443"/>
                    <a:pt x="8349" y="4411"/>
                  </a:cubicBezTo>
                  <a:cubicBezTo>
                    <a:pt x="6459" y="4348"/>
                    <a:pt x="5010" y="2805"/>
                    <a:pt x="5010" y="914"/>
                  </a:cubicBezTo>
                  <a:lnTo>
                    <a:pt x="4632" y="914"/>
                  </a:lnTo>
                  <a:cubicBezTo>
                    <a:pt x="3970" y="914"/>
                    <a:pt x="3340" y="757"/>
                    <a:pt x="2741" y="442"/>
                  </a:cubicBezTo>
                  <a:cubicBezTo>
                    <a:pt x="2521" y="316"/>
                    <a:pt x="2332" y="158"/>
                    <a:pt x="2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-18947625" y="3710075"/>
              <a:ext cx="159925" cy="67775"/>
            </a:xfrm>
            <a:custGeom>
              <a:avLst/>
              <a:gdLst/>
              <a:ahLst/>
              <a:cxnLst/>
              <a:rect l="l" t="t" r="r" b="b"/>
              <a:pathLst>
                <a:path w="6397" h="2711" extrusionOk="0">
                  <a:moveTo>
                    <a:pt x="1765" y="1"/>
                  </a:moveTo>
                  <a:cubicBezTo>
                    <a:pt x="788" y="1"/>
                    <a:pt x="1" y="789"/>
                    <a:pt x="1" y="1765"/>
                  </a:cubicBezTo>
                  <a:lnTo>
                    <a:pt x="1" y="2301"/>
                  </a:lnTo>
                  <a:cubicBezTo>
                    <a:pt x="410" y="1954"/>
                    <a:pt x="883" y="1765"/>
                    <a:pt x="1450" y="1765"/>
                  </a:cubicBezTo>
                  <a:cubicBezTo>
                    <a:pt x="2175" y="1765"/>
                    <a:pt x="2805" y="2143"/>
                    <a:pt x="3183" y="2710"/>
                  </a:cubicBezTo>
                  <a:cubicBezTo>
                    <a:pt x="3592" y="2112"/>
                    <a:pt x="4222" y="1765"/>
                    <a:pt x="4978" y="1765"/>
                  </a:cubicBezTo>
                  <a:cubicBezTo>
                    <a:pt x="5514" y="1765"/>
                    <a:pt x="5987" y="1954"/>
                    <a:pt x="6396" y="2301"/>
                  </a:cubicBezTo>
                  <a:lnTo>
                    <a:pt x="6396" y="1765"/>
                  </a:lnTo>
                  <a:cubicBezTo>
                    <a:pt x="6396" y="789"/>
                    <a:pt x="5609" y="1"/>
                    <a:pt x="4600" y="1"/>
                  </a:cubicBezTo>
                  <a:cubicBezTo>
                    <a:pt x="4411" y="1"/>
                    <a:pt x="4254" y="158"/>
                    <a:pt x="4254" y="348"/>
                  </a:cubicBezTo>
                  <a:cubicBezTo>
                    <a:pt x="4254" y="537"/>
                    <a:pt x="4096" y="694"/>
                    <a:pt x="3907" y="694"/>
                  </a:cubicBezTo>
                  <a:lnTo>
                    <a:pt x="2490" y="694"/>
                  </a:lnTo>
                  <a:cubicBezTo>
                    <a:pt x="2301" y="694"/>
                    <a:pt x="2143" y="537"/>
                    <a:pt x="2143" y="348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-18949200" y="3773100"/>
              <a:ext cx="159125" cy="133925"/>
            </a:xfrm>
            <a:custGeom>
              <a:avLst/>
              <a:gdLst/>
              <a:ahLst/>
              <a:cxnLst/>
              <a:rect l="l" t="t" r="r" b="b"/>
              <a:pathLst>
                <a:path w="6365" h="5357" extrusionOk="0">
                  <a:moveTo>
                    <a:pt x="1828" y="1040"/>
                  </a:moveTo>
                  <a:cubicBezTo>
                    <a:pt x="2048" y="1040"/>
                    <a:pt x="2206" y="1198"/>
                    <a:pt x="2206" y="1387"/>
                  </a:cubicBezTo>
                  <a:cubicBezTo>
                    <a:pt x="2206" y="1607"/>
                    <a:pt x="2048" y="1765"/>
                    <a:pt x="1828" y="1765"/>
                  </a:cubicBezTo>
                  <a:cubicBezTo>
                    <a:pt x="1639" y="1765"/>
                    <a:pt x="1481" y="1607"/>
                    <a:pt x="1481" y="1387"/>
                  </a:cubicBezTo>
                  <a:cubicBezTo>
                    <a:pt x="1481" y="1198"/>
                    <a:pt x="1639" y="1040"/>
                    <a:pt x="1828" y="1040"/>
                  </a:cubicBezTo>
                  <a:close/>
                  <a:moveTo>
                    <a:pt x="4663" y="1040"/>
                  </a:moveTo>
                  <a:cubicBezTo>
                    <a:pt x="4884" y="1040"/>
                    <a:pt x="5041" y="1198"/>
                    <a:pt x="5041" y="1387"/>
                  </a:cubicBezTo>
                  <a:cubicBezTo>
                    <a:pt x="5041" y="1607"/>
                    <a:pt x="4884" y="1765"/>
                    <a:pt x="4663" y="1765"/>
                  </a:cubicBezTo>
                  <a:cubicBezTo>
                    <a:pt x="4474" y="1765"/>
                    <a:pt x="4317" y="1607"/>
                    <a:pt x="4317" y="1387"/>
                  </a:cubicBezTo>
                  <a:cubicBezTo>
                    <a:pt x="4317" y="1198"/>
                    <a:pt x="4474" y="1040"/>
                    <a:pt x="4663" y="1040"/>
                  </a:cubicBezTo>
                  <a:close/>
                  <a:moveTo>
                    <a:pt x="2887" y="2126"/>
                  </a:moveTo>
                  <a:cubicBezTo>
                    <a:pt x="3056" y="2126"/>
                    <a:pt x="3188" y="2239"/>
                    <a:pt x="3214" y="2395"/>
                  </a:cubicBezTo>
                  <a:cubicBezTo>
                    <a:pt x="3297" y="2230"/>
                    <a:pt x="3451" y="2137"/>
                    <a:pt x="3594" y="2137"/>
                  </a:cubicBezTo>
                  <a:cubicBezTo>
                    <a:pt x="3615" y="2137"/>
                    <a:pt x="3635" y="2139"/>
                    <a:pt x="3655" y="2143"/>
                  </a:cubicBezTo>
                  <a:cubicBezTo>
                    <a:pt x="3844" y="2237"/>
                    <a:pt x="3939" y="2426"/>
                    <a:pt x="3876" y="2584"/>
                  </a:cubicBezTo>
                  <a:lnTo>
                    <a:pt x="3529" y="3655"/>
                  </a:lnTo>
                  <a:cubicBezTo>
                    <a:pt x="3498" y="3812"/>
                    <a:pt x="3340" y="3875"/>
                    <a:pt x="3183" y="3875"/>
                  </a:cubicBezTo>
                  <a:cubicBezTo>
                    <a:pt x="3025" y="3875"/>
                    <a:pt x="2899" y="3812"/>
                    <a:pt x="2836" y="3655"/>
                  </a:cubicBezTo>
                  <a:lnTo>
                    <a:pt x="2458" y="2584"/>
                  </a:lnTo>
                  <a:cubicBezTo>
                    <a:pt x="2521" y="2426"/>
                    <a:pt x="2584" y="2237"/>
                    <a:pt x="2773" y="2143"/>
                  </a:cubicBezTo>
                  <a:cubicBezTo>
                    <a:pt x="2812" y="2132"/>
                    <a:pt x="2850" y="2126"/>
                    <a:pt x="2887" y="2126"/>
                  </a:cubicBezTo>
                  <a:close/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481"/>
                  </a:lnTo>
                  <a:lnTo>
                    <a:pt x="1" y="2111"/>
                  </a:lnTo>
                  <a:cubicBezTo>
                    <a:pt x="1" y="2269"/>
                    <a:pt x="1" y="2458"/>
                    <a:pt x="32" y="2615"/>
                  </a:cubicBezTo>
                  <a:cubicBezTo>
                    <a:pt x="95" y="2678"/>
                    <a:pt x="95" y="2741"/>
                    <a:pt x="95" y="2773"/>
                  </a:cubicBezTo>
                  <a:cubicBezTo>
                    <a:pt x="158" y="2899"/>
                    <a:pt x="158" y="3025"/>
                    <a:pt x="190" y="3151"/>
                  </a:cubicBezTo>
                  <a:cubicBezTo>
                    <a:pt x="190" y="3182"/>
                    <a:pt x="221" y="3214"/>
                    <a:pt x="221" y="3245"/>
                  </a:cubicBezTo>
                  <a:cubicBezTo>
                    <a:pt x="253" y="3371"/>
                    <a:pt x="347" y="3529"/>
                    <a:pt x="379" y="3655"/>
                  </a:cubicBezTo>
                  <a:cubicBezTo>
                    <a:pt x="379" y="3686"/>
                    <a:pt x="410" y="3686"/>
                    <a:pt x="410" y="3718"/>
                  </a:cubicBezTo>
                  <a:cubicBezTo>
                    <a:pt x="505" y="3875"/>
                    <a:pt x="631" y="4033"/>
                    <a:pt x="694" y="4159"/>
                  </a:cubicBezTo>
                  <a:cubicBezTo>
                    <a:pt x="977" y="4474"/>
                    <a:pt x="1292" y="4758"/>
                    <a:pt x="1639" y="4947"/>
                  </a:cubicBezTo>
                  <a:cubicBezTo>
                    <a:pt x="2111" y="5230"/>
                    <a:pt x="2647" y="5356"/>
                    <a:pt x="3183" y="5356"/>
                  </a:cubicBezTo>
                  <a:cubicBezTo>
                    <a:pt x="4285" y="5356"/>
                    <a:pt x="5262" y="4789"/>
                    <a:pt x="5829" y="3938"/>
                  </a:cubicBezTo>
                  <a:cubicBezTo>
                    <a:pt x="5829" y="3938"/>
                    <a:pt x="5829" y="3875"/>
                    <a:pt x="5861" y="3875"/>
                  </a:cubicBezTo>
                  <a:cubicBezTo>
                    <a:pt x="5955" y="3718"/>
                    <a:pt x="6018" y="3623"/>
                    <a:pt x="6081" y="3434"/>
                  </a:cubicBezTo>
                  <a:cubicBezTo>
                    <a:pt x="6144" y="3403"/>
                    <a:pt x="6144" y="3340"/>
                    <a:pt x="6176" y="3277"/>
                  </a:cubicBezTo>
                  <a:cubicBezTo>
                    <a:pt x="6207" y="3182"/>
                    <a:pt x="6270" y="3025"/>
                    <a:pt x="6302" y="2899"/>
                  </a:cubicBezTo>
                  <a:cubicBezTo>
                    <a:pt x="6302" y="2867"/>
                    <a:pt x="6333" y="2773"/>
                    <a:pt x="6333" y="2741"/>
                  </a:cubicBezTo>
                  <a:cubicBezTo>
                    <a:pt x="6365" y="2552"/>
                    <a:pt x="6365" y="2363"/>
                    <a:pt x="6365" y="2143"/>
                  </a:cubicBezTo>
                  <a:lnTo>
                    <a:pt x="6365" y="1292"/>
                  </a:lnTo>
                  <a:cubicBezTo>
                    <a:pt x="6302" y="567"/>
                    <a:pt x="5703" y="0"/>
                    <a:pt x="4947" y="0"/>
                  </a:cubicBezTo>
                  <a:cubicBezTo>
                    <a:pt x="4159" y="0"/>
                    <a:pt x="3529" y="630"/>
                    <a:pt x="3529" y="1418"/>
                  </a:cubicBezTo>
                  <a:cubicBezTo>
                    <a:pt x="3529" y="1607"/>
                    <a:pt x="3372" y="1765"/>
                    <a:pt x="3183" y="1765"/>
                  </a:cubicBezTo>
                  <a:cubicBezTo>
                    <a:pt x="2994" y="1765"/>
                    <a:pt x="2836" y="1607"/>
                    <a:pt x="2836" y="1418"/>
                  </a:cubicBezTo>
                  <a:cubicBezTo>
                    <a:pt x="2836" y="630"/>
                    <a:pt x="2206" y="0"/>
                    <a:pt x="1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45" name="Google Shape;545;p25"/>
          <p:cNvSpPr txBox="1"/>
          <p:nvPr/>
        </p:nvSpPr>
        <p:spPr>
          <a:xfrm>
            <a:off x="2043717" y="2323472"/>
            <a:ext cx="8394722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78"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endParaRPr lang="en-US" sz="3200" b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35420FD-C795-834A-415D-B3B6BAFD7DF0}"/>
              </a:ext>
            </a:extLst>
          </p:cNvPr>
          <p:cNvSpPr/>
          <p:nvPr/>
        </p:nvSpPr>
        <p:spPr>
          <a:xfrm>
            <a:off x="613698" y="5193567"/>
            <a:ext cx="11077376" cy="1037736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3200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5876" y="151157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36860" y="149571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5457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3 2022 KNTT STT 73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ID13 2022 KNTT STT 73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32"/>
          </a:xfrm>
        </p:spPr>
      </p:pic>
      <p:sp>
        <p:nvSpPr>
          <p:cNvPr id="5" name="TextBox 4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BF82035-27CA-4267-9354-D7F27ACFD8D0}"/>
              </a:ext>
            </a:extLst>
          </p:cNvPr>
          <p:cNvSpPr txBox="1"/>
          <p:nvPr/>
        </p:nvSpPr>
        <p:spPr>
          <a:xfrm>
            <a:off x="2729345" y="2473616"/>
            <a:ext cx="6733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717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raagteken Gif - IceGif">
            <a:extLst>
              <a:ext uri="{FF2B5EF4-FFF2-40B4-BE49-F238E27FC236}">
                <a16:creationId xmlns:a16="http://schemas.microsoft.com/office/drawing/2014/main" xmlns="" id="{142D9B74-038D-F798-E343-102BC17D9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86116" cy="175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45E917-98EE-57FE-ED8A-B1CC5746CCC0}"/>
              </a:ext>
            </a:extLst>
          </p:cNvPr>
          <p:cNvSpPr txBox="1"/>
          <p:nvPr/>
        </p:nvSpPr>
        <p:spPr>
          <a:xfrm>
            <a:off x="2438400" y="0"/>
            <a:ext cx="9753600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2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 tên một số loại kính lọc màu và m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hiện tượng khi ánh sáng mặt trời truy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ề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qua các kính lọc màu đó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C3FD06-40F3-7AC3-7D65-7BA43440A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43" t="23714" r="12786" b="24857"/>
          <a:stretch/>
        </p:blipFill>
        <p:spPr>
          <a:xfrm>
            <a:off x="3788228" y="2155372"/>
            <a:ext cx="5339443" cy="277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58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14E3EB-11CA-84EF-4128-00AC9DBC2BF3}"/>
              </a:ext>
            </a:extLst>
          </p:cNvPr>
          <p:cNvSpPr txBox="1"/>
          <p:nvPr/>
        </p:nvSpPr>
        <p:spPr>
          <a:xfrm>
            <a:off x="2237012" y="190314"/>
            <a:ext cx="9873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 quan sát dưới ánh sáng mặt trời, ta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</a:t>
            </a:r>
            <a:r>
              <a:rPr lang="en-US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ấ</a:t>
            </a:r>
            <a:r>
              <a:rPr lang="vi-VN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y các viên pha lê ờ hình 4.1 có nhi</a:t>
            </a:r>
            <a:r>
              <a:rPr lang="en-US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ề</a:t>
            </a:r>
            <a:r>
              <a:rPr lang="vi-VN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u màu sắc. V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ì</a:t>
            </a:r>
            <a:r>
              <a:rPr lang="vi-VN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sao lại có hiện tượng như vậy</a:t>
            </a:r>
            <a:r>
              <a:rPr lang="en-US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Vraagteken Gif - IceGif">
            <a:extLst>
              <a:ext uri="{FF2B5EF4-FFF2-40B4-BE49-F238E27FC236}">
                <a16:creationId xmlns:a16="http://schemas.microsoft.com/office/drawing/2014/main" xmlns="" id="{BB136F83-36CC-F03B-A300-1DF056E5B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86116" cy="175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3220-166964877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7012" y="1759974"/>
            <a:ext cx="7993769" cy="449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4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Vraagteken Gif - IceGif">
            <a:extLst>
              <a:ext uri="{FF2B5EF4-FFF2-40B4-BE49-F238E27FC236}">
                <a16:creationId xmlns:a16="http://schemas.microsoft.com/office/drawing/2014/main" xmlns="" id="{0B757C53-F09E-EBE2-4590-FE3501EA0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86116" cy="175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31ADD4D-4D9E-038A-EFF6-6FB2A1E975A9}"/>
              </a:ext>
            </a:extLst>
          </p:cNvPr>
          <p:cNvSpPr txBox="1"/>
          <p:nvPr/>
        </p:nvSpPr>
        <p:spPr>
          <a:xfrm>
            <a:off x="3637190" y="587600"/>
            <a:ext cx="60987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3200" dirty="0"/>
          </a:p>
        </p:txBody>
      </p:sp>
      <p:pic>
        <p:nvPicPr>
          <p:cNvPr id="2" name="Giải thích _ Cầu vồng được hình thành như thế nào_ Mr.Skelet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6116" y="1318714"/>
            <a:ext cx="8781968" cy="49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3 2022 KNTT STT 73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ID13 2022 KNTT STT 73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6"/>
            <a:ext cx="12192000" cy="6857532"/>
          </a:xfrm>
        </p:spPr>
      </p:pic>
      <p:sp>
        <p:nvSpPr>
          <p:cNvPr id="5" name="TextBox 4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BF82035-27CA-4267-9354-D7F27ACFD8D0}"/>
              </a:ext>
            </a:extLst>
          </p:cNvPr>
          <p:cNvSpPr txBox="1"/>
          <p:nvPr/>
        </p:nvSpPr>
        <p:spPr>
          <a:xfrm>
            <a:off x="1912620" y="946534"/>
            <a:ext cx="8366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659380" y="1973450"/>
            <a:ext cx="7620000" cy="147117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4.1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4.4 SBT</a:t>
            </a:r>
          </a:p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2342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22C39E-6DBC-D2FA-1BB6-6D4FD66E9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611" y="327171"/>
            <a:ext cx="7604532" cy="56426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FE7CCF3-D9A1-5AD1-ACF3-9BEECA32F0EE}"/>
              </a:ext>
            </a:extLst>
          </p:cNvPr>
          <p:cNvSpPr txBox="1"/>
          <p:nvPr/>
        </p:nvSpPr>
        <p:spPr>
          <a:xfrm flipH="1">
            <a:off x="783950" y="1464299"/>
            <a:ext cx="3155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8776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3 2022 KNTT STT 73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ID13 2022 KNTT STT 73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595"/>
          </a:xfrm>
        </p:spPr>
      </p:pic>
    </p:spTree>
    <p:extLst>
      <p:ext uri="{BB962C8B-B14F-4D97-AF65-F5344CB8AC3E}">
        <p14:creationId xmlns:p14="http://schemas.microsoft.com/office/powerpoint/2010/main" val="4151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260228-BE77-B8C8-1F23-A6DB7448573B}"/>
              </a:ext>
            </a:extLst>
          </p:cNvPr>
          <p:cNvSpPr txBox="1"/>
          <p:nvPr/>
        </p:nvSpPr>
        <p:spPr>
          <a:xfrm>
            <a:off x="3944574" y="0"/>
            <a:ext cx="47157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112959-1663-D618-7A09-630FC73550EA}"/>
              </a:ext>
            </a:extLst>
          </p:cNvPr>
          <p:cNvSpPr txBox="1"/>
          <p:nvPr/>
        </p:nvSpPr>
        <p:spPr>
          <a:xfrm>
            <a:off x="67112" y="5005673"/>
            <a:ext cx="12004646" cy="1637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Q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(hay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3220-166964877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7289" y="584775"/>
            <a:ext cx="7993769" cy="449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0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53BA7A3-BF76-6CC1-E3F9-E332EE0DF733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BEE184-A4AE-28BA-4E50-7FA260E92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709" y="1853100"/>
            <a:ext cx="4785728" cy="1708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BC4C56-878D-6371-B8B8-D766DA19D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50" b="8991"/>
          <a:stretch/>
        </p:blipFill>
        <p:spPr>
          <a:xfrm>
            <a:off x="6505049" y="3845767"/>
            <a:ext cx="4877278" cy="2621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D19BD4-1B82-9D13-A97E-594302588F60}"/>
              </a:ext>
            </a:extLst>
          </p:cNvPr>
          <p:cNvSpPr txBox="1"/>
          <p:nvPr/>
        </p:nvSpPr>
        <p:spPr>
          <a:xfrm>
            <a:off x="5367" y="2152017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810C63-C98F-9F81-07FF-78296CDE4EEE}"/>
              </a:ext>
            </a:extLst>
          </p:cNvPr>
          <p:cNvSpPr txBox="1"/>
          <p:nvPr/>
        </p:nvSpPr>
        <p:spPr>
          <a:xfrm>
            <a:off x="97087" y="2617582"/>
            <a:ext cx="2745243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A57ECF5-D7EB-C1FE-E1C5-EF3DBF7A2C72}"/>
              </a:ext>
            </a:extLst>
          </p:cNvPr>
          <p:cNvSpPr txBox="1"/>
          <p:nvPr/>
        </p:nvSpPr>
        <p:spPr>
          <a:xfrm>
            <a:off x="216017" y="3202357"/>
            <a:ext cx="6170102" cy="2174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algn="just">
              <a:lnSpc>
                <a:spcPct val="107000"/>
              </a:lnSpc>
              <a:spcAft>
                <a:spcPts val="245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nhựa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3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EDB8CB-A842-A367-A7A0-1A61637119FF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790BD6-D68C-031A-BC7B-3181E4C055D3}"/>
              </a:ext>
            </a:extLst>
          </p:cNvPr>
          <p:cNvSpPr txBox="1"/>
          <p:nvPr/>
        </p:nvSpPr>
        <p:spPr>
          <a:xfrm>
            <a:off x="5367" y="1950681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E2EE08-3138-0D77-9E7D-EACF1ECD69A5}"/>
              </a:ext>
            </a:extLst>
          </p:cNvPr>
          <p:cNvSpPr txBox="1"/>
          <p:nvPr/>
        </p:nvSpPr>
        <p:spPr>
          <a:xfrm>
            <a:off x="97087" y="2416246"/>
            <a:ext cx="2745243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981A57-FE92-639F-E19B-9C4592E0F9DB}"/>
              </a:ext>
            </a:extLst>
          </p:cNvPr>
          <p:cNvSpPr txBox="1"/>
          <p:nvPr/>
        </p:nvSpPr>
        <p:spPr>
          <a:xfrm>
            <a:off x="188807" y="3009550"/>
            <a:ext cx="69304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lăng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+ 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đỉnh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AB, AC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BC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đáy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+ 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endParaRPr lang="en-US" sz="3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5CC750D-D656-A733-842E-017E3C6E9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628" y="2123768"/>
            <a:ext cx="5203372" cy="359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2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F37003-E5B8-0FAD-CDF7-6E32C643E7EB}"/>
              </a:ext>
            </a:extLst>
          </p:cNvPr>
          <p:cNvSpPr txBox="1"/>
          <p:nvPr/>
        </p:nvSpPr>
        <p:spPr>
          <a:xfrm>
            <a:off x="0" y="0"/>
            <a:ext cx="1219200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MÀU SẮC ÁNH SÁNG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7C98E9-EC73-DD05-8BDE-8E1B296CF94D}"/>
              </a:ext>
            </a:extLst>
          </p:cNvPr>
          <p:cNvSpPr txBox="1"/>
          <p:nvPr/>
        </p:nvSpPr>
        <p:spPr>
          <a:xfrm>
            <a:off x="-117463" y="409446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8B41827-CD43-C97F-C10B-D78A21B6F6DD}"/>
              </a:ext>
            </a:extLst>
          </p:cNvPr>
          <p:cNvSpPr txBox="1"/>
          <p:nvPr/>
        </p:nvSpPr>
        <p:spPr>
          <a:xfrm>
            <a:off x="0" y="901785"/>
            <a:ext cx="716912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BAB264-C372-2B75-F8CF-F8CEB5F3C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049" y="409446"/>
            <a:ext cx="4352925" cy="3571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C3B209-7EC9-E906-945F-07D0C3C5C144}"/>
              </a:ext>
            </a:extLst>
          </p:cNvPr>
          <p:cNvSpPr txBox="1"/>
          <p:nvPr/>
        </p:nvSpPr>
        <p:spPr>
          <a:xfrm>
            <a:off x="5100508" y="2195384"/>
            <a:ext cx="1611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lase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88BEA296-6D6E-6AD7-A488-996769804061}"/>
              </a:ext>
            </a:extLst>
          </p:cNvPr>
          <p:cNvCxnSpPr>
            <a:cxnSpLocks/>
          </p:cNvCxnSpPr>
          <p:nvPr/>
        </p:nvCxnSpPr>
        <p:spPr>
          <a:xfrm>
            <a:off x="6711847" y="2614833"/>
            <a:ext cx="8562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BA41188-E51F-91AD-1047-4C3D966DF6C2}"/>
              </a:ext>
            </a:extLst>
          </p:cNvPr>
          <p:cNvSpPr txBox="1"/>
          <p:nvPr/>
        </p:nvSpPr>
        <p:spPr>
          <a:xfrm>
            <a:off x="9079512" y="2614833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B31C9332-1F85-EDB4-7A1E-BCF4A613CF17}"/>
              </a:ext>
            </a:extLst>
          </p:cNvPr>
          <p:cNvCxnSpPr/>
          <p:nvPr/>
        </p:nvCxnSpPr>
        <p:spPr>
          <a:xfrm flipV="1">
            <a:off x="9669295" y="1979680"/>
            <a:ext cx="0" cy="7101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9AAD068-DD82-DDBC-9CBB-5954E0223F00}"/>
              </a:ext>
            </a:extLst>
          </p:cNvPr>
          <p:cNvSpPr txBox="1"/>
          <p:nvPr/>
        </p:nvSpPr>
        <p:spPr>
          <a:xfrm flipH="1">
            <a:off x="10454664" y="552593"/>
            <a:ext cx="1901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2B917BCD-AC77-0B2C-7D4B-D403E24991A2}"/>
              </a:ext>
            </a:extLst>
          </p:cNvPr>
          <p:cNvCxnSpPr/>
          <p:nvPr/>
        </p:nvCxnSpPr>
        <p:spPr>
          <a:xfrm flipH="1">
            <a:off x="10238625" y="923416"/>
            <a:ext cx="43440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5411" y="4109157"/>
            <a:ext cx="9104855" cy="20621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6 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(SGK/25)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pic>
        <p:nvPicPr>
          <p:cNvPr id="15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3830" y="9298502"/>
            <a:ext cx="506860" cy="506860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438400" y="7611300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18" name="Group 17"/>
          <p:cNvGrpSpPr/>
          <p:nvPr/>
        </p:nvGrpSpPr>
        <p:grpSpPr>
          <a:xfrm>
            <a:off x="3148536" y="8070212"/>
            <a:ext cx="1728264" cy="1645288"/>
            <a:chOff x="3680398" y="2133600"/>
            <a:chExt cx="2263202" cy="2262600"/>
          </a:xfrm>
        </p:grpSpPr>
        <p:sp>
          <p:nvSpPr>
            <p:cNvPr id="19" name="Oval 18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20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2895600" y="95541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2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6230" y="9450902"/>
            <a:ext cx="506860" cy="506860"/>
          </a:xfrm>
          <a:prstGeom prst="rect">
            <a:avLst/>
          </a:prstGeom>
        </p:spPr>
      </p:pic>
      <p:sp>
        <p:nvSpPr>
          <p:cNvPr id="23" name="Hexagon 22"/>
          <p:cNvSpPr/>
          <p:nvPr/>
        </p:nvSpPr>
        <p:spPr>
          <a:xfrm>
            <a:off x="2590800" y="7763700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24" name="Group 23"/>
          <p:cNvGrpSpPr/>
          <p:nvPr/>
        </p:nvGrpSpPr>
        <p:grpSpPr>
          <a:xfrm>
            <a:off x="3300936" y="8222612"/>
            <a:ext cx="1728264" cy="1645288"/>
            <a:chOff x="3680398" y="2133600"/>
            <a:chExt cx="2263202" cy="2262600"/>
          </a:xfrm>
        </p:grpSpPr>
        <p:sp>
          <p:nvSpPr>
            <p:cNvPr id="25" name="Oval 24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26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3048000" y="97065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8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8630" y="9603302"/>
            <a:ext cx="506860" cy="506860"/>
          </a:xfrm>
          <a:prstGeom prst="rect">
            <a:avLst/>
          </a:prstGeom>
        </p:spPr>
      </p:pic>
      <p:sp>
        <p:nvSpPr>
          <p:cNvPr id="29" name="Hexagon 28"/>
          <p:cNvSpPr/>
          <p:nvPr/>
        </p:nvSpPr>
        <p:spPr>
          <a:xfrm>
            <a:off x="2743200" y="7916100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30" name="Group 29"/>
          <p:cNvGrpSpPr/>
          <p:nvPr/>
        </p:nvGrpSpPr>
        <p:grpSpPr>
          <a:xfrm>
            <a:off x="3453336" y="8375012"/>
            <a:ext cx="1728264" cy="1645288"/>
            <a:chOff x="3680398" y="2133600"/>
            <a:chExt cx="2263202" cy="2262600"/>
          </a:xfrm>
        </p:grpSpPr>
        <p:sp>
          <p:nvSpPr>
            <p:cNvPr id="31" name="Oval 30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32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angle 32"/>
          <p:cNvSpPr/>
          <p:nvPr/>
        </p:nvSpPr>
        <p:spPr>
          <a:xfrm>
            <a:off x="3200400" y="98589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4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1030" y="9755702"/>
            <a:ext cx="506860" cy="506860"/>
          </a:xfrm>
          <a:prstGeom prst="rect">
            <a:avLst/>
          </a:prstGeom>
        </p:spPr>
      </p:pic>
      <p:sp>
        <p:nvSpPr>
          <p:cNvPr id="35" name="Hexagon 34"/>
          <p:cNvSpPr/>
          <p:nvPr/>
        </p:nvSpPr>
        <p:spPr>
          <a:xfrm>
            <a:off x="2895600" y="8068500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36" name="Group 35"/>
          <p:cNvGrpSpPr/>
          <p:nvPr/>
        </p:nvGrpSpPr>
        <p:grpSpPr>
          <a:xfrm>
            <a:off x="3605736" y="8527412"/>
            <a:ext cx="1728264" cy="1645288"/>
            <a:chOff x="3680398" y="2133600"/>
            <a:chExt cx="2263202" cy="2262600"/>
          </a:xfrm>
        </p:grpSpPr>
        <p:sp>
          <p:nvSpPr>
            <p:cNvPr id="37" name="Oval 36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38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Rectangle 38"/>
          <p:cNvSpPr/>
          <p:nvPr/>
        </p:nvSpPr>
        <p:spPr>
          <a:xfrm>
            <a:off x="3352800" y="100113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0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3430" y="9908102"/>
            <a:ext cx="506860" cy="506860"/>
          </a:xfrm>
          <a:prstGeom prst="rect">
            <a:avLst/>
          </a:prstGeom>
        </p:spPr>
      </p:pic>
      <p:sp>
        <p:nvSpPr>
          <p:cNvPr id="41" name="Hexagon 40"/>
          <p:cNvSpPr/>
          <p:nvPr/>
        </p:nvSpPr>
        <p:spPr>
          <a:xfrm>
            <a:off x="3048000" y="8220900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42" name="Group 41"/>
          <p:cNvGrpSpPr/>
          <p:nvPr/>
        </p:nvGrpSpPr>
        <p:grpSpPr>
          <a:xfrm>
            <a:off x="3758136" y="8679812"/>
            <a:ext cx="1728264" cy="1645288"/>
            <a:chOff x="3680398" y="2133600"/>
            <a:chExt cx="2263202" cy="2262600"/>
          </a:xfrm>
        </p:grpSpPr>
        <p:sp>
          <p:nvSpPr>
            <p:cNvPr id="43" name="Oval 42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44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Rectangle 44"/>
          <p:cNvSpPr/>
          <p:nvPr/>
        </p:nvSpPr>
        <p:spPr>
          <a:xfrm>
            <a:off x="3505200" y="101637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6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5830" y="10060502"/>
            <a:ext cx="506860" cy="506860"/>
          </a:xfrm>
          <a:prstGeom prst="rect">
            <a:avLst/>
          </a:prstGeom>
        </p:spPr>
      </p:pic>
      <p:sp>
        <p:nvSpPr>
          <p:cNvPr id="47" name="Hexagon 46"/>
          <p:cNvSpPr/>
          <p:nvPr/>
        </p:nvSpPr>
        <p:spPr>
          <a:xfrm>
            <a:off x="3243142" y="8457376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48" name="Group 47"/>
          <p:cNvGrpSpPr/>
          <p:nvPr/>
        </p:nvGrpSpPr>
        <p:grpSpPr>
          <a:xfrm>
            <a:off x="3910536" y="8832212"/>
            <a:ext cx="1728264" cy="1645288"/>
            <a:chOff x="3680398" y="2133600"/>
            <a:chExt cx="2263202" cy="2262600"/>
          </a:xfrm>
        </p:grpSpPr>
        <p:sp>
          <p:nvSpPr>
            <p:cNvPr id="49" name="Oval 48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50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Rectangle 50"/>
          <p:cNvSpPr/>
          <p:nvPr/>
        </p:nvSpPr>
        <p:spPr>
          <a:xfrm>
            <a:off x="3657600" y="103161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52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8230" y="10212902"/>
            <a:ext cx="506860" cy="506860"/>
          </a:xfrm>
          <a:prstGeom prst="rect">
            <a:avLst/>
          </a:prstGeom>
        </p:spPr>
      </p:pic>
      <p:sp>
        <p:nvSpPr>
          <p:cNvPr id="53" name="Hexagon 52"/>
          <p:cNvSpPr/>
          <p:nvPr/>
        </p:nvSpPr>
        <p:spPr>
          <a:xfrm>
            <a:off x="3395542" y="8609776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54" name="Group 53"/>
          <p:cNvGrpSpPr/>
          <p:nvPr/>
        </p:nvGrpSpPr>
        <p:grpSpPr>
          <a:xfrm>
            <a:off x="4062936" y="8984612"/>
            <a:ext cx="1728264" cy="1645288"/>
            <a:chOff x="3680398" y="2133600"/>
            <a:chExt cx="2263202" cy="2262600"/>
          </a:xfrm>
        </p:grpSpPr>
        <p:sp>
          <p:nvSpPr>
            <p:cNvPr id="55" name="Oval 54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56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Rectangle 56"/>
          <p:cNvSpPr/>
          <p:nvPr/>
        </p:nvSpPr>
        <p:spPr>
          <a:xfrm>
            <a:off x="3810000" y="104685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58" name="Picture 10" descr="Digit 18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295" y="5508745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57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8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4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0474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8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47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0474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8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047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0474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8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047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80474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18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47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0474"/>
                            </p:stCondLst>
                            <p:childTnLst>
                              <p:par>
                                <p:cTn id="1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18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2047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80474"/>
                            </p:stCondLst>
                            <p:childTnLst>
                              <p:par>
                                <p:cTn id="1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8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2047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80474"/>
                            </p:stCondLst>
                            <p:childTnLst>
                              <p:par>
                                <p:cTn id="1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6" grpId="0"/>
      <p:bldP spid="7" grpId="0"/>
      <p:bldP spid="11" grpId="0"/>
      <p:bldP spid="14" grpId="0"/>
      <p:bldP spid="8" grpId="0" animBg="1"/>
      <p:bldP spid="17" grpId="0" animBg="1"/>
      <p:bldP spid="21" grpId="0"/>
      <p:bldP spid="23" grpId="0" animBg="1"/>
      <p:bldP spid="27" grpId="0"/>
      <p:bldP spid="29" grpId="0" animBg="1"/>
      <p:bldP spid="33" grpId="0"/>
      <p:bldP spid="35" grpId="0" animBg="1"/>
      <p:bldP spid="39" grpId="0"/>
      <p:bldP spid="41" grpId="0" animBg="1"/>
      <p:bldP spid="45" grpId="0"/>
      <p:bldP spid="47" grpId="0" animBg="1"/>
      <p:bldP spid="51" grpId="0"/>
      <p:bldP spid="53" grpId="0" animBg="1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66C7B8-5CF6-93F6-9EA0-4FD476F4D599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D1194A-01FE-0238-9B0B-EC3F3C8AC1CF}"/>
              </a:ext>
            </a:extLst>
          </p:cNvPr>
          <p:cNvSpPr txBox="1"/>
          <p:nvPr/>
        </p:nvSpPr>
        <p:spPr>
          <a:xfrm>
            <a:off x="5367" y="1809108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C99A388-F6FE-E754-FD9D-3E3C50EF3C35}"/>
              </a:ext>
            </a:extLst>
          </p:cNvPr>
          <p:cNvSpPr txBox="1"/>
          <p:nvPr/>
        </p:nvSpPr>
        <p:spPr>
          <a:xfrm>
            <a:off x="97087" y="2405305"/>
            <a:ext cx="716912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28806C-CC59-7BB3-4F6B-C25F4A4AC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592" y="3218963"/>
            <a:ext cx="4352925" cy="3571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C565DA-6DA5-3F5F-7198-D1819262ACF5}"/>
              </a:ext>
            </a:extLst>
          </p:cNvPr>
          <p:cNvSpPr txBox="1"/>
          <p:nvPr/>
        </p:nvSpPr>
        <p:spPr>
          <a:xfrm>
            <a:off x="8924" y="3311554"/>
            <a:ext cx="75151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AF873AE-5320-0062-D732-807982810795}"/>
              </a:ext>
            </a:extLst>
          </p:cNvPr>
          <p:cNvSpPr txBox="1"/>
          <p:nvPr/>
        </p:nvSpPr>
        <p:spPr>
          <a:xfrm>
            <a:off x="12582" y="4281202"/>
            <a:ext cx="7668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124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5F37CA-D36D-237A-DBDB-4996796424F4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753635-8DD6-3287-9C4B-05511025C487}"/>
              </a:ext>
            </a:extLst>
          </p:cNvPr>
          <p:cNvSpPr txBox="1"/>
          <p:nvPr/>
        </p:nvSpPr>
        <p:spPr>
          <a:xfrm>
            <a:off x="5367" y="1809108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C8953B-174E-182C-E400-5B24F94BFD34}"/>
              </a:ext>
            </a:extLst>
          </p:cNvPr>
          <p:cNvSpPr txBox="1"/>
          <p:nvPr/>
        </p:nvSpPr>
        <p:spPr>
          <a:xfrm>
            <a:off x="97087" y="2405305"/>
            <a:ext cx="716912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EC409B8-7A88-FE2D-BA1C-1BD899D9A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8357"/>
            <a:ext cx="6991350" cy="3914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2E6F07-08A7-A42C-F91F-33C3818FA4CC}"/>
              </a:ext>
            </a:extLst>
          </p:cNvPr>
          <p:cNvSpPr txBox="1"/>
          <p:nvPr/>
        </p:nvSpPr>
        <p:spPr>
          <a:xfrm>
            <a:off x="7266214" y="2823641"/>
            <a:ext cx="4925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3754866-6267-212E-439A-C818C8C38FB1}"/>
              </a:ext>
            </a:extLst>
          </p:cNvPr>
          <p:cNvSpPr txBox="1"/>
          <p:nvPr/>
        </p:nvSpPr>
        <p:spPr>
          <a:xfrm>
            <a:off x="7386506" y="5369274"/>
            <a:ext cx="4682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124FC6FE-BDD4-F3B3-F8F8-17738DBF9590}"/>
              </a:ext>
            </a:extLst>
          </p:cNvPr>
          <p:cNvCxnSpPr/>
          <p:nvPr/>
        </p:nvCxnSpPr>
        <p:spPr>
          <a:xfrm flipH="1">
            <a:off x="7113864" y="5872294"/>
            <a:ext cx="5452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Bài tập sự phân tích ánh sáng trắng (cực hay, chi tiết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6935"/>
            <a:ext cx="6991350" cy="4043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6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1454</Words>
  <Application>Microsoft Office PowerPoint</Application>
  <PresentationFormat>Widescreen</PresentationFormat>
  <Paragraphs>156</Paragraphs>
  <Slides>30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Courier New</vt:lpstr>
      <vt:lpstr>Fira Sans Extra Condensed Medium</vt:lpstr>
      <vt:lpstr>Roboto</vt:lpstr>
      <vt:lpstr>Roboto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Sự phân tích ánh sáng trắng được quan sát trong thí nghiệm nào sau đây? </vt:lpstr>
      <vt:lpstr>Câu 2: Khi chiếu ánh sáng từ nguồn ánh sáng trắng qua lăng kính, ta thu được: </vt:lpstr>
      <vt:lpstr>Câu 3: Cách làm nào dưới đây tạo ra sự trộn các ánh sáng màu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Anh</dc:creator>
  <cp:lastModifiedBy>Admin</cp:lastModifiedBy>
  <cp:revision>15</cp:revision>
  <dcterms:created xsi:type="dcterms:W3CDTF">2024-07-22T13:02:23Z</dcterms:created>
  <dcterms:modified xsi:type="dcterms:W3CDTF">2024-07-27T10:18:49Z</dcterms:modified>
</cp:coreProperties>
</file>