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32"/>
  </p:notesMasterIdLst>
  <p:sldIdLst>
    <p:sldId id="270" r:id="rId2"/>
    <p:sldId id="271" r:id="rId3"/>
    <p:sldId id="273" r:id="rId4"/>
    <p:sldId id="274" r:id="rId5"/>
    <p:sldId id="264" r:id="rId6"/>
    <p:sldId id="310" r:id="rId7"/>
    <p:sldId id="315" r:id="rId8"/>
    <p:sldId id="312" r:id="rId9"/>
    <p:sldId id="313" r:id="rId10"/>
    <p:sldId id="309" r:id="rId11"/>
    <p:sldId id="311" r:id="rId12"/>
    <p:sldId id="316" r:id="rId13"/>
    <p:sldId id="266" r:id="rId14"/>
    <p:sldId id="314" r:id="rId15"/>
    <p:sldId id="317" r:id="rId16"/>
    <p:sldId id="322" r:id="rId17"/>
    <p:sldId id="324" r:id="rId18"/>
    <p:sldId id="320" r:id="rId19"/>
    <p:sldId id="321" r:id="rId20"/>
    <p:sldId id="323" r:id="rId21"/>
    <p:sldId id="318" r:id="rId22"/>
    <p:sldId id="262" r:id="rId23"/>
    <p:sldId id="325" r:id="rId24"/>
    <p:sldId id="326" r:id="rId25"/>
    <p:sldId id="327" r:id="rId26"/>
    <p:sldId id="328" r:id="rId27"/>
    <p:sldId id="257" r:id="rId28"/>
    <p:sldId id="329" r:id="rId29"/>
    <p:sldId id="330" r:id="rId30"/>
    <p:sldId id="293" r:id="rId31"/>
  </p:sldIdLst>
  <p:sldSz cx="9144000" cy="5143500" type="screen16x9"/>
  <p:notesSz cx="6858000" cy="9144000"/>
  <p:embeddedFontLst>
    <p:embeddedFont>
      <p:font typeface="Barlow Semi Condensed ExtraBold" panose="020B0604020202020204" charset="0"/>
      <p:bold r:id="rId33"/>
      <p:boldItalic r:id="rId34"/>
    </p:embeddedFont>
    <p:embeddedFont>
      <p:font typeface="Catamaran" panose="020B0604020202020204" charset="0"/>
      <p:regular r:id="rId35"/>
      <p:bold r:id="rId36"/>
    </p:embeddedFont>
    <p:embeddedFont>
      <p:font typeface="Calibri" panose="020F050202020403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50EB"/>
    <a:srgbClr val="008000"/>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A5083D7-6F62-4840-91AD-EAB627A27F2A}">
  <a:tblStyle styleId="{6A5083D7-6F62-4840-91AD-EAB627A27F2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00" autoAdjust="0"/>
    <p:restoredTop sz="91921" autoAdjust="0"/>
  </p:normalViewPr>
  <p:slideViewPr>
    <p:cSldViewPr snapToGrid="0">
      <p:cViewPr varScale="1">
        <p:scale>
          <a:sx n="97" d="100"/>
          <a:sy n="97" d="100"/>
        </p:scale>
        <p:origin x="14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180787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d362d286f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d362d286f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8365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c48c152c6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c48c152c6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7582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1c48c152c6a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1c48c152c6a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5771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c48c152c6a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1c48c152c6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0491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1c48c152c6a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1c48c152c6a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1286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1c48c152c6a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1c48c152c6a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2696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1c48c152c6a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1c48c152c6a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3359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1c48c152c6a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g1c48c152c6a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195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1c48c152c6a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g1c48c152c6a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4148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1c48c152c6a_0_39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1c48c152c6a_0_39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8966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d362d286f3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d362d286f3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6120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720000" y="1474500"/>
            <a:ext cx="4846200" cy="21945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Clr>
                <a:srgbClr val="191919"/>
              </a:buClr>
              <a:buSzPts val="5200"/>
              <a:buNone/>
              <a:defRPr sz="6500">
                <a:latin typeface="Barlow Semi Condensed ExtraBold"/>
                <a:ea typeface="Barlow Semi Condensed ExtraBold"/>
                <a:cs typeface="Barlow Semi Condensed ExtraBold"/>
                <a:sym typeface="Barlow Semi Condensed ExtraBold"/>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49"/>
        <p:cNvGrpSpPr/>
        <p:nvPr/>
      </p:nvGrpSpPr>
      <p:grpSpPr>
        <a:xfrm>
          <a:off x="0" y="0"/>
          <a:ext cx="0" cy="0"/>
          <a:chOff x="0" y="0"/>
          <a:chExt cx="0" cy="0"/>
        </a:xfrm>
      </p:grpSpPr>
      <p:sp>
        <p:nvSpPr>
          <p:cNvPr id="50" name="Google Shape;50;p13"/>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3"/>
          <p:cNvSpPr txBox="1">
            <a:spLocks noGrp="1"/>
          </p:cNvSpPr>
          <p:nvPr>
            <p:ph type="title"/>
          </p:nvPr>
        </p:nvSpPr>
        <p:spPr>
          <a:xfrm>
            <a:off x="720000" y="2034604"/>
            <a:ext cx="2834700" cy="798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2" name="Google Shape;52;p13"/>
          <p:cNvSpPr txBox="1">
            <a:spLocks noGrp="1"/>
          </p:cNvSpPr>
          <p:nvPr>
            <p:ph type="title" idx="2" hasCustomPrompt="1"/>
          </p:nvPr>
        </p:nvSpPr>
        <p:spPr>
          <a:xfrm>
            <a:off x="720000" y="1593604"/>
            <a:ext cx="731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3" name="Google Shape;53;p13"/>
          <p:cNvSpPr txBox="1">
            <a:spLocks noGrp="1"/>
          </p:cNvSpPr>
          <p:nvPr>
            <p:ph type="title" idx="3"/>
          </p:nvPr>
        </p:nvSpPr>
        <p:spPr>
          <a:xfrm>
            <a:off x="3663900" y="2034604"/>
            <a:ext cx="1463100" cy="798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4" name="Google Shape;54;p13"/>
          <p:cNvSpPr txBox="1">
            <a:spLocks noGrp="1"/>
          </p:cNvSpPr>
          <p:nvPr>
            <p:ph type="title" idx="4" hasCustomPrompt="1"/>
          </p:nvPr>
        </p:nvSpPr>
        <p:spPr>
          <a:xfrm>
            <a:off x="3663888" y="1593604"/>
            <a:ext cx="731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 name="Google Shape;55;p13"/>
          <p:cNvSpPr txBox="1">
            <a:spLocks noGrp="1"/>
          </p:cNvSpPr>
          <p:nvPr>
            <p:ph type="title" idx="5"/>
          </p:nvPr>
        </p:nvSpPr>
        <p:spPr>
          <a:xfrm>
            <a:off x="5236200" y="2034604"/>
            <a:ext cx="1463100" cy="798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6" name="Google Shape;56;p13"/>
          <p:cNvSpPr txBox="1">
            <a:spLocks noGrp="1"/>
          </p:cNvSpPr>
          <p:nvPr>
            <p:ph type="title" idx="6" hasCustomPrompt="1"/>
          </p:nvPr>
        </p:nvSpPr>
        <p:spPr>
          <a:xfrm>
            <a:off x="5236200" y="1593604"/>
            <a:ext cx="731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7" name="Google Shape;57;p13"/>
          <p:cNvSpPr txBox="1">
            <a:spLocks noGrp="1"/>
          </p:cNvSpPr>
          <p:nvPr>
            <p:ph type="title" idx="7"/>
          </p:nvPr>
        </p:nvSpPr>
        <p:spPr>
          <a:xfrm>
            <a:off x="6808500" y="2034604"/>
            <a:ext cx="1463100" cy="798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8" name="Google Shape;58;p13"/>
          <p:cNvSpPr txBox="1">
            <a:spLocks noGrp="1"/>
          </p:cNvSpPr>
          <p:nvPr>
            <p:ph type="title" idx="8" hasCustomPrompt="1"/>
          </p:nvPr>
        </p:nvSpPr>
        <p:spPr>
          <a:xfrm>
            <a:off x="6808500" y="1593604"/>
            <a:ext cx="731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 name="Google Shape;59;p13"/>
          <p:cNvSpPr txBox="1">
            <a:spLocks noGrp="1"/>
          </p:cNvSpPr>
          <p:nvPr>
            <p:ph type="title" idx="9"/>
          </p:nvPr>
        </p:nvSpPr>
        <p:spPr>
          <a:xfrm>
            <a:off x="720000" y="3502129"/>
            <a:ext cx="2834700" cy="457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0" name="Google Shape;60;p13"/>
          <p:cNvSpPr txBox="1">
            <a:spLocks noGrp="1"/>
          </p:cNvSpPr>
          <p:nvPr>
            <p:ph type="title" idx="13" hasCustomPrompt="1"/>
          </p:nvPr>
        </p:nvSpPr>
        <p:spPr>
          <a:xfrm>
            <a:off x="720000" y="3061129"/>
            <a:ext cx="731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1" name="Google Shape;61;p13"/>
          <p:cNvSpPr txBox="1">
            <a:spLocks noGrp="1"/>
          </p:cNvSpPr>
          <p:nvPr>
            <p:ph type="title" idx="14"/>
          </p:nvPr>
        </p:nvSpPr>
        <p:spPr>
          <a:xfrm>
            <a:off x="3663888" y="3502129"/>
            <a:ext cx="1463100" cy="457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 name="Google Shape;62;p13"/>
          <p:cNvSpPr txBox="1">
            <a:spLocks noGrp="1"/>
          </p:cNvSpPr>
          <p:nvPr>
            <p:ph type="title" idx="15" hasCustomPrompt="1"/>
          </p:nvPr>
        </p:nvSpPr>
        <p:spPr>
          <a:xfrm>
            <a:off x="3663888" y="3061129"/>
            <a:ext cx="731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3" name="Google Shape;63;p13"/>
          <p:cNvSpPr txBox="1">
            <a:spLocks noGrp="1"/>
          </p:cNvSpPr>
          <p:nvPr>
            <p:ph type="title" idx="16"/>
          </p:nvPr>
        </p:nvSpPr>
        <p:spPr>
          <a:xfrm>
            <a:off x="720000" y="3325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64"/>
        <p:cNvGrpSpPr/>
        <p:nvPr/>
      </p:nvGrpSpPr>
      <p:grpSpPr>
        <a:xfrm>
          <a:off x="0" y="0"/>
          <a:ext cx="0" cy="0"/>
          <a:chOff x="0" y="0"/>
          <a:chExt cx="0" cy="0"/>
        </a:xfrm>
      </p:grpSpPr>
      <p:sp>
        <p:nvSpPr>
          <p:cNvPr id="65" name="Google Shape;65;p14"/>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txBox="1">
            <a:spLocks noGrp="1"/>
          </p:cNvSpPr>
          <p:nvPr>
            <p:ph type="subTitle" idx="1"/>
          </p:nvPr>
        </p:nvSpPr>
        <p:spPr>
          <a:xfrm>
            <a:off x="720125" y="1352850"/>
            <a:ext cx="7704000" cy="548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7" name="Google Shape;67;p14"/>
          <p:cNvSpPr txBox="1">
            <a:spLocks noGrp="1"/>
          </p:cNvSpPr>
          <p:nvPr>
            <p:ph type="title"/>
          </p:nvPr>
        </p:nvSpPr>
        <p:spPr>
          <a:xfrm>
            <a:off x="720000" y="3316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8" name="Google Shape;68;p14"/>
          <p:cNvSpPr txBox="1">
            <a:spLocks noGrp="1"/>
          </p:cNvSpPr>
          <p:nvPr>
            <p:ph type="subTitle" idx="2"/>
          </p:nvPr>
        </p:nvSpPr>
        <p:spPr>
          <a:xfrm>
            <a:off x="720125" y="2251230"/>
            <a:ext cx="2926200" cy="1737300"/>
          </a:xfrm>
          <a:prstGeom prst="rect">
            <a:avLst/>
          </a:prstGeom>
          <a:solidFill>
            <a:srgbClr val="899C00">
              <a:alpha val="16069"/>
            </a:srgbClr>
          </a:solidFill>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 name="Google Shape;69;p14"/>
          <p:cNvSpPr txBox="1">
            <a:spLocks noGrp="1"/>
          </p:cNvSpPr>
          <p:nvPr>
            <p:ph type="subTitle" idx="3"/>
          </p:nvPr>
        </p:nvSpPr>
        <p:spPr>
          <a:xfrm>
            <a:off x="4309200" y="2251225"/>
            <a:ext cx="4114800" cy="1737300"/>
          </a:xfrm>
          <a:prstGeom prst="rect">
            <a:avLst/>
          </a:prstGeom>
          <a:solidFill>
            <a:srgbClr val="ED1B24">
              <a:alpha val="14880"/>
            </a:srgbClr>
          </a:solidFill>
        </p:spPr>
        <p:txBody>
          <a:bodyPr spcFirstLastPara="1" wrap="square" lIns="91425" tIns="91425" rIns="91425" bIns="91425" anchor="t" anchorCtr="0">
            <a:noAutofit/>
          </a:bodyPr>
          <a:lstStyle>
            <a:lvl1pPr lvl="0" rtl="0">
              <a:spcBef>
                <a:spcPts val="0"/>
              </a:spcBef>
              <a:spcAft>
                <a:spcPts val="0"/>
              </a:spcAft>
              <a:buClr>
                <a:schemeClr val="dk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SECTION_TITLE_AND_DESCRIPTION_1">
    <p:spTree>
      <p:nvGrpSpPr>
        <p:cNvPr id="1" name="Shape 76"/>
        <p:cNvGrpSpPr/>
        <p:nvPr/>
      </p:nvGrpSpPr>
      <p:grpSpPr>
        <a:xfrm>
          <a:off x="0" y="0"/>
          <a:ext cx="0" cy="0"/>
          <a:chOff x="0" y="0"/>
          <a:chExt cx="0" cy="0"/>
        </a:xfrm>
      </p:grpSpPr>
      <p:sp>
        <p:nvSpPr>
          <p:cNvPr id="77" name="Google Shape;77;p16"/>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6"/>
          <p:cNvSpPr txBox="1">
            <a:spLocks noGrp="1"/>
          </p:cNvSpPr>
          <p:nvPr>
            <p:ph type="subTitle" idx="1"/>
          </p:nvPr>
        </p:nvSpPr>
        <p:spPr>
          <a:xfrm>
            <a:off x="3636125" y="1968358"/>
            <a:ext cx="4788000" cy="2329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 name="Google Shape;79;p16"/>
          <p:cNvSpPr txBox="1">
            <a:spLocks noGrp="1"/>
          </p:cNvSpPr>
          <p:nvPr>
            <p:ph type="title"/>
          </p:nvPr>
        </p:nvSpPr>
        <p:spPr>
          <a:xfrm>
            <a:off x="3132125" y="1452969"/>
            <a:ext cx="5292000" cy="640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3"/>
          <p:cNvSpPr txBox="1">
            <a:spLocks noGrp="1"/>
          </p:cNvSpPr>
          <p:nvPr>
            <p:ph type="title"/>
          </p:nvPr>
        </p:nvSpPr>
        <p:spPr>
          <a:xfrm>
            <a:off x="1828800" y="2023050"/>
            <a:ext cx="5486400" cy="1097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 name="Google Shape;14;p3"/>
          <p:cNvSpPr txBox="1">
            <a:spLocks noGrp="1"/>
          </p:cNvSpPr>
          <p:nvPr>
            <p:ph type="title" idx="2" hasCustomPrompt="1"/>
          </p:nvPr>
        </p:nvSpPr>
        <p:spPr>
          <a:xfrm>
            <a:off x="3869725" y="1089725"/>
            <a:ext cx="1404600" cy="933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7500">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
        <p:cNvGrpSpPr/>
        <p:nvPr/>
      </p:nvGrpSpPr>
      <p:grpSpPr>
        <a:xfrm>
          <a:off x="0" y="0"/>
          <a:ext cx="0" cy="0"/>
          <a:chOff x="0" y="0"/>
          <a:chExt cx="0" cy="0"/>
        </a:xfrm>
      </p:grpSpPr>
      <p:sp>
        <p:nvSpPr>
          <p:cNvPr id="20" name="Google Shape;20;p5"/>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5"/>
          <p:cNvSpPr txBox="1">
            <a:spLocks noGrp="1"/>
          </p:cNvSpPr>
          <p:nvPr>
            <p:ph type="subTitle" idx="1"/>
          </p:nvPr>
        </p:nvSpPr>
        <p:spPr>
          <a:xfrm>
            <a:off x="1372963" y="2952750"/>
            <a:ext cx="2743200" cy="100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 name="Google Shape;22;p5"/>
          <p:cNvSpPr txBox="1">
            <a:spLocks noGrp="1"/>
          </p:cNvSpPr>
          <p:nvPr>
            <p:ph type="subTitle" idx="2"/>
          </p:nvPr>
        </p:nvSpPr>
        <p:spPr>
          <a:xfrm>
            <a:off x="5027838" y="2952750"/>
            <a:ext cx="2743200" cy="100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 name="Google Shape;23;p5"/>
          <p:cNvSpPr txBox="1">
            <a:spLocks noGrp="1"/>
          </p:cNvSpPr>
          <p:nvPr>
            <p:ph type="title"/>
          </p:nvPr>
        </p:nvSpPr>
        <p:spPr>
          <a:xfrm>
            <a:off x="720000" y="3316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4" name="Google Shape;24;p5"/>
          <p:cNvSpPr txBox="1">
            <a:spLocks noGrp="1"/>
          </p:cNvSpPr>
          <p:nvPr>
            <p:ph type="title" idx="3"/>
          </p:nvPr>
        </p:nvSpPr>
        <p:spPr>
          <a:xfrm>
            <a:off x="1372963" y="2571750"/>
            <a:ext cx="2743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5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5" name="Google Shape;25;p5"/>
          <p:cNvSpPr txBox="1">
            <a:spLocks noGrp="1"/>
          </p:cNvSpPr>
          <p:nvPr>
            <p:ph type="title" idx="4"/>
          </p:nvPr>
        </p:nvSpPr>
        <p:spPr>
          <a:xfrm>
            <a:off x="5027838" y="2571750"/>
            <a:ext cx="2743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5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6"/>
          <p:cNvSpPr txBox="1">
            <a:spLocks noGrp="1"/>
          </p:cNvSpPr>
          <p:nvPr>
            <p:ph type="title"/>
          </p:nvPr>
        </p:nvSpPr>
        <p:spPr>
          <a:xfrm>
            <a:off x="720000" y="3316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7"/>
          <p:cNvSpPr txBox="1">
            <a:spLocks noGrp="1"/>
          </p:cNvSpPr>
          <p:nvPr>
            <p:ph type="title"/>
          </p:nvPr>
        </p:nvSpPr>
        <p:spPr>
          <a:xfrm>
            <a:off x="720000" y="329184"/>
            <a:ext cx="7704000" cy="548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2" name="Google Shape;32;p7"/>
          <p:cNvSpPr txBox="1">
            <a:spLocks noGrp="1"/>
          </p:cNvSpPr>
          <p:nvPr>
            <p:ph type="body" idx="1"/>
          </p:nvPr>
        </p:nvSpPr>
        <p:spPr>
          <a:xfrm>
            <a:off x="720000" y="1152475"/>
            <a:ext cx="3322200" cy="3416400"/>
          </a:xfrm>
          <a:prstGeom prst="rect">
            <a:avLst/>
          </a:prstGeom>
        </p:spPr>
        <p:txBody>
          <a:bodyPr spcFirstLastPara="1" wrap="square" lIns="91425" tIns="91425" rIns="91425" bIns="91425" anchor="t" anchorCtr="0">
            <a:noAutofit/>
          </a:bodyPr>
          <a:lstStyle>
            <a:lvl1pPr marL="457200" lvl="0" indent="-279400" rtl="0">
              <a:spcBef>
                <a:spcPts val="0"/>
              </a:spcBef>
              <a:spcAft>
                <a:spcPts val="0"/>
              </a:spcAft>
              <a:buClr>
                <a:srgbClr val="999999"/>
              </a:buClr>
              <a:buSzPts val="800"/>
              <a:buFont typeface="Open Sans"/>
              <a:buChar char="●"/>
              <a:defRPr sz="1400">
                <a:solidFill>
                  <a:srgbClr val="434343"/>
                </a:solidFill>
              </a:defRPr>
            </a:lvl1pPr>
            <a:lvl2pPr marL="914400" lvl="1" indent="-279400" rtl="0">
              <a:lnSpc>
                <a:spcPct val="100000"/>
              </a:lnSpc>
              <a:spcBef>
                <a:spcPts val="0"/>
              </a:spcBef>
              <a:spcAft>
                <a:spcPts val="0"/>
              </a:spcAft>
              <a:buClr>
                <a:srgbClr val="999999"/>
              </a:buClr>
              <a:buSzPts val="800"/>
              <a:buFont typeface="Open Sans"/>
              <a:buChar char="○"/>
              <a:defRPr>
                <a:solidFill>
                  <a:srgbClr val="434343"/>
                </a:solidFill>
              </a:defRPr>
            </a:lvl2pPr>
            <a:lvl3pPr marL="1371600" lvl="2" indent="-279400" rtl="0">
              <a:lnSpc>
                <a:spcPct val="100000"/>
              </a:lnSpc>
              <a:spcBef>
                <a:spcPts val="0"/>
              </a:spcBef>
              <a:spcAft>
                <a:spcPts val="0"/>
              </a:spcAft>
              <a:buClr>
                <a:srgbClr val="999999"/>
              </a:buClr>
              <a:buSzPts val="800"/>
              <a:buFont typeface="Open Sans"/>
              <a:buChar char="■"/>
              <a:defRPr>
                <a:solidFill>
                  <a:srgbClr val="434343"/>
                </a:solidFill>
              </a:defRPr>
            </a:lvl3pPr>
            <a:lvl4pPr marL="1828800" lvl="3" indent="-279400" rtl="0">
              <a:lnSpc>
                <a:spcPct val="100000"/>
              </a:lnSpc>
              <a:spcBef>
                <a:spcPts val="0"/>
              </a:spcBef>
              <a:spcAft>
                <a:spcPts val="0"/>
              </a:spcAft>
              <a:buClr>
                <a:srgbClr val="999999"/>
              </a:buClr>
              <a:buSzPts val="800"/>
              <a:buFont typeface="Open Sans"/>
              <a:buChar char="●"/>
              <a:defRPr>
                <a:solidFill>
                  <a:srgbClr val="434343"/>
                </a:solidFill>
              </a:defRPr>
            </a:lvl4pPr>
            <a:lvl5pPr marL="2286000" lvl="4" indent="-304800" rtl="0">
              <a:lnSpc>
                <a:spcPct val="100000"/>
              </a:lnSpc>
              <a:spcBef>
                <a:spcPts val="0"/>
              </a:spcBef>
              <a:spcAft>
                <a:spcPts val="0"/>
              </a:spcAft>
              <a:buClr>
                <a:srgbClr val="999999"/>
              </a:buClr>
              <a:buSzPts val="1200"/>
              <a:buFont typeface="Open Sans"/>
              <a:buChar char="○"/>
              <a:defRPr>
                <a:solidFill>
                  <a:srgbClr val="434343"/>
                </a:solidFill>
              </a:defRPr>
            </a:lvl5pPr>
            <a:lvl6pPr marL="2743200" lvl="5" indent="-304800" rtl="0">
              <a:lnSpc>
                <a:spcPct val="100000"/>
              </a:lnSpc>
              <a:spcBef>
                <a:spcPts val="0"/>
              </a:spcBef>
              <a:spcAft>
                <a:spcPts val="0"/>
              </a:spcAft>
              <a:buClr>
                <a:srgbClr val="999999"/>
              </a:buClr>
              <a:buSzPts val="1200"/>
              <a:buFont typeface="Open Sans"/>
              <a:buChar char="■"/>
              <a:defRPr>
                <a:solidFill>
                  <a:srgbClr val="434343"/>
                </a:solidFill>
              </a:defRPr>
            </a:lvl6pPr>
            <a:lvl7pPr marL="3200400" lvl="6" indent="-273050" rtl="0">
              <a:lnSpc>
                <a:spcPct val="100000"/>
              </a:lnSpc>
              <a:spcBef>
                <a:spcPts val="0"/>
              </a:spcBef>
              <a:spcAft>
                <a:spcPts val="0"/>
              </a:spcAft>
              <a:buClr>
                <a:srgbClr val="999999"/>
              </a:buClr>
              <a:buSzPts val="700"/>
              <a:buFont typeface="Open Sans"/>
              <a:buChar char="●"/>
              <a:defRPr>
                <a:solidFill>
                  <a:srgbClr val="434343"/>
                </a:solidFill>
              </a:defRPr>
            </a:lvl7pPr>
            <a:lvl8pPr marL="3657600" lvl="7" indent="-273050" rtl="0">
              <a:lnSpc>
                <a:spcPct val="100000"/>
              </a:lnSpc>
              <a:spcBef>
                <a:spcPts val="0"/>
              </a:spcBef>
              <a:spcAft>
                <a:spcPts val="0"/>
              </a:spcAft>
              <a:buClr>
                <a:srgbClr val="999999"/>
              </a:buClr>
              <a:buSzPts val="700"/>
              <a:buFont typeface="Open Sans"/>
              <a:buChar char="○"/>
              <a:defRPr>
                <a:solidFill>
                  <a:srgbClr val="434343"/>
                </a:solidFill>
              </a:defRPr>
            </a:lvl8pPr>
            <a:lvl9pPr marL="4114800" lvl="8" indent="-266700" rtl="0">
              <a:lnSpc>
                <a:spcPct val="100000"/>
              </a:lnSpc>
              <a:spcBef>
                <a:spcPts val="0"/>
              </a:spcBef>
              <a:spcAft>
                <a:spcPts val="0"/>
              </a:spcAft>
              <a:buClr>
                <a:srgbClr val="999999"/>
              </a:buClr>
              <a:buSzPts val="600"/>
              <a:buFont typeface="Open Sans"/>
              <a:buChar char="■"/>
              <a:defRPr>
                <a:solidFill>
                  <a:srgbClr val="434343"/>
                </a:solidFill>
              </a:defRPr>
            </a:lvl9pPr>
          </a:lstStyle>
          <a:p>
            <a:endParaRPr/>
          </a:p>
        </p:txBody>
      </p:sp>
      <p:sp>
        <p:nvSpPr>
          <p:cNvPr id="33" name="Google Shape;33;p7"/>
          <p:cNvSpPr>
            <a:spLocks noGrp="1"/>
          </p:cNvSpPr>
          <p:nvPr>
            <p:ph type="pic" idx="2"/>
          </p:nvPr>
        </p:nvSpPr>
        <p:spPr>
          <a:xfrm>
            <a:off x="5585725" y="501750"/>
            <a:ext cx="3077100" cy="402420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8"/>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9"/>
          <p:cNvSpPr txBox="1">
            <a:spLocks noGrp="1"/>
          </p:cNvSpPr>
          <p:nvPr>
            <p:ph type="title"/>
          </p:nvPr>
        </p:nvSpPr>
        <p:spPr>
          <a:xfrm>
            <a:off x="720000" y="1180880"/>
            <a:ext cx="5832000" cy="18975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0" name="Google Shape;40;p9"/>
          <p:cNvSpPr txBox="1">
            <a:spLocks noGrp="1"/>
          </p:cNvSpPr>
          <p:nvPr>
            <p:ph type="subTitle" idx="1"/>
          </p:nvPr>
        </p:nvSpPr>
        <p:spPr>
          <a:xfrm>
            <a:off x="720000" y="2933618"/>
            <a:ext cx="5212200" cy="1188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10"/>
          <p:cNvSpPr txBox="1">
            <a:spLocks noGrp="1"/>
          </p:cNvSpPr>
          <p:nvPr>
            <p:ph type="title"/>
          </p:nvPr>
        </p:nvSpPr>
        <p:spPr>
          <a:xfrm>
            <a:off x="720000" y="2285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0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7" name="Google Shape;47;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31645"/>
            <a:ext cx="7704000" cy="640200"/>
          </a:xfrm>
          <a:prstGeom prst="rect">
            <a:avLst/>
          </a:prstGeom>
          <a:noFill/>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1pPr>
            <a:lvl2pPr lvl="1"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2pPr>
            <a:lvl3pPr lvl="2"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3pPr>
            <a:lvl4pPr lvl="3"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4pPr>
            <a:lvl5pPr lvl="4"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5pPr>
            <a:lvl6pPr lvl="5"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6pPr>
            <a:lvl7pPr lvl="6"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7pPr>
            <a:lvl8pPr lvl="7"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8pPr>
            <a:lvl9pPr lvl="8"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15000"/>
              </a:lnSpc>
              <a:spcBef>
                <a:spcPts val="1600"/>
              </a:spcBef>
              <a:spcAft>
                <a:spcPts val="160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 id="214748366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https://vietjack.com/vat-ly-lop-9/images/bai-tap-thau-kinh-hoi-tu-1.PNG" TargetMode="External"/><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https://vietjack.com/vat-ly-lop-9/images/a-bsung-trac-nghiem-bai-42-thau-kinh-hoi-tu-218689.PNG" TargetMode="External"/><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3"/>
          <p:cNvSpPr txBox="1">
            <a:spLocks noGrp="1"/>
          </p:cNvSpPr>
          <p:nvPr>
            <p:ph type="ctrTitle"/>
          </p:nvPr>
        </p:nvSpPr>
        <p:spPr>
          <a:xfrm>
            <a:off x="490318" y="844042"/>
            <a:ext cx="8120903" cy="21945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4000" b="1" dirty="0" smtClean="0">
                <a:latin typeface="+mn-lt"/>
              </a:rPr>
              <a:t>CHÀO MỪNG CÁC </a:t>
            </a:r>
            <a:r>
              <a:rPr lang="vi-VN" sz="4000" b="1" smtClean="0">
                <a:latin typeface="+mn-lt"/>
              </a:rPr>
              <a:t>EM </a:t>
            </a:r>
            <a:r>
              <a:rPr lang="en-US" sz="4000" b="1" smtClean="0">
                <a:latin typeface="+mn-lt"/>
              </a:rPr>
              <a:t/>
            </a:r>
            <a:br>
              <a:rPr lang="en-US" sz="4000" b="1" smtClean="0">
                <a:latin typeface="+mn-lt"/>
              </a:rPr>
            </a:br>
            <a:r>
              <a:rPr lang="vi-VN" sz="4000" b="1" smtClean="0">
                <a:latin typeface="+mn-lt"/>
              </a:rPr>
              <a:t>ĐẾN VỚI BÀI HỌC </a:t>
            </a:r>
            <a:r>
              <a:rPr lang="en-US" sz="4000" b="1" smtClean="0">
                <a:latin typeface="+mn-lt"/>
              </a:rPr>
              <a:t>HÔM NAY!</a:t>
            </a:r>
            <a:endParaRPr sz="4000" b="1" dirty="0">
              <a:latin typeface="+mn-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9578" y="3039150"/>
            <a:ext cx="1881219" cy="188121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1227" y="3039150"/>
            <a:ext cx="1881219" cy="1881219"/>
          </a:xfrm>
          <a:prstGeom prst="rect">
            <a:avLst/>
          </a:prstGeom>
        </p:spPr>
      </p:pic>
      <p:grpSp>
        <p:nvGrpSpPr>
          <p:cNvPr id="88" name="Google Shape;471;p29"/>
          <p:cNvGrpSpPr/>
          <p:nvPr/>
        </p:nvGrpSpPr>
        <p:grpSpPr>
          <a:xfrm flipH="1">
            <a:off x="7808492" y="3304453"/>
            <a:ext cx="1045421" cy="1490866"/>
            <a:chOff x="1385793" y="2639627"/>
            <a:chExt cx="1146310" cy="1582140"/>
          </a:xfrm>
        </p:grpSpPr>
        <p:sp>
          <p:nvSpPr>
            <p:cNvPr id="89" name="Google Shape;472;p29"/>
            <p:cNvSpPr/>
            <p:nvPr/>
          </p:nvSpPr>
          <p:spPr>
            <a:xfrm>
              <a:off x="1657178" y="3740407"/>
              <a:ext cx="570667" cy="480918"/>
            </a:xfrm>
            <a:custGeom>
              <a:avLst/>
              <a:gdLst/>
              <a:ahLst/>
              <a:cxnLst/>
              <a:rect l="l" t="t" r="r" b="b"/>
              <a:pathLst>
                <a:path w="15502" h="13064" extrusionOk="0">
                  <a:moveTo>
                    <a:pt x="1" y="0"/>
                  </a:moveTo>
                  <a:lnTo>
                    <a:pt x="1" y="9451"/>
                  </a:lnTo>
                  <a:cubicBezTo>
                    <a:pt x="1" y="11445"/>
                    <a:pt x="1618" y="13064"/>
                    <a:pt x="3613" y="13064"/>
                  </a:cubicBezTo>
                  <a:lnTo>
                    <a:pt x="11888" y="13064"/>
                  </a:lnTo>
                  <a:cubicBezTo>
                    <a:pt x="13884" y="13064"/>
                    <a:pt x="15501" y="11445"/>
                    <a:pt x="15501" y="9451"/>
                  </a:cubicBezTo>
                  <a:lnTo>
                    <a:pt x="15401" y="12"/>
                  </a:lnTo>
                  <a:cubicBezTo>
                    <a:pt x="15401" y="12"/>
                    <a:pt x="15390" y="12"/>
                    <a:pt x="15370" y="12"/>
                  </a:cubicBezTo>
                  <a:cubicBezTo>
                    <a:pt x="14646" y="12"/>
                    <a:pt x="1716" y="14"/>
                    <a:pt x="1716" y="207"/>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73;p29"/>
            <p:cNvSpPr/>
            <p:nvPr/>
          </p:nvSpPr>
          <p:spPr>
            <a:xfrm>
              <a:off x="1657178" y="3700207"/>
              <a:ext cx="567391" cy="76975"/>
            </a:xfrm>
            <a:custGeom>
              <a:avLst/>
              <a:gdLst/>
              <a:ahLst/>
              <a:cxnLst/>
              <a:rect l="l" t="t" r="r" b="b"/>
              <a:pathLst>
                <a:path w="15413" h="2091" extrusionOk="0">
                  <a:moveTo>
                    <a:pt x="7706" y="1"/>
                  </a:moveTo>
                  <a:cubicBezTo>
                    <a:pt x="5663" y="1"/>
                    <a:pt x="3702" y="111"/>
                    <a:pt x="2258" y="307"/>
                  </a:cubicBezTo>
                  <a:cubicBezTo>
                    <a:pt x="812" y="502"/>
                    <a:pt x="1" y="768"/>
                    <a:pt x="1" y="1045"/>
                  </a:cubicBezTo>
                  <a:cubicBezTo>
                    <a:pt x="1" y="1322"/>
                    <a:pt x="812" y="1588"/>
                    <a:pt x="2258" y="1785"/>
                  </a:cubicBezTo>
                  <a:cubicBezTo>
                    <a:pt x="3702" y="1981"/>
                    <a:pt x="5663" y="2091"/>
                    <a:pt x="7706" y="2091"/>
                  </a:cubicBezTo>
                  <a:cubicBezTo>
                    <a:pt x="9750" y="2091"/>
                    <a:pt x="11710" y="1981"/>
                    <a:pt x="13155" y="1785"/>
                  </a:cubicBezTo>
                  <a:cubicBezTo>
                    <a:pt x="14601" y="1588"/>
                    <a:pt x="15413" y="1322"/>
                    <a:pt x="15413" y="1045"/>
                  </a:cubicBezTo>
                  <a:cubicBezTo>
                    <a:pt x="15413" y="768"/>
                    <a:pt x="14601" y="502"/>
                    <a:pt x="13155" y="307"/>
                  </a:cubicBezTo>
                  <a:cubicBezTo>
                    <a:pt x="11710" y="111"/>
                    <a:pt x="9750" y="1"/>
                    <a:pt x="7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74;p29"/>
            <p:cNvSpPr/>
            <p:nvPr/>
          </p:nvSpPr>
          <p:spPr>
            <a:xfrm>
              <a:off x="1657178" y="3700207"/>
              <a:ext cx="567391" cy="48261"/>
            </a:xfrm>
            <a:custGeom>
              <a:avLst/>
              <a:gdLst/>
              <a:ahLst/>
              <a:cxnLst/>
              <a:rect l="l" t="t" r="r" b="b"/>
              <a:pathLst>
                <a:path w="15413" h="1311" extrusionOk="0">
                  <a:moveTo>
                    <a:pt x="7706" y="1"/>
                  </a:moveTo>
                  <a:cubicBezTo>
                    <a:pt x="3450" y="1"/>
                    <a:pt x="1" y="468"/>
                    <a:pt x="1" y="1045"/>
                  </a:cubicBezTo>
                  <a:cubicBezTo>
                    <a:pt x="1" y="1138"/>
                    <a:pt x="88" y="1227"/>
                    <a:pt x="252" y="1311"/>
                  </a:cubicBezTo>
                  <a:cubicBezTo>
                    <a:pt x="1119" y="862"/>
                    <a:pt x="4127" y="532"/>
                    <a:pt x="7706" y="532"/>
                  </a:cubicBezTo>
                  <a:cubicBezTo>
                    <a:pt x="11286" y="532"/>
                    <a:pt x="14294" y="862"/>
                    <a:pt x="15161" y="1311"/>
                  </a:cubicBezTo>
                  <a:cubicBezTo>
                    <a:pt x="15325" y="1227"/>
                    <a:pt x="15413" y="1138"/>
                    <a:pt x="15413" y="1045"/>
                  </a:cubicBezTo>
                  <a:cubicBezTo>
                    <a:pt x="15413" y="468"/>
                    <a:pt x="11963" y="1"/>
                    <a:pt x="77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75;p29"/>
            <p:cNvSpPr/>
            <p:nvPr/>
          </p:nvSpPr>
          <p:spPr>
            <a:xfrm>
              <a:off x="1653864" y="3740812"/>
              <a:ext cx="573981" cy="480955"/>
            </a:xfrm>
            <a:custGeom>
              <a:avLst/>
              <a:gdLst/>
              <a:ahLst/>
              <a:cxnLst/>
              <a:rect l="l" t="t" r="r" b="b"/>
              <a:pathLst>
                <a:path w="15592" h="13065" extrusionOk="0">
                  <a:moveTo>
                    <a:pt x="15491" y="1"/>
                  </a:moveTo>
                  <a:cubicBezTo>
                    <a:pt x="15491" y="1"/>
                    <a:pt x="15353" y="234"/>
                    <a:pt x="14860" y="349"/>
                  </a:cubicBezTo>
                  <a:lnTo>
                    <a:pt x="14860" y="7625"/>
                  </a:lnTo>
                  <a:cubicBezTo>
                    <a:pt x="14860" y="9620"/>
                    <a:pt x="13243" y="11237"/>
                    <a:pt x="11247" y="11237"/>
                  </a:cubicBezTo>
                  <a:lnTo>
                    <a:pt x="2970" y="11237"/>
                  </a:lnTo>
                  <a:cubicBezTo>
                    <a:pt x="1739" y="11237"/>
                    <a:pt x="652" y="10620"/>
                    <a:pt x="1" y="9679"/>
                  </a:cubicBezTo>
                  <a:lnTo>
                    <a:pt x="1" y="9679"/>
                  </a:lnTo>
                  <a:cubicBezTo>
                    <a:pt x="118" y="11567"/>
                    <a:pt x="1683" y="13064"/>
                    <a:pt x="3602" y="13064"/>
                  </a:cubicBezTo>
                  <a:lnTo>
                    <a:pt x="11878" y="13064"/>
                  </a:lnTo>
                  <a:cubicBezTo>
                    <a:pt x="13873" y="13064"/>
                    <a:pt x="15560" y="11539"/>
                    <a:pt x="15591" y="9440"/>
                  </a:cubicBezTo>
                  <a:lnTo>
                    <a:pt x="15491"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 name="Google Shape;476;p29"/>
            <p:cNvGrpSpPr/>
            <p:nvPr/>
          </p:nvGrpSpPr>
          <p:grpSpPr>
            <a:xfrm>
              <a:off x="1385793" y="2639627"/>
              <a:ext cx="1146310" cy="1099928"/>
              <a:chOff x="1385793" y="658427"/>
              <a:chExt cx="1146310" cy="1099928"/>
            </a:xfrm>
          </p:grpSpPr>
          <p:sp>
            <p:nvSpPr>
              <p:cNvPr id="94" name="Google Shape;477;p29"/>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78;p29"/>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79;p29"/>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80;p29"/>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81;p29"/>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82;p29"/>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83;p29"/>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84;p29"/>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85;p29"/>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86;p29"/>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87;p29"/>
              <p:cNvSpPr/>
              <p:nvPr/>
            </p:nvSpPr>
            <p:spPr>
              <a:xfrm>
                <a:off x="1404641" y="1147303"/>
                <a:ext cx="437664" cy="146992"/>
              </a:xfrm>
              <a:custGeom>
                <a:avLst/>
                <a:gdLst/>
                <a:ahLst/>
                <a:cxnLst/>
                <a:rect l="l" t="t" r="r" b="b"/>
                <a:pathLst>
                  <a:path w="11889" h="3993" extrusionOk="0">
                    <a:moveTo>
                      <a:pt x="4897" y="0"/>
                    </a:moveTo>
                    <a:cubicBezTo>
                      <a:pt x="4193" y="0"/>
                      <a:pt x="3509" y="34"/>
                      <a:pt x="2931" y="93"/>
                    </a:cubicBezTo>
                    <a:cubicBezTo>
                      <a:pt x="1271" y="263"/>
                      <a:pt x="1" y="1087"/>
                      <a:pt x="1" y="1087"/>
                    </a:cubicBezTo>
                    <a:lnTo>
                      <a:pt x="4911" y="1725"/>
                    </a:lnTo>
                    <a:lnTo>
                      <a:pt x="11757" y="3976"/>
                    </a:lnTo>
                    <a:cubicBezTo>
                      <a:pt x="11757" y="3976"/>
                      <a:pt x="11771" y="3993"/>
                      <a:pt x="11788" y="3993"/>
                    </a:cubicBezTo>
                    <a:cubicBezTo>
                      <a:pt x="11829" y="3993"/>
                      <a:pt x="11889" y="3881"/>
                      <a:pt x="11779" y="3087"/>
                    </a:cubicBezTo>
                    <a:cubicBezTo>
                      <a:pt x="11627" y="1983"/>
                      <a:pt x="9886" y="865"/>
                      <a:pt x="8506" y="413"/>
                    </a:cubicBezTo>
                    <a:cubicBezTo>
                      <a:pt x="7606" y="119"/>
                      <a:pt x="6216" y="0"/>
                      <a:pt x="4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88;p29"/>
              <p:cNvSpPr/>
              <p:nvPr/>
            </p:nvSpPr>
            <p:spPr>
              <a:xfrm>
                <a:off x="1599602" y="960146"/>
                <a:ext cx="202910" cy="137237"/>
              </a:xfrm>
              <a:custGeom>
                <a:avLst/>
                <a:gdLst/>
                <a:ahLst/>
                <a:cxnLst/>
                <a:rect l="l" t="t" r="r" b="b"/>
                <a:pathLst>
                  <a:path w="5512" h="3728" extrusionOk="0">
                    <a:moveTo>
                      <a:pt x="1252" y="0"/>
                    </a:moveTo>
                    <a:cubicBezTo>
                      <a:pt x="456" y="0"/>
                      <a:pt x="0" y="947"/>
                      <a:pt x="0" y="947"/>
                    </a:cubicBezTo>
                    <a:lnTo>
                      <a:pt x="5511" y="3727"/>
                    </a:lnTo>
                    <a:cubicBezTo>
                      <a:pt x="5317" y="3582"/>
                      <a:pt x="3079" y="910"/>
                      <a:pt x="1892" y="196"/>
                    </a:cubicBezTo>
                    <a:cubicBezTo>
                      <a:pt x="1659" y="57"/>
                      <a:pt x="1445" y="0"/>
                      <a:pt x="1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9;p29"/>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90;p29"/>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91;p29"/>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92;p29"/>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93;p29"/>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94;p29"/>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95;p29"/>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96;p29"/>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97;p29"/>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98;p29"/>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9;p29"/>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500;p29"/>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501;p29"/>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502;p29"/>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503;p29"/>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504;p29"/>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505;p29"/>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506;p29"/>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507;p29"/>
              <p:cNvSpPr/>
              <p:nvPr/>
            </p:nvSpPr>
            <p:spPr>
              <a:xfrm>
                <a:off x="2023355" y="969349"/>
                <a:ext cx="508749" cy="329067"/>
              </a:xfrm>
              <a:custGeom>
                <a:avLst/>
                <a:gdLst/>
                <a:ahLst/>
                <a:cxnLst/>
                <a:rect l="l" t="t" r="r" b="b"/>
                <a:pathLst>
                  <a:path w="13820" h="8939" extrusionOk="0">
                    <a:moveTo>
                      <a:pt x="13819" y="0"/>
                    </a:moveTo>
                    <a:cubicBezTo>
                      <a:pt x="13819" y="1"/>
                      <a:pt x="4661" y="4403"/>
                      <a:pt x="4520" y="4546"/>
                    </a:cubicBezTo>
                    <a:cubicBezTo>
                      <a:pt x="4378" y="4689"/>
                      <a:pt x="442" y="7397"/>
                      <a:pt x="392" y="7480"/>
                    </a:cubicBezTo>
                    <a:cubicBezTo>
                      <a:pt x="342" y="7564"/>
                      <a:pt x="0" y="8938"/>
                      <a:pt x="0" y="8938"/>
                    </a:cubicBezTo>
                    <a:lnTo>
                      <a:pt x="543" y="8104"/>
                    </a:lnTo>
                    <a:cubicBezTo>
                      <a:pt x="543" y="8104"/>
                      <a:pt x="3670" y="6299"/>
                      <a:pt x="5691" y="4982"/>
                    </a:cubicBezTo>
                    <a:cubicBezTo>
                      <a:pt x="7711" y="3664"/>
                      <a:pt x="9450" y="3223"/>
                      <a:pt x="11129" y="2385"/>
                    </a:cubicBezTo>
                    <a:cubicBezTo>
                      <a:pt x="12809" y="1545"/>
                      <a:pt x="13819" y="1"/>
                      <a:pt x="138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508;p29"/>
              <p:cNvSpPr/>
              <p:nvPr/>
            </p:nvSpPr>
            <p:spPr>
              <a:xfrm>
                <a:off x="1730509" y="677423"/>
                <a:ext cx="208985" cy="530468"/>
              </a:xfrm>
              <a:custGeom>
                <a:avLst/>
                <a:gdLst/>
                <a:ahLst/>
                <a:cxnLst/>
                <a:rect l="l" t="t" r="r" b="b"/>
                <a:pathLst>
                  <a:path w="5677" h="14410" extrusionOk="0">
                    <a:moveTo>
                      <a:pt x="15" y="1"/>
                    </a:moveTo>
                    <a:cubicBezTo>
                      <a:pt x="0" y="1"/>
                      <a:pt x="0" y="12"/>
                      <a:pt x="11" y="25"/>
                    </a:cubicBezTo>
                    <a:cubicBezTo>
                      <a:pt x="73" y="95"/>
                      <a:pt x="1030" y="2549"/>
                      <a:pt x="1358" y="4038"/>
                    </a:cubicBezTo>
                    <a:cubicBezTo>
                      <a:pt x="1685" y="5528"/>
                      <a:pt x="3951" y="11334"/>
                      <a:pt x="3951" y="11334"/>
                    </a:cubicBezTo>
                    <a:lnTo>
                      <a:pt x="5344" y="14410"/>
                    </a:lnTo>
                    <a:cubicBezTo>
                      <a:pt x="5344" y="14410"/>
                      <a:pt x="5677" y="11352"/>
                      <a:pt x="4954" y="8085"/>
                    </a:cubicBezTo>
                    <a:cubicBezTo>
                      <a:pt x="4650" y="6710"/>
                      <a:pt x="2518" y="3116"/>
                      <a:pt x="1367" y="1524"/>
                    </a:cubicBezTo>
                    <a:cubicBezTo>
                      <a:pt x="427" y="224"/>
                      <a:pt x="79" y="1"/>
                      <a:pt x="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9;p29"/>
              <p:cNvSpPr/>
              <p:nvPr/>
            </p:nvSpPr>
            <p:spPr>
              <a:xfrm>
                <a:off x="1418373" y="1225420"/>
                <a:ext cx="439026" cy="236079"/>
              </a:xfrm>
              <a:custGeom>
                <a:avLst/>
                <a:gdLst/>
                <a:ahLst/>
                <a:cxnLst/>
                <a:rect l="l" t="t" r="r" b="b"/>
                <a:pathLst>
                  <a:path w="11926" h="6413" extrusionOk="0">
                    <a:moveTo>
                      <a:pt x="2281" y="1"/>
                    </a:moveTo>
                    <a:cubicBezTo>
                      <a:pt x="886" y="1"/>
                      <a:pt x="1" y="437"/>
                      <a:pt x="1" y="437"/>
                    </a:cubicBezTo>
                    <a:cubicBezTo>
                      <a:pt x="11" y="434"/>
                      <a:pt x="24" y="432"/>
                      <a:pt x="41" y="432"/>
                    </a:cubicBezTo>
                    <a:cubicBezTo>
                      <a:pt x="538" y="432"/>
                      <a:pt x="3989" y="1736"/>
                      <a:pt x="6430" y="3211"/>
                    </a:cubicBezTo>
                    <a:cubicBezTo>
                      <a:pt x="8957" y="4737"/>
                      <a:pt x="11926" y="6412"/>
                      <a:pt x="11926" y="6412"/>
                    </a:cubicBezTo>
                    <a:cubicBezTo>
                      <a:pt x="11837" y="6231"/>
                      <a:pt x="11454" y="4482"/>
                      <a:pt x="10039" y="3111"/>
                    </a:cubicBezTo>
                    <a:cubicBezTo>
                      <a:pt x="8623" y="1738"/>
                      <a:pt x="6583" y="934"/>
                      <a:pt x="4155" y="260"/>
                    </a:cubicBezTo>
                    <a:cubicBezTo>
                      <a:pt x="3466" y="69"/>
                      <a:pt x="2833" y="1"/>
                      <a:pt x="22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10;p29"/>
              <p:cNvSpPr/>
              <p:nvPr/>
            </p:nvSpPr>
            <p:spPr>
              <a:xfrm>
                <a:off x="1924218" y="830307"/>
                <a:ext cx="335840" cy="309188"/>
              </a:xfrm>
              <a:custGeom>
                <a:avLst/>
                <a:gdLst/>
                <a:ahLst/>
                <a:cxnLst/>
                <a:rect l="l" t="t" r="r" b="b"/>
                <a:pathLst>
                  <a:path w="9123" h="8399" extrusionOk="0">
                    <a:moveTo>
                      <a:pt x="5999" y="0"/>
                    </a:moveTo>
                    <a:cubicBezTo>
                      <a:pt x="5611" y="0"/>
                      <a:pt x="5147" y="33"/>
                      <a:pt x="4614" y="128"/>
                    </a:cubicBezTo>
                    <a:cubicBezTo>
                      <a:pt x="2880" y="438"/>
                      <a:pt x="345" y="2785"/>
                      <a:pt x="173" y="4614"/>
                    </a:cubicBezTo>
                    <a:cubicBezTo>
                      <a:pt x="0" y="6444"/>
                      <a:pt x="1746" y="8374"/>
                      <a:pt x="1746" y="8374"/>
                    </a:cubicBezTo>
                    <a:cubicBezTo>
                      <a:pt x="1821" y="8390"/>
                      <a:pt x="1903" y="8398"/>
                      <a:pt x="1992" y="8398"/>
                    </a:cubicBezTo>
                    <a:cubicBezTo>
                      <a:pt x="3017" y="8398"/>
                      <a:pt x="4907" y="7335"/>
                      <a:pt x="6673" y="5582"/>
                    </a:cubicBezTo>
                    <a:cubicBezTo>
                      <a:pt x="8591" y="3676"/>
                      <a:pt x="9123" y="1080"/>
                      <a:pt x="8900" y="482"/>
                    </a:cubicBezTo>
                    <a:cubicBezTo>
                      <a:pt x="8785" y="175"/>
                      <a:pt x="8385" y="100"/>
                      <a:pt x="8021" y="100"/>
                    </a:cubicBezTo>
                    <a:cubicBezTo>
                      <a:pt x="7675" y="100"/>
                      <a:pt x="7363" y="168"/>
                      <a:pt x="7363" y="168"/>
                    </a:cubicBezTo>
                    <a:cubicBezTo>
                      <a:pt x="7363" y="168"/>
                      <a:pt x="6876" y="0"/>
                      <a:pt x="59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11;p29"/>
              <p:cNvSpPr/>
              <p:nvPr/>
            </p:nvSpPr>
            <p:spPr>
              <a:xfrm>
                <a:off x="1893553" y="1177636"/>
                <a:ext cx="289935" cy="212666"/>
              </a:xfrm>
              <a:custGeom>
                <a:avLst/>
                <a:gdLst/>
                <a:ahLst/>
                <a:cxnLst/>
                <a:rect l="l" t="t" r="r" b="b"/>
                <a:pathLst>
                  <a:path w="7876" h="5777" extrusionOk="0">
                    <a:moveTo>
                      <a:pt x="1184" y="0"/>
                    </a:moveTo>
                    <a:cubicBezTo>
                      <a:pt x="283" y="0"/>
                      <a:pt x="0" y="837"/>
                      <a:pt x="56" y="1299"/>
                    </a:cubicBezTo>
                    <a:cubicBezTo>
                      <a:pt x="119" y="1829"/>
                      <a:pt x="143" y="3288"/>
                      <a:pt x="633" y="4359"/>
                    </a:cubicBezTo>
                    <a:cubicBezTo>
                      <a:pt x="1123" y="5430"/>
                      <a:pt x="1463" y="5776"/>
                      <a:pt x="1463" y="5776"/>
                    </a:cubicBezTo>
                    <a:lnTo>
                      <a:pt x="1716" y="5502"/>
                    </a:lnTo>
                    <a:cubicBezTo>
                      <a:pt x="1716" y="5502"/>
                      <a:pt x="1890" y="5551"/>
                      <a:pt x="2175" y="5551"/>
                    </a:cubicBezTo>
                    <a:cubicBezTo>
                      <a:pt x="2401" y="5551"/>
                      <a:pt x="2698" y="5520"/>
                      <a:pt x="3035" y="5409"/>
                    </a:cubicBezTo>
                    <a:cubicBezTo>
                      <a:pt x="3796" y="5159"/>
                      <a:pt x="5162" y="4035"/>
                      <a:pt x="6415" y="3659"/>
                    </a:cubicBezTo>
                    <a:cubicBezTo>
                      <a:pt x="7666" y="3285"/>
                      <a:pt x="7876" y="2206"/>
                      <a:pt x="6669" y="1565"/>
                    </a:cubicBezTo>
                    <a:cubicBezTo>
                      <a:pt x="6284" y="1360"/>
                      <a:pt x="5913" y="1295"/>
                      <a:pt x="5583" y="1295"/>
                    </a:cubicBezTo>
                    <a:cubicBezTo>
                      <a:pt x="5027" y="1295"/>
                      <a:pt x="4585" y="1478"/>
                      <a:pt x="4375" y="1478"/>
                    </a:cubicBezTo>
                    <a:cubicBezTo>
                      <a:pt x="4319" y="1478"/>
                      <a:pt x="4280" y="1465"/>
                      <a:pt x="4259" y="1432"/>
                    </a:cubicBezTo>
                    <a:cubicBezTo>
                      <a:pt x="4116" y="1202"/>
                      <a:pt x="2865" y="368"/>
                      <a:pt x="1619" y="58"/>
                    </a:cubicBezTo>
                    <a:cubicBezTo>
                      <a:pt x="1460" y="18"/>
                      <a:pt x="1315" y="0"/>
                      <a:pt x="11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206116720"/>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PHIẾU HỌC TẬP SỐ 1</a:t>
            </a:r>
            <a:endParaRPr lang="en-US" dirty="0">
              <a:latin typeface="+mj-lt"/>
            </a:endParaRPr>
          </a:p>
        </p:txBody>
      </p:sp>
      <p:graphicFrame>
        <p:nvGraphicFramePr>
          <p:cNvPr id="5" name="Table 4"/>
          <p:cNvGraphicFramePr>
            <a:graphicFrameLocks noGrp="1"/>
          </p:cNvGraphicFramePr>
          <p:nvPr>
            <p:extLst>
              <p:ext uri="{D42A27DB-BD31-4B8C-83A1-F6EECF244321}">
                <p14:modId xmlns:p14="http://schemas.microsoft.com/office/powerpoint/2010/main" val="745827322"/>
              </p:ext>
            </p:extLst>
          </p:nvPr>
        </p:nvGraphicFramePr>
        <p:xfrm>
          <a:off x="1261242" y="1519794"/>
          <a:ext cx="6962052" cy="2894551"/>
        </p:xfrm>
        <a:graphic>
          <a:graphicData uri="http://schemas.openxmlformats.org/drawingml/2006/table">
            <a:tbl>
              <a:tblPr firstRow="1" firstCol="1" bandRow="1">
                <a:tableStyleId>{69CF1AB2-1976-4502-BF36-3FF5EA218861}</a:tableStyleId>
              </a:tblPr>
              <a:tblGrid>
                <a:gridCol w="2320684">
                  <a:extLst>
                    <a:ext uri="{9D8B030D-6E8A-4147-A177-3AD203B41FA5}">
                      <a16:colId xmlns:a16="http://schemas.microsoft.com/office/drawing/2014/main" val="1723280864"/>
                    </a:ext>
                  </a:extLst>
                </a:gridCol>
                <a:gridCol w="2320684">
                  <a:extLst>
                    <a:ext uri="{9D8B030D-6E8A-4147-A177-3AD203B41FA5}">
                      <a16:colId xmlns:a16="http://schemas.microsoft.com/office/drawing/2014/main" val="1145406992"/>
                    </a:ext>
                  </a:extLst>
                </a:gridCol>
                <a:gridCol w="2320684">
                  <a:extLst>
                    <a:ext uri="{9D8B030D-6E8A-4147-A177-3AD203B41FA5}">
                      <a16:colId xmlns:a16="http://schemas.microsoft.com/office/drawing/2014/main" val="3184113156"/>
                    </a:ext>
                  </a:extLst>
                </a:gridCol>
              </a:tblGrid>
              <a:tr h="440790">
                <a:tc>
                  <a:txBody>
                    <a:bodyPr/>
                    <a:lstStyle/>
                    <a:p>
                      <a:pPr algn="just">
                        <a:lnSpc>
                          <a:spcPct val="107000"/>
                        </a:lnSpc>
                        <a:spcBef>
                          <a:spcPts val="600"/>
                        </a:spcBef>
                        <a:spcAft>
                          <a:spcPts val="600"/>
                        </a:spcAft>
                      </a:pPr>
                      <a:r>
                        <a:rPr lang="vi-VN"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Bef>
                          <a:spcPts val="600"/>
                        </a:spcBef>
                        <a:spcAft>
                          <a:spcPts val="600"/>
                        </a:spcAft>
                      </a:pPr>
                      <a:r>
                        <a:rPr lang="en-US" sz="2000" dirty="0" err="1">
                          <a:effectLst/>
                        </a:rPr>
                        <a:t>Thấu</a:t>
                      </a:r>
                      <a:r>
                        <a:rPr lang="en-US" sz="2000" dirty="0">
                          <a:effectLst/>
                        </a:rPr>
                        <a:t> </a:t>
                      </a:r>
                      <a:r>
                        <a:rPr lang="en-US" sz="2000" dirty="0" err="1">
                          <a:effectLst/>
                        </a:rPr>
                        <a:t>kính</a:t>
                      </a:r>
                      <a:r>
                        <a:rPr lang="en-US" sz="2000" dirty="0">
                          <a:effectLst/>
                        </a:rPr>
                        <a:t> </a:t>
                      </a:r>
                      <a:r>
                        <a:rPr lang="en-US" sz="2000" dirty="0" err="1">
                          <a:effectLst/>
                        </a:rPr>
                        <a:t>hội</a:t>
                      </a:r>
                      <a:r>
                        <a:rPr lang="en-US" sz="2000" dirty="0">
                          <a:effectLst/>
                        </a:rPr>
                        <a:t> </a:t>
                      </a:r>
                      <a:r>
                        <a:rPr lang="en-US" sz="2000" dirty="0" err="1">
                          <a:effectLst/>
                        </a:rPr>
                        <a:t>tụ</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Bef>
                          <a:spcPts val="600"/>
                        </a:spcBef>
                        <a:spcAft>
                          <a:spcPts val="600"/>
                        </a:spcAft>
                      </a:pPr>
                      <a:r>
                        <a:rPr lang="en-US" sz="2000" dirty="0" err="1">
                          <a:effectLst/>
                        </a:rPr>
                        <a:t>Thấu</a:t>
                      </a:r>
                      <a:r>
                        <a:rPr lang="en-US" sz="2000" dirty="0">
                          <a:effectLst/>
                        </a:rPr>
                        <a:t> </a:t>
                      </a:r>
                      <a:r>
                        <a:rPr lang="en-US" sz="2000" dirty="0" err="1">
                          <a:effectLst/>
                        </a:rPr>
                        <a:t>kính</a:t>
                      </a:r>
                      <a:r>
                        <a:rPr lang="en-US" sz="2000" dirty="0">
                          <a:effectLst/>
                        </a:rPr>
                        <a:t> </a:t>
                      </a:r>
                      <a:r>
                        <a:rPr lang="en-US" sz="2000" dirty="0" err="1">
                          <a:effectLst/>
                        </a:rPr>
                        <a:t>phân</a:t>
                      </a:r>
                      <a:r>
                        <a:rPr lang="en-US" sz="2000" dirty="0">
                          <a:effectLst/>
                        </a:rPr>
                        <a:t> </a:t>
                      </a:r>
                      <a:r>
                        <a:rPr lang="en-US" sz="2000" dirty="0" err="1">
                          <a:effectLst/>
                        </a:rPr>
                        <a:t>kì</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69588655"/>
                  </a:ext>
                </a:extLst>
              </a:tr>
              <a:tr h="687190">
                <a:tc>
                  <a:txBody>
                    <a:bodyPr/>
                    <a:lstStyle/>
                    <a:p>
                      <a:pPr algn="just">
                        <a:lnSpc>
                          <a:spcPct val="107000"/>
                        </a:lnSpc>
                        <a:spcBef>
                          <a:spcPts val="600"/>
                        </a:spcBef>
                        <a:spcAft>
                          <a:spcPts val="600"/>
                        </a:spcAft>
                      </a:pPr>
                      <a:r>
                        <a:rPr lang="en-US" sz="1400">
                          <a:effectLst/>
                        </a:rPr>
                        <a:t>Hình dạng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Bef>
                          <a:spcPts val="600"/>
                        </a:spcBef>
                        <a:spcAft>
                          <a:spcPts val="600"/>
                        </a:spcAft>
                      </a:pPr>
                      <a:r>
                        <a:rPr lang="vi-VN"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Bef>
                          <a:spcPts val="600"/>
                        </a:spcBef>
                        <a:spcAft>
                          <a:spcPts val="600"/>
                        </a:spcAft>
                      </a:pPr>
                      <a:r>
                        <a:rPr lang="vi-V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83651968"/>
                  </a:ext>
                </a:extLst>
              </a:tr>
              <a:tr h="931030">
                <a:tc>
                  <a:txBody>
                    <a:bodyPr/>
                    <a:lstStyle/>
                    <a:p>
                      <a:pPr algn="just">
                        <a:lnSpc>
                          <a:spcPct val="107000"/>
                        </a:lnSpc>
                        <a:spcBef>
                          <a:spcPts val="600"/>
                        </a:spcBef>
                        <a:spcAft>
                          <a:spcPts val="600"/>
                        </a:spcAft>
                      </a:pPr>
                      <a:r>
                        <a:rPr lang="en-US" sz="1400">
                          <a:effectLst/>
                        </a:rPr>
                        <a:t>Đặc điểm chùm tia ló qua thấu kính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Bef>
                          <a:spcPts val="600"/>
                        </a:spcBef>
                        <a:spcAft>
                          <a:spcPts val="600"/>
                        </a:spcAft>
                      </a:pPr>
                      <a:r>
                        <a:rPr lang="vi-VN"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Bef>
                          <a:spcPts val="600"/>
                        </a:spcBef>
                        <a:spcAft>
                          <a:spcPts val="600"/>
                        </a:spcAft>
                      </a:pPr>
                      <a:r>
                        <a:rPr lang="vi-V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87550319"/>
                  </a:ext>
                </a:extLst>
              </a:tr>
              <a:tr h="835541">
                <a:tc>
                  <a:txBody>
                    <a:bodyPr/>
                    <a:lstStyle/>
                    <a:p>
                      <a:pPr algn="just">
                        <a:lnSpc>
                          <a:spcPct val="107000"/>
                        </a:lnSpc>
                        <a:spcBef>
                          <a:spcPts val="600"/>
                        </a:spcBef>
                        <a:spcAft>
                          <a:spcPts val="600"/>
                        </a:spcAft>
                      </a:pPr>
                      <a:r>
                        <a:rPr lang="en-US" sz="1400" dirty="0" err="1">
                          <a:effectLst/>
                        </a:rPr>
                        <a:t>Kí</a:t>
                      </a:r>
                      <a:r>
                        <a:rPr lang="en-US" sz="1400" dirty="0">
                          <a:effectLst/>
                        </a:rPr>
                        <a:t> </a:t>
                      </a:r>
                      <a:r>
                        <a:rPr lang="en-US" sz="1400" dirty="0" err="1">
                          <a:effectLst/>
                        </a:rPr>
                        <a:t>hiệu</a:t>
                      </a:r>
                      <a:endParaRPr lang="en-US" sz="1100" dirty="0">
                        <a:effectLst/>
                      </a:endParaRPr>
                    </a:p>
                    <a:p>
                      <a:pPr algn="just">
                        <a:lnSpc>
                          <a:spcPct val="107000"/>
                        </a:lnSpc>
                        <a:spcBef>
                          <a:spcPts val="600"/>
                        </a:spcBef>
                        <a:spcAft>
                          <a:spcPts val="600"/>
                        </a:spcAft>
                      </a:pPr>
                      <a:r>
                        <a:rPr lang="en-US"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Bef>
                          <a:spcPts val="600"/>
                        </a:spcBef>
                        <a:spcAft>
                          <a:spcPts val="600"/>
                        </a:spcAft>
                      </a:pPr>
                      <a:r>
                        <a:rPr lang="vi-VN"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Bef>
                          <a:spcPts val="600"/>
                        </a:spcBef>
                        <a:spcAft>
                          <a:spcPts val="600"/>
                        </a:spcAft>
                      </a:pPr>
                      <a:r>
                        <a:rPr lang="vi-VN"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9109670"/>
                  </a:ext>
                </a:extLst>
              </a:tr>
            </a:tbl>
          </a:graphicData>
        </a:graphic>
      </p:graphicFrame>
    </p:spTree>
    <p:extLst>
      <p:ext uri="{BB962C8B-B14F-4D97-AF65-F5344CB8AC3E}">
        <p14:creationId xmlns:p14="http://schemas.microsoft.com/office/powerpoint/2010/main" val="3171600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4" name="Rounded Rectangular Callout 3"/>
          <p:cNvSpPr/>
          <p:nvPr/>
        </p:nvSpPr>
        <p:spPr>
          <a:xfrm>
            <a:off x="304813" y="254889"/>
            <a:ext cx="3017935" cy="459190"/>
          </a:xfrm>
          <a:prstGeom prst="wedgeRoundRectCallout">
            <a:avLst>
              <a:gd name="adj1" fmla="val -52488"/>
              <a:gd name="adj2" fmla="val 36851"/>
              <a:gd name="adj3" fmla="val 16667"/>
            </a:avLst>
          </a:prstGeom>
          <a:solidFill>
            <a:schemeClr val="accent3">
              <a:lumMod val="75000"/>
            </a:schemeClr>
          </a:solidFill>
          <a:ln>
            <a:solidFill>
              <a:schemeClr val="accent3">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350EB"/>
                </a:solidFill>
              </a:rPr>
              <a:t>1.Các </a:t>
            </a:r>
            <a:r>
              <a:rPr lang="en-US" sz="2400" dirty="0" err="1">
                <a:solidFill>
                  <a:srgbClr val="0350EB"/>
                </a:solidFill>
              </a:rPr>
              <a:t>loại</a:t>
            </a:r>
            <a:r>
              <a:rPr lang="en-US" sz="2400" dirty="0">
                <a:solidFill>
                  <a:srgbClr val="0350EB"/>
                </a:solidFill>
              </a:rPr>
              <a:t> </a:t>
            </a:r>
            <a:r>
              <a:rPr lang="en-US" sz="2400" dirty="0" err="1">
                <a:solidFill>
                  <a:srgbClr val="0350EB"/>
                </a:solidFill>
              </a:rPr>
              <a:t>thấu</a:t>
            </a:r>
            <a:r>
              <a:rPr lang="en-US" sz="2400" dirty="0">
                <a:solidFill>
                  <a:srgbClr val="0350EB"/>
                </a:solidFill>
              </a:rPr>
              <a:t> </a:t>
            </a:r>
            <a:r>
              <a:rPr lang="en-US" sz="2400" dirty="0" err="1">
                <a:solidFill>
                  <a:srgbClr val="0350EB"/>
                </a:solidFill>
              </a:rPr>
              <a:t>kính</a:t>
            </a:r>
            <a:endParaRPr lang="en-US" sz="2400" dirty="0">
              <a:solidFill>
                <a:srgbClr val="0350EB"/>
              </a:solidFill>
            </a:endParaRPr>
          </a:p>
        </p:txBody>
      </p:sp>
      <p:sp>
        <p:nvSpPr>
          <p:cNvPr id="9" name="TextBox 8"/>
          <p:cNvSpPr txBox="1"/>
          <p:nvPr/>
        </p:nvSpPr>
        <p:spPr>
          <a:xfrm>
            <a:off x="304814" y="933020"/>
            <a:ext cx="4123189" cy="1400383"/>
          </a:xfrm>
          <a:prstGeom prst="rect">
            <a:avLst/>
          </a:prstGeom>
          <a:noFill/>
        </p:spPr>
        <p:txBody>
          <a:bodyPr wrap="square" rtlCol="0">
            <a:spAutoFit/>
          </a:bodyPr>
          <a:lstStyle/>
          <a:p>
            <a:r>
              <a:rPr lang="en-US" sz="1700" dirty="0" smtClean="0">
                <a:solidFill>
                  <a:schemeClr val="tx1"/>
                </a:solidFill>
              </a:rPr>
              <a:t>+ </a:t>
            </a:r>
            <a:r>
              <a:rPr lang="en-US" sz="1700" dirty="0" err="1" smtClean="0">
                <a:solidFill>
                  <a:schemeClr val="tx1"/>
                </a:solidFill>
              </a:rPr>
              <a:t>Thấu</a:t>
            </a:r>
            <a:r>
              <a:rPr lang="en-US" sz="1700" dirty="0" smtClean="0">
                <a:solidFill>
                  <a:schemeClr val="tx1"/>
                </a:solidFill>
              </a:rPr>
              <a:t> </a:t>
            </a:r>
            <a:r>
              <a:rPr lang="en-US" sz="1700" dirty="0" err="1" smtClean="0">
                <a:solidFill>
                  <a:schemeClr val="tx1"/>
                </a:solidFill>
              </a:rPr>
              <a:t>kính</a:t>
            </a:r>
            <a:r>
              <a:rPr lang="en-US" sz="1700" dirty="0" smtClean="0">
                <a:solidFill>
                  <a:schemeClr val="tx1"/>
                </a:solidFill>
              </a:rPr>
              <a:t> </a:t>
            </a:r>
            <a:r>
              <a:rPr lang="en-US" sz="1700" dirty="0" err="1" smtClean="0">
                <a:solidFill>
                  <a:schemeClr val="tx1"/>
                </a:solidFill>
              </a:rPr>
              <a:t>hội</a:t>
            </a:r>
            <a:r>
              <a:rPr lang="en-US" sz="1700" dirty="0" smtClean="0">
                <a:solidFill>
                  <a:schemeClr val="tx1"/>
                </a:solidFill>
              </a:rPr>
              <a:t> </a:t>
            </a:r>
            <a:r>
              <a:rPr lang="en-US" sz="1700" dirty="0" err="1" smtClean="0">
                <a:solidFill>
                  <a:schemeClr val="tx1"/>
                </a:solidFill>
              </a:rPr>
              <a:t>tụ</a:t>
            </a:r>
            <a:r>
              <a:rPr lang="en-US" sz="1700" dirty="0" smtClean="0">
                <a:solidFill>
                  <a:schemeClr val="tx1"/>
                </a:solidFill>
              </a:rPr>
              <a:t>: </a:t>
            </a:r>
          </a:p>
          <a:p>
            <a:r>
              <a:rPr lang="en-US" sz="1700" dirty="0">
                <a:solidFill>
                  <a:schemeClr val="tx1"/>
                </a:solidFill>
              </a:rPr>
              <a:t> </a:t>
            </a:r>
            <a:r>
              <a:rPr lang="en-US" sz="1700" dirty="0" smtClean="0">
                <a:solidFill>
                  <a:schemeClr val="tx1"/>
                </a:solidFill>
              </a:rPr>
              <a:t>   -</a:t>
            </a:r>
            <a:r>
              <a:rPr lang="en-US" sz="1700" dirty="0" err="1" smtClean="0">
                <a:solidFill>
                  <a:schemeClr val="tx1"/>
                </a:solidFill>
              </a:rPr>
              <a:t>Có</a:t>
            </a:r>
            <a:r>
              <a:rPr lang="en-US" sz="1700" dirty="0" smtClean="0">
                <a:solidFill>
                  <a:schemeClr val="tx1"/>
                </a:solidFill>
              </a:rPr>
              <a:t> </a:t>
            </a:r>
            <a:r>
              <a:rPr lang="en-US" sz="1700" dirty="0" err="1" smtClean="0">
                <a:solidFill>
                  <a:schemeClr val="tx1"/>
                </a:solidFill>
              </a:rPr>
              <a:t>phần</a:t>
            </a:r>
            <a:r>
              <a:rPr lang="en-US" sz="1700" dirty="0" smtClean="0">
                <a:solidFill>
                  <a:schemeClr val="tx1"/>
                </a:solidFill>
              </a:rPr>
              <a:t> </a:t>
            </a:r>
            <a:r>
              <a:rPr lang="en-US" sz="1700" dirty="0" err="1" smtClean="0">
                <a:solidFill>
                  <a:schemeClr val="tx1"/>
                </a:solidFill>
              </a:rPr>
              <a:t>rìa</a:t>
            </a:r>
            <a:r>
              <a:rPr lang="en-US" sz="1700" dirty="0" smtClean="0">
                <a:solidFill>
                  <a:schemeClr val="tx1"/>
                </a:solidFill>
              </a:rPr>
              <a:t> </a:t>
            </a:r>
            <a:r>
              <a:rPr lang="en-US" sz="1700" dirty="0" err="1" smtClean="0">
                <a:solidFill>
                  <a:schemeClr val="tx1"/>
                </a:solidFill>
              </a:rPr>
              <a:t>mỏng</a:t>
            </a:r>
            <a:r>
              <a:rPr lang="en-US" sz="1700" dirty="0" smtClean="0">
                <a:solidFill>
                  <a:schemeClr val="tx1"/>
                </a:solidFill>
              </a:rPr>
              <a:t> </a:t>
            </a:r>
            <a:r>
              <a:rPr lang="en-US" sz="1700" dirty="0" err="1" smtClean="0">
                <a:solidFill>
                  <a:schemeClr val="tx1"/>
                </a:solidFill>
              </a:rPr>
              <a:t>hơn</a:t>
            </a:r>
            <a:r>
              <a:rPr lang="en-US" sz="1700" dirty="0" smtClean="0">
                <a:solidFill>
                  <a:schemeClr val="tx1"/>
                </a:solidFill>
              </a:rPr>
              <a:t> </a:t>
            </a:r>
            <a:r>
              <a:rPr lang="en-US" sz="1700" dirty="0" err="1" smtClean="0">
                <a:solidFill>
                  <a:schemeClr val="tx1"/>
                </a:solidFill>
              </a:rPr>
              <a:t>phần</a:t>
            </a:r>
            <a:r>
              <a:rPr lang="en-US" sz="1700" dirty="0" smtClean="0">
                <a:solidFill>
                  <a:schemeClr val="tx1"/>
                </a:solidFill>
              </a:rPr>
              <a:t> </a:t>
            </a:r>
            <a:r>
              <a:rPr lang="en-US" sz="1700" dirty="0" err="1" smtClean="0">
                <a:solidFill>
                  <a:schemeClr val="tx1"/>
                </a:solidFill>
              </a:rPr>
              <a:t>giữa</a:t>
            </a:r>
            <a:endParaRPr lang="en-US" sz="1700" dirty="0" smtClean="0">
              <a:solidFill>
                <a:schemeClr val="tx1"/>
              </a:solidFill>
            </a:endParaRPr>
          </a:p>
          <a:p>
            <a:r>
              <a:rPr lang="en-US" sz="1700" dirty="0">
                <a:solidFill>
                  <a:schemeClr val="tx1"/>
                </a:solidFill>
              </a:rPr>
              <a:t> </a:t>
            </a:r>
            <a:r>
              <a:rPr lang="en-US" sz="1700" dirty="0" smtClean="0">
                <a:solidFill>
                  <a:schemeClr val="tx1"/>
                </a:solidFill>
              </a:rPr>
              <a:t>   -</a:t>
            </a:r>
            <a:r>
              <a:rPr lang="en-US" sz="1700" dirty="0" err="1" smtClean="0">
                <a:solidFill>
                  <a:schemeClr val="tx1"/>
                </a:solidFill>
              </a:rPr>
              <a:t>Có</a:t>
            </a:r>
            <a:r>
              <a:rPr lang="en-US" sz="1700" dirty="0" smtClean="0">
                <a:solidFill>
                  <a:schemeClr val="tx1"/>
                </a:solidFill>
              </a:rPr>
              <a:t> </a:t>
            </a:r>
            <a:r>
              <a:rPr lang="en-US" sz="1700" dirty="0" err="1" smtClean="0">
                <a:solidFill>
                  <a:schemeClr val="tx1"/>
                </a:solidFill>
              </a:rPr>
              <a:t>tác</a:t>
            </a:r>
            <a:r>
              <a:rPr lang="en-US" sz="1700" dirty="0" smtClean="0">
                <a:solidFill>
                  <a:schemeClr val="tx1"/>
                </a:solidFill>
              </a:rPr>
              <a:t> </a:t>
            </a:r>
            <a:r>
              <a:rPr lang="en-US" sz="1700" dirty="0" err="1" smtClean="0">
                <a:solidFill>
                  <a:schemeClr val="tx1"/>
                </a:solidFill>
              </a:rPr>
              <a:t>dụng</a:t>
            </a:r>
            <a:r>
              <a:rPr lang="en-US" sz="1700" dirty="0" smtClean="0">
                <a:solidFill>
                  <a:schemeClr val="tx1"/>
                </a:solidFill>
              </a:rPr>
              <a:t> </a:t>
            </a:r>
            <a:r>
              <a:rPr lang="en-US" sz="1700" dirty="0" err="1" smtClean="0">
                <a:solidFill>
                  <a:schemeClr val="tx1"/>
                </a:solidFill>
              </a:rPr>
              <a:t>làm</a:t>
            </a:r>
            <a:r>
              <a:rPr lang="en-US" sz="1700" dirty="0" smtClean="0">
                <a:solidFill>
                  <a:schemeClr val="tx1"/>
                </a:solidFill>
              </a:rPr>
              <a:t> </a:t>
            </a:r>
            <a:r>
              <a:rPr lang="en-US" sz="1700" dirty="0" err="1" smtClean="0">
                <a:solidFill>
                  <a:schemeClr val="tx1"/>
                </a:solidFill>
              </a:rPr>
              <a:t>hội</a:t>
            </a:r>
            <a:r>
              <a:rPr lang="en-US" sz="1700" dirty="0" smtClean="0">
                <a:solidFill>
                  <a:schemeClr val="tx1"/>
                </a:solidFill>
              </a:rPr>
              <a:t> </a:t>
            </a:r>
            <a:r>
              <a:rPr lang="en-US" sz="1700" dirty="0" err="1" smtClean="0">
                <a:solidFill>
                  <a:schemeClr val="tx1"/>
                </a:solidFill>
              </a:rPr>
              <a:t>tụ</a:t>
            </a:r>
            <a:r>
              <a:rPr lang="en-US" sz="1700" dirty="0" smtClean="0">
                <a:solidFill>
                  <a:schemeClr val="tx1"/>
                </a:solidFill>
              </a:rPr>
              <a:t> </a:t>
            </a:r>
            <a:r>
              <a:rPr lang="en-US" sz="1700" dirty="0" err="1" smtClean="0">
                <a:solidFill>
                  <a:schemeClr val="tx1"/>
                </a:solidFill>
              </a:rPr>
              <a:t>chùm</a:t>
            </a:r>
            <a:r>
              <a:rPr lang="en-US" sz="1700" dirty="0" smtClean="0">
                <a:solidFill>
                  <a:schemeClr val="tx1"/>
                </a:solidFill>
              </a:rPr>
              <a:t> </a:t>
            </a:r>
            <a:r>
              <a:rPr lang="en-US" sz="1700" dirty="0" err="1" smtClean="0">
                <a:solidFill>
                  <a:schemeClr val="tx1"/>
                </a:solidFill>
              </a:rPr>
              <a:t>sáng</a:t>
            </a:r>
            <a:r>
              <a:rPr lang="en-US" sz="1700" dirty="0" smtClean="0">
                <a:solidFill>
                  <a:schemeClr val="tx1"/>
                </a:solidFill>
              </a:rPr>
              <a:t> song </a:t>
            </a:r>
            <a:r>
              <a:rPr lang="en-US" sz="1700" dirty="0" err="1" smtClean="0">
                <a:solidFill>
                  <a:schemeClr val="tx1"/>
                </a:solidFill>
              </a:rPr>
              <a:t>song</a:t>
            </a:r>
            <a:endParaRPr lang="en-US" sz="1700" dirty="0" smtClean="0">
              <a:solidFill>
                <a:schemeClr val="tx1"/>
              </a:solidFill>
            </a:endParaRPr>
          </a:p>
          <a:p>
            <a:endParaRPr lang="en-US" sz="1700" dirty="0" smtClean="0">
              <a:solidFill>
                <a:schemeClr val="tx1"/>
              </a:solidFill>
            </a:endParaRPr>
          </a:p>
        </p:txBody>
      </p:sp>
      <p:sp>
        <p:nvSpPr>
          <p:cNvPr id="11" name="Rectangle 10"/>
          <p:cNvSpPr/>
          <p:nvPr/>
        </p:nvSpPr>
        <p:spPr>
          <a:xfrm>
            <a:off x="4732986" y="848059"/>
            <a:ext cx="4063284" cy="1138773"/>
          </a:xfrm>
          <a:prstGeom prst="rect">
            <a:avLst/>
          </a:prstGeom>
        </p:spPr>
        <p:txBody>
          <a:bodyPr wrap="square">
            <a:spAutoFit/>
          </a:bodyPr>
          <a:lstStyle/>
          <a:p>
            <a:r>
              <a:rPr lang="en-US" sz="1700" dirty="0">
                <a:solidFill>
                  <a:schemeClr val="tx1"/>
                </a:solidFill>
              </a:rPr>
              <a:t>+ </a:t>
            </a:r>
            <a:r>
              <a:rPr lang="en-US" sz="1700" dirty="0" err="1">
                <a:solidFill>
                  <a:schemeClr val="tx1"/>
                </a:solidFill>
              </a:rPr>
              <a:t>Thấu</a:t>
            </a:r>
            <a:r>
              <a:rPr lang="en-US" sz="1700" dirty="0">
                <a:solidFill>
                  <a:schemeClr val="tx1"/>
                </a:solidFill>
              </a:rPr>
              <a:t> </a:t>
            </a:r>
            <a:r>
              <a:rPr lang="en-US" sz="1700" dirty="0" err="1">
                <a:solidFill>
                  <a:schemeClr val="tx1"/>
                </a:solidFill>
              </a:rPr>
              <a:t>kính</a:t>
            </a:r>
            <a:r>
              <a:rPr lang="en-US" sz="1700" dirty="0">
                <a:solidFill>
                  <a:schemeClr val="tx1"/>
                </a:solidFill>
              </a:rPr>
              <a:t> </a:t>
            </a:r>
            <a:r>
              <a:rPr lang="en-US" sz="1700" dirty="0" err="1">
                <a:solidFill>
                  <a:schemeClr val="tx1"/>
                </a:solidFill>
              </a:rPr>
              <a:t>phân</a:t>
            </a:r>
            <a:r>
              <a:rPr lang="en-US" sz="1700" dirty="0">
                <a:solidFill>
                  <a:schemeClr val="tx1"/>
                </a:solidFill>
              </a:rPr>
              <a:t> </a:t>
            </a:r>
            <a:r>
              <a:rPr lang="en-US" sz="1700" dirty="0" err="1">
                <a:solidFill>
                  <a:schemeClr val="tx1"/>
                </a:solidFill>
              </a:rPr>
              <a:t>kì</a:t>
            </a:r>
            <a:r>
              <a:rPr lang="en-US" sz="1700" dirty="0">
                <a:solidFill>
                  <a:schemeClr val="tx1"/>
                </a:solidFill>
              </a:rPr>
              <a:t>:</a:t>
            </a:r>
          </a:p>
          <a:p>
            <a:r>
              <a:rPr lang="en-US" sz="1700" dirty="0">
                <a:solidFill>
                  <a:schemeClr val="tx1"/>
                </a:solidFill>
              </a:rPr>
              <a:t>    -</a:t>
            </a:r>
            <a:r>
              <a:rPr lang="en-US" sz="1700" dirty="0" err="1">
                <a:solidFill>
                  <a:schemeClr val="tx1"/>
                </a:solidFill>
              </a:rPr>
              <a:t>Có</a:t>
            </a:r>
            <a:r>
              <a:rPr lang="en-US" sz="1700" dirty="0">
                <a:solidFill>
                  <a:schemeClr val="tx1"/>
                </a:solidFill>
              </a:rPr>
              <a:t> </a:t>
            </a:r>
            <a:r>
              <a:rPr lang="en-US" sz="1700" dirty="0" err="1">
                <a:solidFill>
                  <a:schemeClr val="tx1"/>
                </a:solidFill>
              </a:rPr>
              <a:t>phần</a:t>
            </a:r>
            <a:r>
              <a:rPr lang="en-US" sz="1700" dirty="0">
                <a:solidFill>
                  <a:schemeClr val="tx1"/>
                </a:solidFill>
              </a:rPr>
              <a:t> </a:t>
            </a:r>
            <a:r>
              <a:rPr lang="en-US" sz="1700" dirty="0" err="1">
                <a:solidFill>
                  <a:schemeClr val="tx1"/>
                </a:solidFill>
              </a:rPr>
              <a:t>rìa</a:t>
            </a:r>
            <a:r>
              <a:rPr lang="en-US" sz="1700" dirty="0">
                <a:solidFill>
                  <a:schemeClr val="tx1"/>
                </a:solidFill>
              </a:rPr>
              <a:t> </a:t>
            </a:r>
            <a:r>
              <a:rPr lang="en-US" sz="1700" dirty="0" err="1">
                <a:solidFill>
                  <a:schemeClr val="tx1"/>
                </a:solidFill>
              </a:rPr>
              <a:t>dày</a:t>
            </a:r>
            <a:r>
              <a:rPr lang="en-US" sz="1700" dirty="0">
                <a:solidFill>
                  <a:schemeClr val="tx1"/>
                </a:solidFill>
              </a:rPr>
              <a:t> </a:t>
            </a:r>
            <a:r>
              <a:rPr lang="en-US" sz="1700" dirty="0" err="1">
                <a:solidFill>
                  <a:schemeClr val="tx1"/>
                </a:solidFill>
              </a:rPr>
              <a:t>hơn</a:t>
            </a:r>
            <a:r>
              <a:rPr lang="en-US" sz="1700" dirty="0">
                <a:solidFill>
                  <a:schemeClr val="tx1"/>
                </a:solidFill>
              </a:rPr>
              <a:t> </a:t>
            </a:r>
            <a:r>
              <a:rPr lang="en-US" sz="1700" dirty="0" err="1">
                <a:solidFill>
                  <a:schemeClr val="tx1"/>
                </a:solidFill>
              </a:rPr>
              <a:t>phần</a:t>
            </a:r>
            <a:r>
              <a:rPr lang="en-US" sz="1700" dirty="0">
                <a:solidFill>
                  <a:schemeClr val="tx1"/>
                </a:solidFill>
              </a:rPr>
              <a:t> </a:t>
            </a:r>
            <a:r>
              <a:rPr lang="en-US" sz="1700" dirty="0" err="1">
                <a:solidFill>
                  <a:schemeClr val="tx1"/>
                </a:solidFill>
              </a:rPr>
              <a:t>giữa</a:t>
            </a:r>
            <a:endParaRPr lang="en-US" sz="1700" dirty="0">
              <a:solidFill>
                <a:schemeClr val="tx1"/>
              </a:solidFill>
            </a:endParaRPr>
          </a:p>
          <a:p>
            <a:r>
              <a:rPr lang="en-US" sz="1700" dirty="0">
                <a:solidFill>
                  <a:schemeClr val="tx1"/>
                </a:solidFill>
              </a:rPr>
              <a:t>    -</a:t>
            </a:r>
            <a:r>
              <a:rPr lang="en-US" sz="1700" dirty="0" err="1">
                <a:solidFill>
                  <a:schemeClr val="tx1"/>
                </a:solidFill>
              </a:rPr>
              <a:t>Có</a:t>
            </a:r>
            <a:r>
              <a:rPr lang="en-US" sz="1700" dirty="0">
                <a:solidFill>
                  <a:schemeClr val="tx1"/>
                </a:solidFill>
              </a:rPr>
              <a:t> </a:t>
            </a:r>
            <a:r>
              <a:rPr lang="en-US" sz="1700" dirty="0" err="1">
                <a:solidFill>
                  <a:schemeClr val="tx1"/>
                </a:solidFill>
              </a:rPr>
              <a:t>tác</a:t>
            </a:r>
            <a:r>
              <a:rPr lang="en-US" sz="1700" dirty="0">
                <a:solidFill>
                  <a:schemeClr val="tx1"/>
                </a:solidFill>
              </a:rPr>
              <a:t> </a:t>
            </a:r>
            <a:r>
              <a:rPr lang="en-US" sz="1700" dirty="0" err="1">
                <a:solidFill>
                  <a:schemeClr val="tx1"/>
                </a:solidFill>
              </a:rPr>
              <a:t>dụng</a:t>
            </a:r>
            <a:r>
              <a:rPr lang="en-US" sz="1700" dirty="0">
                <a:solidFill>
                  <a:schemeClr val="tx1"/>
                </a:solidFill>
              </a:rPr>
              <a:t> </a:t>
            </a:r>
            <a:r>
              <a:rPr lang="en-US" sz="1700" dirty="0" err="1">
                <a:solidFill>
                  <a:schemeClr val="tx1"/>
                </a:solidFill>
              </a:rPr>
              <a:t>làm</a:t>
            </a:r>
            <a:r>
              <a:rPr lang="en-US" sz="1700" dirty="0">
                <a:solidFill>
                  <a:schemeClr val="tx1"/>
                </a:solidFill>
              </a:rPr>
              <a:t> </a:t>
            </a:r>
            <a:r>
              <a:rPr lang="en-US" sz="1700" dirty="0" err="1">
                <a:solidFill>
                  <a:schemeClr val="tx1"/>
                </a:solidFill>
              </a:rPr>
              <a:t>phân</a:t>
            </a:r>
            <a:r>
              <a:rPr lang="en-US" sz="1700" dirty="0">
                <a:solidFill>
                  <a:schemeClr val="tx1"/>
                </a:solidFill>
              </a:rPr>
              <a:t> </a:t>
            </a:r>
            <a:r>
              <a:rPr lang="en-US" sz="1700" dirty="0" err="1">
                <a:solidFill>
                  <a:schemeClr val="tx1"/>
                </a:solidFill>
              </a:rPr>
              <a:t>kì</a:t>
            </a:r>
            <a:r>
              <a:rPr lang="en-US" sz="1700" dirty="0">
                <a:solidFill>
                  <a:schemeClr val="tx1"/>
                </a:solidFill>
              </a:rPr>
              <a:t> </a:t>
            </a:r>
            <a:r>
              <a:rPr lang="en-US" sz="1700" dirty="0" err="1">
                <a:solidFill>
                  <a:schemeClr val="tx1"/>
                </a:solidFill>
              </a:rPr>
              <a:t>chùm</a:t>
            </a:r>
            <a:r>
              <a:rPr lang="en-US" sz="1700" dirty="0">
                <a:solidFill>
                  <a:schemeClr val="tx1"/>
                </a:solidFill>
              </a:rPr>
              <a:t> </a:t>
            </a:r>
            <a:r>
              <a:rPr lang="en-US" sz="1700" dirty="0" err="1">
                <a:solidFill>
                  <a:schemeClr val="tx1"/>
                </a:solidFill>
              </a:rPr>
              <a:t>sáng</a:t>
            </a:r>
            <a:r>
              <a:rPr lang="en-US" sz="1700" dirty="0">
                <a:solidFill>
                  <a:schemeClr val="tx1"/>
                </a:solidFill>
              </a:rPr>
              <a:t> song </a:t>
            </a:r>
            <a:r>
              <a:rPr lang="en-US" sz="1700" dirty="0" err="1">
                <a:solidFill>
                  <a:schemeClr val="tx1"/>
                </a:solidFill>
              </a:rPr>
              <a:t>song</a:t>
            </a:r>
            <a:endParaRPr lang="en-US" sz="1700" dirty="0">
              <a:solidFill>
                <a:schemeClr val="tx1"/>
              </a:solidFill>
            </a:endParaRPr>
          </a:p>
        </p:txBody>
      </p:sp>
      <p:sp>
        <p:nvSpPr>
          <p:cNvPr id="12" name="Rectangle 11"/>
          <p:cNvSpPr/>
          <p:nvPr/>
        </p:nvSpPr>
        <p:spPr>
          <a:xfrm>
            <a:off x="3492112" y="344747"/>
            <a:ext cx="2262158" cy="369332"/>
          </a:xfrm>
          <a:prstGeom prst="rect">
            <a:avLst/>
          </a:prstGeom>
        </p:spPr>
        <p:txBody>
          <a:bodyPr wrap="none">
            <a:spAutoFit/>
          </a:bodyPr>
          <a:lstStyle/>
          <a:p>
            <a:r>
              <a:rPr lang="en-US" sz="1800" dirty="0">
                <a:solidFill>
                  <a:srgbClr val="C00000"/>
                </a:solidFill>
              </a:rPr>
              <a:t>*</a:t>
            </a:r>
            <a:r>
              <a:rPr lang="en-US" sz="1800" dirty="0" err="1">
                <a:solidFill>
                  <a:srgbClr val="C00000"/>
                </a:solidFill>
              </a:rPr>
              <a:t>Có</a:t>
            </a:r>
            <a:r>
              <a:rPr lang="en-US" sz="1800" dirty="0">
                <a:solidFill>
                  <a:srgbClr val="C00000"/>
                </a:solidFill>
              </a:rPr>
              <a:t> 2 </a:t>
            </a:r>
            <a:r>
              <a:rPr lang="en-US" sz="1800" dirty="0" err="1">
                <a:solidFill>
                  <a:srgbClr val="C00000"/>
                </a:solidFill>
              </a:rPr>
              <a:t>loại</a:t>
            </a:r>
            <a:r>
              <a:rPr lang="en-US" sz="1800" dirty="0">
                <a:solidFill>
                  <a:srgbClr val="C00000"/>
                </a:solidFill>
              </a:rPr>
              <a:t> </a:t>
            </a:r>
            <a:r>
              <a:rPr lang="en-US" sz="1800" dirty="0" err="1">
                <a:solidFill>
                  <a:srgbClr val="C00000"/>
                </a:solidFill>
              </a:rPr>
              <a:t>thấu</a:t>
            </a:r>
            <a:r>
              <a:rPr lang="en-US" sz="1800" dirty="0">
                <a:solidFill>
                  <a:srgbClr val="C00000"/>
                </a:solidFill>
              </a:rPr>
              <a:t> </a:t>
            </a:r>
            <a:r>
              <a:rPr lang="en-US" sz="1800" dirty="0" err="1">
                <a:solidFill>
                  <a:srgbClr val="C00000"/>
                </a:solidFill>
              </a:rPr>
              <a:t>kính</a:t>
            </a:r>
            <a:r>
              <a:rPr lang="en-US" sz="1800" dirty="0">
                <a:solidFill>
                  <a:srgbClr val="C00000"/>
                </a:solidFill>
              </a:rPr>
              <a:t>:</a:t>
            </a:r>
          </a:p>
        </p:txBody>
      </p:sp>
      <p:cxnSp>
        <p:nvCxnSpPr>
          <p:cNvPr id="15" name="Straight Connector 14"/>
          <p:cNvCxnSpPr/>
          <p:nvPr/>
        </p:nvCxnSpPr>
        <p:spPr>
          <a:xfrm>
            <a:off x="4428003" y="991673"/>
            <a:ext cx="0" cy="3709116"/>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a:stretch>
            <a:fillRect/>
          </a:stretch>
        </p:blipFill>
        <p:spPr>
          <a:xfrm>
            <a:off x="1277845" y="1999711"/>
            <a:ext cx="1667293" cy="1179688"/>
          </a:xfrm>
          <a:prstGeom prst="rect">
            <a:avLst/>
          </a:prstGeom>
        </p:spPr>
      </p:pic>
      <p:pic>
        <p:nvPicPr>
          <p:cNvPr id="18" name="Picture 17"/>
          <p:cNvPicPr>
            <a:picLocks noChangeAspect="1"/>
          </p:cNvPicPr>
          <p:nvPr/>
        </p:nvPicPr>
        <p:blipFill>
          <a:blip r:embed="rId4"/>
          <a:stretch>
            <a:fillRect/>
          </a:stretch>
        </p:blipFill>
        <p:spPr>
          <a:xfrm>
            <a:off x="5910870" y="1891773"/>
            <a:ext cx="1893728" cy="1162714"/>
          </a:xfrm>
          <a:prstGeom prst="rect">
            <a:avLst/>
          </a:prstGeom>
        </p:spPr>
      </p:pic>
      <p:pic>
        <p:nvPicPr>
          <p:cNvPr id="19" name="Picture 18"/>
          <p:cNvPicPr>
            <a:picLocks noChangeAspect="1"/>
          </p:cNvPicPr>
          <p:nvPr/>
        </p:nvPicPr>
        <p:blipFill>
          <a:blip r:embed="rId5"/>
          <a:stretch>
            <a:fillRect/>
          </a:stretch>
        </p:blipFill>
        <p:spPr>
          <a:xfrm>
            <a:off x="1277845" y="3179399"/>
            <a:ext cx="1367978" cy="1623892"/>
          </a:xfrm>
          <a:prstGeom prst="rect">
            <a:avLst/>
          </a:prstGeom>
        </p:spPr>
      </p:pic>
      <p:pic>
        <p:nvPicPr>
          <p:cNvPr id="20" name="Picture 19"/>
          <p:cNvPicPr>
            <a:picLocks noChangeAspect="1"/>
          </p:cNvPicPr>
          <p:nvPr/>
        </p:nvPicPr>
        <p:blipFill>
          <a:blip r:embed="rId6"/>
          <a:stretch>
            <a:fillRect/>
          </a:stretch>
        </p:blipFill>
        <p:spPr>
          <a:xfrm>
            <a:off x="6168447" y="3102789"/>
            <a:ext cx="1378573" cy="1598000"/>
          </a:xfrm>
          <a:prstGeom prst="rect">
            <a:avLst/>
          </a:prstGeom>
        </p:spPr>
      </p:pic>
    </p:spTree>
    <p:extLst>
      <p:ext uri="{BB962C8B-B14F-4D97-AF65-F5344CB8AC3E}">
        <p14:creationId xmlns:p14="http://schemas.microsoft.com/office/powerpoint/2010/main" val="2035491936"/>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4560628" y="2496571"/>
            <a:ext cx="3781370" cy="1184776"/>
          </a:xfrm>
          <a:prstGeom prst="cloud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Thấu</a:t>
            </a:r>
            <a:r>
              <a:rPr lang="en-US" sz="1600" dirty="0" smtClean="0">
                <a:solidFill>
                  <a:schemeClr val="tx1"/>
                </a:solidFill>
              </a:rPr>
              <a:t> </a:t>
            </a:r>
            <a:r>
              <a:rPr lang="en-US" sz="1600" dirty="0" err="1" smtClean="0">
                <a:solidFill>
                  <a:schemeClr val="tx1"/>
                </a:solidFill>
              </a:rPr>
              <a:t>kính</a:t>
            </a:r>
            <a:r>
              <a:rPr lang="en-US" sz="1600" dirty="0" smtClean="0">
                <a:solidFill>
                  <a:schemeClr val="tx1"/>
                </a:solidFill>
              </a:rPr>
              <a:t> </a:t>
            </a:r>
            <a:r>
              <a:rPr lang="en-US" sz="1600" dirty="0" err="1" smtClean="0">
                <a:solidFill>
                  <a:schemeClr val="tx1"/>
                </a:solidFill>
              </a:rPr>
              <a:t>mà</a:t>
            </a:r>
            <a:r>
              <a:rPr lang="en-US" sz="1600" dirty="0" smtClean="0">
                <a:solidFill>
                  <a:schemeClr val="tx1"/>
                </a:solidFill>
              </a:rPr>
              <a:t> </a:t>
            </a:r>
            <a:r>
              <a:rPr lang="en-US" sz="1600" dirty="0" err="1" smtClean="0">
                <a:solidFill>
                  <a:schemeClr val="tx1"/>
                </a:solidFill>
              </a:rPr>
              <a:t>bạn</a:t>
            </a:r>
            <a:r>
              <a:rPr lang="en-US" sz="1600" dirty="0" smtClean="0">
                <a:solidFill>
                  <a:schemeClr val="tx1"/>
                </a:solidFill>
              </a:rPr>
              <a:t> </a:t>
            </a:r>
            <a:r>
              <a:rPr lang="en-US" sz="1600" dirty="0" err="1" smtClean="0">
                <a:solidFill>
                  <a:schemeClr val="tx1"/>
                </a:solidFill>
              </a:rPr>
              <a:t>cận</a:t>
            </a:r>
            <a:r>
              <a:rPr lang="en-US" sz="1600" dirty="0" smtClean="0">
                <a:solidFill>
                  <a:schemeClr val="tx1"/>
                </a:solidFill>
              </a:rPr>
              <a:t> </a:t>
            </a:r>
            <a:r>
              <a:rPr lang="en-US" sz="1600" dirty="0" err="1" smtClean="0">
                <a:solidFill>
                  <a:schemeClr val="tx1"/>
                </a:solidFill>
              </a:rPr>
              <a:t>thị</a:t>
            </a:r>
            <a:r>
              <a:rPr lang="en-US" sz="1600" dirty="0" smtClean="0">
                <a:solidFill>
                  <a:schemeClr val="tx1"/>
                </a:solidFill>
              </a:rPr>
              <a:t> </a:t>
            </a:r>
            <a:r>
              <a:rPr lang="en-US" sz="1600" dirty="0" err="1" smtClean="0">
                <a:solidFill>
                  <a:schemeClr val="tx1"/>
                </a:solidFill>
              </a:rPr>
              <a:t>đang</a:t>
            </a:r>
            <a:r>
              <a:rPr lang="en-US" sz="1600" dirty="0" smtClean="0">
                <a:solidFill>
                  <a:schemeClr val="tx1"/>
                </a:solidFill>
              </a:rPr>
              <a:t> </a:t>
            </a:r>
            <a:r>
              <a:rPr lang="en-US" sz="1600" dirty="0" err="1" smtClean="0">
                <a:solidFill>
                  <a:schemeClr val="tx1"/>
                </a:solidFill>
              </a:rPr>
              <a:t>đeo</a:t>
            </a:r>
            <a:r>
              <a:rPr lang="en-US" sz="1600" dirty="0" smtClean="0">
                <a:solidFill>
                  <a:schemeClr val="tx1"/>
                </a:solidFill>
              </a:rPr>
              <a:t> </a:t>
            </a:r>
            <a:r>
              <a:rPr lang="en-US" sz="1600" dirty="0" err="1" smtClean="0">
                <a:solidFill>
                  <a:schemeClr val="tx1"/>
                </a:solidFill>
              </a:rPr>
              <a:t>là</a:t>
            </a:r>
            <a:r>
              <a:rPr lang="en-US" sz="1600" dirty="0" smtClean="0">
                <a:solidFill>
                  <a:schemeClr val="tx1"/>
                </a:solidFill>
              </a:rPr>
              <a:t> </a:t>
            </a:r>
            <a:r>
              <a:rPr lang="en-US" sz="1600" dirty="0" err="1" smtClean="0">
                <a:solidFill>
                  <a:schemeClr val="tx1"/>
                </a:solidFill>
              </a:rPr>
              <a:t>thấu</a:t>
            </a:r>
            <a:r>
              <a:rPr lang="en-US" sz="1600" dirty="0" smtClean="0">
                <a:solidFill>
                  <a:schemeClr val="tx1"/>
                </a:solidFill>
              </a:rPr>
              <a:t> </a:t>
            </a:r>
            <a:r>
              <a:rPr lang="en-US" sz="1600" dirty="0" err="1" smtClean="0">
                <a:solidFill>
                  <a:schemeClr val="tx1"/>
                </a:solidFill>
              </a:rPr>
              <a:t>kính</a:t>
            </a:r>
            <a:r>
              <a:rPr lang="en-US" sz="1600" dirty="0" smtClean="0">
                <a:solidFill>
                  <a:schemeClr val="tx1"/>
                </a:solidFill>
              </a:rPr>
              <a:t> </a:t>
            </a:r>
            <a:r>
              <a:rPr lang="en-US" sz="1600" dirty="0" err="1" smtClean="0">
                <a:solidFill>
                  <a:schemeClr val="tx1"/>
                </a:solidFill>
              </a:rPr>
              <a:t>loại</a:t>
            </a:r>
            <a:r>
              <a:rPr lang="en-US" sz="1600" dirty="0" smtClean="0">
                <a:solidFill>
                  <a:schemeClr val="tx1"/>
                </a:solidFill>
              </a:rPr>
              <a:t> </a:t>
            </a:r>
            <a:r>
              <a:rPr lang="en-US" sz="1600" dirty="0" err="1" smtClean="0">
                <a:solidFill>
                  <a:schemeClr val="tx1"/>
                </a:solidFill>
              </a:rPr>
              <a:t>nào</a:t>
            </a:r>
            <a:r>
              <a:rPr lang="en-US" sz="1600" dirty="0" smtClean="0">
                <a:solidFill>
                  <a:schemeClr val="tx1"/>
                </a:solidFill>
              </a:rPr>
              <a:t>?</a:t>
            </a:r>
            <a:endParaRPr lang="en-US" sz="1600" dirty="0">
              <a:solidFill>
                <a:schemeClr val="tx1"/>
              </a:solidFill>
            </a:endParaRPr>
          </a:p>
        </p:txBody>
      </p:sp>
      <p:sp>
        <p:nvSpPr>
          <p:cNvPr id="4" name="Cloud Callout 3"/>
          <p:cNvSpPr/>
          <p:nvPr/>
        </p:nvSpPr>
        <p:spPr>
          <a:xfrm>
            <a:off x="450771" y="2767027"/>
            <a:ext cx="2471659" cy="1499347"/>
          </a:xfrm>
          <a:prstGeom prst="cloudCallou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Kính</a:t>
            </a:r>
            <a:r>
              <a:rPr lang="en-US" dirty="0" smtClean="0">
                <a:solidFill>
                  <a:schemeClr val="tx1"/>
                </a:solidFill>
              </a:rPr>
              <a:t> </a:t>
            </a:r>
            <a:r>
              <a:rPr lang="en-US" dirty="0" err="1" smtClean="0">
                <a:solidFill>
                  <a:schemeClr val="tx1"/>
                </a:solidFill>
              </a:rPr>
              <a:t>lúp</a:t>
            </a:r>
            <a:r>
              <a:rPr lang="en-US" dirty="0" smtClean="0">
                <a:solidFill>
                  <a:schemeClr val="tx1"/>
                </a:solidFill>
              </a:rPr>
              <a:t> ở </a:t>
            </a:r>
            <a:r>
              <a:rPr lang="en-US" dirty="0" err="1" smtClean="0">
                <a:solidFill>
                  <a:schemeClr val="tx1"/>
                </a:solidFill>
              </a:rPr>
              <a:t>hình</a:t>
            </a:r>
            <a:r>
              <a:rPr lang="en-US" dirty="0" smtClean="0">
                <a:solidFill>
                  <a:schemeClr val="tx1"/>
                </a:solidFill>
              </a:rPr>
              <a:t> 5.1 </a:t>
            </a:r>
            <a:r>
              <a:rPr lang="en-US" dirty="0" err="1" smtClean="0">
                <a:solidFill>
                  <a:schemeClr val="tx1"/>
                </a:solidFill>
              </a:rPr>
              <a:t>là</a:t>
            </a:r>
            <a:r>
              <a:rPr lang="en-US" dirty="0" smtClean="0">
                <a:solidFill>
                  <a:schemeClr val="tx1"/>
                </a:solidFill>
              </a:rPr>
              <a:t> </a:t>
            </a:r>
            <a:r>
              <a:rPr lang="en-US" dirty="0" err="1" smtClean="0">
                <a:solidFill>
                  <a:schemeClr val="tx1"/>
                </a:solidFill>
              </a:rPr>
              <a:t>thấu</a:t>
            </a:r>
            <a:r>
              <a:rPr lang="en-US" dirty="0" smtClean="0">
                <a:solidFill>
                  <a:schemeClr val="tx1"/>
                </a:solidFill>
              </a:rPr>
              <a:t> </a:t>
            </a:r>
            <a:r>
              <a:rPr lang="en-US" dirty="0" err="1" smtClean="0">
                <a:solidFill>
                  <a:schemeClr val="tx1"/>
                </a:solidFill>
              </a:rPr>
              <a:t>kính</a:t>
            </a:r>
            <a:r>
              <a:rPr lang="en-US" dirty="0" smtClean="0">
                <a:solidFill>
                  <a:schemeClr val="tx1"/>
                </a:solidFill>
              </a:rPr>
              <a:t> </a:t>
            </a:r>
            <a:r>
              <a:rPr lang="en-US" dirty="0" err="1" smtClean="0">
                <a:solidFill>
                  <a:schemeClr val="tx1"/>
                </a:solidFill>
              </a:rPr>
              <a:t>nào</a:t>
            </a:r>
            <a:r>
              <a:rPr lang="en-US" dirty="0" smtClean="0">
                <a:solidFill>
                  <a:schemeClr val="tx1"/>
                </a:solidFill>
              </a:rPr>
              <a:t>?</a:t>
            </a:r>
            <a:endParaRPr lang="en-US" dirty="0">
              <a:solidFill>
                <a:schemeClr val="tx1"/>
              </a:solidFill>
            </a:endParaRPr>
          </a:p>
        </p:txBody>
      </p:sp>
      <p:pic>
        <p:nvPicPr>
          <p:cNvPr id="5" name="Picture 4"/>
          <p:cNvPicPr>
            <a:picLocks noChangeAspect="1"/>
          </p:cNvPicPr>
          <p:nvPr/>
        </p:nvPicPr>
        <p:blipFill>
          <a:blip r:embed="rId2"/>
          <a:stretch>
            <a:fillRect/>
          </a:stretch>
        </p:blipFill>
        <p:spPr>
          <a:xfrm>
            <a:off x="699830" y="450475"/>
            <a:ext cx="2716720" cy="2237299"/>
          </a:xfrm>
          <a:prstGeom prst="rect">
            <a:avLst/>
          </a:prstGeom>
        </p:spPr>
      </p:pic>
      <p:sp>
        <p:nvSpPr>
          <p:cNvPr id="7" name="TextBox 6"/>
          <p:cNvSpPr txBox="1"/>
          <p:nvPr/>
        </p:nvSpPr>
        <p:spPr>
          <a:xfrm>
            <a:off x="3525386" y="798549"/>
            <a:ext cx="2243402" cy="615553"/>
          </a:xfrm>
          <a:prstGeom prst="rect">
            <a:avLst/>
          </a:prstGeom>
          <a:noFill/>
        </p:spPr>
        <p:txBody>
          <a:bodyPr wrap="square" rtlCol="0">
            <a:spAutoFit/>
          </a:bodyPr>
          <a:lstStyle/>
          <a:p>
            <a:r>
              <a:rPr lang="en-US" sz="1700" b="1" dirty="0" smtClean="0">
                <a:solidFill>
                  <a:srgbClr val="C00000"/>
                </a:solidFill>
              </a:rPr>
              <a:t>=&gt;</a:t>
            </a:r>
            <a:r>
              <a:rPr lang="en-US" sz="1700" b="1" dirty="0" err="1" smtClean="0">
                <a:solidFill>
                  <a:srgbClr val="C00000"/>
                </a:solidFill>
              </a:rPr>
              <a:t>Thấu</a:t>
            </a:r>
            <a:r>
              <a:rPr lang="en-US" sz="1700" b="1" dirty="0" smtClean="0">
                <a:solidFill>
                  <a:srgbClr val="C00000"/>
                </a:solidFill>
              </a:rPr>
              <a:t> </a:t>
            </a:r>
            <a:r>
              <a:rPr lang="en-US" sz="1700" b="1" dirty="0" err="1" smtClean="0">
                <a:solidFill>
                  <a:srgbClr val="C00000"/>
                </a:solidFill>
              </a:rPr>
              <a:t>kính</a:t>
            </a:r>
            <a:r>
              <a:rPr lang="en-US" sz="1700" b="1" dirty="0" smtClean="0">
                <a:solidFill>
                  <a:srgbClr val="C00000"/>
                </a:solidFill>
              </a:rPr>
              <a:t> </a:t>
            </a:r>
            <a:r>
              <a:rPr lang="en-US" sz="1700" b="1" dirty="0" err="1" smtClean="0">
                <a:solidFill>
                  <a:srgbClr val="C00000"/>
                </a:solidFill>
              </a:rPr>
              <a:t>hội</a:t>
            </a:r>
            <a:r>
              <a:rPr lang="en-US" sz="1700" b="1" dirty="0" smtClean="0">
                <a:solidFill>
                  <a:srgbClr val="C00000"/>
                </a:solidFill>
              </a:rPr>
              <a:t> </a:t>
            </a:r>
            <a:r>
              <a:rPr lang="en-US" sz="1700" b="1" dirty="0" err="1" smtClean="0">
                <a:solidFill>
                  <a:srgbClr val="C00000"/>
                </a:solidFill>
              </a:rPr>
              <a:t>tụ</a:t>
            </a:r>
            <a:endParaRPr lang="en-US" sz="1700" b="1" dirty="0" smtClean="0">
              <a:solidFill>
                <a:srgbClr val="C00000"/>
              </a:solidFill>
            </a:endParaRPr>
          </a:p>
          <a:p>
            <a:endParaRPr lang="en-US" sz="1700" b="1" dirty="0" smtClean="0">
              <a:solidFill>
                <a:srgbClr val="C00000"/>
              </a:solidFill>
            </a:endParaRPr>
          </a:p>
        </p:txBody>
      </p:sp>
      <p:sp>
        <p:nvSpPr>
          <p:cNvPr id="8" name="TextBox 7"/>
          <p:cNvSpPr txBox="1"/>
          <p:nvPr/>
        </p:nvSpPr>
        <p:spPr>
          <a:xfrm>
            <a:off x="5467948" y="4148263"/>
            <a:ext cx="2874049" cy="615553"/>
          </a:xfrm>
          <a:prstGeom prst="rect">
            <a:avLst/>
          </a:prstGeom>
          <a:noFill/>
        </p:spPr>
        <p:txBody>
          <a:bodyPr wrap="square" rtlCol="0">
            <a:spAutoFit/>
          </a:bodyPr>
          <a:lstStyle/>
          <a:p>
            <a:r>
              <a:rPr lang="en-US" sz="1700" b="1" dirty="0" smtClean="0">
                <a:solidFill>
                  <a:srgbClr val="C00000"/>
                </a:solidFill>
              </a:rPr>
              <a:t>=&gt;</a:t>
            </a:r>
            <a:r>
              <a:rPr lang="en-US" sz="1700" b="1" dirty="0" err="1" smtClean="0">
                <a:solidFill>
                  <a:srgbClr val="C00000"/>
                </a:solidFill>
              </a:rPr>
              <a:t>Thấu</a:t>
            </a:r>
            <a:r>
              <a:rPr lang="en-US" sz="1700" b="1" dirty="0" smtClean="0">
                <a:solidFill>
                  <a:srgbClr val="C00000"/>
                </a:solidFill>
              </a:rPr>
              <a:t> </a:t>
            </a:r>
            <a:r>
              <a:rPr lang="en-US" sz="1700" b="1" dirty="0" err="1" smtClean="0">
                <a:solidFill>
                  <a:srgbClr val="C00000"/>
                </a:solidFill>
              </a:rPr>
              <a:t>kính</a:t>
            </a:r>
            <a:r>
              <a:rPr lang="en-US" sz="1700" b="1" dirty="0" smtClean="0">
                <a:solidFill>
                  <a:srgbClr val="C00000"/>
                </a:solidFill>
              </a:rPr>
              <a:t> </a:t>
            </a:r>
            <a:r>
              <a:rPr lang="en-US" sz="1700" b="1" dirty="0" err="1" smtClean="0">
                <a:solidFill>
                  <a:srgbClr val="C00000"/>
                </a:solidFill>
              </a:rPr>
              <a:t>phân</a:t>
            </a:r>
            <a:r>
              <a:rPr lang="en-US" sz="1700" b="1" dirty="0" smtClean="0">
                <a:solidFill>
                  <a:srgbClr val="C00000"/>
                </a:solidFill>
              </a:rPr>
              <a:t> </a:t>
            </a:r>
            <a:r>
              <a:rPr lang="en-US" sz="1700" b="1" dirty="0" err="1" smtClean="0">
                <a:solidFill>
                  <a:srgbClr val="C00000"/>
                </a:solidFill>
              </a:rPr>
              <a:t>kì</a:t>
            </a:r>
            <a:endParaRPr lang="en-US" sz="1700" b="1" dirty="0" smtClean="0">
              <a:solidFill>
                <a:srgbClr val="C00000"/>
              </a:solidFill>
            </a:endParaRPr>
          </a:p>
          <a:p>
            <a:endParaRPr lang="en-US" sz="1700" b="1" dirty="0" smtClean="0">
              <a:solidFill>
                <a:srgbClr val="C00000"/>
              </a:solidFill>
            </a:endParaRPr>
          </a:p>
        </p:txBody>
      </p:sp>
    </p:spTree>
    <p:extLst>
      <p:ext uri="{BB962C8B-B14F-4D97-AF65-F5344CB8AC3E}">
        <p14:creationId xmlns:p14="http://schemas.microsoft.com/office/powerpoint/2010/main" val="367686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pic>
        <p:nvPicPr>
          <p:cNvPr id="29" name="Picture 28"/>
          <p:cNvPicPr>
            <a:picLocks noChangeAspect="1"/>
          </p:cNvPicPr>
          <p:nvPr/>
        </p:nvPicPr>
        <p:blipFill>
          <a:blip r:embed="rId3"/>
          <a:stretch>
            <a:fillRect/>
          </a:stretch>
        </p:blipFill>
        <p:spPr>
          <a:xfrm rot="3283919">
            <a:off x="219915" y="4207488"/>
            <a:ext cx="1013739" cy="850233"/>
          </a:xfrm>
          <a:prstGeom prst="rect">
            <a:avLst/>
          </a:prstGeom>
        </p:spPr>
      </p:pic>
      <p:sp>
        <p:nvSpPr>
          <p:cNvPr id="10" name="Rounded Rectangular Callout 9"/>
          <p:cNvSpPr/>
          <p:nvPr/>
        </p:nvSpPr>
        <p:spPr>
          <a:xfrm>
            <a:off x="391676" y="329921"/>
            <a:ext cx="8245929" cy="574711"/>
          </a:xfrm>
          <a:prstGeom prst="wedgeRoundRectCallout">
            <a:avLst>
              <a:gd name="adj1" fmla="val -51300"/>
              <a:gd name="adj2" fmla="val -4346"/>
              <a:gd name="adj3" fmla="val 16667"/>
            </a:avLst>
          </a:prstGeom>
          <a:solidFill>
            <a:schemeClr val="accent3">
              <a:lumMod val="75000"/>
            </a:schemeClr>
          </a:solidFill>
          <a:ln>
            <a:solidFill>
              <a:schemeClr val="accent3">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a:solidFill>
                  <a:schemeClr val="tx2"/>
                </a:solidFill>
              </a:rPr>
              <a:t>2. </a:t>
            </a:r>
            <a:r>
              <a:rPr lang="en-US" sz="2400" b="1" dirty="0" err="1" smtClean="0">
                <a:solidFill>
                  <a:schemeClr val="tx2"/>
                </a:solidFill>
              </a:rPr>
              <a:t>Nguyên</a:t>
            </a:r>
            <a:r>
              <a:rPr lang="en-US" sz="2400" b="1" dirty="0" smtClean="0">
                <a:solidFill>
                  <a:schemeClr val="tx2"/>
                </a:solidFill>
              </a:rPr>
              <a:t> </a:t>
            </a:r>
            <a:r>
              <a:rPr lang="en-US" sz="2400" b="1" dirty="0" err="1" smtClean="0">
                <a:solidFill>
                  <a:schemeClr val="tx2"/>
                </a:solidFill>
              </a:rPr>
              <a:t>lý</a:t>
            </a:r>
            <a:r>
              <a:rPr lang="en-US" sz="2400" b="1" dirty="0" smtClean="0">
                <a:solidFill>
                  <a:schemeClr val="tx2"/>
                </a:solidFill>
              </a:rPr>
              <a:t> </a:t>
            </a:r>
            <a:r>
              <a:rPr lang="en-US" sz="2400" b="1" dirty="0" err="1" smtClean="0">
                <a:solidFill>
                  <a:schemeClr val="tx2"/>
                </a:solidFill>
              </a:rPr>
              <a:t>hoạt</a:t>
            </a:r>
            <a:r>
              <a:rPr lang="en-US" sz="2400" b="1" dirty="0" smtClean="0">
                <a:solidFill>
                  <a:schemeClr val="tx2"/>
                </a:solidFill>
              </a:rPr>
              <a:t> </a:t>
            </a:r>
            <a:r>
              <a:rPr lang="en-US" sz="2400" b="1" dirty="0" err="1" smtClean="0">
                <a:solidFill>
                  <a:schemeClr val="tx2"/>
                </a:solidFill>
              </a:rPr>
              <a:t>động</a:t>
            </a:r>
            <a:r>
              <a:rPr lang="en-US" sz="2400" b="1" dirty="0" smtClean="0">
                <a:solidFill>
                  <a:schemeClr val="tx2"/>
                </a:solidFill>
              </a:rPr>
              <a:t> </a:t>
            </a:r>
            <a:r>
              <a:rPr lang="en-US" sz="2400" b="1" dirty="0" err="1" smtClean="0">
                <a:solidFill>
                  <a:schemeClr val="tx2"/>
                </a:solidFill>
              </a:rPr>
              <a:t>của</a:t>
            </a:r>
            <a:r>
              <a:rPr lang="en-US" sz="2400" b="1" dirty="0" smtClean="0">
                <a:solidFill>
                  <a:schemeClr val="tx2"/>
                </a:solidFill>
              </a:rPr>
              <a:t> </a:t>
            </a:r>
            <a:r>
              <a:rPr lang="en-US" sz="2400" b="1" dirty="0" err="1" smtClean="0">
                <a:solidFill>
                  <a:schemeClr val="tx2"/>
                </a:solidFill>
              </a:rPr>
              <a:t>thấu</a:t>
            </a:r>
            <a:r>
              <a:rPr lang="en-US" sz="2400" b="1" dirty="0" smtClean="0">
                <a:solidFill>
                  <a:schemeClr val="tx2"/>
                </a:solidFill>
              </a:rPr>
              <a:t> </a:t>
            </a:r>
            <a:r>
              <a:rPr lang="en-US" sz="2400" b="1" dirty="0" err="1" smtClean="0">
                <a:solidFill>
                  <a:schemeClr val="tx2"/>
                </a:solidFill>
              </a:rPr>
              <a:t>kính</a:t>
            </a:r>
            <a:endParaRPr lang="en-US" sz="2400" b="1" dirty="0">
              <a:solidFill>
                <a:schemeClr val="tx2"/>
              </a:solidFill>
            </a:endParaRPr>
          </a:p>
        </p:txBody>
      </p:sp>
      <p:sp>
        <p:nvSpPr>
          <p:cNvPr id="2" name="TextBox 1"/>
          <p:cNvSpPr txBox="1"/>
          <p:nvPr/>
        </p:nvSpPr>
        <p:spPr>
          <a:xfrm>
            <a:off x="940144" y="1117802"/>
            <a:ext cx="6014434" cy="369332"/>
          </a:xfrm>
          <a:prstGeom prst="rect">
            <a:avLst/>
          </a:prstGeom>
          <a:noFill/>
        </p:spPr>
        <p:txBody>
          <a:bodyPr wrap="square" rtlCol="0">
            <a:spAutoFit/>
          </a:bodyPr>
          <a:lstStyle/>
          <a:p>
            <a:r>
              <a:rPr lang="en-US" sz="1800" dirty="0" smtClean="0"/>
              <a:t>? </a:t>
            </a:r>
            <a:r>
              <a:rPr lang="en-US" sz="1800" dirty="0" err="1" smtClean="0"/>
              <a:t>Nhắc</a:t>
            </a:r>
            <a:r>
              <a:rPr lang="en-US" sz="1800" dirty="0" smtClean="0"/>
              <a:t> </a:t>
            </a:r>
            <a:r>
              <a:rPr lang="en-US" sz="1800" dirty="0" err="1" smtClean="0"/>
              <a:t>lại</a:t>
            </a:r>
            <a:r>
              <a:rPr lang="en-US" sz="1800" dirty="0" smtClean="0"/>
              <a:t> </a:t>
            </a:r>
            <a:r>
              <a:rPr lang="en-US" sz="1800" dirty="0" err="1" smtClean="0"/>
              <a:t>về</a:t>
            </a:r>
            <a:r>
              <a:rPr lang="en-US" sz="1800" dirty="0" smtClean="0"/>
              <a:t> </a:t>
            </a:r>
            <a:r>
              <a:rPr lang="en-US" sz="1800" dirty="0" err="1" smtClean="0"/>
              <a:t>đường</a:t>
            </a:r>
            <a:r>
              <a:rPr lang="en-US" sz="1800" dirty="0" smtClean="0"/>
              <a:t> </a:t>
            </a:r>
            <a:r>
              <a:rPr lang="en-US" sz="1800" dirty="0" err="1" smtClean="0"/>
              <a:t>truyền</a:t>
            </a:r>
            <a:r>
              <a:rPr lang="en-US" sz="1800" dirty="0" smtClean="0"/>
              <a:t> </a:t>
            </a:r>
            <a:r>
              <a:rPr lang="en-US" sz="1800" dirty="0" err="1" smtClean="0"/>
              <a:t>của</a:t>
            </a:r>
            <a:r>
              <a:rPr lang="en-US" sz="1800" dirty="0" smtClean="0"/>
              <a:t> </a:t>
            </a:r>
            <a:r>
              <a:rPr lang="en-US" sz="1800" dirty="0" err="1" smtClean="0"/>
              <a:t>tia</a:t>
            </a:r>
            <a:r>
              <a:rPr lang="en-US" sz="1800" dirty="0" smtClean="0"/>
              <a:t> </a:t>
            </a:r>
            <a:r>
              <a:rPr lang="en-US" sz="1800" dirty="0" err="1" smtClean="0"/>
              <a:t>sáng</a:t>
            </a:r>
            <a:r>
              <a:rPr lang="en-US" sz="1800" dirty="0" smtClean="0"/>
              <a:t> qua </a:t>
            </a:r>
            <a:r>
              <a:rPr lang="en-US" sz="1800" dirty="0" err="1" smtClean="0"/>
              <a:t>lăng</a:t>
            </a:r>
            <a:r>
              <a:rPr lang="en-US" sz="1800" dirty="0" smtClean="0"/>
              <a:t> </a:t>
            </a:r>
            <a:r>
              <a:rPr lang="en-US" sz="1800" dirty="0" err="1" smtClean="0"/>
              <a:t>kính</a:t>
            </a:r>
            <a:endParaRPr lang="en-US" sz="1800" dirty="0"/>
          </a:p>
        </p:txBody>
      </p:sp>
      <p:sp>
        <p:nvSpPr>
          <p:cNvPr id="7" name="TextBox 6"/>
          <p:cNvSpPr txBox="1"/>
          <p:nvPr/>
        </p:nvSpPr>
        <p:spPr>
          <a:xfrm>
            <a:off x="830162" y="1792635"/>
            <a:ext cx="6737686" cy="646331"/>
          </a:xfrm>
          <a:prstGeom prst="rect">
            <a:avLst/>
          </a:prstGeom>
          <a:noFill/>
        </p:spPr>
        <p:txBody>
          <a:bodyPr wrap="square" rtlCol="0">
            <a:spAutoFit/>
          </a:bodyPr>
          <a:lstStyle/>
          <a:p>
            <a:r>
              <a:rPr lang="en-US" sz="1800" dirty="0" err="1" smtClean="0">
                <a:solidFill>
                  <a:srgbClr val="0350EB"/>
                </a:solidFill>
              </a:rPr>
              <a:t>Coi</a:t>
            </a:r>
            <a:r>
              <a:rPr lang="en-US" sz="1800" dirty="0" smtClean="0">
                <a:solidFill>
                  <a:srgbClr val="0350EB"/>
                </a:solidFill>
              </a:rPr>
              <a:t> </a:t>
            </a:r>
            <a:r>
              <a:rPr lang="en-US" sz="1800" dirty="0" err="1" smtClean="0">
                <a:solidFill>
                  <a:srgbClr val="0350EB"/>
                </a:solidFill>
              </a:rPr>
              <a:t>mỗi</a:t>
            </a:r>
            <a:r>
              <a:rPr lang="en-US" sz="1800" dirty="0" smtClean="0">
                <a:solidFill>
                  <a:srgbClr val="0350EB"/>
                </a:solidFill>
              </a:rPr>
              <a:t> </a:t>
            </a:r>
            <a:r>
              <a:rPr lang="en-US" sz="1800" dirty="0" err="1" smtClean="0">
                <a:solidFill>
                  <a:srgbClr val="0350EB"/>
                </a:solidFill>
              </a:rPr>
              <a:t>thấu</a:t>
            </a:r>
            <a:r>
              <a:rPr lang="en-US" sz="1800" dirty="0" smtClean="0">
                <a:solidFill>
                  <a:srgbClr val="0350EB"/>
                </a:solidFill>
              </a:rPr>
              <a:t> </a:t>
            </a:r>
            <a:r>
              <a:rPr lang="en-US" sz="1800" dirty="0" err="1" smtClean="0">
                <a:solidFill>
                  <a:srgbClr val="0350EB"/>
                </a:solidFill>
              </a:rPr>
              <a:t>kính</a:t>
            </a:r>
            <a:r>
              <a:rPr lang="en-US" sz="1800" dirty="0" smtClean="0">
                <a:solidFill>
                  <a:srgbClr val="0350EB"/>
                </a:solidFill>
              </a:rPr>
              <a:t> </a:t>
            </a:r>
            <a:r>
              <a:rPr lang="en-US" sz="1800" dirty="0" err="1" smtClean="0">
                <a:solidFill>
                  <a:srgbClr val="0350EB"/>
                </a:solidFill>
              </a:rPr>
              <a:t>được</a:t>
            </a:r>
            <a:r>
              <a:rPr lang="en-US" sz="1800" dirty="0" smtClean="0">
                <a:solidFill>
                  <a:srgbClr val="0350EB"/>
                </a:solidFill>
              </a:rPr>
              <a:t> </a:t>
            </a:r>
            <a:r>
              <a:rPr lang="en-US" sz="1800" dirty="0" err="1" smtClean="0">
                <a:solidFill>
                  <a:srgbClr val="0350EB"/>
                </a:solidFill>
              </a:rPr>
              <a:t>cắt</a:t>
            </a:r>
            <a:r>
              <a:rPr lang="en-US" sz="1800" dirty="0" smtClean="0">
                <a:solidFill>
                  <a:srgbClr val="0350EB"/>
                </a:solidFill>
              </a:rPr>
              <a:t> </a:t>
            </a:r>
            <a:r>
              <a:rPr lang="en-US" sz="1800" dirty="0" err="1" smtClean="0">
                <a:solidFill>
                  <a:srgbClr val="0350EB"/>
                </a:solidFill>
              </a:rPr>
              <a:t>thành</a:t>
            </a:r>
            <a:r>
              <a:rPr lang="en-US" sz="1800" dirty="0" smtClean="0">
                <a:solidFill>
                  <a:srgbClr val="0350EB"/>
                </a:solidFill>
              </a:rPr>
              <a:t> </a:t>
            </a:r>
            <a:r>
              <a:rPr lang="en-US" sz="1800" dirty="0" err="1" smtClean="0">
                <a:solidFill>
                  <a:srgbClr val="0350EB"/>
                </a:solidFill>
              </a:rPr>
              <a:t>các</a:t>
            </a:r>
            <a:r>
              <a:rPr lang="en-US" sz="1800" dirty="0" smtClean="0">
                <a:solidFill>
                  <a:srgbClr val="0350EB"/>
                </a:solidFill>
              </a:rPr>
              <a:t> </a:t>
            </a:r>
            <a:r>
              <a:rPr lang="en-US" sz="1800" dirty="0" err="1" smtClean="0">
                <a:solidFill>
                  <a:srgbClr val="0350EB"/>
                </a:solidFill>
              </a:rPr>
              <a:t>lăng</a:t>
            </a:r>
            <a:r>
              <a:rPr lang="en-US" sz="1800" dirty="0" smtClean="0">
                <a:solidFill>
                  <a:srgbClr val="0350EB"/>
                </a:solidFill>
              </a:rPr>
              <a:t> </a:t>
            </a:r>
            <a:r>
              <a:rPr lang="en-US" sz="1800" dirty="0" err="1" smtClean="0">
                <a:solidFill>
                  <a:srgbClr val="0350EB"/>
                </a:solidFill>
              </a:rPr>
              <a:t>kính</a:t>
            </a:r>
            <a:r>
              <a:rPr lang="en-US" sz="1800" dirty="0" smtClean="0">
                <a:solidFill>
                  <a:srgbClr val="0350EB"/>
                </a:solidFill>
              </a:rPr>
              <a:t> </a:t>
            </a:r>
            <a:r>
              <a:rPr lang="en-US" sz="1800" dirty="0" err="1" smtClean="0">
                <a:solidFill>
                  <a:srgbClr val="0350EB"/>
                </a:solidFill>
              </a:rPr>
              <a:t>nhỏ</a:t>
            </a:r>
            <a:r>
              <a:rPr lang="en-US" sz="1800" dirty="0" smtClean="0">
                <a:solidFill>
                  <a:srgbClr val="0350EB"/>
                </a:solidFill>
              </a:rPr>
              <a:t>, </a:t>
            </a:r>
            <a:r>
              <a:rPr lang="en-US" sz="1800" dirty="0" err="1" smtClean="0">
                <a:solidFill>
                  <a:srgbClr val="0350EB"/>
                </a:solidFill>
              </a:rPr>
              <a:t>em</a:t>
            </a:r>
            <a:r>
              <a:rPr lang="en-US" sz="1800" dirty="0" smtClean="0">
                <a:solidFill>
                  <a:srgbClr val="0350EB"/>
                </a:solidFill>
              </a:rPr>
              <a:t> </a:t>
            </a:r>
            <a:r>
              <a:rPr lang="en-US" sz="1800" dirty="0" err="1" smtClean="0">
                <a:solidFill>
                  <a:srgbClr val="0350EB"/>
                </a:solidFill>
              </a:rPr>
              <a:t>hãy</a:t>
            </a:r>
            <a:r>
              <a:rPr lang="en-US" sz="1800" dirty="0" smtClean="0">
                <a:solidFill>
                  <a:srgbClr val="0350EB"/>
                </a:solidFill>
              </a:rPr>
              <a:t> </a:t>
            </a:r>
            <a:r>
              <a:rPr lang="en-US" sz="1800" dirty="0" err="1" smtClean="0">
                <a:solidFill>
                  <a:srgbClr val="0350EB"/>
                </a:solidFill>
              </a:rPr>
              <a:t>giải</a:t>
            </a:r>
            <a:r>
              <a:rPr lang="en-US" sz="1800" dirty="0" smtClean="0">
                <a:solidFill>
                  <a:srgbClr val="0350EB"/>
                </a:solidFill>
              </a:rPr>
              <a:t> </a:t>
            </a:r>
            <a:r>
              <a:rPr lang="en-US" sz="1800" dirty="0" err="1" smtClean="0">
                <a:solidFill>
                  <a:srgbClr val="0350EB"/>
                </a:solidFill>
              </a:rPr>
              <a:t>thích</a:t>
            </a:r>
            <a:r>
              <a:rPr lang="en-US" sz="1800" dirty="0" smtClean="0">
                <a:solidFill>
                  <a:srgbClr val="0350EB"/>
                </a:solidFill>
              </a:rPr>
              <a:t> </a:t>
            </a:r>
            <a:r>
              <a:rPr lang="en-US" sz="1800" dirty="0" err="1" smtClean="0">
                <a:solidFill>
                  <a:srgbClr val="0350EB"/>
                </a:solidFill>
              </a:rPr>
              <a:t>đường</a:t>
            </a:r>
            <a:r>
              <a:rPr lang="en-US" sz="1800" dirty="0" smtClean="0">
                <a:solidFill>
                  <a:srgbClr val="0350EB"/>
                </a:solidFill>
              </a:rPr>
              <a:t> </a:t>
            </a:r>
            <a:r>
              <a:rPr lang="en-US" sz="1800" dirty="0" err="1" smtClean="0">
                <a:solidFill>
                  <a:srgbClr val="0350EB"/>
                </a:solidFill>
              </a:rPr>
              <a:t>truyền</a:t>
            </a:r>
            <a:r>
              <a:rPr lang="en-US" sz="1800" dirty="0" smtClean="0">
                <a:solidFill>
                  <a:srgbClr val="0350EB"/>
                </a:solidFill>
              </a:rPr>
              <a:t> </a:t>
            </a:r>
            <a:r>
              <a:rPr lang="en-US" sz="1800" dirty="0" err="1" smtClean="0">
                <a:solidFill>
                  <a:srgbClr val="0350EB"/>
                </a:solidFill>
              </a:rPr>
              <a:t>của</a:t>
            </a:r>
            <a:r>
              <a:rPr lang="en-US" sz="1800" dirty="0" smtClean="0">
                <a:solidFill>
                  <a:srgbClr val="0350EB"/>
                </a:solidFill>
              </a:rPr>
              <a:t> </a:t>
            </a:r>
            <a:r>
              <a:rPr lang="en-US" sz="1800" dirty="0" err="1" smtClean="0">
                <a:solidFill>
                  <a:srgbClr val="0350EB"/>
                </a:solidFill>
              </a:rPr>
              <a:t>ánh</a:t>
            </a:r>
            <a:r>
              <a:rPr lang="en-US" sz="1800" dirty="0" smtClean="0">
                <a:solidFill>
                  <a:srgbClr val="0350EB"/>
                </a:solidFill>
              </a:rPr>
              <a:t> sang qua </a:t>
            </a:r>
            <a:r>
              <a:rPr lang="en-US" sz="1800" dirty="0" err="1" smtClean="0">
                <a:solidFill>
                  <a:srgbClr val="0350EB"/>
                </a:solidFill>
              </a:rPr>
              <a:t>thấu</a:t>
            </a:r>
            <a:r>
              <a:rPr lang="en-US" sz="1800" dirty="0" smtClean="0">
                <a:solidFill>
                  <a:srgbClr val="0350EB"/>
                </a:solidFill>
              </a:rPr>
              <a:t> </a:t>
            </a:r>
            <a:r>
              <a:rPr lang="en-US" sz="1800" dirty="0" err="1" smtClean="0">
                <a:solidFill>
                  <a:srgbClr val="0350EB"/>
                </a:solidFill>
              </a:rPr>
              <a:t>kính</a:t>
            </a:r>
            <a:r>
              <a:rPr lang="en-US" sz="1800" dirty="0" smtClean="0">
                <a:solidFill>
                  <a:srgbClr val="0350EB"/>
                </a:solidFill>
              </a:rPr>
              <a:t> </a:t>
            </a:r>
            <a:r>
              <a:rPr lang="en-US" sz="1800" dirty="0" err="1" smtClean="0">
                <a:solidFill>
                  <a:srgbClr val="0350EB"/>
                </a:solidFill>
              </a:rPr>
              <a:t>trên</a:t>
            </a:r>
            <a:endParaRPr lang="en-US" sz="1800" dirty="0">
              <a:solidFill>
                <a:srgbClr val="0350EB"/>
              </a:solidFill>
            </a:endParaRPr>
          </a:p>
        </p:txBody>
      </p:sp>
      <p:pic>
        <p:nvPicPr>
          <p:cNvPr id="6" name="Picture 5"/>
          <p:cNvPicPr>
            <a:picLocks noChangeAspect="1"/>
          </p:cNvPicPr>
          <p:nvPr/>
        </p:nvPicPr>
        <p:blipFill>
          <a:blip r:embed="rId4"/>
          <a:stretch>
            <a:fillRect/>
          </a:stretch>
        </p:blipFill>
        <p:spPr>
          <a:xfrm>
            <a:off x="1702628" y="2548056"/>
            <a:ext cx="6134168" cy="19454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pic>
        <p:nvPicPr>
          <p:cNvPr id="29" name="Picture 28"/>
          <p:cNvPicPr>
            <a:picLocks noChangeAspect="1"/>
          </p:cNvPicPr>
          <p:nvPr/>
        </p:nvPicPr>
        <p:blipFill>
          <a:blip r:embed="rId3"/>
          <a:stretch>
            <a:fillRect/>
          </a:stretch>
        </p:blipFill>
        <p:spPr>
          <a:xfrm rot="3283919">
            <a:off x="219915" y="4207488"/>
            <a:ext cx="1013739" cy="850233"/>
          </a:xfrm>
          <a:prstGeom prst="rect">
            <a:avLst/>
          </a:prstGeom>
        </p:spPr>
      </p:pic>
      <p:sp>
        <p:nvSpPr>
          <p:cNvPr id="10" name="Rounded Rectangular Callout 9"/>
          <p:cNvSpPr/>
          <p:nvPr/>
        </p:nvSpPr>
        <p:spPr>
          <a:xfrm>
            <a:off x="391676" y="223234"/>
            <a:ext cx="8245929" cy="574711"/>
          </a:xfrm>
          <a:prstGeom prst="wedgeRoundRectCallout">
            <a:avLst>
              <a:gd name="adj1" fmla="val -51300"/>
              <a:gd name="adj2" fmla="val -4346"/>
              <a:gd name="adj3" fmla="val 16667"/>
            </a:avLst>
          </a:prstGeom>
          <a:solidFill>
            <a:schemeClr val="accent3">
              <a:lumMod val="75000"/>
            </a:schemeClr>
          </a:solidFill>
          <a:ln>
            <a:solidFill>
              <a:schemeClr val="accent3">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a:solidFill>
                  <a:schemeClr val="tx2"/>
                </a:solidFill>
              </a:rPr>
              <a:t>2. </a:t>
            </a:r>
            <a:r>
              <a:rPr lang="en-US" sz="2400" b="1" dirty="0" err="1" smtClean="0">
                <a:solidFill>
                  <a:schemeClr val="tx2"/>
                </a:solidFill>
              </a:rPr>
              <a:t>Nguyên</a:t>
            </a:r>
            <a:r>
              <a:rPr lang="en-US" sz="2400" b="1" dirty="0" smtClean="0">
                <a:solidFill>
                  <a:schemeClr val="tx2"/>
                </a:solidFill>
              </a:rPr>
              <a:t> </a:t>
            </a:r>
            <a:r>
              <a:rPr lang="en-US" sz="2400" b="1" dirty="0" err="1" smtClean="0">
                <a:solidFill>
                  <a:schemeClr val="tx2"/>
                </a:solidFill>
              </a:rPr>
              <a:t>lý</a:t>
            </a:r>
            <a:r>
              <a:rPr lang="en-US" sz="2400" b="1" dirty="0" smtClean="0">
                <a:solidFill>
                  <a:schemeClr val="tx2"/>
                </a:solidFill>
              </a:rPr>
              <a:t> </a:t>
            </a:r>
            <a:r>
              <a:rPr lang="en-US" sz="2400" b="1" dirty="0" err="1" smtClean="0">
                <a:solidFill>
                  <a:schemeClr val="tx2"/>
                </a:solidFill>
              </a:rPr>
              <a:t>hoạt</a:t>
            </a:r>
            <a:r>
              <a:rPr lang="en-US" sz="2400" b="1" dirty="0" smtClean="0">
                <a:solidFill>
                  <a:schemeClr val="tx2"/>
                </a:solidFill>
              </a:rPr>
              <a:t> </a:t>
            </a:r>
            <a:r>
              <a:rPr lang="en-US" sz="2400" b="1" dirty="0" err="1" smtClean="0">
                <a:solidFill>
                  <a:schemeClr val="tx2"/>
                </a:solidFill>
              </a:rPr>
              <a:t>động</a:t>
            </a:r>
            <a:r>
              <a:rPr lang="en-US" sz="2400" b="1" dirty="0" smtClean="0">
                <a:solidFill>
                  <a:schemeClr val="tx2"/>
                </a:solidFill>
              </a:rPr>
              <a:t> </a:t>
            </a:r>
            <a:r>
              <a:rPr lang="en-US" sz="2400" b="1" dirty="0" err="1" smtClean="0">
                <a:solidFill>
                  <a:schemeClr val="tx2"/>
                </a:solidFill>
              </a:rPr>
              <a:t>của</a:t>
            </a:r>
            <a:r>
              <a:rPr lang="en-US" sz="2400" b="1" dirty="0" smtClean="0">
                <a:solidFill>
                  <a:schemeClr val="tx2"/>
                </a:solidFill>
              </a:rPr>
              <a:t> </a:t>
            </a:r>
            <a:r>
              <a:rPr lang="en-US" sz="2400" b="1" dirty="0" err="1" smtClean="0">
                <a:solidFill>
                  <a:schemeClr val="tx2"/>
                </a:solidFill>
              </a:rPr>
              <a:t>thấu</a:t>
            </a:r>
            <a:r>
              <a:rPr lang="en-US" sz="2400" b="1" dirty="0" smtClean="0">
                <a:solidFill>
                  <a:schemeClr val="tx2"/>
                </a:solidFill>
              </a:rPr>
              <a:t> </a:t>
            </a:r>
            <a:r>
              <a:rPr lang="en-US" sz="2400" b="1" dirty="0" err="1" smtClean="0">
                <a:solidFill>
                  <a:schemeClr val="tx2"/>
                </a:solidFill>
              </a:rPr>
              <a:t>kính</a:t>
            </a:r>
            <a:endParaRPr lang="en-US" sz="2400" b="1" dirty="0">
              <a:solidFill>
                <a:schemeClr val="tx2"/>
              </a:solidFill>
            </a:endParaRPr>
          </a:p>
        </p:txBody>
      </p:sp>
      <p:sp>
        <p:nvSpPr>
          <p:cNvPr id="4" name="Rectangle 3"/>
          <p:cNvSpPr/>
          <p:nvPr/>
        </p:nvSpPr>
        <p:spPr>
          <a:xfrm>
            <a:off x="628440" y="1566998"/>
            <a:ext cx="4572000" cy="600101"/>
          </a:xfrm>
          <a:prstGeom prst="rect">
            <a:avLst/>
          </a:prstGeom>
        </p:spPr>
        <p:txBody>
          <a:bodyPr>
            <a:spAutoFit/>
          </a:bodyPr>
          <a:lstStyle/>
          <a:p>
            <a:pPr algn="just">
              <a:lnSpc>
                <a:spcPct val="107000"/>
              </a:lnSpc>
              <a:spcBef>
                <a:spcPts val="600"/>
              </a:spcBef>
              <a:spcAft>
                <a:spcPts val="600"/>
              </a:spcAft>
            </a:pPr>
            <a:r>
              <a:rPr lang="en-US" sz="1600" dirty="0" smtClean="0">
                <a:latin typeface="+mj-lt"/>
                <a:ea typeface="Calibri" panose="020F0502020204030204" pitchFamily="34" charset="0"/>
                <a:cs typeface="Times New Roman" panose="02020603050405020304" pitchFamily="18" charset="0"/>
              </a:rPr>
              <a:t>+</a:t>
            </a:r>
            <a:r>
              <a:rPr lang="en-US" sz="1600" dirty="0" err="1" smtClean="0">
                <a:latin typeface="+mj-lt"/>
                <a:ea typeface="Calibri" panose="020F0502020204030204" pitchFamily="34" charset="0"/>
                <a:cs typeface="Times New Roman" panose="02020603050405020304" pitchFamily="18" charset="0"/>
              </a:rPr>
              <a:t>Thấu</a:t>
            </a:r>
            <a:r>
              <a:rPr lang="en-US" sz="1600" dirty="0" smtClean="0">
                <a:latin typeface="+mj-lt"/>
                <a:ea typeface="Calibri" panose="020F0502020204030204" pitchFamily="34" charset="0"/>
                <a:cs typeface="Times New Roman" panose="02020603050405020304" pitchFamily="18" charset="0"/>
              </a:rPr>
              <a:t> </a:t>
            </a:r>
            <a:r>
              <a:rPr lang="en-US" sz="1600" dirty="0" err="1" smtClean="0">
                <a:latin typeface="+mj-lt"/>
                <a:ea typeface="Calibri" panose="020F0502020204030204" pitchFamily="34" charset="0"/>
                <a:cs typeface="Times New Roman" panose="02020603050405020304" pitchFamily="18" charset="0"/>
              </a:rPr>
              <a:t>kính</a:t>
            </a:r>
            <a:r>
              <a:rPr lang="en-US" sz="1600" dirty="0" smtClean="0">
                <a:latin typeface="+mj-lt"/>
                <a:ea typeface="Calibri" panose="020F0502020204030204" pitchFamily="34" charset="0"/>
                <a:cs typeface="Times New Roman" panose="02020603050405020304" pitchFamily="18" charset="0"/>
              </a:rPr>
              <a:t> </a:t>
            </a:r>
            <a:r>
              <a:rPr lang="en-US" sz="1600" dirty="0" err="1" smtClean="0">
                <a:latin typeface="+mj-lt"/>
                <a:ea typeface="Calibri" panose="020F0502020204030204" pitchFamily="34" charset="0"/>
                <a:cs typeface="Times New Roman" panose="02020603050405020304" pitchFamily="18" charset="0"/>
              </a:rPr>
              <a:t>hội</a:t>
            </a:r>
            <a:r>
              <a:rPr lang="en-US" sz="1600" dirty="0" smtClean="0">
                <a:latin typeface="+mj-lt"/>
                <a:ea typeface="Calibri" panose="020F0502020204030204" pitchFamily="34" charset="0"/>
                <a:cs typeface="Times New Roman" panose="02020603050405020304" pitchFamily="18" charset="0"/>
              </a:rPr>
              <a:t> </a:t>
            </a:r>
            <a:r>
              <a:rPr lang="en-US" sz="1600" dirty="0" err="1" smtClean="0">
                <a:latin typeface="+mj-lt"/>
                <a:ea typeface="Calibri" panose="020F0502020204030204" pitchFamily="34" charset="0"/>
                <a:cs typeface="Times New Roman" panose="02020603050405020304" pitchFamily="18" charset="0"/>
              </a:rPr>
              <a:t>tụ</a:t>
            </a:r>
            <a:r>
              <a:rPr lang="en-US" sz="1600" dirty="0" smtClean="0">
                <a:latin typeface="+mj-lt"/>
                <a:ea typeface="Calibri" panose="020F0502020204030204" pitchFamily="34" charset="0"/>
                <a:cs typeface="Times New Roman" panose="02020603050405020304" pitchFamily="18" charset="0"/>
              </a:rPr>
              <a:t> </a:t>
            </a:r>
            <a:r>
              <a:rPr lang="en-US" sz="1600" dirty="0" err="1" smtClean="0">
                <a:latin typeface="+mj-lt"/>
                <a:ea typeface="Calibri" panose="020F0502020204030204" pitchFamily="34" charset="0"/>
                <a:cs typeface="Times New Roman" panose="02020603050405020304" pitchFamily="18" charset="0"/>
              </a:rPr>
              <a:t>có</a:t>
            </a:r>
            <a:r>
              <a:rPr lang="en-US" sz="1600" dirty="0" smtClean="0">
                <a:latin typeface="+mj-lt"/>
                <a:ea typeface="Calibri" panose="020F0502020204030204" pitchFamily="34" charset="0"/>
                <a:cs typeface="Times New Roman" panose="02020603050405020304" pitchFamily="18" charset="0"/>
              </a:rPr>
              <a:t> </a:t>
            </a:r>
            <a:r>
              <a:rPr lang="en-US" sz="1600" dirty="0" err="1" smtClean="0">
                <a:latin typeface="+mj-lt"/>
                <a:ea typeface="Calibri" panose="020F0502020204030204" pitchFamily="34" charset="0"/>
                <a:cs typeface="Times New Roman" panose="02020603050405020304" pitchFamily="18" charset="0"/>
              </a:rPr>
              <a:t>các</a:t>
            </a:r>
            <a:r>
              <a:rPr lang="en-US" sz="1600" dirty="0" smtClean="0">
                <a:latin typeface="+mj-lt"/>
                <a:ea typeface="Calibri" panose="020F0502020204030204" pitchFamily="34" charset="0"/>
                <a:cs typeface="Times New Roman" panose="02020603050405020304" pitchFamily="18" charset="0"/>
              </a:rPr>
              <a:t> </a:t>
            </a:r>
            <a:r>
              <a:rPr lang="en-US" sz="1600" dirty="0" err="1" smtClean="0">
                <a:latin typeface="+mj-lt"/>
                <a:ea typeface="Calibri" panose="020F0502020204030204" pitchFamily="34" charset="0"/>
                <a:cs typeface="Times New Roman" panose="02020603050405020304" pitchFamily="18" charset="0"/>
              </a:rPr>
              <a:t>lăng</a:t>
            </a:r>
            <a:r>
              <a:rPr lang="en-US" sz="1600" dirty="0" smtClean="0">
                <a:latin typeface="+mj-lt"/>
                <a:ea typeface="Calibri" panose="020F0502020204030204" pitchFamily="34" charset="0"/>
                <a:cs typeface="Times New Roman" panose="02020603050405020304" pitchFamily="18" charset="0"/>
              </a:rPr>
              <a:t> </a:t>
            </a:r>
            <a:r>
              <a:rPr lang="en-US" sz="1600" dirty="0" err="1" smtClean="0">
                <a:latin typeface="+mj-lt"/>
                <a:ea typeface="Calibri" panose="020F0502020204030204" pitchFamily="34" charset="0"/>
                <a:cs typeface="Times New Roman" panose="02020603050405020304" pitchFamily="18" charset="0"/>
              </a:rPr>
              <a:t>kính</a:t>
            </a:r>
            <a:r>
              <a:rPr lang="en-US" sz="1600" dirty="0" smtClean="0">
                <a:latin typeface="+mj-lt"/>
                <a:ea typeface="Calibri" panose="020F0502020204030204" pitchFamily="34" charset="0"/>
                <a:cs typeface="Times New Roman" panose="02020603050405020304" pitchFamily="18" charset="0"/>
              </a:rPr>
              <a:t> </a:t>
            </a:r>
            <a:r>
              <a:rPr lang="en-US" sz="1600" dirty="0" err="1" smtClean="0">
                <a:latin typeface="+mj-lt"/>
                <a:ea typeface="Calibri" panose="020F0502020204030204" pitchFamily="34" charset="0"/>
                <a:cs typeface="Times New Roman" panose="02020603050405020304" pitchFamily="18" charset="0"/>
              </a:rPr>
              <a:t>đáy</a:t>
            </a:r>
            <a:r>
              <a:rPr lang="en-US" sz="1600" dirty="0" smtClean="0">
                <a:latin typeface="+mj-lt"/>
                <a:ea typeface="Calibri" panose="020F0502020204030204" pitchFamily="34" charset="0"/>
                <a:cs typeface="Times New Roman" panose="02020603050405020304" pitchFamily="18" charset="0"/>
              </a:rPr>
              <a:t> </a:t>
            </a:r>
            <a:r>
              <a:rPr lang="en-US" sz="1600" dirty="0" err="1" smtClean="0">
                <a:latin typeface="+mj-lt"/>
                <a:ea typeface="Calibri" panose="020F0502020204030204" pitchFamily="34" charset="0"/>
                <a:cs typeface="Times New Roman" panose="02020603050405020304" pitchFamily="18" charset="0"/>
              </a:rPr>
              <a:t>hướng</a:t>
            </a:r>
            <a:r>
              <a:rPr lang="en-US" sz="1600" dirty="0" smtClean="0">
                <a:latin typeface="+mj-lt"/>
                <a:ea typeface="Calibri" panose="020F0502020204030204" pitchFamily="34" charset="0"/>
                <a:cs typeface="Times New Roman" panose="02020603050405020304" pitchFamily="18" charset="0"/>
              </a:rPr>
              <a:t> </a:t>
            </a:r>
            <a:r>
              <a:rPr lang="en-US" sz="1600" dirty="0" err="1" smtClean="0">
                <a:latin typeface="+mj-lt"/>
                <a:ea typeface="Calibri" panose="020F0502020204030204" pitchFamily="34" charset="0"/>
                <a:cs typeface="Times New Roman" panose="02020603050405020304" pitchFamily="18" charset="0"/>
              </a:rPr>
              <a:t>về</a:t>
            </a:r>
            <a:r>
              <a:rPr lang="en-US" sz="1600" dirty="0" smtClean="0">
                <a:latin typeface="+mj-lt"/>
                <a:ea typeface="Calibri" panose="020F0502020204030204" pitchFamily="34" charset="0"/>
                <a:cs typeface="Times New Roman" panose="02020603050405020304" pitchFamily="18" charset="0"/>
              </a:rPr>
              <a:t> </a:t>
            </a:r>
            <a:r>
              <a:rPr lang="en-US" sz="1600" dirty="0" err="1" smtClean="0">
                <a:latin typeface="+mj-lt"/>
                <a:ea typeface="Calibri" panose="020F0502020204030204" pitchFamily="34" charset="0"/>
                <a:cs typeface="Times New Roman" panose="02020603050405020304" pitchFamily="18" charset="0"/>
              </a:rPr>
              <a:t>phía</a:t>
            </a:r>
            <a:r>
              <a:rPr lang="en-US" sz="1600" dirty="0" smtClean="0">
                <a:latin typeface="+mj-lt"/>
                <a:ea typeface="Calibri" panose="020F0502020204030204" pitchFamily="34" charset="0"/>
                <a:cs typeface="Times New Roman" panose="02020603050405020304" pitchFamily="18" charset="0"/>
              </a:rPr>
              <a:t> </a:t>
            </a:r>
            <a:r>
              <a:rPr lang="en-US" sz="1600" dirty="0" err="1" smtClean="0">
                <a:latin typeface="+mj-lt"/>
                <a:ea typeface="Calibri" panose="020F0502020204030204" pitchFamily="34" charset="0"/>
                <a:cs typeface="Times New Roman" panose="02020603050405020304" pitchFamily="18" charset="0"/>
              </a:rPr>
              <a:t>trục</a:t>
            </a:r>
            <a:r>
              <a:rPr lang="en-US" sz="1600" dirty="0" smtClean="0">
                <a:latin typeface="+mj-lt"/>
                <a:ea typeface="Calibri" panose="020F0502020204030204" pitchFamily="34" charset="0"/>
                <a:cs typeface="Times New Roman" panose="02020603050405020304" pitchFamily="18" charset="0"/>
              </a:rPr>
              <a:t> </a:t>
            </a:r>
            <a:r>
              <a:rPr lang="en-US" sz="1600" dirty="0" err="1" smtClean="0">
                <a:latin typeface="+mj-lt"/>
                <a:ea typeface="Calibri" panose="020F0502020204030204" pitchFamily="34" charset="0"/>
                <a:cs typeface="Times New Roman" panose="02020603050405020304" pitchFamily="18" charset="0"/>
              </a:rPr>
              <a:t>đối</a:t>
            </a:r>
            <a:r>
              <a:rPr lang="en-US" sz="1600" dirty="0" smtClean="0">
                <a:latin typeface="+mj-lt"/>
                <a:ea typeface="Calibri" panose="020F0502020204030204" pitchFamily="34" charset="0"/>
                <a:cs typeface="Times New Roman" panose="02020603050405020304" pitchFamily="18" charset="0"/>
              </a:rPr>
              <a:t> </a:t>
            </a:r>
            <a:r>
              <a:rPr lang="en-US" sz="1600" dirty="0" err="1" smtClean="0">
                <a:latin typeface="+mj-lt"/>
                <a:ea typeface="Calibri" panose="020F0502020204030204" pitchFamily="34" charset="0"/>
                <a:cs typeface="Times New Roman" panose="02020603050405020304" pitchFamily="18" charset="0"/>
              </a:rPr>
              <a:t>xứng</a:t>
            </a:r>
            <a:r>
              <a:rPr lang="en-US" sz="1600" dirty="0" smtClean="0">
                <a:latin typeface="+mj-lt"/>
                <a:ea typeface="Calibri" panose="020F0502020204030204" pitchFamily="34" charset="0"/>
                <a:cs typeface="Times New Roman" panose="02020603050405020304" pitchFamily="18" charset="0"/>
              </a:rPr>
              <a:t> </a:t>
            </a:r>
            <a:r>
              <a:rPr lang="en-US" sz="1600" dirty="0" err="1" smtClean="0">
                <a:latin typeface="+mj-lt"/>
                <a:ea typeface="Calibri" panose="020F0502020204030204" pitchFamily="34" charset="0"/>
                <a:cs typeface="Times New Roman" panose="02020603050405020304" pitchFamily="18" charset="0"/>
              </a:rPr>
              <a:t>nên</a:t>
            </a:r>
            <a:r>
              <a:rPr lang="en-US" sz="1600" dirty="0" smtClean="0">
                <a:latin typeface="+mj-lt"/>
                <a:ea typeface="Calibri" panose="020F0502020204030204" pitchFamily="34" charset="0"/>
                <a:cs typeface="Times New Roman" panose="02020603050405020304" pitchFamily="18" charset="0"/>
              </a:rPr>
              <a:t> </a:t>
            </a:r>
            <a:r>
              <a:rPr lang="en-US" sz="1600" dirty="0" err="1" smtClean="0">
                <a:latin typeface="+mj-lt"/>
                <a:ea typeface="Calibri" panose="020F0502020204030204" pitchFamily="34" charset="0"/>
                <a:cs typeface="Times New Roman" panose="02020603050405020304" pitchFamily="18" charset="0"/>
              </a:rPr>
              <a:t>chùm</a:t>
            </a:r>
            <a:r>
              <a:rPr lang="en-US" sz="1600" dirty="0" smtClean="0">
                <a:latin typeface="+mj-lt"/>
                <a:ea typeface="Calibri" panose="020F0502020204030204" pitchFamily="34" charset="0"/>
                <a:cs typeface="Times New Roman" panose="02020603050405020304" pitchFamily="18" charset="0"/>
              </a:rPr>
              <a:t> </a:t>
            </a:r>
            <a:r>
              <a:rPr lang="en-US" sz="1600" dirty="0" err="1" smtClean="0">
                <a:latin typeface="+mj-lt"/>
                <a:ea typeface="Calibri" panose="020F0502020204030204" pitchFamily="34" charset="0"/>
                <a:cs typeface="Times New Roman" panose="02020603050405020304" pitchFamily="18" charset="0"/>
              </a:rPr>
              <a:t>tia</a:t>
            </a:r>
            <a:r>
              <a:rPr lang="en-US" sz="1600" dirty="0" smtClean="0">
                <a:latin typeface="+mj-lt"/>
                <a:ea typeface="Calibri" panose="020F0502020204030204" pitchFamily="34" charset="0"/>
                <a:cs typeface="Times New Roman" panose="02020603050405020304" pitchFamily="18" charset="0"/>
              </a:rPr>
              <a:t> </a:t>
            </a:r>
            <a:r>
              <a:rPr lang="en-US" sz="1600" dirty="0" err="1" smtClean="0">
                <a:latin typeface="+mj-lt"/>
                <a:ea typeface="Calibri" panose="020F0502020204030204" pitchFamily="34" charset="0"/>
                <a:cs typeface="Times New Roman" panose="02020603050405020304" pitchFamily="18" charset="0"/>
              </a:rPr>
              <a:t>ló</a:t>
            </a:r>
            <a:r>
              <a:rPr lang="en-US" sz="1600" dirty="0" smtClean="0">
                <a:latin typeface="+mj-lt"/>
                <a:ea typeface="Calibri" panose="020F0502020204030204" pitchFamily="34" charset="0"/>
                <a:cs typeface="Times New Roman" panose="02020603050405020304" pitchFamily="18" charset="0"/>
              </a:rPr>
              <a:t> </a:t>
            </a:r>
            <a:r>
              <a:rPr lang="en-US" sz="1600" dirty="0" err="1" smtClean="0">
                <a:latin typeface="+mj-lt"/>
                <a:ea typeface="Calibri" panose="020F0502020204030204" pitchFamily="34" charset="0"/>
                <a:cs typeface="Times New Roman" panose="02020603050405020304" pitchFamily="18" charset="0"/>
              </a:rPr>
              <a:t>hội</a:t>
            </a:r>
            <a:r>
              <a:rPr lang="en-US" sz="1600" dirty="0" smtClean="0">
                <a:latin typeface="+mj-lt"/>
                <a:ea typeface="Calibri" panose="020F0502020204030204" pitchFamily="34" charset="0"/>
                <a:cs typeface="Times New Roman" panose="02020603050405020304" pitchFamily="18" charset="0"/>
              </a:rPr>
              <a:t> </a:t>
            </a:r>
            <a:r>
              <a:rPr lang="en-US" sz="1600" dirty="0" err="1" smtClean="0">
                <a:latin typeface="+mj-lt"/>
                <a:ea typeface="Calibri" panose="020F0502020204030204" pitchFamily="34" charset="0"/>
                <a:cs typeface="Times New Roman" panose="02020603050405020304" pitchFamily="18" charset="0"/>
              </a:rPr>
              <a:t>tụ</a:t>
            </a:r>
            <a:r>
              <a:rPr lang="en-US" sz="1600" dirty="0" smtClean="0">
                <a:latin typeface="+mj-lt"/>
                <a:ea typeface="Calibri" panose="020F0502020204030204" pitchFamily="34" charset="0"/>
                <a:cs typeface="Times New Roman" panose="02020603050405020304" pitchFamily="18" charset="0"/>
              </a:rPr>
              <a:t>.</a:t>
            </a:r>
            <a:endParaRPr lang="en-US" sz="1600" dirty="0">
              <a:effectLst/>
              <a:latin typeface="+mj-lt"/>
              <a:ea typeface="Calibri" panose="020F0502020204030204" pitchFamily="34" charset="0"/>
              <a:cs typeface="Times New Roman" panose="02020603050405020304" pitchFamily="18" charset="0"/>
            </a:endParaRPr>
          </a:p>
        </p:txBody>
      </p:sp>
      <p:sp>
        <p:nvSpPr>
          <p:cNvPr id="5" name="Rectangle 4"/>
          <p:cNvSpPr/>
          <p:nvPr/>
        </p:nvSpPr>
        <p:spPr>
          <a:xfrm>
            <a:off x="628440" y="3356480"/>
            <a:ext cx="4572000" cy="600101"/>
          </a:xfrm>
          <a:prstGeom prst="rect">
            <a:avLst/>
          </a:prstGeom>
        </p:spPr>
        <p:txBody>
          <a:bodyPr>
            <a:spAutoFit/>
          </a:bodyPr>
          <a:lstStyle/>
          <a:p>
            <a:pPr algn="just">
              <a:lnSpc>
                <a:spcPct val="107000"/>
              </a:lnSpc>
              <a:spcBef>
                <a:spcPts val="600"/>
              </a:spcBef>
              <a:spcAft>
                <a:spcPts val="600"/>
              </a:spcAft>
            </a:pPr>
            <a:r>
              <a:rPr lang="en-US" sz="1600" dirty="0">
                <a:latin typeface="+mj-lt"/>
                <a:ea typeface="Calibri" panose="020F0502020204030204" pitchFamily="34" charset="0"/>
                <a:cs typeface="Times New Roman" panose="02020603050405020304" pitchFamily="18" charset="0"/>
              </a:rPr>
              <a:t>+</a:t>
            </a:r>
            <a:r>
              <a:rPr lang="en-US" sz="1600" dirty="0" err="1">
                <a:latin typeface="+mj-lt"/>
                <a:ea typeface="Calibri" panose="020F0502020204030204" pitchFamily="34" charset="0"/>
                <a:cs typeface="Times New Roman" panose="02020603050405020304" pitchFamily="18" charset="0"/>
              </a:rPr>
              <a:t>Thấu</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kính</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phân</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kì</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có</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các</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lăng</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kính</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đáy</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hướng</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ra</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xa</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trục</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nên</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chùm</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tia</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ló</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phân</a:t>
            </a:r>
            <a:r>
              <a:rPr lang="en-US" sz="16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kì</a:t>
            </a:r>
            <a:r>
              <a:rPr lang="en-US" sz="1600" dirty="0">
                <a:latin typeface="+mj-lt"/>
                <a:ea typeface="Calibri" panose="020F0502020204030204" pitchFamily="34" charset="0"/>
                <a:cs typeface="Times New Roman" panose="02020603050405020304" pitchFamily="18" charset="0"/>
              </a:rPr>
              <a:t>.</a:t>
            </a:r>
            <a:endParaRPr lang="en-US" sz="1600" dirty="0">
              <a:effectLst/>
              <a:latin typeface="+mj-lt"/>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5458602" y="990831"/>
            <a:ext cx="2938423" cy="1619814"/>
          </a:xfrm>
          <a:prstGeom prst="rect">
            <a:avLst/>
          </a:prstGeom>
        </p:spPr>
      </p:pic>
      <p:pic>
        <p:nvPicPr>
          <p:cNvPr id="9" name="Picture 8"/>
          <p:cNvPicPr>
            <a:picLocks noChangeAspect="1"/>
          </p:cNvPicPr>
          <p:nvPr/>
        </p:nvPicPr>
        <p:blipFill>
          <a:blip r:embed="rId5"/>
          <a:stretch>
            <a:fillRect/>
          </a:stretch>
        </p:blipFill>
        <p:spPr>
          <a:xfrm>
            <a:off x="5458602" y="2678971"/>
            <a:ext cx="2693725" cy="1892177"/>
          </a:xfrm>
          <a:prstGeom prst="rect">
            <a:avLst/>
          </a:prstGeom>
        </p:spPr>
      </p:pic>
    </p:spTree>
    <p:extLst>
      <p:ext uri="{BB962C8B-B14F-4D97-AF65-F5344CB8AC3E}">
        <p14:creationId xmlns:p14="http://schemas.microsoft.com/office/powerpoint/2010/main" val="248527691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494" y="302699"/>
            <a:ext cx="8681206" cy="554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rPr>
              <a:t>II. </a:t>
            </a:r>
            <a:r>
              <a:rPr lang="en-US" sz="2400" b="1" smtClean="0">
                <a:solidFill>
                  <a:srgbClr val="FF0000"/>
                </a:solidFill>
              </a:rPr>
              <a:t>SỰ KHÚC XẠ CỦA MỘT SỐ TIA SÁNG QUA THẤU KÍNH:</a:t>
            </a:r>
            <a:endParaRPr lang="en-US" sz="2400" dirty="0">
              <a:solidFill>
                <a:srgbClr val="FF0000"/>
              </a:solidFill>
            </a:endParaRPr>
          </a:p>
        </p:txBody>
      </p:sp>
      <p:sp>
        <p:nvSpPr>
          <p:cNvPr id="5" name="Rounded Rectangular Callout 4"/>
          <p:cNvSpPr/>
          <p:nvPr/>
        </p:nvSpPr>
        <p:spPr>
          <a:xfrm>
            <a:off x="253298" y="970365"/>
            <a:ext cx="5262599" cy="574711"/>
          </a:xfrm>
          <a:prstGeom prst="wedgeRoundRectCallout">
            <a:avLst>
              <a:gd name="adj1" fmla="val -52488"/>
              <a:gd name="adj2" fmla="val 36851"/>
              <a:gd name="adj3" fmla="val 16667"/>
            </a:avLst>
          </a:prstGeom>
          <a:solidFill>
            <a:schemeClr val="accent3">
              <a:lumMod val="75000"/>
            </a:schemeClr>
          </a:solidFill>
          <a:ln>
            <a:solidFill>
              <a:schemeClr val="accent3">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tx2"/>
                </a:solidFill>
              </a:rPr>
              <a:t>1. Trục chính và quang tâm của thấu kính:</a:t>
            </a:r>
            <a:endParaRPr lang="en-US" sz="2000" dirty="0">
              <a:solidFill>
                <a:schemeClr val="tx2"/>
              </a:solidFill>
            </a:endParaRPr>
          </a:p>
        </p:txBody>
      </p:sp>
      <p:pic>
        <p:nvPicPr>
          <p:cNvPr id="4" name="Picture 3"/>
          <p:cNvPicPr/>
          <p:nvPr/>
        </p:nvPicPr>
        <p:blipFill>
          <a:blip r:embed="rId2"/>
          <a:stretch>
            <a:fillRect/>
          </a:stretch>
        </p:blipFill>
        <p:spPr>
          <a:xfrm>
            <a:off x="441991" y="1987652"/>
            <a:ext cx="4071016" cy="1709277"/>
          </a:xfrm>
          <a:prstGeom prst="rect">
            <a:avLst/>
          </a:prstGeom>
        </p:spPr>
      </p:pic>
      <p:sp>
        <p:nvSpPr>
          <p:cNvPr id="2" name="TextBox 1"/>
          <p:cNvSpPr txBox="1"/>
          <p:nvPr/>
        </p:nvSpPr>
        <p:spPr>
          <a:xfrm>
            <a:off x="4513007" y="1678872"/>
            <a:ext cx="3805083" cy="1015663"/>
          </a:xfrm>
          <a:prstGeom prst="rect">
            <a:avLst/>
          </a:prstGeom>
          <a:noFill/>
        </p:spPr>
        <p:txBody>
          <a:bodyPr wrap="square" rtlCol="0">
            <a:spAutoFit/>
          </a:bodyPr>
          <a:lstStyle/>
          <a:p>
            <a:pPr algn="just"/>
            <a:r>
              <a:rPr lang="en-US" sz="2000" smtClean="0"/>
              <a:t>Tìm hiểu khái niệm trục chính, quang tâm của thấu kính và hoàn thành phiếu học tập số 2</a:t>
            </a:r>
            <a:endParaRPr lang="en-US" sz="2000"/>
          </a:p>
        </p:txBody>
      </p:sp>
    </p:spTree>
    <p:extLst>
      <p:ext uri="{BB962C8B-B14F-4D97-AF65-F5344CB8AC3E}">
        <p14:creationId xmlns:p14="http://schemas.microsoft.com/office/powerpoint/2010/main" val="347204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0000" y="331645"/>
            <a:ext cx="7704000" cy="848226"/>
          </a:xfrm>
        </p:spPr>
        <p:txBody>
          <a:bodyPr/>
          <a:lstStyle/>
          <a:p>
            <a:pPr algn="ctr"/>
            <a:r>
              <a:rPr lang="en-US" sz="2000" b="1">
                <a:solidFill>
                  <a:srgbClr val="FF0000"/>
                </a:solidFill>
                <a:latin typeface="+mj-lt"/>
              </a:rPr>
              <a:t>PHIẾU HỌC TẬP SỐ 2</a:t>
            </a:r>
            <a:r>
              <a:rPr lang="en-US" sz="2000">
                <a:solidFill>
                  <a:srgbClr val="FF0000"/>
                </a:solidFill>
                <a:latin typeface="+mj-lt"/>
              </a:rPr>
              <a:t/>
            </a:r>
            <a:br>
              <a:rPr lang="en-US" sz="2000">
                <a:solidFill>
                  <a:srgbClr val="FF0000"/>
                </a:solidFill>
                <a:latin typeface="+mj-lt"/>
              </a:rPr>
            </a:br>
            <a:r>
              <a:rPr lang="en-US" sz="2000">
                <a:solidFill>
                  <a:srgbClr val="FF0000"/>
                </a:solidFill>
                <a:latin typeface="+mj-lt"/>
              </a:rPr>
              <a:t>Nhóm</a:t>
            </a:r>
            <a:r>
              <a:rPr lang="en-US" sz="2000" smtClean="0">
                <a:solidFill>
                  <a:srgbClr val="FF0000"/>
                </a:solidFill>
                <a:latin typeface="+mj-lt"/>
              </a:rPr>
              <a:t>:……………………….</a:t>
            </a:r>
            <a:br>
              <a:rPr lang="en-US" sz="2000" smtClean="0">
                <a:solidFill>
                  <a:srgbClr val="FF0000"/>
                </a:solidFill>
                <a:latin typeface="+mj-lt"/>
              </a:rPr>
            </a:br>
            <a:endParaRPr lang="en-US" sz="2000">
              <a:solidFill>
                <a:srgbClr val="FF0000"/>
              </a:solidFill>
              <a:latin typeface="+mj-lt"/>
            </a:endParaRPr>
          </a:p>
        </p:txBody>
      </p:sp>
      <p:sp>
        <p:nvSpPr>
          <p:cNvPr id="4" name="TextBox 3"/>
          <p:cNvSpPr txBox="1"/>
          <p:nvPr/>
        </p:nvSpPr>
        <p:spPr>
          <a:xfrm>
            <a:off x="720000" y="1101213"/>
            <a:ext cx="7757652" cy="3354765"/>
          </a:xfrm>
          <a:prstGeom prst="rect">
            <a:avLst/>
          </a:prstGeom>
          <a:noFill/>
        </p:spPr>
        <p:txBody>
          <a:bodyPr wrap="square" rtlCol="0">
            <a:spAutoFit/>
          </a:bodyPr>
          <a:lstStyle/>
          <a:p>
            <a:r>
              <a:rPr lang="en-US" sz="1800"/>
              <a:t>Hoàn thành nội dung dưới đây:</a:t>
            </a:r>
          </a:p>
          <a:p>
            <a:r>
              <a:rPr lang="en-US" sz="1800"/>
              <a:t>- Trục chính là …………………………………………………………………..</a:t>
            </a:r>
          </a:p>
          <a:p>
            <a:r>
              <a:rPr lang="en-US" sz="1800" smtClean="0"/>
              <a:t>…………………………………………………………………………………….</a:t>
            </a:r>
            <a:endParaRPr lang="en-US" sz="1800"/>
          </a:p>
          <a:p>
            <a:r>
              <a:rPr lang="en-US" sz="1800"/>
              <a:t>Vẽ </a:t>
            </a:r>
            <a:r>
              <a:rPr lang="en-US" sz="1800"/>
              <a:t>hình</a:t>
            </a:r>
            <a:r>
              <a:rPr lang="en-US" sz="1800" smtClean="0"/>
              <a:t>:</a:t>
            </a:r>
          </a:p>
          <a:p>
            <a:endParaRPr lang="en-US" sz="1800"/>
          </a:p>
          <a:p>
            <a:endParaRPr lang="en-US" sz="1800" smtClean="0"/>
          </a:p>
          <a:p>
            <a:endParaRPr lang="en-US" sz="1800" smtClean="0"/>
          </a:p>
          <a:p>
            <a:r>
              <a:rPr lang="en-US" sz="1800"/>
              <a:t>- Quang tâm là …………………………………………………………………..</a:t>
            </a:r>
          </a:p>
          <a:p>
            <a:r>
              <a:rPr lang="en-US" sz="1800" smtClean="0"/>
              <a:t>……………………………………………………………………………………..</a:t>
            </a:r>
            <a:endParaRPr lang="en-US" sz="1800"/>
          </a:p>
          <a:p>
            <a:r>
              <a:rPr lang="en-US" sz="1800"/>
              <a:t>Xác định quang tâm:</a:t>
            </a:r>
          </a:p>
          <a:p>
            <a:endParaRPr lang="en-US" sz="1800"/>
          </a:p>
          <a:p>
            <a:endParaRPr lang="en-US"/>
          </a:p>
        </p:txBody>
      </p:sp>
      <p:pic>
        <p:nvPicPr>
          <p:cNvPr id="11" name="Picture 10"/>
          <p:cNvPicPr/>
          <p:nvPr/>
        </p:nvPicPr>
        <p:blipFill>
          <a:blip r:embed="rId2">
            <a:extLst>
              <a:ext uri="{28A0092B-C50C-407E-A947-70E740481C1C}">
                <a14:useLocalDpi xmlns:a14="http://schemas.microsoft.com/office/drawing/2010/main" val="0"/>
              </a:ext>
            </a:extLst>
          </a:blip>
          <a:srcRect/>
          <a:stretch>
            <a:fillRect/>
          </a:stretch>
        </p:blipFill>
        <p:spPr bwMode="auto">
          <a:xfrm>
            <a:off x="2776077" y="3746295"/>
            <a:ext cx="2038350" cy="1092200"/>
          </a:xfrm>
          <a:prstGeom prst="rect">
            <a:avLst/>
          </a:prstGeom>
          <a:noFill/>
          <a:ln>
            <a:noFill/>
          </a:ln>
        </p:spPr>
      </p:pic>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5055143" y="3762170"/>
            <a:ext cx="2258695" cy="1076325"/>
          </a:xfrm>
          <a:prstGeom prst="rect">
            <a:avLst/>
          </a:prstGeom>
          <a:noFill/>
          <a:ln>
            <a:noFill/>
          </a:ln>
        </p:spPr>
      </p:pic>
    </p:spTree>
    <p:extLst>
      <p:ext uri="{BB962C8B-B14F-4D97-AF65-F5344CB8AC3E}">
        <p14:creationId xmlns:p14="http://schemas.microsoft.com/office/powerpoint/2010/main" val="2888247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494" y="302699"/>
            <a:ext cx="8681206" cy="554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rPr>
              <a:t>II. </a:t>
            </a:r>
            <a:r>
              <a:rPr lang="en-US" sz="2400" b="1" smtClean="0">
                <a:solidFill>
                  <a:srgbClr val="FF0000"/>
                </a:solidFill>
              </a:rPr>
              <a:t>SỰ KHÚC XẠ CỦA MỘT SỐ TIA SÁNG QUA THẤU KÍNH:</a:t>
            </a:r>
            <a:endParaRPr lang="en-US" sz="2400" dirty="0">
              <a:solidFill>
                <a:srgbClr val="FF0000"/>
              </a:solidFill>
            </a:endParaRPr>
          </a:p>
        </p:txBody>
      </p:sp>
      <p:sp>
        <p:nvSpPr>
          <p:cNvPr id="5" name="Rounded Rectangular Callout 4"/>
          <p:cNvSpPr/>
          <p:nvPr/>
        </p:nvSpPr>
        <p:spPr>
          <a:xfrm>
            <a:off x="253298" y="970365"/>
            <a:ext cx="5262599" cy="574711"/>
          </a:xfrm>
          <a:prstGeom prst="wedgeRoundRectCallout">
            <a:avLst>
              <a:gd name="adj1" fmla="val -52488"/>
              <a:gd name="adj2" fmla="val 36851"/>
              <a:gd name="adj3" fmla="val 16667"/>
            </a:avLst>
          </a:prstGeom>
          <a:solidFill>
            <a:schemeClr val="accent3">
              <a:lumMod val="75000"/>
            </a:schemeClr>
          </a:solidFill>
          <a:ln>
            <a:solidFill>
              <a:schemeClr val="accent3">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tx2"/>
                </a:solidFill>
              </a:rPr>
              <a:t>1. Trục chính và quang tâm của thấu kính:</a:t>
            </a:r>
            <a:endParaRPr lang="en-US" sz="2000" dirty="0">
              <a:solidFill>
                <a:schemeClr val="tx2"/>
              </a:solidFill>
            </a:endParaRPr>
          </a:p>
        </p:txBody>
      </p:sp>
      <p:sp>
        <p:nvSpPr>
          <p:cNvPr id="6" name="TextBox 5"/>
          <p:cNvSpPr txBox="1"/>
          <p:nvPr/>
        </p:nvSpPr>
        <p:spPr>
          <a:xfrm>
            <a:off x="334297" y="1720645"/>
            <a:ext cx="8357419" cy="1631216"/>
          </a:xfrm>
          <a:prstGeom prst="rect">
            <a:avLst/>
          </a:prstGeom>
          <a:noFill/>
        </p:spPr>
        <p:txBody>
          <a:bodyPr wrap="square" rtlCol="0">
            <a:spAutoFit/>
          </a:bodyPr>
          <a:lstStyle/>
          <a:p>
            <a:r>
              <a:rPr lang="en-US" sz="2000"/>
              <a:t>- Trục chính là đường thẳng đi qua quang tâm O và vuông góc với bề mặt thấu kính.</a:t>
            </a:r>
          </a:p>
          <a:p>
            <a:r>
              <a:rPr lang="en-US" sz="2000"/>
              <a:t>- Quang tâm là một điểm nằm trên trục chính ở trong thấu kính sao cho các tia sáng đi qua đó đều truyền thẳng.</a:t>
            </a:r>
          </a:p>
          <a:p>
            <a:endParaRPr lang="en-US" sz="2000"/>
          </a:p>
        </p:txBody>
      </p:sp>
      <p:pic>
        <p:nvPicPr>
          <p:cNvPr id="7" name="Picture 6"/>
          <p:cNvPicPr/>
          <p:nvPr/>
        </p:nvPicPr>
        <p:blipFill>
          <a:blip r:embed="rId2"/>
          <a:stretch>
            <a:fillRect/>
          </a:stretch>
        </p:blipFill>
        <p:spPr>
          <a:xfrm>
            <a:off x="2241294" y="3128194"/>
            <a:ext cx="4071016" cy="1709277"/>
          </a:xfrm>
          <a:prstGeom prst="rect">
            <a:avLst/>
          </a:prstGeom>
        </p:spPr>
      </p:pic>
    </p:spTree>
    <p:extLst>
      <p:ext uri="{BB962C8B-B14F-4D97-AF65-F5344CB8AC3E}">
        <p14:creationId xmlns:p14="http://schemas.microsoft.com/office/powerpoint/2010/main" val="8192913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7053" y="895586"/>
            <a:ext cx="1757090" cy="411592"/>
          </a:xfrm>
        </p:spPr>
        <p:txBody>
          <a:bodyPr/>
          <a:lstStyle/>
          <a:p>
            <a:r>
              <a:rPr lang="en-US" sz="2000" u="sng" dirty="0" smtClean="0">
                <a:solidFill>
                  <a:srgbClr val="C00000"/>
                </a:solidFill>
                <a:latin typeface="+mj-lt"/>
              </a:rPr>
              <a:t>*</a:t>
            </a:r>
            <a:r>
              <a:rPr lang="en-US" sz="2000" u="sng" dirty="0" err="1" smtClean="0">
                <a:solidFill>
                  <a:srgbClr val="C00000"/>
                </a:solidFill>
                <a:latin typeface="+mj-lt"/>
              </a:rPr>
              <a:t>Thí</a:t>
            </a:r>
            <a:r>
              <a:rPr lang="en-US" sz="2000" u="sng" dirty="0" smtClean="0">
                <a:solidFill>
                  <a:srgbClr val="C00000"/>
                </a:solidFill>
                <a:latin typeface="+mj-lt"/>
              </a:rPr>
              <a:t> </a:t>
            </a:r>
            <a:r>
              <a:rPr lang="en-US" sz="2000" u="sng" dirty="0" err="1" smtClean="0">
                <a:solidFill>
                  <a:srgbClr val="C00000"/>
                </a:solidFill>
                <a:latin typeface="+mj-lt"/>
              </a:rPr>
              <a:t>nghiệm</a:t>
            </a:r>
            <a:endParaRPr lang="en-US" sz="2000" u="sng" dirty="0">
              <a:solidFill>
                <a:srgbClr val="C00000"/>
              </a:solidFill>
              <a:latin typeface="+mj-lt"/>
            </a:endParaRPr>
          </a:p>
        </p:txBody>
      </p:sp>
      <p:sp>
        <p:nvSpPr>
          <p:cNvPr id="5" name="TextBox 4"/>
          <p:cNvSpPr txBox="1"/>
          <p:nvPr/>
        </p:nvSpPr>
        <p:spPr>
          <a:xfrm>
            <a:off x="305893" y="1517526"/>
            <a:ext cx="7295189" cy="369332"/>
          </a:xfrm>
          <a:prstGeom prst="rect">
            <a:avLst/>
          </a:prstGeom>
          <a:noFill/>
        </p:spPr>
        <p:txBody>
          <a:bodyPr wrap="square" rtlCol="0">
            <a:spAutoFit/>
          </a:bodyPr>
          <a:lstStyle/>
          <a:p>
            <a:r>
              <a:rPr lang="en-US" sz="1800" dirty="0" smtClean="0">
                <a:solidFill>
                  <a:schemeClr val="tx1"/>
                </a:solidFill>
              </a:rPr>
              <a:t>? </a:t>
            </a:r>
            <a:r>
              <a:rPr lang="en-US" sz="1800" dirty="0" err="1" smtClean="0">
                <a:solidFill>
                  <a:schemeClr val="tx1"/>
                </a:solidFill>
              </a:rPr>
              <a:t>Nêu</a:t>
            </a:r>
            <a:r>
              <a:rPr lang="en-US" sz="1800" dirty="0" smtClean="0">
                <a:solidFill>
                  <a:schemeClr val="tx1"/>
                </a:solidFill>
              </a:rPr>
              <a:t> </a:t>
            </a:r>
            <a:r>
              <a:rPr lang="en-US" sz="1800" dirty="0" err="1" smtClean="0">
                <a:solidFill>
                  <a:schemeClr val="tx1"/>
                </a:solidFill>
              </a:rPr>
              <a:t>mục</a:t>
            </a:r>
            <a:r>
              <a:rPr lang="en-US" sz="1800" dirty="0" smtClean="0">
                <a:solidFill>
                  <a:schemeClr val="tx1"/>
                </a:solidFill>
              </a:rPr>
              <a:t> </a:t>
            </a:r>
            <a:r>
              <a:rPr lang="en-US" sz="1800" dirty="0" err="1" smtClean="0">
                <a:solidFill>
                  <a:schemeClr val="tx1"/>
                </a:solidFill>
              </a:rPr>
              <a:t>đích</a:t>
            </a:r>
            <a:r>
              <a:rPr lang="en-US" sz="1800" dirty="0" smtClean="0">
                <a:solidFill>
                  <a:schemeClr val="tx1"/>
                </a:solidFill>
              </a:rPr>
              <a:t> </a:t>
            </a:r>
            <a:r>
              <a:rPr lang="en-US" sz="1800" dirty="0" err="1" smtClean="0">
                <a:solidFill>
                  <a:schemeClr val="tx1"/>
                </a:solidFill>
              </a:rPr>
              <a:t>tiến</a:t>
            </a:r>
            <a:r>
              <a:rPr lang="en-US" sz="1800" dirty="0" smtClean="0">
                <a:solidFill>
                  <a:schemeClr val="tx1"/>
                </a:solidFill>
              </a:rPr>
              <a:t> </a:t>
            </a:r>
            <a:r>
              <a:rPr lang="en-US" sz="1800" dirty="0" err="1" smtClean="0">
                <a:solidFill>
                  <a:schemeClr val="tx1"/>
                </a:solidFill>
              </a:rPr>
              <a:t>hành</a:t>
            </a:r>
            <a:r>
              <a:rPr lang="en-US" sz="1800" dirty="0" smtClean="0">
                <a:solidFill>
                  <a:schemeClr val="tx1"/>
                </a:solidFill>
              </a:rPr>
              <a:t> </a:t>
            </a:r>
            <a:r>
              <a:rPr lang="en-US" sz="1800" dirty="0" err="1" smtClean="0">
                <a:solidFill>
                  <a:schemeClr val="tx1"/>
                </a:solidFill>
              </a:rPr>
              <a:t>thí</a:t>
            </a:r>
            <a:r>
              <a:rPr lang="en-US" sz="1800" dirty="0" smtClean="0">
                <a:solidFill>
                  <a:schemeClr val="tx1"/>
                </a:solidFill>
              </a:rPr>
              <a:t> </a:t>
            </a:r>
            <a:r>
              <a:rPr lang="en-US" sz="1800" dirty="0" err="1" smtClean="0">
                <a:solidFill>
                  <a:schemeClr val="tx1"/>
                </a:solidFill>
              </a:rPr>
              <a:t>nghiệm</a:t>
            </a:r>
            <a:endParaRPr lang="en-US" sz="1800" dirty="0">
              <a:solidFill>
                <a:schemeClr val="tx1"/>
              </a:solidFill>
            </a:endParaRPr>
          </a:p>
        </p:txBody>
      </p:sp>
      <p:sp>
        <p:nvSpPr>
          <p:cNvPr id="7" name="TextBox 6"/>
          <p:cNvSpPr txBox="1"/>
          <p:nvPr/>
        </p:nvSpPr>
        <p:spPr>
          <a:xfrm>
            <a:off x="305893" y="2011841"/>
            <a:ext cx="7295189" cy="369332"/>
          </a:xfrm>
          <a:prstGeom prst="rect">
            <a:avLst/>
          </a:prstGeom>
          <a:noFill/>
        </p:spPr>
        <p:txBody>
          <a:bodyPr wrap="square" rtlCol="0">
            <a:spAutoFit/>
          </a:bodyPr>
          <a:lstStyle/>
          <a:p>
            <a:r>
              <a:rPr lang="en-US" sz="1800" dirty="0" err="1" smtClean="0">
                <a:solidFill>
                  <a:schemeClr val="tx1"/>
                </a:solidFill>
              </a:rPr>
              <a:t>Để</a:t>
            </a:r>
            <a:r>
              <a:rPr lang="en-US" sz="1800" dirty="0" smtClean="0">
                <a:solidFill>
                  <a:schemeClr val="tx1"/>
                </a:solidFill>
              </a:rPr>
              <a:t> </a:t>
            </a:r>
            <a:r>
              <a:rPr lang="en-US" sz="1800" dirty="0" err="1" smtClean="0">
                <a:solidFill>
                  <a:schemeClr val="tx1"/>
                </a:solidFill>
              </a:rPr>
              <a:t>tiến</a:t>
            </a:r>
            <a:r>
              <a:rPr lang="en-US" sz="1800" dirty="0" smtClean="0">
                <a:solidFill>
                  <a:schemeClr val="tx1"/>
                </a:solidFill>
              </a:rPr>
              <a:t> </a:t>
            </a:r>
            <a:r>
              <a:rPr lang="en-US" sz="1800" dirty="0" err="1" smtClean="0">
                <a:solidFill>
                  <a:schemeClr val="tx1"/>
                </a:solidFill>
              </a:rPr>
              <a:t>hành</a:t>
            </a:r>
            <a:r>
              <a:rPr lang="en-US" sz="1800" dirty="0" smtClean="0">
                <a:solidFill>
                  <a:schemeClr val="tx1"/>
                </a:solidFill>
              </a:rPr>
              <a:t> </a:t>
            </a:r>
            <a:r>
              <a:rPr lang="en-US" sz="1800" dirty="0" err="1" smtClean="0">
                <a:solidFill>
                  <a:schemeClr val="tx1"/>
                </a:solidFill>
              </a:rPr>
              <a:t>thí</a:t>
            </a:r>
            <a:r>
              <a:rPr lang="en-US" sz="1800" dirty="0" smtClean="0">
                <a:solidFill>
                  <a:schemeClr val="tx1"/>
                </a:solidFill>
              </a:rPr>
              <a:t> </a:t>
            </a:r>
            <a:r>
              <a:rPr lang="en-US" sz="1800" dirty="0" err="1" smtClean="0">
                <a:solidFill>
                  <a:schemeClr val="tx1"/>
                </a:solidFill>
              </a:rPr>
              <a:t>nghiệm</a:t>
            </a:r>
            <a:r>
              <a:rPr lang="en-US" sz="1800" dirty="0" smtClean="0">
                <a:solidFill>
                  <a:schemeClr val="tx1"/>
                </a:solidFill>
              </a:rPr>
              <a:t> </a:t>
            </a:r>
            <a:r>
              <a:rPr lang="en-US" sz="1800" dirty="0" err="1" smtClean="0">
                <a:solidFill>
                  <a:schemeClr val="tx1"/>
                </a:solidFill>
              </a:rPr>
              <a:t>cần</a:t>
            </a:r>
            <a:r>
              <a:rPr lang="en-US" sz="1800" dirty="0" smtClean="0">
                <a:solidFill>
                  <a:schemeClr val="tx1"/>
                </a:solidFill>
              </a:rPr>
              <a:t> </a:t>
            </a:r>
            <a:r>
              <a:rPr lang="en-US" sz="1800" dirty="0" err="1" smtClean="0">
                <a:solidFill>
                  <a:schemeClr val="tx1"/>
                </a:solidFill>
              </a:rPr>
              <a:t>những</a:t>
            </a:r>
            <a:r>
              <a:rPr lang="en-US" sz="1800" dirty="0" smtClean="0">
                <a:solidFill>
                  <a:schemeClr val="tx1"/>
                </a:solidFill>
              </a:rPr>
              <a:t> </a:t>
            </a:r>
            <a:r>
              <a:rPr lang="en-US" sz="1800" dirty="0" err="1" smtClean="0">
                <a:solidFill>
                  <a:schemeClr val="tx1"/>
                </a:solidFill>
              </a:rPr>
              <a:t>dụng</a:t>
            </a:r>
            <a:r>
              <a:rPr lang="en-US" sz="1800" dirty="0" smtClean="0">
                <a:solidFill>
                  <a:schemeClr val="tx1"/>
                </a:solidFill>
              </a:rPr>
              <a:t> </a:t>
            </a:r>
            <a:r>
              <a:rPr lang="en-US" sz="1800" dirty="0" err="1" smtClean="0">
                <a:solidFill>
                  <a:schemeClr val="tx1"/>
                </a:solidFill>
              </a:rPr>
              <a:t>cụ</a:t>
            </a:r>
            <a:r>
              <a:rPr lang="en-US" sz="1800" dirty="0" smtClean="0">
                <a:solidFill>
                  <a:schemeClr val="tx1"/>
                </a:solidFill>
              </a:rPr>
              <a:t> </a:t>
            </a:r>
            <a:r>
              <a:rPr lang="en-US" sz="1800" dirty="0" err="1" smtClean="0">
                <a:solidFill>
                  <a:schemeClr val="tx1"/>
                </a:solidFill>
              </a:rPr>
              <a:t>gì</a:t>
            </a:r>
            <a:r>
              <a:rPr lang="en-US" sz="1800" dirty="0" smtClean="0">
                <a:solidFill>
                  <a:schemeClr val="tx1"/>
                </a:solidFill>
              </a:rPr>
              <a:t>?</a:t>
            </a:r>
            <a:endParaRPr lang="en-US" sz="1800" dirty="0">
              <a:solidFill>
                <a:schemeClr val="tx1"/>
              </a:solidFill>
            </a:endParaRPr>
          </a:p>
        </p:txBody>
      </p:sp>
      <p:sp>
        <p:nvSpPr>
          <p:cNvPr id="8" name="TextBox 7"/>
          <p:cNvSpPr txBox="1"/>
          <p:nvPr/>
        </p:nvSpPr>
        <p:spPr>
          <a:xfrm>
            <a:off x="458293" y="4100244"/>
            <a:ext cx="7295189" cy="369332"/>
          </a:xfrm>
          <a:prstGeom prst="rect">
            <a:avLst/>
          </a:prstGeom>
          <a:noFill/>
        </p:spPr>
        <p:txBody>
          <a:bodyPr wrap="square" rtlCol="0">
            <a:spAutoFit/>
          </a:bodyPr>
          <a:lstStyle/>
          <a:p>
            <a:r>
              <a:rPr lang="en-US" sz="1800" dirty="0" err="1" smtClean="0">
                <a:solidFill>
                  <a:schemeClr val="tx1"/>
                </a:solidFill>
              </a:rPr>
              <a:t>Nêu</a:t>
            </a:r>
            <a:r>
              <a:rPr lang="en-US" sz="1800" dirty="0" smtClean="0">
                <a:solidFill>
                  <a:schemeClr val="tx1"/>
                </a:solidFill>
              </a:rPr>
              <a:t> </a:t>
            </a:r>
            <a:r>
              <a:rPr lang="en-US" sz="1800" dirty="0" err="1" smtClean="0">
                <a:solidFill>
                  <a:schemeClr val="tx1"/>
                </a:solidFill>
              </a:rPr>
              <a:t>các</a:t>
            </a:r>
            <a:r>
              <a:rPr lang="en-US" sz="1800" dirty="0" smtClean="0">
                <a:solidFill>
                  <a:schemeClr val="tx1"/>
                </a:solidFill>
              </a:rPr>
              <a:t> </a:t>
            </a:r>
            <a:r>
              <a:rPr lang="en-US" sz="1800" dirty="0" err="1" smtClean="0">
                <a:solidFill>
                  <a:schemeClr val="tx1"/>
                </a:solidFill>
              </a:rPr>
              <a:t>bước</a:t>
            </a:r>
            <a:r>
              <a:rPr lang="en-US" sz="1800" dirty="0" smtClean="0">
                <a:solidFill>
                  <a:schemeClr val="tx1"/>
                </a:solidFill>
              </a:rPr>
              <a:t> </a:t>
            </a:r>
            <a:r>
              <a:rPr lang="en-US" sz="1800" dirty="0" err="1" smtClean="0">
                <a:solidFill>
                  <a:schemeClr val="tx1"/>
                </a:solidFill>
              </a:rPr>
              <a:t>tiến</a:t>
            </a:r>
            <a:r>
              <a:rPr lang="en-US" sz="1800" dirty="0" smtClean="0">
                <a:solidFill>
                  <a:schemeClr val="tx1"/>
                </a:solidFill>
              </a:rPr>
              <a:t> </a:t>
            </a:r>
            <a:r>
              <a:rPr lang="en-US" sz="1800" dirty="0" err="1" smtClean="0">
                <a:solidFill>
                  <a:schemeClr val="tx1"/>
                </a:solidFill>
              </a:rPr>
              <a:t>hành</a:t>
            </a:r>
            <a:r>
              <a:rPr lang="en-US" sz="1800" dirty="0" smtClean="0">
                <a:solidFill>
                  <a:schemeClr val="tx1"/>
                </a:solidFill>
              </a:rPr>
              <a:t> </a:t>
            </a:r>
            <a:r>
              <a:rPr lang="en-US" sz="1800" dirty="0" err="1" smtClean="0">
                <a:solidFill>
                  <a:schemeClr val="tx1"/>
                </a:solidFill>
              </a:rPr>
              <a:t>thí</a:t>
            </a:r>
            <a:r>
              <a:rPr lang="en-US" sz="1800" dirty="0" smtClean="0">
                <a:solidFill>
                  <a:schemeClr val="tx1"/>
                </a:solidFill>
              </a:rPr>
              <a:t> </a:t>
            </a:r>
            <a:r>
              <a:rPr lang="en-US" sz="1800" dirty="0" err="1" smtClean="0">
                <a:solidFill>
                  <a:schemeClr val="tx1"/>
                </a:solidFill>
              </a:rPr>
              <a:t>nghiệm</a:t>
            </a:r>
            <a:r>
              <a:rPr lang="en-US" sz="1800" dirty="0" smtClean="0">
                <a:solidFill>
                  <a:schemeClr val="tx1"/>
                </a:solidFill>
              </a:rPr>
              <a:t>?</a:t>
            </a:r>
            <a:endParaRPr lang="en-US" sz="1800" dirty="0">
              <a:solidFill>
                <a:schemeClr val="tx1"/>
              </a:solidFill>
            </a:endParaRPr>
          </a:p>
        </p:txBody>
      </p:sp>
      <p:grpSp>
        <p:nvGrpSpPr>
          <p:cNvPr id="12" name="Group 11"/>
          <p:cNvGrpSpPr/>
          <p:nvPr/>
        </p:nvGrpSpPr>
        <p:grpSpPr>
          <a:xfrm>
            <a:off x="458293" y="2548368"/>
            <a:ext cx="5510777" cy="1409949"/>
            <a:chOff x="368428" y="2475208"/>
            <a:chExt cx="5369693" cy="1294364"/>
          </a:xfrm>
        </p:grpSpPr>
        <p:sp>
          <p:nvSpPr>
            <p:cNvPr id="9" name="Rounded Rectangle 8"/>
            <p:cNvSpPr/>
            <p:nvPr/>
          </p:nvSpPr>
          <p:spPr>
            <a:xfrm>
              <a:off x="368429" y="2501418"/>
              <a:ext cx="5002062" cy="1268154"/>
            </a:xfrm>
            <a:prstGeom prst="roundRect">
              <a:avLst/>
            </a:prstGeom>
            <a:solidFill>
              <a:schemeClr val="accent3">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68428" y="2475208"/>
              <a:ext cx="5369693" cy="1101928"/>
            </a:xfrm>
            <a:prstGeom prst="rect">
              <a:avLst/>
            </a:prstGeom>
            <a:noFill/>
          </p:spPr>
          <p:txBody>
            <a:bodyPr wrap="square" rtlCol="0">
              <a:spAutoFit/>
            </a:bodyPr>
            <a:lstStyle/>
            <a:p>
              <a:r>
                <a:rPr lang="en-US" sz="1800" dirty="0" smtClean="0">
                  <a:solidFill>
                    <a:schemeClr val="accent2"/>
                  </a:solidFill>
                </a:rPr>
                <a:t>*</a:t>
              </a:r>
              <a:r>
                <a:rPr lang="en-US" sz="1800" dirty="0" err="1" smtClean="0">
                  <a:solidFill>
                    <a:schemeClr val="accent2"/>
                  </a:solidFill>
                </a:rPr>
                <a:t>Dụng</a:t>
              </a:r>
              <a:r>
                <a:rPr lang="en-US" sz="1800" dirty="0" smtClean="0">
                  <a:solidFill>
                    <a:schemeClr val="accent2"/>
                  </a:solidFill>
                </a:rPr>
                <a:t> </a:t>
              </a:r>
              <a:r>
                <a:rPr lang="en-US" sz="1800" dirty="0" err="1" smtClean="0">
                  <a:solidFill>
                    <a:schemeClr val="accent2"/>
                  </a:solidFill>
                </a:rPr>
                <a:t>cụ</a:t>
              </a:r>
              <a:r>
                <a:rPr lang="en-US" sz="1800" dirty="0" smtClean="0">
                  <a:solidFill>
                    <a:schemeClr val="accent2"/>
                  </a:solidFill>
                </a:rPr>
                <a:t>:</a:t>
              </a:r>
            </a:p>
            <a:p>
              <a:r>
                <a:rPr lang="en-US" sz="1800" dirty="0" smtClean="0"/>
                <a:t>+ </a:t>
              </a:r>
              <a:r>
                <a:rPr lang="en-US" sz="1800" dirty="0" err="1" smtClean="0"/>
                <a:t>Đèn</a:t>
              </a:r>
              <a:r>
                <a:rPr lang="en-US" sz="1800" dirty="0" smtClean="0"/>
                <a:t> </a:t>
              </a:r>
              <a:r>
                <a:rPr lang="en-US" sz="1800" smtClean="0"/>
                <a:t>laser </a:t>
              </a:r>
              <a:endParaRPr lang="en-US" sz="1800" smtClean="0"/>
            </a:p>
            <a:p>
              <a:r>
                <a:rPr lang="en-US" sz="1800" smtClean="0"/>
                <a:t>+ </a:t>
              </a:r>
              <a:r>
                <a:rPr lang="en-US" sz="1800" err="1" smtClean="0"/>
                <a:t>Bảng</a:t>
              </a:r>
              <a:r>
                <a:rPr lang="en-US" sz="1800" smtClean="0"/>
                <a:t> </a:t>
              </a:r>
              <a:r>
                <a:rPr lang="en-US" sz="1800" smtClean="0"/>
                <a:t>thép, bút, thước</a:t>
              </a:r>
              <a:endParaRPr lang="en-US" sz="1800" dirty="0" smtClean="0"/>
            </a:p>
            <a:p>
              <a:r>
                <a:rPr lang="en-US" sz="1800" dirty="0" smtClean="0"/>
                <a:t>+ </a:t>
              </a:r>
              <a:r>
                <a:rPr lang="en-US" sz="1800" dirty="0" err="1" smtClean="0"/>
                <a:t>Thấu</a:t>
              </a:r>
              <a:r>
                <a:rPr lang="en-US" sz="1800" dirty="0" smtClean="0"/>
                <a:t> </a:t>
              </a:r>
              <a:r>
                <a:rPr lang="en-US" sz="1800" err="1" smtClean="0"/>
                <a:t>kính</a:t>
              </a:r>
              <a:r>
                <a:rPr lang="en-US" sz="1800" smtClean="0"/>
                <a:t> </a:t>
              </a:r>
              <a:r>
                <a:rPr lang="en-US" sz="1800" smtClean="0"/>
                <a:t>hội tụ, </a:t>
              </a:r>
              <a:r>
                <a:rPr lang="en-US" sz="1800" dirty="0" err="1" smtClean="0"/>
                <a:t>thấu</a:t>
              </a:r>
              <a:r>
                <a:rPr lang="en-US" sz="1800" dirty="0" smtClean="0"/>
                <a:t> </a:t>
              </a:r>
              <a:r>
                <a:rPr lang="en-US" sz="1800" err="1" smtClean="0"/>
                <a:t>kính</a:t>
              </a:r>
              <a:r>
                <a:rPr lang="en-US" sz="1800" smtClean="0"/>
                <a:t> </a:t>
              </a:r>
              <a:r>
                <a:rPr lang="en-US" sz="1800" smtClean="0"/>
                <a:t>phân kì</a:t>
              </a:r>
              <a:endParaRPr lang="en-US" sz="1800" dirty="0"/>
            </a:p>
          </p:txBody>
        </p:sp>
      </p:gr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786" y="49105"/>
            <a:ext cx="1290440" cy="953313"/>
          </a:xfrm>
          <a:prstGeom prst="rect">
            <a:avLst/>
          </a:prstGeom>
        </p:spPr>
      </p:pic>
      <p:pic>
        <p:nvPicPr>
          <p:cNvPr id="4" name="Picture 3"/>
          <p:cNvPicPr>
            <a:picLocks noChangeAspect="1"/>
          </p:cNvPicPr>
          <p:nvPr/>
        </p:nvPicPr>
        <p:blipFill>
          <a:blip r:embed="rId3"/>
          <a:stretch>
            <a:fillRect/>
          </a:stretch>
        </p:blipFill>
        <p:spPr>
          <a:xfrm>
            <a:off x="5764505" y="1102447"/>
            <a:ext cx="3030868" cy="1376084"/>
          </a:xfrm>
          <a:prstGeom prst="rect">
            <a:avLst/>
          </a:prstGeom>
        </p:spPr>
      </p:pic>
      <p:sp>
        <p:nvSpPr>
          <p:cNvPr id="14" name="Rounded Rectangular Callout 13"/>
          <p:cNvSpPr/>
          <p:nvPr/>
        </p:nvSpPr>
        <p:spPr>
          <a:xfrm>
            <a:off x="1724779" y="277769"/>
            <a:ext cx="6137670" cy="574711"/>
          </a:xfrm>
          <a:prstGeom prst="wedgeRoundRectCallout">
            <a:avLst>
              <a:gd name="adj1" fmla="val -52488"/>
              <a:gd name="adj2" fmla="val 36851"/>
              <a:gd name="adj3" fmla="val 16667"/>
            </a:avLst>
          </a:prstGeom>
          <a:solidFill>
            <a:schemeClr val="accent3">
              <a:lumMod val="75000"/>
            </a:schemeClr>
          </a:solidFill>
          <a:ln>
            <a:solidFill>
              <a:schemeClr val="accent3">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tx2"/>
                </a:solidFill>
              </a:rPr>
              <a:t>2. Đường đi của một số tia sáng qua thấu kính:</a:t>
            </a:r>
            <a:endParaRPr lang="en-US" sz="2000" dirty="0">
              <a:solidFill>
                <a:schemeClr val="tx2"/>
              </a:solidFill>
            </a:endParaRPr>
          </a:p>
        </p:txBody>
      </p:sp>
    </p:spTree>
    <p:extLst>
      <p:ext uri="{BB962C8B-B14F-4D97-AF65-F5344CB8AC3E}">
        <p14:creationId xmlns:p14="http://schemas.microsoft.com/office/powerpoint/2010/main" val="395311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839" y="245313"/>
            <a:ext cx="3852000" cy="454936"/>
          </a:xfrm>
        </p:spPr>
        <p:txBody>
          <a:bodyPr/>
          <a:lstStyle/>
          <a:p>
            <a:r>
              <a:rPr lang="en-US" sz="2000" dirty="0" err="1" smtClean="0">
                <a:solidFill>
                  <a:srgbClr val="C00000"/>
                </a:solidFill>
                <a:latin typeface="+mj-lt"/>
              </a:rPr>
              <a:t>Các</a:t>
            </a:r>
            <a:r>
              <a:rPr lang="en-US" sz="2000" dirty="0" smtClean="0">
                <a:solidFill>
                  <a:srgbClr val="C00000"/>
                </a:solidFill>
                <a:latin typeface="+mj-lt"/>
              </a:rPr>
              <a:t> </a:t>
            </a:r>
            <a:r>
              <a:rPr lang="en-US" sz="2000" dirty="0" err="1" smtClean="0">
                <a:solidFill>
                  <a:srgbClr val="C00000"/>
                </a:solidFill>
                <a:latin typeface="+mj-lt"/>
              </a:rPr>
              <a:t>bước</a:t>
            </a:r>
            <a:r>
              <a:rPr lang="en-US" sz="2000" dirty="0" smtClean="0">
                <a:solidFill>
                  <a:srgbClr val="C00000"/>
                </a:solidFill>
                <a:latin typeface="+mj-lt"/>
              </a:rPr>
              <a:t> </a:t>
            </a:r>
            <a:r>
              <a:rPr lang="en-US" sz="2000" dirty="0" err="1" smtClean="0">
                <a:solidFill>
                  <a:srgbClr val="C00000"/>
                </a:solidFill>
                <a:latin typeface="+mj-lt"/>
              </a:rPr>
              <a:t>tiến</a:t>
            </a:r>
            <a:r>
              <a:rPr lang="en-US" sz="2000" dirty="0" smtClean="0">
                <a:solidFill>
                  <a:srgbClr val="C00000"/>
                </a:solidFill>
                <a:latin typeface="+mj-lt"/>
              </a:rPr>
              <a:t> </a:t>
            </a:r>
            <a:r>
              <a:rPr lang="en-US" sz="2000" dirty="0" err="1" smtClean="0">
                <a:solidFill>
                  <a:srgbClr val="C00000"/>
                </a:solidFill>
                <a:latin typeface="+mj-lt"/>
              </a:rPr>
              <a:t>hành</a:t>
            </a:r>
            <a:r>
              <a:rPr lang="en-US" sz="2000" dirty="0" smtClean="0">
                <a:solidFill>
                  <a:srgbClr val="C00000"/>
                </a:solidFill>
                <a:latin typeface="+mj-lt"/>
              </a:rPr>
              <a:t> TN:</a:t>
            </a:r>
            <a:endParaRPr lang="en-US" sz="2000" dirty="0">
              <a:solidFill>
                <a:schemeClr val="tx1"/>
              </a:solidFill>
              <a:latin typeface="+mj-lt"/>
            </a:endParaRPr>
          </a:p>
        </p:txBody>
      </p:sp>
      <p:sp>
        <p:nvSpPr>
          <p:cNvPr id="3" name="TextBox 2"/>
          <p:cNvSpPr txBox="1"/>
          <p:nvPr/>
        </p:nvSpPr>
        <p:spPr>
          <a:xfrm>
            <a:off x="441434" y="618415"/>
            <a:ext cx="8486256" cy="646331"/>
          </a:xfrm>
          <a:prstGeom prst="rect">
            <a:avLst/>
          </a:prstGeom>
          <a:noFill/>
        </p:spPr>
        <p:txBody>
          <a:bodyPr wrap="square" rtlCol="0">
            <a:spAutoFit/>
          </a:bodyPr>
          <a:lstStyle/>
          <a:p>
            <a:r>
              <a:rPr lang="en-US" sz="1800" b="1" dirty="0" err="1" smtClean="0">
                <a:solidFill>
                  <a:srgbClr val="008000"/>
                </a:solidFill>
              </a:rPr>
              <a:t>Bước</a:t>
            </a:r>
            <a:r>
              <a:rPr lang="en-US" sz="1800" b="1" dirty="0" smtClean="0">
                <a:solidFill>
                  <a:srgbClr val="008000"/>
                </a:solidFill>
              </a:rPr>
              <a:t> 1</a:t>
            </a:r>
            <a:r>
              <a:rPr lang="en-US" sz="1800" b="1" smtClean="0">
                <a:solidFill>
                  <a:srgbClr val="008000"/>
                </a:solidFill>
              </a:rPr>
              <a:t>: </a:t>
            </a:r>
            <a:r>
              <a:rPr lang="en-US" sz="1800"/>
              <a:t>Vẽ một đường thẳng nằm ngang lên bảng, đặt thấu kính sao cho trục chính của thấu kính trùng với đường thẳng đó.</a:t>
            </a:r>
            <a:endParaRPr lang="en-US" sz="1800" dirty="0"/>
          </a:p>
        </p:txBody>
      </p:sp>
      <p:sp>
        <p:nvSpPr>
          <p:cNvPr id="6" name="TextBox 5"/>
          <p:cNvSpPr txBox="1"/>
          <p:nvPr/>
        </p:nvSpPr>
        <p:spPr>
          <a:xfrm>
            <a:off x="441432" y="1163496"/>
            <a:ext cx="8486257" cy="646331"/>
          </a:xfrm>
          <a:prstGeom prst="rect">
            <a:avLst/>
          </a:prstGeom>
          <a:noFill/>
        </p:spPr>
        <p:txBody>
          <a:bodyPr wrap="square" rtlCol="0">
            <a:spAutoFit/>
          </a:bodyPr>
          <a:lstStyle/>
          <a:p>
            <a:r>
              <a:rPr lang="en-US" sz="1800" b="1" dirty="0" err="1" smtClean="0">
                <a:solidFill>
                  <a:srgbClr val="008000"/>
                </a:solidFill>
              </a:rPr>
              <a:t>Bước</a:t>
            </a:r>
            <a:r>
              <a:rPr lang="en-US" sz="1800" b="1" dirty="0" smtClean="0">
                <a:solidFill>
                  <a:srgbClr val="008000"/>
                </a:solidFill>
              </a:rPr>
              <a:t> 2</a:t>
            </a:r>
            <a:r>
              <a:rPr lang="en-US" sz="1800" b="1" smtClean="0">
                <a:solidFill>
                  <a:srgbClr val="008000"/>
                </a:solidFill>
              </a:rPr>
              <a:t>: </a:t>
            </a:r>
            <a:r>
              <a:rPr lang="en-US" sz="1800"/>
              <a:t>Bật đèn, lần lượt chiếu tia tới theo các phương khác nhau đi qua quang tâm O của thấu kính, quan sát tia ló.</a:t>
            </a:r>
            <a:endParaRPr lang="en-US" sz="1800" dirty="0"/>
          </a:p>
        </p:txBody>
      </p:sp>
      <p:sp>
        <p:nvSpPr>
          <p:cNvPr id="8" name="TextBox 7"/>
          <p:cNvSpPr txBox="1"/>
          <p:nvPr/>
        </p:nvSpPr>
        <p:spPr>
          <a:xfrm>
            <a:off x="441432" y="1757105"/>
            <a:ext cx="8486257" cy="646331"/>
          </a:xfrm>
          <a:prstGeom prst="rect">
            <a:avLst/>
          </a:prstGeom>
          <a:noFill/>
        </p:spPr>
        <p:txBody>
          <a:bodyPr wrap="square" rtlCol="0">
            <a:spAutoFit/>
          </a:bodyPr>
          <a:lstStyle/>
          <a:p>
            <a:r>
              <a:rPr lang="en-US" sz="1800" b="1" dirty="0" err="1" smtClean="0">
                <a:solidFill>
                  <a:srgbClr val="008000"/>
                </a:solidFill>
              </a:rPr>
              <a:t>Bước</a:t>
            </a:r>
            <a:r>
              <a:rPr lang="en-US" sz="1800" b="1" dirty="0" smtClean="0">
                <a:solidFill>
                  <a:srgbClr val="008000"/>
                </a:solidFill>
              </a:rPr>
              <a:t> 3</a:t>
            </a:r>
            <a:r>
              <a:rPr lang="en-US" sz="1800" b="1" smtClean="0">
                <a:solidFill>
                  <a:srgbClr val="008000"/>
                </a:solidFill>
              </a:rPr>
              <a:t>: </a:t>
            </a:r>
            <a:r>
              <a:rPr lang="en-US" sz="1800"/>
              <a:t>Dịch chuyển đèn để chiếu tia tới song song với trục chính của thấu kính, dùng bút đánh dấu vị trí cắt nhau của tia ló và trục chính trên bảng thép.</a:t>
            </a:r>
            <a:endParaRPr lang="en-US" sz="1800" dirty="0"/>
          </a:p>
        </p:txBody>
      </p:sp>
      <p:sp>
        <p:nvSpPr>
          <p:cNvPr id="11" name="TextBox 10"/>
          <p:cNvSpPr txBox="1"/>
          <p:nvPr/>
        </p:nvSpPr>
        <p:spPr>
          <a:xfrm>
            <a:off x="3146884" y="4529272"/>
            <a:ext cx="2252412" cy="369332"/>
          </a:xfrm>
          <a:prstGeom prst="rect">
            <a:avLst/>
          </a:prstGeom>
          <a:noFill/>
        </p:spPr>
        <p:txBody>
          <a:bodyPr wrap="square" rtlCol="0">
            <a:spAutoFit/>
          </a:bodyPr>
          <a:lstStyle/>
          <a:p>
            <a:r>
              <a:rPr lang="en-US" sz="1800" b="1" dirty="0" err="1" smtClean="0">
                <a:solidFill>
                  <a:srgbClr val="FF0000"/>
                </a:solidFill>
              </a:rPr>
              <a:t>Thời</a:t>
            </a:r>
            <a:r>
              <a:rPr lang="en-US" sz="1800" b="1" dirty="0" smtClean="0">
                <a:solidFill>
                  <a:srgbClr val="FF0000"/>
                </a:solidFill>
              </a:rPr>
              <a:t> </a:t>
            </a:r>
            <a:r>
              <a:rPr lang="en-US" sz="1800" b="1" dirty="0" err="1" smtClean="0">
                <a:solidFill>
                  <a:srgbClr val="FF0000"/>
                </a:solidFill>
              </a:rPr>
              <a:t>gian</a:t>
            </a:r>
            <a:r>
              <a:rPr lang="en-US" sz="1800" b="1" dirty="0" smtClean="0">
                <a:solidFill>
                  <a:srgbClr val="FF0000"/>
                </a:solidFill>
              </a:rPr>
              <a:t>: 5 </a:t>
            </a:r>
            <a:r>
              <a:rPr lang="en-US" sz="1800" b="1" dirty="0" err="1" smtClean="0">
                <a:solidFill>
                  <a:srgbClr val="FF0000"/>
                </a:solidFill>
              </a:rPr>
              <a:t>phút</a:t>
            </a:r>
            <a:endParaRPr lang="en-US" sz="1800" dirty="0">
              <a:solidFill>
                <a:srgbClr val="FF0000"/>
              </a:solidFill>
            </a:endParaRPr>
          </a:p>
        </p:txBody>
      </p:sp>
      <p:pic>
        <p:nvPicPr>
          <p:cNvPr id="12" name="Hẹn giờ đếm ngược 5 phút 5 Minutes Countdown Timer">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660632" y="3625837"/>
            <a:ext cx="2133600" cy="1200150"/>
          </a:xfrm>
          <a:prstGeom prst="rect">
            <a:avLst/>
          </a:prstGeom>
        </p:spPr>
      </p:pic>
      <p:sp>
        <p:nvSpPr>
          <p:cNvPr id="13" name="TextBox 12"/>
          <p:cNvSpPr txBox="1"/>
          <p:nvPr/>
        </p:nvSpPr>
        <p:spPr>
          <a:xfrm>
            <a:off x="417362" y="2331682"/>
            <a:ext cx="8510327" cy="646331"/>
          </a:xfrm>
          <a:prstGeom prst="rect">
            <a:avLst/>
          </a:prstGeom>
          <a:noFill/>
        </p:spPr>
        <p:txBody>
          <a:bodyPr wrap="square" rtlCol="0">
            <a:spAutoFit/>
          </a:bodyPr>
          <a:lstStyle/>
          <a:p>
            <a:r>
              <a:rPr lang="en-US" sz="1800" b="1" err="1" smtClean="0">
                <a:solidFill>
                  <a:srgbClr val="008000"/>
                </a:solidFill>
              </a:rPr>
              <a:t>Bước</a:t>
            </a:r>
            <a:r>
              <a:rPr lang="en-US" sz="1800" b="1" smtClean="0">
                <a:solidFill>
                  <a:srgbClr val="008000"/>
                </a:solidFill>
              </a:rPr>
              <a:t> </a:t>
            </a:r>
            <a:r>
              <a:rPr lang="en-US" sz="1800" b="1" smtClean="0">
                <a:solidFill>
                  <a:srgbClr val="008000"/>
                </a:solidFill>
              </a:rPr>
              <a:t>4: </a:t>
            </a:r>
            <a:r>
              <a:rPr lang="en-US" sz="1800"/>
              <a:t>Dịch chuyển đèn lên hoặc xuống một chút sao cho tia tới vẫn song song với trục chính của thấu kính, quan sát tia ló.</a:t>
            </a:r>
            <a:endParaRPr lang="en-US" sz="1800" dirty="0"/>
          </a:p>
        </p:txBody>
      </p:sp>
      <p:sp>
        <p:nvSpPr>
          <p:cNvPr id="14" name="TextBox 13"/>
          <p:cNvSpPr txBox="1"/>
          <p:nvPr/>
        </p:nvSpPr>
        <p:spPr>
          <a:xfrm>
            <a:off x="441432" y="2925291"/>
            <a:ext cx="8486257" cy="923330"/>
          </a:xfrm>
          <a:prstGeom prst="rect">
            <a:avLst/>
          </a:prstGeom>
          <a:noFill/>
        </p:spPr>
        <p:txBody>
          <a:bodyPr wrap="square" rtlCol="0">
            <a:spAutoFit/>
          </a:bodyPr>
          <a:lstStyle/>
          <a:p>
            <a:r>
              <a:rPr lang="en-US" sz="1800" b="1" err="1" smtClean="0">
                <a:solidFill>
                  <a:srgbClr val="008000"/>
                </a:solidFill>
              </a:rPr>
              <a:t>Bước</a:t>
            </a:r>
            <a:r>
              <a:rPr lang="en-US" sz="1800" b="1" smtClean="0">
                <a:solidFill>
                  <a:srgbClr val="008000"/>
                </a:solidFill>
              </a:rPr>
              <a:t> </a:t>
            </a:r>
            <a:r>
              <a:rPr lang="en-US" sz="1800" b="1" smtClean="0">
                <a:solidFill>
                  <a:srgbClr val="008000"/>
                </a:solidFill>
              </a:rPr>
              <a:t>5: </a:t>
            </a:r>
            <a:r>
              <a:rPr lang="en-US" sz="1800"/>
              <a:t>Thay thấu kính hội tụ bằng thấu kính phân kì và lặp lại các bước thí nghiệm trên. Dùng bút đánh dấu vị trí cắt nhau giữa đường kéo dài của tia ló với trục chính.</a:t>
            </a:r>
            <a:endParaRPr lang="en-US" sz="1800" dirty="0"/>
          </a:p>
        </p:txBody>
      </p:sp>
      <p:sp>
        <p:nvSpPr>
          <p:cNvPr id="15" name="TextBox 14"/>
          <p:cNvSpPr txBox="1"/>
          <p:nvPr/>
        </p:nvSpPr>
        <p:spPr>
          <a:xfrm>
            <a:off x="465503" y="3678559"/>
            <a:ext cx="6195130" cy="923330"/>
          </a:xfrm>
          <a:prstGeom prst="rect">
            <a:avLst/>
          </a:prstGeom>
          <a:noFill/>
        </p:spPr>
        <p:txBody>
          <a:bodyPr wrap="square" rtlCol="0">
            <a:spAutoFit/>
          </a:bodyPr>
          <a:lstStyle/>
          <a:p>
            <a:r>
              <a:rPr lang="en-US" sz="1800" b="1" err="1" smtClean="0">
                <a:solidFill>
                  <a:srgbClr val="008000"/>
                </a:solidFill>
              </a:rPr>
              <a:t>Bước</a:t>
            </a:r>
            <a:r>
              <a:rPr lang="en-US" sz="1800" b="1" smtClean="0">
                <a:solidFill>
                  <a:srgbClr val="008000"/>
                </a:solidFill>
              </a:rPr>
              <a:t> </a:t>
            </a:r>
            <a:r>
              <a:rPr lang="en-US" sz="1800" b="1" smtClean="0">
                <a:solidFill>
                  <a:srgbClr val="008000"/>
                </a:solidFill>
              </a:rPr>
              <a:t>6: </a:t>
            </a:r>
            <a:r>
              <a:rPr lang="en-US" sz="1800"/>
              <a:t>Dùng hình vẽ mô tả hiện tượng xảy ra và rút ra nhận xét về đường truyến của tia tới quang tâm thấu kính và tia song song với trục chính của thấu kính.</a:t>
            </a:r>
            <a:endParaRPr lang="en-US" sz="1800" dirty="0"/>
          </a:p>
        </p:txBody>
      </p:sp>
    </p:spTree>
    <p:extLst>
      <p:ext uri="{BB962C8B-B14F-4D97-AF65-F5344CB8AC3E}">
        <p14:creationId xmlns:p14="http://schemas.microsoft.com/office/powerpoint/2010/main" val="294331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2" presetClass="mediacall" presetSubtype="0" fill="hold" nodeType="clickEffect">
                                  <p:stCondLst>
                                    <p:cond delay="0"/>
                                  </p:stCondLst>
                                  <p:childTnLst>
                                    <p:cmd type="call" cmd="togglePause">
                                      <p:cBhvr>
                                        <p:cTn id="35" dur="1" fill="hold"/>
                                        <p:tgtEl>
                                          <p:spTgt spid="12"/>
                                        </p:tgtEl>
                                      </p:cBhvr>
                                    </p:cmd>
                                  </p:childTnLst>
                                </p:cTn>
                              </p:par>
                            </p:childTnLst>
                          </p:cTn>
                        </p:par>
                      </p:childTnLst>
                    </p:cTn>
                  </p:par>
                </p:childTnLst>
              </p:cTn>
              <p:nextCondLst>
                <p:cond evt="onClick" delay="0">
                  <p:tgtEl>
                    <p:spTgt spid="12"/>
                  </p:tgtEl>
                </p:cond>
              </p:nextCondLst>
            </p:seq>
            <p:video>
              <p:cMediaNode vol="80000">
                <p:cTn id="36" fill="hold" display="0">
                  <p:stCondLst>
                    <p:cond delay="indefinite"/>
                  </p:stCondLst>
                </p:cTn>
                <p:tgtEl>
                  <p:spTgt spid="12"/>
                </p:tgtEl>
              </p:cMediaNode>
            </p:video>
          </p:childTnLst>
        </p:cTn>
      </p:par>
    </p:tnLst>
    <p:bldLst>
      <p:bldP spid="3" grpId="0"/>
      <p:bldP spid="6" grpId="0"/>
      <p:bldP spid="8" grpId="0"/>
      <p:bldP spid="11"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22" name="TextBox 21"/>
          <p:cNvSpPr txBox="1"/>
          <p:nvPr/>
        </p:nvSpPr>
        <p:spPr>
          <a:xfrm>
            <a:off x="2286938" y="302891"/>
            <a:ext cx="4798088" cy="553998"/>
          </a:xfrm>
          <a:prstGeom prst="rect">
            <a:avLst/>
          </a:prstGeom>
          <a:noFill/>
        </p:spPr>
        <p:txBody>
          <a:bodyPr wrap="square" rtlCol="0">
            <a:spAutoFit/>
          </a:bodyPr>
          <a:lstStyle/>
          <a:p>
            <a:pPr algn="ctr" defTabSz="457200">
              <a:buClrTx/>
            </a:pPr>
            <a:r>
              <a:rPr lang="vi-VN" sz="3000" b="1" kern="1200" dirty="0">
                <a:solidFill>
                  <a:srgbClr val="1B6A6D"/>
                </a:solidFill>
                <a:latin typeface="Arial" panose="020B0604020202020204" pitchFamily="34" charset="0"/>
                <a:ea typeface="+mn-ea"/>
                <a:cs typeface="Arial" panose="020B0604020202020204" pitchFamily="34" charset="0"/>
              </a:rPr>
              <a:t>KHỞI ĐỘNG</a:t>
            </a:r>
            <a:endParaRPr lang="en-US" sz="3000" b="1" kern="1200" dirty="0">
              <a:solidFill>
                <a:srgbClr val="1B6A6D"/>
              </a:solidFill>
              <a:latin typeface="Arial" panose="020B0604020202020204" pitchFamily="34" charset="0"/>
              <a:ea typeface="+mn-ea"/>
              <a:cs typeface="Arial" panose="020B0604020202020204" pitchFamily="34" charset="0"/>
            </a:endParaRPr>
          </a:p>
        </p:txBody>
      </p:sp>
      <p:pic>
        <p:nvPicPr>
          <p:cNvPr id="26" name="Picture 25"/>
          <p:cNvPicPr>
            <a:picLocks noChangeAspect="1"/>
          </p:cNvPicPr>
          <p:nvPr/>
        </p:nvPicPr>
        <p:blipFill>
          <a:blip r:embed="rId3"/>
          <a:stretch>
            <a:fillRect/>
          </a:stretch>
        </p:blipFill>
        <p:spPr>
          <a:xfrm>
            <a:off x="176914" y="164242"/>
            <a:ext cx="688908" cy="597460"/>
          </a:xfrm>
          <a:prstGeom prst="rect">
            <a:avLst/>
          </a:prstGeom>
        </p:spPr>
      </p:pic>
      <p:pic>
        <p:nvPicPr>
          <p:cNvPr id="2" name="Picture 1"/>
          <p:cNvPicPr>
            <a:picLocks noChangeAspect="1"/>
          </p:cNvPicPr>
          <p:nvPr/>
        </p:nvPicPr>
        <p:blipFill>
          <a:blip r:embed="rId4"/>
          <a:stretch>
            <a:fillRect/>
          </a:stretch>
        </p:blipFill>
        <p:spPr>
          <a:xfrm>
            <a:off x="3195704" y="761702"/>
            <a:ext cx="2980556" cy="1864758"/>
          </a:xfrm>
          <a:prstGeom prst="rect">
            <a:avLst/>
          </a:prstGeom>
        </p:spPr>
      </p:pic>
      <p:sp>
        <p:nvSpPr>
          <p:cNvPr id="3" name="TextBox 2"/>
          <p:cNvSpPr txBox="1"/>
          <p:nvPr/>
        </p:nvSpPr>
        <p:spPr>
          <a:xfrm>
            <a:off x="1130710" y="2703871"/>
            <a:ext cx="6902245" cy="1323439"/>
          </a:xfrm>
          <a:prstGeom prst="rect">
            <a:avLst/>
          </a:prstGeom>
          <a:noFill/>
        </p:spPr>
        <p:txBody>
          <a:bodyPr wrap="square" rtlCol="0">
            <a:spAutoFit/>
          </a:bodyPr>
          <a:lstStyle/>
          <a:p>
            <a:pPr algn="just"/>
            <a:r>
              <a:rPr lang="vi-VN" sz="2000">
                <a:solidFill>
                  <a:schemeClr val="tx2"/>
                </a:solidFill>
              </a:rPr>
              <a:t>Ánh sáng mặt trời </a:t>
            </a:r>
            <a:r>
              <a:rPr lang="vi-VN" sz="2000">
                <a:solidFill>
                  <a:schemeClr val="tx2"/>
                </a:solidFill>
              </a:rPr>
              <a:t>khi </a:t>
            </a:r>
            <a:r>
              <a:rPr lang="vi-VN" sz="2000" smtClean="0">
                <a:solidFill>
                  <a:schemeClr val="tx2"/>
                </a:solidFill>
              </a:rPr>
              <a:t>chi</a:t>
            </a:r>
            <a:r>
              <a:rPr lang="en-US" sz="2000" smtClean="0">
                <a:solidFill>
                  <a:schemeClr val="tx2"/>
                </a:solidFill>
              </a:rPr>
              <a:t>ế</a:t>
            </a:r>
            <a:r>
              <a:rPr lang="vi-VN" sz="2000" smtClean="0">
                <a:solidFill>
                  <a:schemeClr val="tx2"/>
                </a:solidFill>
              </a:rPr>
              <a:t>u </a:t>
            </a:r>
            <a:r>
              <a:rPr lang="vi-VN" sz="2000">
                <a:solidFill>
                  <a:schemeClr val="tx2"/>
                </a:solidFill>
              </a:rPr>
              <a:t>tới </a:t>
            </a:r>
            <a:r>
              <a:rPr lang="vi-VN" sz="2000">
                <a:solidFill>
                  <a:schemeClr val="tx2"/>
                </a:solidFill>
              </a:rPr>
              <a:t>Trái </a:t>
            </a:r>
            <a:r>
              <a:rPr lang="vi-VN" sz="2000" smtClean="0">
                <a:solidFill>
                  <a:schemeClr val="tx2"/>
                </a:solidFill>
              </a:rPr>
              <a:t>Đ</a:t>
            </a:r>
            <a:r>
              <a:rPr lang="en-US" sz="2000" smtClean="0">
                <a:solidFill>
                  <a:schemeClr val="tx2"/>
                </a:solidFill>
              </a:rPr>
              <a:t>ấ</a:t>
            </a:r>
            <a:r>
              <a:rPr lang="vi-VN" sz="2000" smtClean="0">
                <a:solidFill>
                  <a:schemeClr val="tx2"/>
                </a:solidFill>
              </a:rPr>
              <a:t>t </a:t>
            </a:r>
            <a:r>
              <a:rPr lang="vi-VN" sz="2000">
                <a:solidFill>
                  <a:schemeClr val="tx2"/>
                </a:solidFill>
              </a:rPr>
              <a:t>không </a:t>
            </a:r>
            <a:r>
              <a:rPr lang="vi-VN" sz="2000">
                <a:solidFill>
                  <a:schemeClr val="tx2"/>
                </a:solidFill>
              </a:rPr>
              <a:t>có </a:t>
            </a:r>
            <a:r>
              <a:rPr lang="vi-VN" sz="2000" smtClean="0">
                <a:solidFill>
                  <a:schemeClr val="tx2"/>
                </a:solidFill>
              </a:rPr>
              <a:t>kh</a:t>
            </a:r>
            <a:r>
              <a:rPr lang="en-US" sz="2000">
                <a:solidFill>
                  <a:schemeClr val="tx2"/>
                </a:solidFill>
              </a:rPr>
              <a:t>ả</a:t>
            </a:r>
            <a:r>
              <a:rPr lang="vi-VN" sz="2000" smtClean="0">
                <a:solidFill>
                  <a:schemeClr val="tx2"/>
                </a:solidFill>
              </a:rPr>
              <a:t> </a:t>
            </a:r>
            <a:r>
              <a:rPr lang="vi-VN" sz="2000">
                <a:solidFill>
                  <a:schemeClr val="tx2"/>
                </a:solidFill>
              </a:rPr>
              <a:t>năng làm cháy lá khô. </a:t>
            </a:r>
            <a:r>
              <a:rPr lang="vi-VN" sz="2000">
                <a:solidFill>
                  <a:schemeClr val="tx2"/>
                </a:solidFill>
              </a:rPr>
              <a:t>Nhưng </a:t>
            </a:r>
            <a:r>
              <a:rPr lang="vi-VN" sz="2000" smtClean="0">
                <a:solidFill>
                  <a:schemeClr val="tx2"/>
                </a:solidFill>
              </a:rPr>
              <a:t>n</a:t>
            </a:r>
            <a:r>
              <a:rPr lang="en-US" sz="2000" smtClean="0">
                <a:solidFill>
                  <a:schemeClr val="tx2"/>
                </a:solidFill>
              </a:rPr>
              <a:t>ế</a:t>
            </a:r>
            <a:r>
              <a:rPr lang="vi-VN" sz="2000" smtClean="0">
                <a:solidFill>
                  <a:schemeClr val="tx2"/>
                </a:solidFill>
              </a:rPr>
              <a:t>u </a:t>
            </a:r>
            <a:r>
              <a:rPr lang="vi-VN" sz="2000">
                <a:solidFill>
                  <a:schemeClr val="tx2"/>
                </a:solidFill>
              </a:rPr>
              <a:t>ta dùng kính lúp tập trung ánh sáng tại </a:t>
            </a:r>
            <a:r>
              <a:rPr lang="vi-VN" sz="2000">
                <a:solidFill>
                  <a:schemeClr val="tx2"/>
                </a:solidFill>
              </a:rPr>
              <a:t>một </a:t>
            </a:r>
            <a:r>
              <a:rPr lang="en-US" sz="2000">
                <a:solidFill>
                  <a:schemeClr val="tx2"/>
                </a:solidFill>
              </a:rPr>
              <a:t>đ</a:t>
            </a:r>
            <a:r>
              <a:rPr lang="vi-VN" sz="2000" smtClean="0">
                <a:solidFill>
                  <a:schemeClr val="tx2"/>
                </a:solidFill>
              </a:rPr>
              <a:t>i</a:t>
            </a:r>
            <a:r>
              <a:rPr lang="en-US" sz="2000" smtClean="0">
                <a:solidFill>
                  <a:schemeClr val="tx2"/>
                </a:solidFill>
              </a:rPr>
              <a:t>ể</a:t>
            </a:r>
            <a:r>
              <a:rPr lang="vi-VN" sz="2000" smtClean="0">
                <a:solidFill>
                  <a:schemeClr val="tx2"/>
                </a:solidFill>
              </a:rPr>
              <a:t>m th</a:t>
            </a:r>
            <a:r>
              <a:rPr lang="en-US" sz="2000">
                <a:solidFill>
                  <a:schemeClr val="tx2"/>
                </a:solidFill>
              </a:rPr>
              <a:t>ì</a:t>
            </a:r>
            <a:r>
              <a:rPr lang="vi-VN" sz="2000" smtClean="0">
                <a:solidFill>
                  <a:schemeClr val="tx2"/>
                </a:solidFill>
              </a:rPr>
              <a:t> </a:t>
            </a:r>
            <a:r>
              <a:rPr lang="vi-VN" sz="2000">
                <a:solidFill>
                  <a:schemeClr val="tx2"/>
                </a:solidFill>
              </a:rPr>
              <a:t>có </a:t>
            </a:r>
            <a:r>
              <a:rPr lang="vi-VN" sz="2000" smtClean="0">
                <a:solidFill>
                  <a:schemeClr val="tx2"/>
                </a:solidFill>
              </a:rPr>
              <a:t>th</a:t>
            </a:r>
            <a:r>
              <a:rPr lang="en-US" sz="2000" smtClean="0">
                <a:solidFill>
                  <a:schemeClr val="tx2"/>
                </a:solidFill>
              </a:rPr>
              <a:t>ể</a:t>
            </a:r>
            <a:r>
              <a:rPr lang="vi-VN" sz="2000" smtClean="0">
                <a:solidFill>
                  <a:schemeClr val="tx2"/>
                </a:solidFill>
              </a:rPr>
              <a:t> </a:t>
            </a:r>
            <a:r>
              <a:rPr lang="vi-VN" sz="2000">
                <a:solidFill>
                  <a:schemeClr val="tx2"/>
                </a:solidFill>
              </a:rPr>
              <a:t>làm </a:t>
            </a:r>
            <a:r>
              <a:rPr lang="vi-VN" sz="2000" smtClean="0">
                <a:solidFill>
                  <a:schemeClr val="tx2"/>
                </a:solidFill>
              </a:rPr>
              <a:t>chá</a:t>
            </a:r>
            <a:r>
              <a:rPr lang="en-US" sz="2000" smtClean="0">
                <a:solidFill>
                  <a:schemeClr val="tx2"/>
                </a:solidFill>
              </a:rPr>
              <a:t>y</a:t>
            </a:r>
            <a:r>
              <a:rPr lang="vi-VN" sz="2000" smtClean="0">
                <a:solidFill>
                  <a:schemeClr val="tx2"/>
                </a:solidFill>
              </a:rPr>
              <a:t> </a:t>
            </a:r>
            <a:r>
              <a:rPr lang="vi-VN" sz="2000">
                <a:solidFill>
                  <a:schemeClr val="tx2"/>
                </a:solidFill>
              </a:rPr>
              <a:t>lá khô. Trong trường </a:t>
            </a:r>
            <a:r>
              <a:rPr lang="vi-VN" sz="2000">
                <a:solidFill>
                  <a:schemeClr val="tx2"/>
                </a:solidFill>
              </a:rPr>
              <a:t>hợp </a:t>
            </a:r>
            <a:r>
              <a:rPr lang="vi-VN" sz="2000" smtClean="0">
                <a:solidFill>
                  <a:schemeClr val="tx2"/>
                </a:solidFill>
              </a:rPr>
              <a:t>này</a:t>
            </a:r>
            <a:r>
              <a:rPr lang="en-US" sz="2000" smtClean="0">
                <a:solidFill>
                  <a:schemeClr val="tx2"/>
                </a:solidFill>
              </a:rPr>
              <a:t>,</a:t>
            </a:r>
            <a:r>
              <a:rPr lang="vi-VN" sz="2000" smtClean="0">
                <a:solidFill>
                  <a:schemeClr val="tx2"/>
                </a:solidFill>
              </a:rPr>
              <a:t> </a:t>
            </a:r>
            <a:r>
              <a:rPr lang="vi-VN" sz="2000">
                <a:solidFill>
                  <a:schemeClr val="tx2"/>
                </a:solidFill>
              </a:rPr>
              <a:t>ánh sáng truyền qua kính lúp </a:t>
            </a:r>
            <a:r>
              <a:rPr lang="vi-VN" sz="2000">
                <a:solidFill>
                  <a:schemeClr val="tx2"/>
                </a:solidFill>
              </a:rPr>
              <a:t>như </a:t>
            </a:r>
            <a:r>
              <a:rPr lang="vi-VN" sz="2000" smtClean="0">
                <a:solidFill>
                  <a:schemeClr val="tx2"/>
                </a:solidFill>
              </a:rPr>
              <a:t>th</a:t>
            </a:r>
            <a:r>
              <a:rPr lang="en-US" sz="2000">
                <a:solidFill>
                  <a:schemeClr val="tx2"/>
                </a:solidFill>
              </a:rPr>
              <a:t>ế</a:t>
            </a:r>
            <a:r>
              <a:rPr lang="vi-VN" sz="2000" smtClean="0">
                <a:solidFill>
                  <a:schemeClr val="tx2"/>
                </a:solidFill>
              </a:rPr>
              <a:t> </a:t>
            </a:r>
            <a:r>
              <a:rPr lang="vi-VN" sz="2000">
                <a:solidFill>
                  <a:schemeClr val="tx2"/>
                </a:solidFill>
              </a:rPr>
              <a:t>nào?</a:t>
            </a:r>
            <a:endParaRPr lang="en-US" sz="2000">
              <a:solidFill>
                <a:schemeClr val="tx2"/>
              </a:solidFill>
            </a:endParaRPr>
          </a:p>
        </p:txBody>
      </p:sp>
    </p:spTree>
    <p:extLst>
      <p:ext uri="{BB962C8B-B14F-4D97-AF65-F5344CB8AC3E}">
        <p14:creationId xmlns:p14="http://schemas.microsoft.com/office/powerpoint/2010/main" val="422607059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0000" y="187321"/>
            <a:ext cx="7704000" cy="848226"/>
          </a:xfrm>
        </p:spPr>
        <p:txBody>
          <a:bodyPr/>
          <a:lstStyle/>
          <a:p>
            <a:pPr algn="ctr"/>
            <a:r>
              <a:rPr lang="en-US" sz="2000" b="1">
                <a:solidFill>
                  <a:srgbClr val="FF0000"/>
                </a:solidFill>
                <a:latin typeface="+mj-lt"/>
              </a:rPr>
              <a:t>PHIẾU HỌC TẬP </a:t>
            </a:r>
            <a:r>
              <a:rPr lang="en-US" sz="2000" b="1">
                <a:solidFill>
                  <a:srgbClr val="FF0000"/>
                </a:solidFill>
                <a:latin typeface="+mj-lt"/>
              </a:rPr>
              <a:t>SỐ </a:t>
            </a:r>
            <a:r>
              <a:rPr lang="en-US" sz="2000" b="1" smtClean="0">
                <a:solidFill>
                  <a:srgbClr val="FF0000"/>
                </a:solidFill>
                <a:latin typeface="+mj-lt"/>
              </a:rPr>
              <a:t>3</a:t>
            </a:r>
            <a:r>
              <a:rPr lang="en-US" sz="2000">
                <a:solidFill>
                  <a:srgbClr val="FF0000"/>
                </a:solidFill>
                <a:latin typeface="+mj-lt"/>
              </a:rPr>
              <a:t/>
            </a:r>
            <a:br>
              <a:rPr lang="en-US" sz="2000">
                <a:solidFill>
                  <a:srgbClr val="FF0000"/>
                </a:solidFill>
                <a:latin typeface="+mj-lt"/>
              </a:rPr>
            </a:br>
            <a:r>
              <a:rPr lang="en-US" sz="2000">
                <a:solidFill>
                  <a:srgbClr val="FF0000"/>
                </a:solidFill>
                <a:latin typeface="+mj-lt"/>
              </a:rPr>
              <a:t>Nhóm</a:t>
            </a:r>
            <a:r>
              <a:rPr lang="en-US" sz="2000" smtClean="0">
                <a:solidFill>
                  <a:srgbClr val="FF0000"/>
                </a:solidFill>
                <a:latin typeface="+mj-lt"/>
              </a:rPr>
              <a:t>:……………………….</a:t>
            </a:r>
            <a:br>
              <a:rPr lang="en-US" sz="2000" smtClean="0">
                <a:solidFill>
                  <a:srgbClr val="FF0000"/>
                </a:solidFill>
                <a:latin typeface="+mj-lt"/>
              </a:rPr>
            </a:br>
            <a:endParaRPr lang="en-US" sz="2000">
              <a:solidFill>
                <a:srgbClr val="FF0000"/>
              </a:solidFill>
              <a:latin typeface="+mj-lt"/>
            </a:endParaRPr>
          </a:p>
        </p:txBody>
      </p:sp>
      <p:sp>
        <p:nvSpPr>
          <p:cNvPr id="4" name="TextBox 3"/>
          <p:cNvSpPr txBox="1"/>
          <p:nvPr/>
        </p:nvSpPr>
        <p:spPr>
          <a:xfrm>
            <a:off x="720000" y="884904"/>
            <a:ext cx="7757652" cy="3970318"/>
          </a:xfrm>
          <a:prstGeom prst="rect">
            <a:avLst/>
          </a:prstGeom>
          <a:noFill/>
        </p:spPr>
        <p:txBody>
          <a:bodyPr wrap="square" rtlCol="0">
            <a:spAutoFit/>
          </a:bodyPr>
          <a:lstStyle/>
          <a:p>
            <a:r>
              <a:rPr lang="en-US" sz="1800"/>
              <a:t>Hoàn thành nội dung dưới đây:</a:t>
            </a:r>
          </a:p>
          <a:p>
            <a:r>
              <a:rPr lang="en-US" sz="1800" b="1"/>
              <a:t>Đường đi của một số tia sáng qua thấu kính:</a:t>
            </a:r>
            <a:endParaRPr lang="en-US" sz="1800"/>
          </a:p>
          <a:p>
            <a:pPr marL="285750" indent="-285750">
              <a:buFontTx/>
              <a:buChar char="-"/>
            </a:pPr>
            <a:r>
              <a:rPr lang="en-US" sz="1800" smtClean="0"/>
              <a:t>Tia </a:t>
            </a:r>
            <a:r>
              <a:rPr lang="en-US" sz="1800"/>
              <a:t>tới đi qua quang tâm của thấu kính </a:t>
            </a:r>
            <a:r>
              <a:rPr lang="en-US" sz="1800"/>
              <a:t>thì </a:t>
            </a:r>
            <a:r>
              <a:rPr lang="en-US" sz="1800" smtClean="0"/>
              <a:t>…………………………………</a:t>
            </a:r>
          </a:p>
          <a:p>
            <a:r>
              <a:rPr lang="en-US" sz="1800" smtClean="0"/>
              <a:t>…………………………………………………………………………..………….</a:t>
            </a:r>
            <a:endParaRPr lang="en-US" sz="1800"/>
          </a:p>
          <a:p>
            <a:r>
              <a:rPr lang="en-US" sz="1800"/>
              <a:t>- Tia tới song song trục chính của thấu kính </a:t>
            </a:r>
            <a:r>
              <a:rPr lang="en-US" sz="1800"/>
              <a:t>thì </a:t>
            </a:r>
            <a:r>
              <a:rPr lang="en-US" sz="1800" smtClean="0"/>
              <a:t>………………………………</a:t>
            </a:r>
            <a:endParaRPr lang="en-US" sz="1800"/>
          </a:p>
          <a:p>
            <a:r>
              <a:rPr lang="en-US" sz="1800" smtClean="0"/>
              <a:t>………………………………………………………………………………………</a:t>
            </a:r>
            <a:endParaRPr lang="en-US" sz="1800"/>
          </a:p>
          <a:p>
            <a:r>
              <a:rPr lang="en-US" sz="1800"/>
              <a:t>Vẽ hình:</a:t>
            </a:r>
          </a:p>
          <a:p>
            <a:endParaRPr lang="en-US" sz="1800" smtClean="0"/>
          </a:p>
          <a:p>
            <a:endParaRPr lang="en-US" sz="1800"/>
          </a:p>
          <a:p>
            <a:endParaRPr lang="en-US" sz="1800" smtClean="0"/>
          </a:p>
          <a:p>
            <a:r>
              <a:rPr lang="en-US" sz="1800" smtClean="0"/>
              <a:t>- </a:t>
            </a:r>
            <a:r>
              <a:rPr lang="en-US" sz="1800"/>
              <a:t>Tiêu điểm chính là ………………………………………………………………</a:t>
            </a:r>
          </a:p>
          <a:p>
            <a:r>
              <a:rPr lang="en-US" sz="1800"/>
              <a:t>……………………………………………………………………………………..</a:t>
            </a:r>
          </a:p>
          <a:p>
            <a:r>
              <a:rPr lang="en-US" sz="1800"/>
              <a:t>- Tiêu cự của thấu kính (f) </a:t>
            </a:r>
            <a:r>
              <a:rPr lang="en-US" sz="1800"/>
              <a:t>là  </a:t>
            </a:r>
            <a:r>
              <a:rPr lang="en-US" sz="1800" smtClean="0"/>
              <a:t>……………………………………………….......</a:t>
            </a:r>
            <a:endParaRPr lang="en-US" sz="1800"/>
          </a:p>
          <a:p>
            <a:r>
              <a:rPr lang="en-US" sz="1800"/>
              <a:t>                                                    f </a:t>
            </a:r>
            <a:r>
              <a:rPr lang="en-US" sz="1800"/>
              <a:t>= </a:t>
            </a:r>
            <a:r>
              <a:rPr lang="en-US" sz="1800" smtClean="0"/>
              <a:t>……………….</a:t>
            </a:r>
            <a:endParaRPr lang="en-US" sz="180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892403" y="2550027"/>
            <a:ext cx="2114550" cy="1041400"/>
          </a:xfrm>
          <a:prstGeom prst="rect">
            <a:avLst/>
          </a:prstGeom>
          <a:noFill/>
          <a:ln>
            <a:noFill/>
          </a:ln>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4198989" y="2351272"/>
            <a:ext cx="2476500" cy="1240155"/>
          </a:xfrm>
          <a:prstGeom prst="rect">
            <a:avLst/>
          </a:prstGeom>
          <a:noFill/>
          <a:ln>
            <a:noFill/>
          </a:ln>
        </p:spPr>
      </p:pic>
    </p:spTree>
    <p:extLst>
      <p:ext uri="{BB962C8B-B14F-4D97-AF65-F5344CB8AC3E}">
        <p14:creationId xmlns:p14="http://schemas.microsoft.com/office/powerpoint/2010/main" val="18261975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a:xfrm>
            <a:off x="1580653" y="282107"/>
            <a:ext cx="6137670" cy="574711"/>
          </a:xfrm>
          <a:prstGeom prst="wedgeRoundRectCallout">
            <a:avLst>
              <a:gd name="adj1" fmla="val -52488"/>
              <a:gd name="adj2" fmla="val 36851"/>
              <a:gd name="adj3" fmla="val 16667"/>
            </a:avLst>
          </a:prstGeom>
          <a:solidFill>
            <a:schemeClr val="accent3">
              <a:lumMod val="75000"/>
            </a:schemeClr>
          </a:solidFill>
          <a:ln>
            <a:solidFill>
              <a:schemeClr val="accent3">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tx2"/>
                </a:solidFill>
              </a:rPr>
              <a:t>2. Đường đi của một số tia sáng qua thấu kính:</a:t>
            </a:r>
            <a:endParaRPr lang="en-US" sz="2000" dirty="0">
              <a:solidFill>
                <a:schemeClr val="tx2"/>
              </a:solidFill>
            </a:endParaRPr>
          </a:p>
        </p:txBody>
      </p:sp>
      <p:sp>
        <p:nvSpPr>
          <p:cNvPr id="6" name="TextBox 5"/>
          <p:cNvSpPr txBox="1"/>
          <p:nvPr/>
        </p:nvSpPr>
        <p:spPr>
          <a:xfrm>
            <a:off x="377372" y="856818"/>
            <a:ext cx="5805428" cy="1631216"/>
          </a:xfrm>
          <a:prstGeom prst="rect">
            <a:avLst/>
          </a:prstGeom>
          <a:noFill/>
        </p:spPr>
        <p:txBody>
          <a:bodyPr wrap="square" rtlCol="0">
            <a:spAutoFit/>
          </a:bodyPr>
          <a:lstStyle/>
          <a:p>
            <a:pPr algn="just"/>
            <a:r>
              <a:rPr lang="en-US" sz="2000"/>
              <a:t>- Tia tới đi qua quang tâm của thấu kính thì truyền thẳng. </a:t>
            </a:r>
          </a:p>
          <a:p>
            <a:pPr algn="just"/>
            <a:r>
              <a:rPr lang="en-US" sz="2000"/>
              <a:t>- Tia tới song song trục chính của thấu kính thì tia ló (hoặc có đường kéo dài cùa tia ló) đi qua tiêu điểm chính của thấu </a:t>
            </a:r>
            <a:r>
              <a:rPr lang="en-US" sz="2000"/>
              <a:t>kính</a:t>
            </a:r>
            <a:r>
              <a:rPr lang="en-US" sz="2000" smtClean="0"/>
              <a:t>.</a:t>
            </a:r>
            <a:endParaRPr lang="en-US" sz="2000"/>
          </a:p>
        </p:txBody>
      </p:sp>
      <p:pic>
        <p:nvPicPr>
          <p:cNvPr id="10" name="Picture 9"/>
          <p:cNvPicPr/>
          <p:nvPr/>
        </p:nvPicPr>
        <p:blipFill>
          <a:blip r:embed="rId2"/>
          <a:stretch>
            <a:fillRect/>
          </a:stretch>
        </p:blipFill>
        <p:spPr>
          <a:xfrm>
            <a:off x="6182800" y="856818"/>
            <a:ext cx="2638425" cy="2022475"/>
          </a:xfrm>
          <a:prstGeom prst="rect">
            <a:avLst/>
          </a:prstGeom>
        </p:spPr>
      </p:pic>
      <p:sp>
        <p:nvSpPr>
          <p:cNvPr id="8" name="TextBox 7"/>
          <p:cNvSpPr txBox="1"/>
          <p:nvPr/>
        </p:nvSpPr>
        <p:spPr>
          <a:xfrm>
            <a:off x="377372" y="2674374"/>
            <a:ext cx="5805428" cy="1477328"/>
          </a:xfrm>
          <a:prstGeom prst="rect">
            <a:avLst/>
          </a:prstGeom>
          <a:noFill/>
        </p:spPr>
        <p:txBody>
          <a:bodyPr wrap="square" rtlCol="0">
            <a:spAutoFit/>
          </a:bodyPr>
          <a:lstStyle/>
          <a:p>
            <a:pPr algn="just"/>
            <a:r>
              <a:rPr lang="en-US" sz="1800" smtClean="0"/>
              <a:t>- </a:t>
            </a:r>
            <a:r>
              <a:rPr lang="en-US" sz="1800"/>
              <a:t>Tiêu điểm chính là điểm cắt nhau (hoặc đường kéo dài cắt nhau) cùa chùm tia ló ứng với chùm tia tới song song với trục chính của thấu kính.</a:t>
            </a:r>
          </a:p>
          <a:p>
            <a:r>
              <a:rPr lang="en-US" sz="1800"/>
              <a:t>- Tiêu cự của thấu kính (f): là  khoảng cách từ tiêu điểm chính đến quang tâm f = OF </a:t>
            </a:r>
            <a:endParaRPr lang="en-US" sz="1800"/>
          </a:p>
        </p:txBody>
      </p:sp>
    </p:spTree>
    <p:extLst>
      <p:ext uri="{BB962C8B-B14F-4D97-AF65-F5344CB8AC3E}">
        <p14:creationId xmlns:p14="http://schemas.microsoft.com/office/powerpoint/2010/main" val="41241949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grpSp>
        <p:nvGrpSpPr>
          <p:cNvPr id="462" name="Google Shape;462;p29"/>
          <p:cNvGrpSpPr/>
          <p:nvPr/>
        </p:nvGrpSpPr>
        <p:grpSpPr>
          <a:xfrm flipH="1">
            <a:off x="235382" y="1465226"/>
            <a:ext cx="553215" cy="3444444"/>
            <a:chOff x="3007362" y="2728785"/>
            <a:chExt cx="227871" cy="1418827"/>
          </a:xfrm>
        </p:grpSpPr>
        <p:sp>
          <p:nvSpPr>
            <p:cNvPr id="463" name="Google Shape;463;p29"/>
            <p:cNvSpPr/>
            <p:nvPr/>
          </p:nvSpPr>
          <p:spPr>
            <a:xfrm>
              <a:off x="3007362" y="2728785"/>
              <a:ext cx="227869" cy="1418827"/>
            </a:xfrm>
            <a:custGeom>
              <a:avLst/>
              <a:gdLst/>
              <a:ahLst/>
              <a:cxnLst/>
              <a:rect l="l" t="t" r="r" b="b"/>
              <a:pathLst>
                <a:path w="6190" h="38542" extrusionOk="0">
                  <a:moveTo>
                    <a:pt x="49" y="1"/>
                  </a:moveTo>
                  <a:cubicBezTo>
                    <a:pt x="21" y="1"/>
                    <a:pt x="0" y="22"/>
                    <a:pt x="0" y="49"/>
                  </a:cubicBezTo>
                  <a:lnTo>
                    <a:pt x="0" y="38493"/>
                  </a:lnTo>
                  <a:cubicBezTo>
                    <a:pt x="0" y="38520"/>
                    <a:pt x="21" y="38541"/>
                    <a:pt x="49" y="38541"/>
                  </a:cubicBezTo>
                  <a:lnTo>
                    <a:pt x="6141" y="38541"/>
                  </a:lnTo>
                  <a:cubicBezTo>
                    <a:pt x="6167" y="38541"/>
                    <a:pt x="6190" y="38520"/>
                    <a:pt x="6190" y="38493"/>
                  </a:cubicBezTo>
                  <a:lnTo>
                    <a:pt x="6190" y="49"/>
                  </a:lnTo>
                  <a:cubicBezTo>
                    <a:pt x="6190" y="22"/>
                    <a:pt x="6167" y="1"/>
                    <a:pt x="61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9"/>
            <p:cNvSpPr/>
            <p:nvPr/>
          </p:nvSpPr>
          <p:spPr>
            <a:xfrm>
              <a:off x="3007362" y="4071536"/>
              <a:ext cx="227869" cy="43733"/>
            </a:xfrm>
            <a:custGeom>
              <a:avLst/>
              <a:gdLst/>
              <a:ahLst/>
              <a:cxnLst/>
              <a:rect l="l" t="t" r="r" b="b"/>
              <a:pathLst>
                <a:path w="6190" h="1188" extrusionOk="0">
                  <a:moveTo>
                    <a:pt x="0" y="1"/>
                  </a:moveTo>
                  <a:lnTo>
                    <a:pt x="0" y="1188"/>
                  </a:lnTo>
                  <a:lnTo>
                    <a:pt x="6190" y="1188"/>
                  </a:lnTo>
                  <a:lnTo>
                    <a:pt x="6190"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9"/>
            <p:cNvSpPr/>
            <p:nvPr/>
          </p:nvSpPr>
          <p:spPr>
            <a:xfrm>
              <a:off x="3007362" y="2858477"/>
              <a:ext cx="227869" cy="43733"/>
            </a:xfrm>
            <a:custGeom>
              <a:avLst/>
              <a:gdLst/>
              <a:ahLst/>
              <a:cxnLst/>
              <a:rect l="l" t="t" r="r" b="b"/>
              <a:pathLst>
                <a:path w="6190" h="1188" extrusionOk="0">
                  <a:moveTo>
                    <a:pt x="0" y="0"/>
                  </a:moveTo>
                  <a:lnTo>
                    <a:pt x="0" y="1187"/>
                  </a:lnTo>
                  <a:lnTo>
                    <a:pt x="6190" y="1187"/>
                  </a:lnTo>
                  <a:lnTo>
                    <a:pt x="6190"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9"/>
            <p:cNvSpPr/>
            <p:nvPr/>
          </p:nvSpPr>
          <p:spPr>
            <a:xfrm>
              <a:off x="3007362" y="2934312"/>
              <a:ext cx="227869" cy="43733"/>
            </a:xfrm>
            <a:custGeom>
              <a:avLst/>
              <a:gdLst/>
              <a:ahLst/>
              <a:cxnLst/>
              <a:rect l="l" t="t" r="r" b="b"/>
              <a:pathLst>
                <a:path w="6190" h="1188" extrusionOk="0">
                  <a:moveTo>
                    <a:pt x="0" y="0"/>
                  </a:moveTo>
                  <a:lnTo>
                    <a:pt x="0" y="1187"/>
                  </a:lnTo>
                  <a:lnTo>
                    <a:pt x="6190" y="1187"/>
                  </a:lnTo>
                  <a:lnTo>
                    <a:pt x="6190"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9"/>
            <p:cNvSpPr/>
            <p:nvPr/>
          </p:nvSpPr>
          <p:spPr>
            <a:xfrm>
              <a:off x="3007362" y="3983369"/>
              <a:ext cx="227869" cy="43733"/>
            </a:xfrm>
            <a:custGeom>
              <a:avLst/>
              <a:gdLst/>
              <a:ahLst/>
              <a:cxnLst/>
              <a:rect l="l" t="t" r="r" b="b"/>
              <a:pathLst>
                <a:path w="6190" h="1188" extrusionOk="0">
                  <a:moveTo>
                    <a:pt x="0" y="0"/>
                  </a:moveTo>
                  <a:lnTo>
                    <a:pt x="0" y="1187"/>
                  </a:lnTo>
                  <a:lnTo>
                    <a:pt x="6190" y="1187"/>
                  </a:lnTo>
                  <a:lnTo>
                    <a:pt x="6190"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9"/>
            <p:cNvSpPr/>
            <p:nvPr/>
          </p:nvSpPr>
          <p:spPr>
            <a:xfrm>
              <a:off x="3049587" y="3118708"/>
              <a:ext cx="143385" cy="781640"/>
            </a:xfrm>
            <a:custGeom>
              <a:avLst/>
              <a:gdLst/>
              <a:ahLst/>
              <a:cxnLst/>
              <a:rect l="l" t="t" r="r" b="b"/>
              <a:pathLst>
                <a:path w="3895" h="21233" extrusionOk="0">
                  <a:moveTo>
                    <a:pt x="1373" y="1"/>
                  </a:moveTo>
                  <a:cubicBezTo>
                    <a:pt x="1373" y="1"/>
                    <a:pt x="1373" y="1"/>
                    <a:pt x="1373" y="2"/>
                  </a:cubicBezTo>
                  <a:cubicBezTo>
                    <a:pt x="1373" y="759"/>
                    <a:pt x="757" y="1374"/>
                    <a:pt x="0" y="1375"/>
                  </a:cubicBezTo>
                  <a:lnTo>
                    <a:pt x="0" y="19643"/>
                  </a:lnTo>
                  <a:cubicBezTo>
                    <a:pt x="757" y="19643"/>
                    <a:pt x="1373" y="20257"/>
                    <a:pt x="1373" y="21015"/>
                  </a:cubicBezTo>
                  <a:cubicBezTo>
                    <a:pt x="1373" y="21090"/>
                    <a:pt x="1364" y="21161"/>
                    <a:pt x="1353" y="21232"/>
                  </a:cubicBezTo>
                  <a:lnTo>
                    <a:pt x="2534" y="21232"/>
                  </a:lnTo>
                  <a:cubicBezTo>
                    <a:pt x="2523" y="21161"/>
                    <a:pt x="2516" y="21090"/>
                    <a:pt x="2516" y="21015"/>
                  </a:cubicBezTo>
                  <a:cubicBezTo>
                    <a:pt x="2516" y="20257"/>
                    <a:pt x="3130" y="19641"/>
                    <a:pt x="3889" y="19641"/>
                  </a:cubicBezTo>
                  <a:cubicBezTo>
                    <a:pt x="3891" y="19641"/>
                    <a:pt x="3893" y="19643"/>
                    <a:pt x="3894" y="19643"/>
                  </a:cubicBezTo>
                  <a:lnTo>
                    <a:pt x="3894" y="1375"/>
                  </a:lnTo>
                  <a:lnTo>
                    <a:pt x="3889" y="1375"/>
                  </a:lnTo>
                  <a:cubicBezTo>
                    <a:pt x="3130" y="1375"/>
                    <a:pt x="2516" y="759"/>
                    <a:pt x="2516" y="2"/>
                  </a:cubicBezTo>
                  <a:cubicBezTo>
                    <a:pt x="2516" y="1"/>
                    <a:pt x="2516" y="1"/>
                    <a:pt x="2516"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9"/>
            <p:cNvSpPr/>
            <p:nvPr/>
          </p:nvSpPr>
          <p:spPr>
            <a:xfrm>
              <a:off x="3152184" y="2728785"/>
              <a:ext cx="83049" cy="1418827"/>
            </a:xfrm>
            <a:custGeom>
              <a:avLst/>
              <a:gdLst/>
              <a:ahLst/>
              <a:cxnLst/>
              <a:rect l="l" t="t" r="r" b="b"/>
              <a:pathLst>
                <a:path w="2256" h="38542" extrusionOk="0">
                  <a:moveTo>
                    <a:pt x="0" y="1"/>
                  </a:moveTo>
                  <a:lnTo>
                    <a:pt x="0" y="38541"/>
                  </a:lnTo>
                  <a:lnTo>
                    <a:pt x="1710" y="38541"/>
                  </a:lnTo>
                  <a:cubicBezTo>
                    <a:pt x="2011" y="38541"/>
                    <a:pt x="2256" y="38346"/>
                    <a:pt x="2256" y="38104"/>
                  </a:cubicBezTo>
                  <a:lnTo>
                    <a:pt x="2256" y="438"/>
                  </a:lnTo>
                  <a:cubicBezTo>
                    <a:pt x="2256" y="196"/>
                    <a:pt x="2011" y="1"/>
                    <a:pt x="171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9"/>
            <p:cNvSpPr/>
            <p:nvPr/>
          </p:nvSpPr>
          <p:spPr>
            <a:xfrm>
              <a:off x="3039573" y="2728785"/>
              <a:ext cx="41524" cy="1418827"/>
            </a:xfrm>
            <a:custGeom>
              <a:avLst/>
              <a:gdLst/>
              <a:ahLst/>
              <a:cxnLst/>
              <a:rect l="l" t="t" r="r" b="b"/>
              <a:pathLst>
                <a:path w="1128" h="38542" extrusionOk="0">
                  <a:moveTo>
                    <a:pt x="1" y="1"/>
                  </a:moveTo>
                  <a:lnTo>
                    <a:pt x="1" y="38541"/>
                  </a:lnTo>
                  <a:lnTo>
                    <a:pt x="1128" y="38541"/>
                  </a:lnTo>
                  <a:lnTo>
                    <a:pt x="1128"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 name="Google Shape;471;p29"/>
          <p:cNvGrpSpPr/>
          <p:nvPr/>
        </p:nvGrpSpPr>
        <p:grpSpPr>
          <a:xfrm flipH="1">
            <a:off x="278882" y="1896684"/>
            <a:ext cx="2182395" cy="3012146"/>
            <a:chOff x="1385793" y="2639627"/>
            <a:chExt cx="1146310" cy="1582140"/>
          </a:xfrm>
        </p:grpSpPr>
        <p:sp>
          <p:nvSpPr>
            <p:cNvPr id="472" name="Google Shape;472;p29"/>
            <p:cNvSpPr/>
            <p:nvPr/>
          </p:nvSpPr>
          <p:spPr>
            <a:xfrm>
              <a:off x="1657178" y="3740407"/>
              <a:ext cx="570667" cy="480918"/>
            </a:xfrm>
            <a:custGeom>
              <a:avLst/>
              <a:gdLst/>
              <a:ahLst/>
              <a:cxnLst/>
              <a:rect l="l" t="t" r="r" b="b"/>
              <a:pathLst>
                <a:path w="15502" h="13064" extrusionOk="0">
                  <a:moveTo>
                    <a:pt x="1" y="0"/>
                  </a:moveTo>
                  <a:lnTo>
                    <a:pt x="1" y="9451"/>
                  </a:lnTo>
                  <a:cubicBezTo>
                    <a:pt x="1" y="11445"/>
                    <a:pt x="1618" y="13064"/>
                    <a:pt x="3613" y="13064"/>
                  </a:cubicBezTo>
                  <a:lnTo>
                    <a:pt x="11888" y="13064"/>
                  </a:lnTo>
                  <a:cubicBezTo>
                    <a:pt x="13884" y="13064"/>
                    <a:pt x="15501" y="11445"/>
                    <a:pt x="15501" y="9451"/>
                  </a:cubicBezTo>
                  <a:lnTo>
                    <a:pt x="15401" y="12"/>
                  </a:lnTo>
                  <a:cubicBezTo>
                    <a:pt x="15401" y="12"/>
                    <a:pt x="15390" y="12"/>
                    <a:pt x="15370" y="12"/>
                  </a:cubicBezTo>
                  <a:cubicBezTo>
                    <a:pt x="14646" y="12"/>
                    <a:pt x="1716" y="14"/>
                    <a:pt x="1716" y="207"/>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9"/>
            <p:cNvSpPr/>
            <p:nvPr/>
          </p:nvSpPr>
          <p:spPr>
            <a:xfrm>
              <a:off x="1657178" y="3700207"/>
              <a:ext cx="567391" cy="76975"/>
            </a:xfrm>
            <a:custGeom>
              <a:avLst/>
              <a:gdLst/>
              <a:ahLst/>
              <a:cxnLst/>
              <a:rect l="l" t="t" r="r" b="b"/>
              <a:pathLst>
                <a:path w="15413" h="2091" extrusionOk="0">
                  <a:moveTo>
                    <a:pt x="7706" y="1"/>
                  </a:moveTo>
                  <a:cubicBezTo>
                    <a:pt x="5663" y="1"/>
                    <a:pt x="3702" y="111"/>
                    <a:pt x="2258" y="307"/>
                  </a:cubicBezTo>
                  <a:cubicBezTo>
                    <a:pt x="812" y="502"/>
                    <a:pt x="1" y="768"/>
                    <a:pt x="1" y="1045"/>
                  </a:cubicBezTo>
                  <a:cubicBezTo>
                    <a:pt x="1" y="1322"/>
                    <a:pt x="812" y="1588"/>
                    <a:pt x="2258" y="1785"/>
                  </a:cubicBezTo>
                  <a:cubicBezTo>
                    <a:pt x="3702" y="1981"/>
                    <a:pt x="5663" y="2091"/>
                    <a:pt x="7706" y="2091"/>
                  </a:cubicBezTo>
                  <a:cubicBezTo>
                    <a:pt x="9750" y="2091"/>
                    <a:pt x="11710" y="1981"/>
                    <a:pt x="13155" y="1785"/>
                  </a:cubicBezTo>
                  <a:cubicBezTo>
                    <a:pt x="14601" y="1588"/>
                    <a:pt x="15413" y="1322"/>
                    <a:pt x="15413" y="1045"/>
                  </a:cubicBezTo>
                  <a:cubicBezTo>
                    <a:pt x="15413" y="768"/>
                    <a:pt x="14601" y="502"/>
                    <a:pt x="13155" y="307"/>
                  </a:cubicBezTo>
                  <a:cubicBezTo>
                    <a:pt x="11710" y="111"/>
                    <a:pt x="9750" y="1"/>
                    <a:pt x="7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9"/>
            <p:cNvSpPr/>
            <p:nvPr/>
          </p:nvSpPr>
          <p:spPr>
            <a:xfrm>
              <a:off x="1657178" y="3700207"/>
              <a:ext cx="567391" cy="48261"/>
            </a:xfrm>
            <a:custGeom>
              <a:avLst/>
              <a:gdLst/>
              <a:ahLst/>
              <a:cxnLst/>
              <a:rect l="l" t="t" r="r" b="b"/>
              <a:pathLst>
                <a:path w="15413" h="1311" extrusionOk="0">
                  <a:moveTo>
                    <a:pt x="7706" y="1"/>
                  </a:moveTo>
                  <a:cubicBezTo>
                    <a:pt x="3450" y="1"/>
                    <a:pt x="1" y="468"/>
                    <a:pt x="1" y="1045"/>
                  </a:cubicBezTo>
                  <a:cubicBezTo>
                    <a:pt x="1" y="1138"/>
                    <a:pt x="88" y="1227"/>
                    <a:pt x="252" y="1311"/>
                  </a:cubicBezTo>
                  <a:cubicBezTo>
                    <a:pt x="1119" y="862"/>
                    <a:pt x="4127" y="532"/>
                    <a:pt x="7706" y="532"/>
                  </a:cubicBezTo>
                  <a:cubicBezTo>
                    <a:pt x="11286" y="532"/>
                    <a:pt x="14294" y="862"/>
                    <a:pt x="15161" y="1311"/>
                  </a:cubicBezTo>
                  <a:cubicBezTo>
                    <a:pt x="15325" y="1227"/>
                    <a:pt x="15413" y="1138"/>
                    <a:pt x="15413" y="1045"/>
                  </a:cubicBezTo>
                  <a:cubicBezTo>
                    <a:pt x="15413" y="468"/>
                    <a:pt x="11963" y="1"/>
                    <a:pt x="77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9"/>
            <p:cNvSpPr/>
            <p:nvPr/>
          </p:nvSpPr>
          <p:spPr>
            <a:xfrm>
              <a:off x="1653864" y="3740812"/>
              <a:ext cx="573981" cy="480955"/>
            </a:xfrm>
            <a:custGeom>
              <a:avLst/>
              <a:gdLst/>
              <a:ahLst/>
              <a:cxnLst/>
              <a:rect l="l" t="t" r="r" b="b"/>
              <a:pathLst>
                <a:path w="15592" h="13065" extrusionOk="0">
                  <a:moveTo>
                    <a:pt x="15491" y="1"/>
                  </a:moveTo>
                  <a:cubicBezTo>
                    <a:pt x="15491" y="1"/>
                    <a:pt x="15353" y="234"/>
                    <a:pt x="14860" y="349"/>
                  </a:cubicBezTo>
                  <a:lnTo>
                    <a:pt x="14860" y="7625"/>
                  </a:lnTo>
                  <a:cubicBezTo>
                    <a:pt x="14860" y="9620"/>
                    <a:pt x="13243" y="11237"/>
                    <a:pt x="11247" y="11237"/>
                  </a:cubicBezTo>
                  <a:lnTo>
                    <a:pt x="2970" y="11237"/>
                  </a:lnTo>
                  <a:cubicBezTo>
                    <a:pt x="1739" y="11237"/>
                    <a:pt x="652" y="10620"/>
                    <a:pt x="1" y="9679"/>
                  </a:cubicBezTo>
                  <a:lnTo>
                    <a:pt x="1" y="9679"/>
                  </a:lnTo>
                  <a:cubicBezTo>
                    <a:pt x="118" y="11567"/>
                    <a:pt x="1683" y="13064"/>
                    <a:pt x="3602" y="13064"/>
                  </a:cubicBezTo>
                  <a:lnTo>
                    <a:pt x="11878" y="13064"/>
                  </a:lnTo>
                  <a:cubicBezTo>
                    <a:pt x="13873" y="13064"/>
                    <a:pt x="15560" y="11539"/>
                    <a:pt x="15591" y="9440"/>
                  </a:cubicBezTo>
                  <a:lnTo>
                    <a:pt x="15491"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6" name="Google Shape;476;p29"/>
            <p:cNvGrpSpPr/>
            <p:nvPr/>
          </p:nvGrpSpPr>
          <p:grpSpPr>
            <a:xfrm>
              <a:off x="1385793" y="2639627"/>
              <a:ext cx="1146310" cy="1099928"/>
              <a:chOff x="1385793" y="658427"/>
              <a:chExt cx="1146310" cy="1099928"/>
            </a:xfrm>
          </p:grpSpPr>
          <p:sp>
            <p:nvSpPr>
              <p:cNvPr id="477" name="Google Shape;477;p29"/>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9"/>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9"/>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9"/>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9"/>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9"/>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9"/>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9"/>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9"/>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9"/>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9"/>
              <p:cNvSpPr/>
              <p:nvPr/>
            </p:nvSpPr>
            <p:spPr>
              <a:xfrm>
                <a:off x="1404641" y="1147303"/>
                <a:ext cx="437664" cy="146992"/>
              </a:xfrm>
              <a:custGeom>
                <a:avLst/>
                <a:gdLst/>
                <a:ahLst/>
                <a:cxnLst/>
                <a:rect l="l" t="t" r="r" b="b"/>
                <a:pathLst>
                  <a:path w="11889" h="3993" extrusionOk="0">
                    <a:moveTo>
                      <a:pt x="4897" y="0"/>
                    </a:moveTo>
                    <a:cubicBezTo>
                      <a:pt x="4193" y="0"/>
                      <a:pt x="3509" y="34"/>
                      <a:pt x="2931" y="93"/>
                    </a:cubicBezTo>
                    <a:cubicBezTo>
                      <a:pt x="1271" y="263"/>
                      <a:pt x="1" y="1087"/>
                      <a:pt x="1" y="1087"/>
                    </a:cubicBezTo>
                    <a:lnTo>
                      <a:pt x="4911" y="1725"/>
                    </a:lnTo>
                    <a:lnTo>
                      <a:pt x="11757" y="3976"/>
                    </a:lnTo>
                    <a:cubicBezTo>
                      <a:pt x="11757" y="3976"/>
                      <a:pt x="11771" y="3993"/>
                      <a:pt x="11788" y="3993"/>
                    </a:cubicBezTo>
                    <a:cubicBezTo>
                      <a:pt x="11829" y="3993"/>
                      <a:pt x="11889" y="3881"/>
                      <a:pt x="11779" y="3087"/>
                    </a:cubicBezTo>
                    <a:cubicBezTo>
                      <a:pt x="11627" y="1983"/>
                      <a:pt x="9886" y="865"/>
                      <a:pt x="8506" y="413"/>
                    </a:cubicBezTo>
                    <a:cubicBezTo>
                      <a:pt x="7606" y="119"/>
                      <a:pt x="6216" y="0"/>
                      <a:pt x="4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9"/>
              <p:cNvSpPr/>
              <p:nvPr/>
            </p:nvSpPr>
            <p:spPr>
              <a:xfrm>
                <a:off x="1599602" y="960146"/>
                <a:ext cx="202910" cy="137237"/>
              </a:xfrm>
              <a:custGeom>
                <a:avLst/>
                <a:gdLst/>
                <a:ahLst/>
                <a:cxnLst/>
                <a:rect l="l" t="t" r="r" b="b"/>
                <a:pathLst>
                  <a:path w="5512" h="3728" extrusionOk="0">
                    <a:moveTo>
                      <a:pt x="1252" y="0"/>
                    </a:moveTo>
                    <a:cubicBezTo>
                      <a:pt x="456" y="0"/>
                      <a:pt x="0" y="947"/>
                      <a:pt x="0" y="947"/>
                    </a:cubicBezTo>
                    <a:lnTo>
                      <a:pt x="5511" y="3727"/>
                    </a:lnTo>
                    <a:cubicBezTo>
                      <a:pt x="5317" y="3582"/>
                      <a:pt x="3079" y="910"/>
                      <a:pt x="1892" y="196"/>
                    </a:cubicBezTo>
                    <a:cubicBezTo>
                      <a:pt x="1659" y="57"/>
                      <a:pt x="1445" y="0"/>
                      <a:pt x="1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9"/>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9"/>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9"/>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9"/>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9"/>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9"/>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9"/>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9"/>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9"/>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9"/>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9"/>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9"/>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9"/>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9"/>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9"/>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9"/>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9"/>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9"/>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9"/>
              <p:cNvSpPr/>
              <p:nvPr/>
            </p:nvSpPr>
            <p:spPr>
              <a:xfrm>
                <a:off x="2023355" y="969349"/>
                <a:ext cx="508749" cy="329067"/>
              </a:xfrm>
              <a:custGeom>
                <a:avLst/>
                <a:gdLst/>
                <a:ahLst/>
                <a:cxnLst/>
                <a:rect l="l" t="t" r="r" b="b"/>
                <a:pathLst>
                  <a:path w="13820" h="8939" extrusionOk="0">
                    <a:moveTo>
                      <a:pt x="13819" y="0"/>
                    </a:moveTo>
                    <a:cubicBezTo>
                      <a:pt x="13819" y="1"/>
                      <a:pt x="4661" y="4403"/>
                      <a:pt x="4520" y="4546"/>
                    </a:cubicBezTo>
                    <a:cubicBezTo>
                      <a:pt x="4378" y="4689"/>
                      <a:pt x="442" y="7397"/>
                      <a:pt x="392" y="7480"/>
                    </a:cubicBezTo>
                    <a:cubicBezTo>
                      <a:pt x="342" y="7564"/>
                      <a:pt x="0" y="8938"/>
                      <a:pt x="0" y="8938"/>
                    </a:cubicBezTo>
                    <a:lnTo>
                      <a:pt x="543" y="8104"/>
                    </a:lnTo>
                    <a:cubicBezTo>
                      <a:pt x="543" y="8104"/>
                      <a:pt x="3670" y="6299"/>
                      <a:pt x="5691" y="4982"/>
                    </a:cubicBezTo>
                    <a:cubicBezTo>
                      <a:pt x="7711" y="3664"/>
                      <a:pt x="9450" y="3223"/>
                      <a:pt x="11129" y="2385"/>
                    </a:cubicBezTo>
                    <a:cubicBezTo>
                      <a:pt x="12809" y="1545"/>
                      <a:pt x="13819" y="1"/>
                      <a:pt x="138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9"/>
              <p:cNvSpPr/>
              <p:nvPr/>
            </p:nvSpPr>
            <p:spPr>
              <a:xfrm>
                <a:off x="1730509" y="677423"/>
                <a:ext cx="208985" cy="530468"/>
              </a:xfrm>
              <a:custGeom>
                <a:avLst/>
                <a:gdLst/>
                <a:ahLst/>
                <a:cxnLst/>
                <a:rect l="l" t="t" r="r" b="b"/>
                <a:pathLst>
                  <a:path w="5677" h="14410" extrusionOk="0">
                    <a:moveTo>
                      <a:pt x="15" y="1"/>
                    </a:moveTo>
                    <a:cubicBezTo>
                      <a:pt x="0" y="1"/>
                      <a:pt x="0" y="12"/>
                      <a:pt x="11" y="25"/>
                    </a:cubicBezTo>
                    <a:cubicBezTo>
                      <a:pt x="73" y="95"/>
                      <a:pt x="1030" y="2549"/>
                      <a:pt x="1358" y="4038"/>
                    </a:cubicBezTo>
                    <a:cubicBezTo>
                      <a:pt x="1685" y="5528"/>
                      <a:pt x="3951" y="11334"/>
                      <a:pt x="3951" y="11334"/>
                    </a:cubicBezTo>
                    <a:lnTo>
                      <a:pt x="5344" y="14410"/>
                    </a:lnTo>
                    <a:cubicBezTo>
                      <a:pt x="5344" y="14410"/>
                      <a:pt x="5677" y="11352"/>
                      <a:pt x="4954" y="8085"/>
                    </a:cubicBezTo>
                    <a:cubicBezTo>
                      <a:pt x="4650" y="6710"/>
                      <a:pt x="2518" y="3116"/>
                      <a:pt x="1367" y="1524"/>
                    </a:cubicBezTo>
                    <a:cubicBezTo>
                      <a:pt x="427" y="224"/>
                      <a:pt x="79" y="1"/>
                      <a:pt x="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9"/>
              <p:cNvSpPr/>
              <p:nvPr/>
            </p:nvSpPr>
            <p:spPr>
              <a:xfrm>
                <a:off x="1418373" y="1225420"/>
                <a:ext cx="439026" cy="236079"/>
              </a:xfrm>
              <a:custGeom>
                <a:avLst/>
                <a:gdLst/>
                <a:ahLst/>
                <a:cxnLst/>
                <a:rect l="l" t="t" r="r" b="b"/>
                <a:pathLst>
                  <a:path w="11926" h="6413" extrusionOk="0">
                    <a:moveTo>
                      <a:pt x="2281" y="1"/>
                    </a:moveTo>
                    <a:cubicBezTo>
                      <a:pt x="886" y="1"/>
                      <a:pt x="1" y="437"/>
                      <a:pt x="1" y="437"/>
                    </a:cubicBezTo>
                    <a:cubicBezTo>
                      <a:pt x="11" y="434"/>
                      <a:pt x="24" y="432"/>
                      <a:pt x="41" y="432"/>
                    </a:cubicBezTo>
                    <a:cubicBezTo>
                      <a:pt x="538" y="432"/>
                      <a:pt x="3989" y="1736"/>
                      <a:pt x="6430" y="3211"/>
                    </a:cubicBezTo>
                    <a:cubicBezTo>
                      <a:pt x="8957" y="4737"/>
                      <a:pt x="11926" y="6412"/>
                      <a:pt x="11926" y="6412"/>
                    </a:cubicBezTo>
                    <a:cubicBezTo>
                      <a:pt x="11837" y="6231"/>
                      <a:pt x="11454" y="4482"/>
                      <a:pt x="10039" y="3111"/>
                    </a:cubicBezTo>
                    <a:cubicBezTo>
                      <a:pt x="8623" y="1738"/>
                      <a:pt x="6583" y="934"/>
                      <a:pt x="4155" y="260"/>
                    </a:cubicBezTo>
                    <a:cubicBezTo>
                      <a:pt x="3466" y="69"/>
                      <a:pt x="2833" y="1"/>
                      <a:pt x="22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9"/>
              <p:cNvSpPr/>
              <p:nvPr/>
            </p:nvSpPr>
            <p:spPr>
              <a:xfrm>
                <a:off x="1924218" y="830307"/>
                <a:ext cx="335840" cy="309188"/>
              </a:xfrm>
              <a:custGeom>
                <a:avLst/>
                <a:gdLst/>
                <a:ahLst/>
                <a:cxnLst/>
                <a:rect l="l" t="t" r="r" b="b"/>
                <a:pathLst>
                  <a:path w="9123" h="8399" extrusionOk="0">
                    <a:moveTo>
                      <a:pt x="5999" y="0"/>
                    </a:moveTo>
                    <a:cubicBezTo>
                      <a:pt x="5611" y="0"/>
                      <a:pt x="5147" y="33"/>
                      <a:pt x="4614" y="128"/>
                    </a:cubicBezTo>
                    <a:cubicBezTo>
                      <a:pt x="2880" y="438"/>
                      <a:pt x="345" y="2785"/>
                      <a:pt x="173" y="4614"/>
                    </a:cubicBezTo>
                    <a:cubicBezTo>
                      <a:pt x="0" y="6444"/>
                      <a:pt x="1746" y="8374"/>
                      <a:pt x="1746" y="8374"/>
                    </a:cubicBezTo>
                    <a:cubicBezTo>
                      <a:pt x="1821" y="8390"/>
                      <a:pt x="1903" y="8398"/>
                      <a:pt x="1992" y="8398"/>
                    </a:cubicBezTo>
                    <a:cubicBezTo>
                      <a:pt x="3017" y="8398"/>
                      <a:pt x="4907" y="7335"/>
                      <a:pt x="6673" y="5582"/>
                    </a:cubicBezTo>
                    <a:cubicBezTo>
                      <a:pt x="8591" y="3676"/>
                      <a:pt x="9123" y="1080"/>
                      <a:pt x="8900" y="482"/>
                    </a:cubicBezTo>
                    <a:cubicBezTo>
                      <a:pt x="8785" y="175"/>
                      <a:pt x="8385" y="100"/>
                      <a:pt x="8021" y="100"/>
                    </a:cubicBezTo>
                    <a:cubicBezTo>
                      <a:pt x="7675" y="100"/>
                      <a:pt x="7363" y="168"/>
                      <a:pt x="7363" y="168"/>
                    </a:cubicBezTo>
                    <a:cubicBezTo>
                      <a:pt x="7363" y="168"/>
                      <a:pt x="6876" y="0"/>
                      <a:pt x="59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9"/>
              <p:cNvSpPr/>
              <p:nvPr/>
            </p:nvSpPr>
            <p:spPr>
              <a:xfrm>
                <a:off x="1893553" y="1177636"/>
                <a:ext cx="289935" cy="212666"/>
              </a:xfrm>
              <a:custGeom>
                <a:avLst/>
                <a:gdLst/>
                <a:ahLst/>
                <a:cxnLst/>
                <a:rect l="l" t="t" r="r" b="b"/>
                <a:pathLst>
                  <a:path w="7876" h="5777" extrusionOk="0">
                    <a:moveTo>
                      <a:pt x="1184" y="0"/>
                    </a:moveTo>
                    <a:cubicBezTo>
                      <a:pt x="283" y="0"/>
                      <a:pt x="0" y="837"/>
                      <a:pt x="56" y="1299"/>
                    </a:cubicBezTo>
                    <a:cubicBezTo>
                      <a:pt x="119" y="1829"/>
                      <a:pt x="143" y="3288"/>
                      <a:pt x="633" y="4359"/>
                    </a:cubicBezTo>
                    <a:cubicBezTo>
                      <a:pt x="1123" y="5430"/>
                      <a:pt x="1463" y="5776"/>
                      <a:pt x="1463" y="5776"/>
                    </a:cubicBezTo>
                    <a:lnTo>
                      <a:pt x="1716" y="5502"/>
                    </a:lnTo>
                    <a:cubicBezTo>
                      <a:pt x="1716" y="5502"/>
                      <a:pt x="1890" y="5551"/>
                      <a:pt x="2175" y="5551"/>
                    </a:cubicBezTo>
                    <a:cubicBezTo>
                      <a:pt x="2401" y="5551"/>
                      <a:pt x="2698" y="5520"/>
                      <a:pt x="3035" y="5409"/>
                    </a:cubicBezTo>
                    <a:cubicBezTo>
                      <a:pt x="3796" y="5159"/>
                      <a:pt x="5162" y="4035"/>
                      <a:pt x="6415" y="3659"/>
                    </a:cubicBezTo>
                    <a:cubicBezTo>
                      <a:pt x="7666" y="3285"/>
                      <a:pt x="7876" y="2206"/>
                      <a:pt x="6669" y="1565"/>
                    </a:cubicBezTo>
                    <a:cubicBezTo>
                      <a:pt x="6284" y="1360"/>
                      <a:pt x="5913" y="1295"/>
                      <a:pt x="5583" y="1295"/>
                    </a:cubicBezTo>
                    <a:cubicBezTo>
                      <a:pt x="5027" y="1295"/>
                      <a:pt x="4585" y="1478"/>
                      <a:pt x="4375" y="1478"/>
                    </a:cubicBezTo>
                    <a:cubicBezTo>
                      <a:pt x="4319" y="1478"/>
                      <a:pt x="4280" y="1465"/>
                      <a:pt x="4259" y="1432"/>
                    </a:cubicBezTo>
                    <a:cubicBezTo>
                      <a:pt x="4116" y="1202"/>
                      <a:pt x="2865" y="368"/>
                      <a:pt x="1619" y="58"/>
                    </a:cubicBezTo>
                    <a:cubicBezTo>
                      <a:pt x="1460" y="18"/>
                      <a:pt x="1315" y="0"/>
                      <a:pt x="11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2" name="Google Shape;512;p29"/>
          <p:cNvGrpSpPr/>
          <p:nvPr/>
        </p:nvGrpSpPr>
        <p:grpSpPr>
          <a:xfrm>
            <a:off x="1965480" y="3660913"/>
            <a:ext cx="760140" cy="1247915"/>
            <a:chOff x="3170406" y="1633711"/>
            <a:chExt cx="373352" cy="612929"/>
          </a:xfrm>
        </p:grpSpPr>
        <p:sp>
          <p:nvSpPr>
            <p:cNvPr id="513" name="Google Shape;513;p29"/>
            <p:cNvSpPr/>
            <p:nvPr/>
          </p:nvSpPr>
          <p:spPr>
            <a:xfrm>
              <a:off x="3188260" y="1712602"/>
              <a:ext cx="338196" cy="534039"/>
            </a:xfrm>
            <a:custGeom>
              <a:avLst/>
              <a:gdLst/>
              <a:ahLst/>
              <a:cxnLst/>
              <a:rect l="l" t="t" r="r" b="b"/>
              <a:pathLst>
                <a:path w="9187" h="14507" extrusionOk="0">
                  <a:moveTo>
                    <a:pt x="0" y="1"/>
                  </a:moveTo>
                  <a:lnTo>
                    <a:pt x="670" y="14073"/>
                  </a:lnTo>
                  <a:cubicBezTo>
                    <a:pt x="681" y="14316"/>
                    <a:pt x="881" y="14507"/>
                    <a:pt x="1124" y="14507"/>
                  </a:cubicBezTo>
                  <a:lnTo>
                    <a:pt x="7794" y="14507"/>
                  </a:lnTo>
                  <a:cubicBezTo>
                    <a:pt x="8034" y="14507"/>
                    <a:pt x="8232" y="14321"/>
                    <a:pt x="8248" y="14081"/>
                  </a:cubicBezTo>
                  <a:lnTo>
                    <a:pt x="91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9"/>
            <p:cNvSpPr/>
            <p:nvPr/>
          </p:nvSpPr>
          <p:spPr>
            <a:xfrm>
              <a:off x="3198200" y="1921110"/>
              <a:ext cx="314379" cy="180565"/>
            </a:xfrm>
            <a:custGeom>
              <a:avLst/>
              <a:gdLst/>
              <a:ahLst/>
              <a:cxnLst/>
              <a:rect l="l" t="t" r="r" b="b"/>
              <a:pathLst>
                <a:path w="8540" h="4905" extrusionOk="0">
                  <a:moveTo>
                    <a:pt x="0" y="1"/>
                  </a:moveTo>
                  <a:lnTo>
                    <a:pt x="233" y="4905"/>
                  </a:lnTo>
                  <a:lnTo>
                    <a:pt x="8212" y="4905"/>
                  </a:lnTo>
                  <a:lnTo>
                    <a:pt x="85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9"/>
            <p:cNvSpPr/>
            <p:nvPr/>
          </p:nvSpPr>
          <p:spPr>
            <a:xfrm>
              <a:off x="3188260" y="1712565"/>
              <a:ext cx="338196" cy="103038"/>
            </a:xfrm>
            <a:custGeom>
              <a:avLst/>
              <a:gdLst/>
              <a:ahLst/>
              <a:cxnLst/>
              <a:rect l="l" t="t" r="r" b="b"/>
              <a:pathLst>
                <a:path w="9187" h="2799" extrusionOk="0">
                  <a:moveTo>
                    <a:pt x="0" y="0"/>
                  </a:moveTo>
                  <a:lnTo>
                    <a:pt x="134" y="2799"/>
                  </a:lnTo>
                  <a:lnTo>
                    <a:pt x="9000" y="2799"/>
                  </a:lnTo>
                  <a:lnTo>
                    <a:pt x="9187"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9"/>
            <p:cNvSpPr/>
            <p:nvPr/>
          </p:nvSpPr>
          <p:spPr>
            <a:xfrm>
              <a:off x="3418893" y="1712565"/>
              <a:ext cx="107566" cy="534076"/>
            </a:xfrm>
            <a:custGeom>
              <a:avLst/>
              <a:gdLst/>
              <a:ahLst/>
              <a:cxnLst/>
              <a:rect l="l" t="t" r="r" b="b"/>
              <a:pathLst>
                <a:path w="2922" h="14508" extrusionOk="0">
                  <a:moveTo>
                    <a:pt x="1393" y="0"/>
                  </a:moveTo>
                  <a:lnTo>
                    <a:pt x="453" y="14082"/>
                  </a:lnTo>
                  <a:cubicBezTo>
                    <a:pt x="438" y="14322"/>
                    <a:pt x="239" y="14508"/>
                    <a:pt x="0" y="14508"/>
                  </a:cubicBezTo>
                  <a:lnTo>
                    <a:pt x="1529" y="14508"/>
                  </a:lnTo>
                  <a:cubicBezTo>
                    <a:pt x="1769" y="14508"/>
                    <a:pt x="1967" y="14322"/>
                    <a:pt x="1983" y="14082"/>
                  </a:cubicBezTo>
                  <a:lnTo>
                    <a:pt x="2922"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9"/>
            <p:cNvSpPr/>
            <p:nvPr/>
          </p:nvSpPr>
          <p:spPr>
            <a:xfrm>
              <a:off x="3235455" y="1712565"/>
              <a:ext cx="61256" cy="534076"/>
            </a:xfrm>
            <a:custGeom>
              <a:avLst/>
              <a:gdLst/>
              <a:ahLst/>
              <a:cxnLst/>
              <a:rect l="l" t="t" r="r" b="b"/>
              <a:pathLst>
                <a:path w="1664" h="14508" extrusionOk="0">
                  <a:moveTo>
                    <a:pt x="701" y="0"/>
                  </a:moveTo>
                  <a:lnTo>
                    <a:pt x="1" y="26"/>
                  </a:lnTo>
                  <a:lnTo>
                    <a:pt x="522" y="14508"/>
                  </a:lnTo>
                  <a:lnTo>
                    <a:pt x="1664" y="14508"/>
                  </a:lnTo>
                  <a:lnTo>
                    <a:pt x="1141"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9"/>
            <p:cNvSpPr/>
            <p:nvPr/>
          </p:nvSpPr>
          <p:spPr>
            <a:xfrm>
              <a:off x="3220656" y="1633711"/>
              <a:ext cx="272560" cy="91589"/>
            </a:xfrm>
            <a:custGeom>
              <a:avLst/>
              <a:gdLst/>
              <a:ahLst/>
              <a:cxnLst/>
              <a:rect l="l" t="t" r="r" b="b"/>
              <a:pathLst>
                <a:path w="7404" h="2488" extrusionOk="0">
                  <a:moveTo>
                    <a:pt x="851" y="1"/>
                  </a:moveTo>
                  <a:cubicBezTo>
                    <a:pt x="551" y="1"/>
                    <a:pt x="294" y="221"/>
                    <a:pt x="250" y="519"/>
                  </a:cubicBezTo>
                  <a:lnTo>
                    <a:pt x="56" y="1787"/>
                  </a:lnTo>
                  <a:cubicBezTo>
                    <a:pt x="0" y="2157"/>
                    <a:pt x="284" y="2488"/>
                    <a:pt x="659" y="2488"/>
                  </a:cubicBezTo>
                  <a:lnTo>
                    <a:pt x="6728" y="2488"/>
                  </a:lnTo>
                  <a:cubicBezTo>
                    <a:pt x="7115" y="2488"/>
                    <a:pt x="7404" y="2134"/>
                    <a:pt x="7325" y="1755"/>
                  </a:cubicBezTo>
                  <a:lnTo>
                    <a:pt x="7061" y="487"/>
                  </a:lnTo>
                  <a:cubicBezTo>
                    <a:pt x="7003" y="204"/>
                    <a:pt x="6754" y="1"/>
                    <a:pt x="6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9"/>
            <p:cNvSpPr/>
            <p:nvPr/>
          </p:nvSpPr>
          <p:spPr>
            <a:xfrm>
              <a:off x="3220656" y="1679102"/>
              <a:ext cx="272560" cy="46200"/>
            </a:xfrm>
            <a:custGeom>
              <a:avLst/>
              <a:gdLst/>
              <a:ahLst/>
              <a:cxnLst/>
              <a:rect l="l" t="t" r="r" b="b"/>
              <a:pathLst>
                <a:path w="7404" h="1255" extrusionOk="0">
                  <a:moveTo>
                    <a:pt x="140" y="1"/>
                  </a:moveTo>
                  <a:lnTo>
                    <a:pt x="56" y="554"/>
                  </a:lnTo>
                  <a:cubicBezTo>
                    <a:pt x="0" y="924"/>
                    <a:pt x="284" y="1255"/>
                    <a:pt x="659" y="1255"/>
                  </a:cubicBezTo>
                  <a:lnTo>
                    <a:pt x="6728" y="1255"/>
                  </a:lnTo>
                  <a:cubicBezTo>
                    <a:pt x="7115" y="1255"/>
                    <a:pt x="7404" y="901"/>
                    <a:pt x="7325" y="522"/>
                  </a:cubicBezTo>
                  <a:lnTo>
                    <a:pt x="7217"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9"/>
            <p:cNvSpPr/>
            <p:nvPr/>
          </p:nvSpPr>
          <p:spPr>
            <a:xfrm>
              <a:off x="3170406" y="1692244"/>
              <a:ext cx="373352" cy="91590"/>
            </a:xfrm>
            <a:custGeom>
              <a:avLst/>
              <a:gdLst/>
              <a:ahLst/>
              <a:cxnLst/>
              <a:rect l="l" t="t" r="r" b="b"/>
              <a:pathLst>
                <a:path w="10142" h="2488" extrusionOk="0">
                  <a:moveTo>
                    <a:pt x="696" y="1"/>
                  </a:moveTo>
                  <a:cubicBezTo>
                    <a:pt x="495" y="1"/>
                    <a:pt x="324" y="147"/>
                    <a:pt x="294" y="345"/>
                  </a:cubicBezTo>
                  <a:lnTo>
                    <a:pt x="38" y="2019"/>
                  </a:lnTo>
                  <a:cubicBezTo>
                    <a:pt x="1" y="2265"/>
                    <a:pt x="191" y="2488"/>
                    <a:pt x="441" y="2488"/>
                  </a:cubicBezTo>
                  <a:lnTo>
                    <a:pt x="9690" y="2488"/>
                  </a:lnTo>
                  <a:cubicBezTo>
                    <a:pt x="9947" y="2488"/>
                    <a:pt x="10142" y="2251"/>
                    <a:pt x="10089" y="1998"/>
                  </a:cubicBezTo>
                  <a:lnTo>
                    <a:pt x="9740" y="324"/>
                  </a:lnTo>
                  <a:cubicBezTo>
                    <a:pt x="9700" y="135"/>
                    <a:pt x="9535" y="1"/>
                    <a:pt x="9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268;p25"/>
          <p:cNvSpPr txBox="1">
            <a:spLocks noGrp="1"/>
          </p:cNvSpPr>
          <p:nvPr>
            <p:ph type="title"/>
          </p:nvPr>
        </p:nvSpPr>
        <p:spPr>
          <a:xfrm>
            <a:off x="3039668" y="140456"/>
            <a:ext cx="5196253" cy="18975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5400" b="1" smtClean="0">
                <a:solidFill>
                  <a:schemeClr val="tx2">
                    <a:lumMod val="75000"/>
                  </a:schemeClr>
                </a:solidFill>
                <a:latin typeface="+mn-lt"/>
              </a:rPr>
              <a:t>LUYỆN TẬP</a:t>
            </a:r>
            <a:endParaRPr sz="5400" b="1" dirty="0">
              <a:solidFill>
                <a:schemeClr val="tx2">
                  <a:lumMod val="75000"/>
                </a:schemeClr>
              </a:solidFill>
              <a:latin typeface="+mn-lt"/>
            </a:endParaRPr>
          </a:p>
        </p:txBody>
      </p:sp>
      <p:pic>
        <p:nvPicPr>
          <p:cNvPr id="3" name="Picture 2"/>
          <p:cNvPicPr>
            <a:picLocks noChangeAspect="1"/>
          </p:cNvPicPr>
          <p:nvPr/>
        </p:nvPicPr>
        <p:blipFill>
          <a:blip r:embed="rId3"/>
          <a:stretch>
            <a:fillRect/>
          </a:stretch>
        </p:blipFill>
        <p:spPr>
          <a:xfrm rot="231526">
            <a:off x="7299335" y="3601188"/>
            <a:ext cx="1514882" cy="12797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7122" y="566748"/>
            <a:ext cx="7957227" cy="3694666"/>
          </a:xfrm>
          <a:prstGeom prst="rect">
            <a:avLst/>
          </a:prstGeom>
        </p:spPr>
        <p:txBody>
          <a:bodyPr wrap="square">
            <a:spAutoFit/>
          </a:bodyPr>
          <a:lstStyle/>
          <a:p>
            <a:pPr algn="just">
              <a:lnSpc>
                <a:spcPct val="107000"/>
              </a:lnSpc>
              <a:spcBef>
                <a:spcPts val="600"/>
              </a:spcBef>
              <a:spcAft>
                <a:spcPts val="600"/>
              </a:spcAft>
            </a:pPr>
            <a:r>
              <a:rPr lang="vi-VN" sz="1600" b="1" dirty="0">
                <a:solidFill>
                  <a:srgbClr val="FF0000"/>
                </a:solidFill>
                <a:latin typeface="Times New Roman" panose="02020603050405020304" pitchFamily="18" charset="0"/>
                <a:ea typeface="Calibri" panose="020F0502020204030204" pitchFamily="34" charset="0"/>
              </a:rPr>
              <a:t>Câu 1. </a:t>
            </a:r>
            <a:r>
              <a:rPr lang="vi-VN" sz="1600" b="1" dirty="0">
                <a:latin typeface="Times New Roman" panose="02020603050405020304" pitchFamily="18" charset="0"/>
                <a:ea typeface="Arial" panose="020B0604020202020204" pitchFamily="34" charset="0"/>
              </a:rPr>
              <a:t>Thấu kính hội tụ có đặc điểm biến đổi chùm tia tới song song thành</a:t>
            </a:r>
            <a:endParaRPr lang="en-US" sz="1600" b="1" dirty="0">
              <a:latin typeface="Times New Roman" panose="02020603050405020304" pitchFamily="18" charset="0"/>
              <a:ea typeface="Arial" panose="020B0604020202020204" pitchFamily="34" charset="0"/>
            </a:endParaRPr>
          </a:p>
          <a:p>
            <a:pPr algn="just">
              <a:lnSpc>
                <a:spcPct val="107000"/>
              </a:lnSpc>
              <a:spcBef>
                <a:spcPts val="600"/>
              </a:spcBef>
              <a:spcAft>
                <a:spcPts val="600"/>
              </a:spcAft>
            </a:pPr>
            <a:r>
              <a:rPr lang="vi-VN" sz="1600" b="1" dirty="0">
                <a:latin typeface="Times New Roman" panose="02020603050405020304" pitchFamily="18" charset="0"/>
                <a:ea typeface="Times New Roman" panose="02020603050405020304" pitchFamily="18" charset="0"/>
              </a:rPr>
              <a:t>A. chùm tia phản </a:t>
            </a:r>
            <a:r>
              <a:rPr lang="vi-VN" sz="1600" b="1" dirty="0" smtClean="0">
                <a:latin typeface="Times New Roman" panose="02020603050405020304" pitchFamily="18" charset="0"/>
                <a:ea typeface="Times New Roman" panose="02020603050405020304" pitchFamily="18" charset="0"/>
              </a:rPr>
              <a:t>xạ.</a:t>
            </a:r>
            <a:r>
              <a:rPr lang="en-US" sz="1600" b="1" dirty="0" smtClean="0">
                <a:latin typeface="Times New Roman" panose="02020603050405020304" pitchFamily="18" charset="0"/>
                <a:ea typeface="Times New Roman" panose="02020603050405020304" pitchFamily="18" charset="0"/>
              </a:rPr>
              <a:t>			</a:t>
            </a:r>
            <a:r>
              <a:rPr lang="vi-VN" sz="1600" b="1" dirty="0" smtClean="0">
                <a:latin typeface="Times New Roman" panose="02020603050405020304" pitchFamily="18" charset="0"/>
                <a:ea typeface="Times New Roman" panose="02020603050405020304" pitchFamily="18" charset="0"/>
              </a:rPr>
              <a:t>B</a:t>
            </a:r>
            <a:r>
              <a:rPr lang="vi-VN" sz="1600" b="1" dirty="0">
                <a:latin typeface="Times New Roman" panose="02020603050405020304" pitchFamily="18" charset="0"/>
                <a:ea typeface="Times New Roman" panose="02020603050405020304" pitchFamily="18" charset="0"/>
              </a:rPr>
              <a:t>. chùm tia ló hội tụ.</a:t>
            </a:r>
            <a:endParaRPr lang="en-US" sz="1600" b="1" dirty="0">
              <a:latin typeface="Times New Roman" panose="02020603050405020304" pitchFamily="18" charset="0"/>
              <a:ea typeface="Arial" panose="020B0604020202020204" pitchFamily="34" charset="0"/>
            </a:endParaRPr>
          </a:p>
          <a:p>
            <a:pPr algn="just">
              <a:lnSpc>
                <a:spcPct val="107000"/>
              </a:lnSpc>
              <a:spcBef>
                <a:spcPts val="600"/>
              </a:spcBef>
              <a:spcAft>
                <a:spcPts val="600"/>
              </a:spcAft>
            </a:pPr>
            <a:r>
              <a:rPr lang="vi-VN" sz="1600" b="1" dirty="0">
                <a:latin typeface="Times New Roman" panose="02020603050405020304" pitchFamily="18" charset="0"/>
                <a:ea typeface="Times New Roman" panose="02020603050405020304" pitchFamily="18" charset="0"/>
              </a:rPr>
              <a:t>C. chùm tia ló phân </a:t>
            </a:r>
            <a:r>
              <a:rPr lang="vi-VN" sz="1600" b="1" dirty="0" smtClean="0">
                <a:latin typeface="Times New Roman" panose="02020603050405020304" pitchFamily="18" charset="0"/>
                <a:ea typeface="Times New Roman" panose="02020603050405020304" pitchFamily="18" charset="0"/>
              </a:rPr>
              <a:t>kỳ.</a:t>
            </a:r>
            <a:r>
              <a:rPr lang="en-US" sz="1600" b="1" dirty="0" smtClean="0">
                <a:latin typeface="Times New Roman" panose="02020603050405020304" pitchFamily="18" charset="0"/>
                <a:ea typeface="Times New Roman" panose="02020603050405020304" pitchFamily="18" charset="0"/>
              </a:rPr>
              <a:t>		</a:t>
            </a:r>
            <a:r>
              <a:rPr lang="vi-VN" sz="1600" b="1" dirty="0" smtClean="0">
                <a:latin typeface="Times New Roman" panose="02020603050405020304" pitchFamily="18" charset="0"/>
                <a:ea typeface="Times New Roman" panose="02020603050405020304" pitchFamily="18" charset="0"/>
              </a:rPr>
              <a:t>D</a:t>
            </a:r>
            <a:r>
              <a:rPr lang="vi-VN" sz="1600" b="1" dirty="0">
                <a:latin typeface="Times New Roman" panose="02020603050405020304" pitchFamily="18" charset="0"/>
                <a:ea typeface="Times New Roman" panose="02020603050405020304" pitchFamily="18" charset="0"/>
              </a:rPr>
              <a:t>. chùm tia ló song song khác.</a:t>
            </a:r>
            <a:endParaRPr lang="en-US" sz="1600" b="1" dirty="0">
              <a:latin typeface="Times New Roman" panose="02020603050405020304" pitchFamily="18" charset="0"/>
              <a:ea typeface="Arial" panose="020B0604020202020204" pitchFamily="34" charset="0"/>
            </a:endParaRPr>
          </a:p>
          <a:p>
            <a:pPr algn="just">
              <a:lnSpc>
                <a:spcPct val="107000"/>
              </a:lnSpc>
              <a:spcBef>
                <a:spcPts val="600"/>
              </a:spcBef>
              <a:spcAft>
                <a:spcPts val="600"/>
              </a:spcAft>
            </a:pPr>
            <a:endParaRPr lang="en-US" sz="1600" b="1" dirty="0" smtClean="0">
              <a:latin typeface="Times New Roman" panose="02020603050405020304" pitchFamily="18" charset="0"/>
              <a:ea typeface="Arial" panose="020B0604020202020204" pitchFamily="34" charset="0"/>
            </a:endParaRPr>
          </a:p>
          <a:p>
            <a:pPr algn="just">
              <a:lnSpc>
                <a:spcPct val="107000"/>
              </a:lnSpc>
              <a:spcBef>
                <a:spcPts val="600"/>
              </a:spcBef>
              <a:spcAft>
                <a:spcPts val="600"/>
              </a:spcAft>
            </a:pPr>
            <a:r>
              <a:rPr lang="vi-VN" sz="1600" b="1" dirty="0" smtClean="0">
                <a:solidFill>
                  <a:srgbClr val="FF0000"/>
                </a:solidFill>
                <a:latin typeface="Times New Roman" panose="02020603050405020304" pitchFamily="18" charset="0"/>
                <a:ea typeface="Arial" panose="020B0604020202020204" pitchFamily="34" charset="0"/>
              </a:rPr>
              <a:t>Câu </a:t>
            </a:r>
            <a:r>
              <a:rPr lang="vi-VN" sz="1600" b="1" dirty="0">
                <a:solidFill>
                  <a:srgbClr val="FF0000"/>
                </a:solidFill>
                <a:latin typeface="Times New Roman" panose="02020603050405020304" pitchFamily="18" charset="0"/>
                <a:ea typeface="Arial" panose="020B0604020202020204" pitchFamily="34" charset="0"/>
              </a:rPr>
              <a:t>2.</a:t>
            </a:r>
            <a:r>
              <a:rPr lang="vi-VN" sz="1600" b="1" dirty="0">
                <a:latin typeface="Times New Roman" panose="02020603050405020304" pitchFamily="18" charset="0"/>
                <a:ea typeface="Arial" panose="020B0604020202020204" pitchFamily="34" charset="0"/>
              </a:rPr>
              <a:t> Tia sáng qua thấu kính phân kì không bị đổi hướng là</a:t>
            </a:r>
            <a:endParaRPr lang="en-US" sz="1600" b="1" dirty="0">
              <a:latin typeface="Times New Roman" panose="02020603050405020304" pitchFamily="18" charset="0"/>
              <a:ea typeface="Arial" panose="020B0604020202020204" pitchFamily="34" charset="0"/>
            </a:endParaRPr>
          </a:p>
          <a:p>
            <a:pPr algn="just">
              <a:lnSpc>
                <a:spcPct val="107000"/>
              </a:lnSpc>
              <a:spcBef>
                <a:spcPts val="600"/>
              </a:spcBef>
              <a:spcAft>
                <a:spcPts val="600"/>
              </a:spcAft>
            </a:pPr>
            <a:r>
              <a:rPr lang="vi-VN" sz="1600" b="1" dirty="0">
                <a:latin typeface="Times New Roman" panose="02020603050405020304" pitchFamily="18" charset="0"/>
                <a:ea typeface="Arial" panose="020B0604020202020204" pitchFamily="34" charset="0"/>
              </a:rPr>
              <a:t>A. tia tới song song trục chính thấu kính.</a:t>
            </a:r>
            <a:endParaRPr lang="en-US" sz="1600" b="1" dirty="0">
              <a:latin typeface="Times New Roman" panose="02020603050405020304" pitchFamily="18" charset="0"/>
              <a:ea typeface="Arial" panose="020B0604020202020204" pitchFamily="34" charset="0"/>
            </a:endParaRPr>
          </a:p>
          <a:p>
            <a:pPr algn="just">
              <a:lnSpc>
                <a:spcPct val="107000"/>
              </a:lnSpc>
              <a:spcBef>
                <a:spcPts val="600"/>
              </a:spcBef>
              <a:spcAft>
                <a:spcPts val="600"/>
              </a:spcAft>
            </a:pPr>
            <a:r>
              <a:rPr lang="vi-VN" sz="1600" b="1" dirty="0">
                <a:latin typeface="Times New Roman" panose="02020603050405020304" pitchFamily="18" charset="0"/>
                <a:ea typeface="Arial" panose="020B0604020202020204" pitchFamily="34" charset="0"/>
              </a:rPr>
              <a:t>B. tia tới bất kì qua quang tâm </a:t>
            </a:r>
            <a:r>
              <a:rPr lang="vi-VN" sz="1600" b="1" dirty="0" smtClean="0">
                <a:latin typeface="Times New Roman" panose="02020603050405020304" pitchFamily="18" charset="0"/>
                <a:ea typeface="Arial" panose="020B0604020202020204" pitchFamily="34" charset="0"/>
              </a:rPr>
              <a:t>của</a:t>
            </a:r>
            <a:r>
              <a:rPr lang="en-US" sz="1600" b="1" dirty="0" smtClean="0">
                <a:latin typeface="Times New Roman" panose="02020603050405020304" pitchFamily="18" charset="0"/>
                <a:ea typeface="Arial" panose="020B0604020202020204" pitchFamily="34" charset="0"/>
              </a:rPr>
              <a:t> </a:t>
            </a:r>
            <a:r>
              <a:rPr lang="en-US" sz="1600" b="1" dirty="0" err="1" smtClean="0">
                <a:latin typeface="Times New Roman" panose="02020603050405020304" pitchFamily="18" charset="0"/>
                <a:ea typeface="Arial" panose="020B0604020202020204" pitchFamily="34" charset="0"/>
              </a:rPr>
              <a:t>thấu</a:t>
            </a:r>
            <a:r>
              <a:rPr lang="en-US" sz="1600" b="1" dirty="0" smtClean="0">
                <a:latin typeface="Times New Roman" panose="02020603050405020304" pitchFamily="18" charset="0"/>
                <a:ea typeface="Arial" panose="020B0604020202020204" pitchFamily="34" charset="0"/>
              </a:rPr>
              <a:t> </a:t>
            </a:r>
            <a:r>
              <a:rPr lang="en-US" sz="1600" b="1" dirty="0" err="1" smtClean="0">
                <a:latin typeface="Times New Roman" panose="02020603050405020304" pitchFamily="18" charset="0"/>
                <a:ea typeface="Arial" panose="020B0604020202020204" pitchFamily="34" charset="0"/>
              </a:rPr>
              <a:t>kính</a:t>
            </a:r>
            <a:r>
              <a:rPr lang="en-US" sz="1600" b="1" dirty="0" smtClean="0">
                <a:latin typeface="Times New Roman" panose="02020603050405020304" pitchFamily="18" charset="0"/>
                <a:ea typeface="Arial" panose="020B0604020202020204" pitchFamily="34" charset="0"/>
              </a:rPr>
              <a:t>.</a:t>
            </a:r>
          </a:p>
          <a:p>
            <a:pPr algn="just">
              <a:lnSpc>
                <a:spcPct val="107000"/>
              </a:lnSpc>
              <a:spcBef>
                <a:spcPts val="600"/>
              </a:spcBef>
              <a:spcAft>
                <a:spcPts val="600"/>
              </a:spcAft>
            </a:pPr>
            <a:r>
              <a:rPr lang="vi-VN" sz="1600" b="1" dirty="0" smtClean="0">
                <a:latin typeface="Times New Roman" panose="02020603050405020304" pitchFamily="18" charset="0"/>
                <a:ea typeface="Arial" panose="020B0604020202020204" pitchFamily="34" charset="0"/>
              </a:rPr>
              <a:t>C</a:t>
            </a:r>
            <a:r>
              <a:rPr lang="vi-VN" sz="1600" b="1" dirty="0">
                <a:latin typeface="Times New Roman" panose="02020603050405020304" pitchFamily="18" charset="0"/>
                <a:ea typeface="Arial" panose="020B0604020202020204" pitchFamily="34" charset="0"/>
              </a:rPr>
              <a:t>. tia tới qua tiêu điểm của thấu kính.</a:t>
            </a:r>
            <a:endParaRPr lang="en-US" sz="1600" b="1" dirty="0">
              <a:latin typeface="Times New Roman" panose="02020603050405020304" pitchFamily="18" charset="0"/>
              <a:ea typeface="Arial" panose="020B0604020202020204" pitchFamily="34" charset="0"/>
            </a:endParaRPr>
          </a:p>
          <a:p>
            <a:pPr algn="just">
              <a:lnSpc>
                <a:spcPct val="107000"/>
              </a:lnSpc>
              <a:spcBef>
                <a:spcPts val="600"/>
              </a:spcBef>
              <a:spcAft>
                <a:spcPts val="600"/>
              </a:spcAft>
            </a:pPr>
            <a:r>
              <a:rPr lang="vi-VN" sz="1600" b="1" dirty="0">
                <a:latin typeface="Times New Roman" panose="02020603050405020304" pitchFamily="18" charset="0"/>
                <a:ea typeface="Arial" panose="020B0604020202020204" pitchFamily="34" charset="0"/>
              </a:rPr>
              <a:t>D. tia tới có hướng qua tiêu điểm (khác phía với tia tới so với thấu kính) của thấu kính.</a:t>
            </a:r>
            <a:endParaRPr lang="en-US" sz="1600" b="1" dirty="0">
              <a:latin typeface="Times New Roman" panose="02020603050405020304" pitchFamily="18" charset="0"/>
              <a:ea typeface="Arial" panose="020B0604020202020204" pitchFamily="34" charset="0"/>
            </a:endParaRPr>
          </a:p>
        </p:txBody>
      </p:sp>
      <p:sp>
        <p:nvSpPr>
          <p:cNvPr id="5" name="Oval 4"/>
          <p:cNvSpPr/>
          <p:nvPr/>
        </p:nvSpPr>
        <p:spPr>
          <a:xfrm>
            <a:off x="4487474" y="982494"/>
            <a:ext cx="282102" cy="291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17122" y="3051242"/>
            <a:ext cx="282102" cy="291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386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3388" y="850363"/>
            <a:ext cx="7782128" cy="2815643"/>
          </a:xfrm>
          <a:prstGeom prst="rect">
            <a:avLst/>
          </a:prstGeom>
        </p:spPr>
        <p:txBody>
          <a:bodyPr wrap="square">
            <a:spAutoFit/>
          </a:bodyPr>
          <a:lstStyle/>
          <a:p>
            <a:pPr algn="just">
              <a:lnSpc>
                <a:spcPct val="107000"/>
              </a:lnSpc>
              <a:spcBef>
                <a:spcPts val="600"/>
              </a:spcBef>
              <a:spcAft>
                <a:spcPts val="600"/>
              </a:spcAft>
            </a:pPr>
            <a:r>
              <a:rPr lang="vi-VN" sz="1600" b="1" dirty="0">
                <a:solidFill>
                  <a:srgbClr val="FF0000"/>
                </a:solidFill>
                <a:latin typeface="Times New Roman" panose="02020603050405020304" pitchFamily="18" charset="0"/>
                <a:ea typeface="Times New Roman" panose="02020603050405020304" pitchFamily="18" charset="0"/>
              </a:rPr>
              <a:t>Câu 3. </a:t>
            </a:r>
            <a:r>
              <a:rPr lang="vi-VN" sz="1600" b="1" dirty="0">
                <a:latin typeface="Times New Roman" panose="02020603050405020304" pitchFamily="18" charset="0"/>
                <a:ea typeface="Times New Roman" panose="02020603050405020304" pitchFamily="18" charset="0"/>
              </a:rPr>
              <a:t>Cho một thấu kính hội tụ có khoảng cách giữa hai tiêu điểm là 60 cm. Tiêu cự của thấu kính là:</a:t>
            </a:r>
            <a:endParaRPr lang="en-US" sz="1600" b="1" dirty="0">
              <a:latin typeface="Times New Roman" panose="02020603050405020304" pitchFamily="18" charset="0"/>
              <a:ea typeface="Arial" panose="020B0604020202020204" pitchFamily="34" charset="0"/>
            </a:endParaRPr>
          </a:p>
          <a:p>
            <a:pPr algn="just">
              <a:lnSpc>
                <a:spcPct val="107000"/>
              </a:lnSpc>
              <a:spcBef>
                <a:spcPts val="600"/>
              </a:spcBef>
              <a:spcAft>
                <a:spcPts val="600"/>
              </a:spcAft>
            </a:pPr>
            <a:r>
              <a:rPr lang="en-US" sz="1600" b="1" dirty="0" smtClean="0">
                <a:latin typeface="Times New Roman" panose="02020603050405020304" pitchFamily="18" charset="0"/>
                <a:ea typeface="Times New Roman" panose="02020603050405020304" pitchFamily="18" charset="0"/>
              </a:rPr>
              <a:t>A. </a:t>
            </a:r>
            <a:r>
              <a:rPr lang="vi-VN" sz="1600" b="1" dirty="0" smtClean="0">
                <a:latin typeface="Times New Roman" panose="02020603050405020304" pitchFamily="18" charset="0"/>
                <a:ea typeface="Times New Roman" panose="02020603050405020304" pitchFamily="18" charset="0"/>
              </a:rPr>
              <a:t>60 </a:t>
            </a:r>
            <a:r>
              <a:rPr lang="vi-VN" sz="1600" b="1" dirty="0">
                <a:latin typeface="Times New Roman" panose="02020603050405020304" pitchFamily="18" charset="0"/>
                <a:ea typeface="Times New Roman" panose="02020603050405020304" pitchFamily="18" charset="0"/>
              </a:rPr>
              <a:t>cm. </a:t>
            </a:r>
            <a:r>
              <a:rPr lang="en-US" sz="1600" b="1" dirty="0" smtClean="0">
                <a:latin typeface="Times New Roman" panose="02020603050405020304" pitchFamily="18" charset="0"/>
                <a:ea typeface="Times New Roman" panose="02020603050405020304" pitchFamily="18" charset="0"/>
              </a:rPr>
              <a:t>		</a:t>
            </a:r>
            <a:r>
              <a:rPr lang="vi-VN" sz="1600" b="1" dirty="0" smtClean="0">
                <a:latin typeface="Times New Roman" panose="02020603050405020304" pitchFamily="18" charset="0"/>
                <a:ea typeface="Times New Roman" panose="02020603050405020304" pitchFamily="18" charset="0"/>
              </a:rPr>
              <a:t>B</a:t>
            </a:r>
            <a:r>
              <a:rPr lang="vi-VN" sz="1600" b="1" dirty="0">
                <a:latin typeface="Times New Roman" panose="02020603050405020304" pitchFamily="18" charset="0"/>
                <a:ea typeface="Times New Roman" panose="02020603050405020304" pitchFamily="18" charset="0"/>
              </a:rPr>
              <a:t>. 120 cm.                 </a:t>
            </a:r>
            <a:r>
              <a:rPr lang="en-US" sz="1600" b="1" dirty="0" smtClean="0">
                <a:latin typeface="Times New Roman" panose="02020603050405020304" pitchFamily="18" charset="0"/>
                <a:ea typeface="Times New Roman" panose="02020603050405020304" pitchFamily="18" charset="0"/>
              </a:rPr>
              <a:t>		</a:t>
            </a:r>
            <a:r>
              <a:rPr lang="vi-VN" sz="1600" b="1" dirty="0" smtClean="0">
                <a:latin typeface="Times New Roman" panose="02020603050405020304" pitchFamily="18" charset="0"/>
                <a:ea typeface="Times New Roman" panose="02020603050405020304" pitchFamily="18" charset="0"/>
              </a:rPr>
              <a:t> </a:t>
            </a:r>
            <a:r>
              <a:rPr lang="vi-VN" sz="1600" b="1" dirty="0">
                <a:latin typeface="Times New Roman" panose="02020603050405020304" pitchFamily="18" charset="0"/>
                <a:ea typeface="Times New Roman" panose="02020603050405020304" pitchFamily="18" charset="0"/>
              </a:rPr>
              <a:t>C. 30 cm.                   D. 90 cm</a:t>
            </a:r>
            <a:r>
              <a:rPr lang="vi-VN" sz="1600" b="1" dirty="0" smtClean="0">
                <a:latin typeface="Times New Roman" panose="02020603050405020304" pitchFamily="18" charset="0"/>
                <a:ea typeface="Times New Roman" panose="02020603050405020304" pitchFamily="18" charset="0"/>
              </a:rPr>
              <a:t>.</a:t>
            </a:r>
            <a:endParaRPr lang="en-US" sz="1600" b="1" dirty="0" smtClean="0">
              <a:latin typeface="Times New Roman" panose="02020603050405020304" pitchFamily="18" charset="0"/>
              <a:ea typeface="Times New Roman" panose="02020603050405020304" pitchFamily="18" charset="0"/>
            </a:endParaRPr>
          </a:p>
          <a:p>
            <a:pPr algn="just">
              <a:lnSpc>
                <a:spcPct val="107000"/>
              </a:lnSpc>
              <a:spcBef>
                <a:spcPts val="600"/>
              </a:spcBef>
              <a:spcAft>
                <a:spcPts val="600"/>
              </a:spcAft>
            </a:pPr>
            <a:endParaRPr lang="en-US" sz="1600" b="1" dirty="0">
              <a:latin typeface="Times New Roman" panose="02020603050405020304" pitchFamily="18" charset="0"/>
              <a:ea typeface="Arial" panose="020B0604020202020204" pitchFamily="34" charset="0"/>
            </a:endParaRPr>
          </a:p>
          <a:p>
            <a:pPr algn="just">
              <a:lnSpc>
                <a:spcPct val="107000"/>
              </a:lnSpc>
              <a:spcBef>
                <a:spcPts val="600"/>
              </a:spcBef>
              <a:spcAft>
                <a:spcPts val="600"/>
              </a:spcAft>
            </a:pPr>
            <a:r>
              <a:rPr lang="pt-BR" sz="1600" b="1" dirty="0">
                <a:solidFill>
                  <a:srgbClr val="FF0000"/>
                </a:solidFill>
                <a:latin typeface="Times New Roman" panose="02020603050405020304" pitchFamily="18" charset="0"/>
                <a:ea typeface="Arial" panose="020B0604020202020204" pitchFamily="34" charset="0"/>
              </a:rPr>
              <a:t>Câu 4. </a:t>
            </a:r>
            <a:r>
              <a:rPr lang="pt-BR" sz="1600" b="1" dirty="0">
                <a:latin typeface="Times New Roman" panose="02020603050405020304" pitchFamily="18" charset="0"/>
                <a:ea typeface="Arial" panose="020B0604020202020204" pitchFamily="34" charset="0"/>
              </a:rPr>
              <a:t>Tia tới song song trục chính một thấu kính phân kì, cho tia ló có đường kéo dài cắt trục chính tại một điểm cách quang tâm O của thấu kính 15cm. Tiêu cự của thấu kính này là</a:t>
            </a:r>
            <a:endParaRPr lang="en-US" sz="1600" b="1" dirty="0">
              <a:latin typeface="Times New Roman" panose="02020603050405020304" pitchFamily="18" charset="0"/>
              <a:ea typeface="Arial" panose="020B0604020202020204" pitchFamily="34" charset="0"/>
            </a:endParaRPr>
          </a:p>
          <a:p>
            <a:pPr algn="just">
              <a:lnSpc>
                <a:spcPct val="107000"/>
              </a:lnSpc>
              <a:spcBef>
                <a:spcPts val="600"/>
              </a:spcBef>
              <a:spcAft>
                <a:spcPts val="600"/>
              </a:spcAft>
            </a:pPr>
            <a:r>
              <a:rPr lang="pt-BR" sz="1600" b="1" dirty="0">
                <a:latin typeface="Times New Roman" panose="02020603050405020304" pitchFamily="18" charset="0"/>
                <a:ea typeface="Arial" panose="020B0604020202020204" pitchFamily="34" charset="0"/>
              </a:rPr>
              <a:t>A. 15cm.		</a:t>
            </a:r>
            <a:r>
              <a:rPr lang="pt-BR" sz="1600" b="1" dirty="0" smtClean="0">
                <a:latin typeface="Times New Roman" panose="02020603050405020304" pitchFamily="18" charset="0"/>
                <a:ea typeface="Arial" panose="020B0604020202020204" pitchFamily="34" charset="0"/>
              </a:rPr>
              <a:t>  B</a:t>
            </a:r>
            <a:r>
              <a:rPr lang="pt-BR" sz="1600" b="1" dirty="0">
                <a:latin typeface="Times New Roman" panose="02020603050405020304" pitchFamily="18" charset="0"/>
                <a:ea typeface="Arial" panose="020B0604020202020204" pitchFamily="34" charset="0"/>
              </a:rPr>
              <a:t>. 20cm.			C. 25cm		D. 30cm.</a:t>
            </a:r>
            <a:endParaRPr lang="en-US" sz="1600" b="1" dirty="0">
              <a:latin typeface="Times New Roman" panose="02020603050405020304" pitchFamily="18" charset="0"/>
              <a:ea typeface="Arial" panose="020B0604020202020204" pitchFamily="34" charset="0"/>
            </a:endParaRPr>
          </a:p>
        </p:txBody>
      </p:sp>
      <p:sp>
        <p:nvSpPr>
          <p:cNvPr id="5" name="Oval 4"/>
          <p:cNvSpPr/>
          <p:nvPr/>
        </p:nvSpPr>
        <p:spPr>
          <a:xfrm>
            <a:off x="5262660" y="1527243"/>
            <a:ext cx="282102" cy="291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93388" y="3294434"/>
            <a:ext cx="282102" cy="291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740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928609" y="989919"/>
            <a:ext cx="705834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600" b="1" i="0" u="none" strike="noStrike" cap="none" normalizeH="0" baseline="0" dirty="0" smtClean="0">
                <a:ln>
                  <a:noFill/>
                </a:ln>
                <a:solidFill>
                  <a:srgbClr val="FF0000"/>
                </a:solidFill>
                <a:effectLst/>
                <a:latin typeface="+mj-lt"/>
                <a:ea typeface="Arial" panose="020B0604020202020204" pitchFamily="34" charset="0"/>
                <a:cs typeface="Times New Roman" panose="02020603050405020304" pitchFamily="18" charset="0"/>
              </a:rPr>
              <a:t>Câu 5. </a:t>
            </a:r>
            <a:r>
              <a:rPr kumimoji="0" lang="vi-VN" altLang="en-US" sz="1600" b="1" i="0" u="none" strike="noStrike" cap="none" normalizeH="0" baseline="0" dirty="0" smtClean="0">
                <a:ln>
                  <a:noFill/>
                </a:ln>
                <a:solidFill>
                  <a:schemeClr val="tx1"/>
                </a:solidFill>
                <a:effectLst/>
                <a:latin typeface="+mj-lt"/>
                <a:ea typeface="Arial" panose="020B0604020202020204" pitchFamily="34" charset="0"/>
                <a:cs typeface="Times New Roman" panose="02020603050405020304" pitchFamily="18" charset="0"/>
              </a:rPr>
              <a:t>Các hình được vẽ cùng tỉ lệ. Hình vẽ nào mô tả tiêu cự của thấu kính hội tụ là lớn nhất?</a:t>
            </a:r>
            <a:endParaRPr kumimoji="0" lang="en-US" altLang="en-US" sz="1600" b="1"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chemeClr val="tx1"/>
              </a:solidFill>
              <a:effectLst/>
              <a:latin typeface="+mj-lt"/>
            </a:endParaRPr>
          </a:p>
        </p:txBody>
      </p:sp>
      <p:pic>
        <p:nvPicPr>
          <p:cNvPr id="1025" name="Picture 1" descr="Vật Lí lớp 9 | Tổng hợp Lý thuyết - Bài tập Vật Lý 9 có đáp án"/>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08563" y="1721796"/>
            <a:ext cx="7354110" cy="16705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800182" y="3794869"/>
            <a:ext cx="7315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1600" b="1" i="0" u="none" strike="noStrike" cap="none" normalizeH="0" baseline="0" dirty="0" smtClean="0">
                <a:ln>
                  <a:noFill/>
                </a:ln>
                <a:solidFill>
                  <a:schemeClr val="tx1"/>
                </a:solidFill>
                <a:effectLst/>
                <a:latin typeface="+mj-lt"/>
                <a:ea typeface="Arial" panose="020B0604020202020204" pitchFamily="34" charset="0"/>
                <a:cs typeface="Times New Roman" panose="02020603050405020304" pitchFamily="18" charset="0"/>
              </a:rPr>
              <a:t>A. Hình 1.                      B. Hình 2.                         C. Hình 3.                D. Hình 4.</a:t>
            </a:r>
            <a:endParaRPr kumimoji="0" lang="vi-VN" altLang="en-US" sz="1600" b="1" i="0" u="none" strike="noStrike" cap="none" normalizeH="0" baseline="0" dirty="0" smtClean="0">
              <a:ln>
                <a:noFill/>
              </a:ln>
              <a:solidFill>
                <a:schemeClr val="tx1"/>
              </a:solidFill>
              <a:effectLst/>
              <a:latin typeface="+mj-lt"/>
            </a:endParaRPr>
          </a:p>
        </p:txBody>
      </p:sp>
      <p:sp>
        <p:nvSpPr>
          <p:cNvPr id="7" name="Oval 6"/>
          <p:cNvSpPr/>
          <p:nvPr/>
        </p:nvSpPr>
        <p:spPr>
          <a:xfrm>
            <a:off x="6673171" y="3831867"/>
            <a:ext cx="282102" cy="291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91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583660" y="599260"/>
            <a:ext cx="733465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600" b="1" i="0" u="none" strike="noStrike" cap="none" normalizeH="0" baseline="0" dirty="0" smtClean="0">
                <a:ln>
                  <a:noFill/>
                </a:ln>
                <a:solidFill>
                  <a:srgbClr val="FF0000"/>
                </a:solidFill>
                <a:effectLst/>
                <a:latin typeface="+mj-lt"/>
                <a:ea typeface="Arial" panose="020B0604020202020204" pitchFamily="34" charset="0"/>
                <a:cs typeface="Times New Roman" panose="02020603050405020304" pitchFamily="18" charset="0"/>
              </a:rPr>
              <a:t>Câu 6. </a:t>
            </a:r>
            <a:r>
              <a:rPr kumimoji="0" lang="vi-VN" altLang="en-US" sz="1600" b="1" i="0" u="none" strike="noStrike" cap="none" normalizeH="0" baseline="0" dirty="0" smtClean="0">
                <a:ln>
                  <a:noFill/>
                </a:ln>
                <a:solidFill>
                  <a:schemeClr val="tx1"/>
                </a:solidFill>
                <a:effectLst/>
                <a:latin typeface="+mj-lt"/>
                <a:ea typeface="Arial" panose="020B0604020202020204" pitchFamily="34" charset="0"/>
                <a:cs typeface="Times New Roman" panose="02020603050405020304" pitchFamily="18" charset="0"/>
              </a:rPr>
              <a:t>Ký hiệu của quang tâm và tiêu điểm của thấu kính lần lượt là:</a:t>
            </a:r>
            <a:endParaRPr kumimoji="0" lang="en-US" altLang="en-US" sz="1600" b="1" i="0" u="none" strike="noStrike" cap="none" normalizeH="0" baseline="0" dirty="0" smtClean="0">
              <a:ln>
                <a:noFill/>
              </a:ln>
              <a:solidFill>
                <a:schemeClr val="tx1"/>
              </a:solidFill>
              <a:effectLst/>
              <a:latin typeface="+mj-lt"/>
            </a:endParaRPr>
          </a:p>
          <a:p>
            <a:pPr marL="342900" marR="0" lvl="0" indent="-342900" algn="l" defTabSz="914400" rtl="0" eaLnBrk="0" fontAlgn="base" latinLnBrk="0" hangingPunct="0">
              <a:lnSpc>
                <a:spcPct val="100000"/>
              </a:lnSpc>
              <a:spcBef>
                <a:spcPct val="0"/>
              </a:spcBef>
              <a:spcAft>
                <a:spcPct val="0"/>
              </a:spcAft>
              <a:buClrTx/>
              <a:buSzTx/>
              <a:buFontTx/>
              <a:buAutoNum type="alphaUcPeriod"/>
              <a:tabLst/>
            </a:pPr>
            <a:r>
              <a:rPr kumimoji="0" lang="vi-VN" altLang="en-US" sz="1600" b="1" i="0" u="none" strike="noStrike" cap="none" normalizeH="0" baseline="0" dirty="0" smtClean="0">
                <a:ln>
                  <a:noFill/>
                </a:ln>
                <a:solidFill>
                  <a:schemeClr val="tx1"/>
                </a:solidFill>
                <a:effectLst/>
                <a:latin typeface="+mj-lt"/>
                <a:ea typeface="Arial" panose="020B0604020202020204" pitchFamily="34" charset="0"/>
                <a:cs typeface="Times New Roman" panose="02020603050405020304" pitchFamily="18" charset="0"/>
              </a:rPr>
              <a:t>O và F.</a:t>
            </a:r>
            <a:r>
              <a:rPr kumimoji="0" lang="en-US" altLang="en-US" sz="1600" b="1" i="0" u="none" strike="noStrike" cap="none" normalizeH="0" baseline="0" dirty="0" smtClean="0">
                <a:ln>
                  <a:noFill/>
                </a:ln>
                <a:solidFill>
                  <a:schemeClr val="tx1"/>
                </a:solidFill>
                <a:effectLst/>
                <a:latin typeface="+mj-lt"/>
                <a:ea typeface="Arial" panose="020B0604020202020204" pitchFamily="34" charset="0"/>
                <a:cs typeface="Times New Roman" panose="02020603050405020304" pitchFamily="18" charset="0"/>
              </a:rPr>
              <a:t>                     </a:t>
            </a:r>
            <a:r>
              <a:rPr kumimoji="0" lang="vi-VN" altLang="en-US" sz="1600" b="1" i="0" u="none" strike="noStrike" cap="none" normalizeH="0" baseline="0" dirty="0" smtClean="0">
                <a:ln>
                  <a:noFill/>
                </a:ln>
                <a:solidFill>
                  <a:schemeClr val="tx1"/>
                </a:solidFill>
                <a:effectLst/>
                <a:latin typeface="+mj-lt"/>
                <a:ea typeface="Arial" panose="020B0604020202020204" pitchFamily="34" charset="0"/>
                <a:cs typeface="Times New Roman" panose="02020603050405020304" pitchFamily="18" charset="0"/>
              </a:rPr>
              <a:t>B. f và F.</a:t>
            </a:r>
            <a:r>
              <a:rPr kumimoji="0" lang="en-US" altLang="en-US" sz="1600" b="1" i="0" u="none" strike="noStrike" cap="none" normalizeH="0" baseline="0" dirty="0" smtClean="0">
                <a:ln>
                  <a:noFill/>
                </a:ln>
                <a:solidFill>
                  <a:schemeClr val="tx1"/>
                </a:solidFill>
                <a:effectLst/>
                <a:latin typeface="+mj-lt"/>
                <a:ea typeface="Arial" panose="020B0604020202020204" pitchFamily="34" charset="0"/>
                <a:cs typeface="Times New Roman" panose="02020603050405020304" pitchFamily="18" charset="0"/>
              </a:rPr>
              <a:t>                     </a:t>
            </a:r>
            <a:r>
              <a:rPr kumimoji="0" lang="vi-VN" altLang="en-US" sz="1600" b="1" i="0" u="none" strike="noStrike" cap="none" normalizeH="0" baseline="0" dirty="0" smtClean="0">
                <a:ln>
                  <a:noFill/>
                </a:ln>
                <a:solidFill>
                  <a:schemeClr val="tx1"/>
                </a:solidFill>
                <a:effectLst/>
                <a:latin typeface="+mj-lt"/>
                <a:ea typeface="Arial" panose="020B0604020202020204" pitchFamily="34" charset="0"/>
                <a:cs typeface="Times New Roman" panose="02020603050405020304" pitchFamily="18" charset="0"/>
              </a:rPr>
              <a:t>C. f và d.</a:t>
            </a:r>
            <a:r>
              <a:rPr kumimoji="0" lang="en-US" altLang="en-US" sz="1600" b="1" i="0" u="none" strike="noStrike" cap="none" normalizeH="0" baseline="0" dirty="0" smtClean="0">
                <a:ln>
                  <a:noFill/>
                </a:ln>
                <a:solidFill>
                  <a:schemeClr val="tx1"/>
                </a:solidFill>
                <a:effectLst/>
                <a:latin typeface="+mj-lt"/>
                <a:ea typeface="Arial" panose="020B0604020202020204" pitchFamily="34" charset="0"/>
                <a:cs typeface="Times New Roman" panose="02020603050405020304" pitchFamily="18" charset="0"/>
              </a:rPr>
              <a:t>                  </a:t>
            </a:r>
            <a:r>
              <a:rPr kumimoji="0" lang="vi-VN" altLang="en-US" sz="1600" b="1" i="0" u="none" strike="noStrike" cap="none" normalizeH="0" baseline="0" dirty="0" smtClean="0">
                <a:ln>
                  <a:noFill/>
                </a:ln>
                <a:solidFill>
                  <a:schemeClr val="tx1"/>
                </a:solidFill>
                <a:effectLst/>
                <a:latin typeface="+mj-lt"/>
                <a:ea typeface="Arial" panose="020B0604020202020204" pitchFamily="34" charset="0"/>
                <a:cs typeface="Times New Roman" panose="02020603050405020304" pitchFamily="18" charset="0"/>
              </a:rPr>
              <a:t>D. O và f.</a:t>
            </a:r>
            <a:endParaRPr kumimoji="0" lang="en-US" altLang="en-US" sz="1600" b="1" i="0" u="none" strike="noStrike" cap="none" normalizeH="0" baseline="0" dirty="0" smtClean="0">
              <a:ln>
                <a:noFill/>
              </a:ln>
              <a:solidFill>
                <a:schemeClr val="tx1"/>
              </a:solidFill>
              <a:effectLst/>
              <a:latin typeface="+mj-lt"/>
              <a:ea typeface="Arial" panose="020B0604020202020204" pitchFamily="34" charset="0"/>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tabLst/>
            </a:pPr>
            <a:endParaRPr lang="en-US" altLang="en-US" sz="1600" b="1" dirty="0">
              <a:solidFill>
                <a:schemeClr val="tx1"/>
              </a:solidFill>
              <a:latin typeface="+mj-lt"/>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tabLst/>
            </a:pPr>
            <a:endParaRPr kumimoji="0" lang="en-US" altLang="en-US" sz="1600" b="1"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600" b="1" i="0" u="none" strike="noStrike" cap="none" normalizeH="0" baseline="0" dirty="0" smtClean="0">
                <a:ln>
                  <a:noFill/>
                </a:ln>
                <a:solidFill>
                  <a:srgbClr val="FF0000"/>
                </a:solidFill>
                <a:effectLst/>
                <a:latin typeface="+mj-lt"/>
                <a:ea typeface="Arial" panose="020B0604020202020204" pitchFamily="34" charset="0"/>
                <a:cs typeface="Times New Roman" panose="02020603050405020304" pitchFamily="18" charset="0"/>
              </a:rPr>
              <a:t>Câu 7.</a:t>
            </a:r>
            <a:r>
              <a:rPr kumimoji="0" lang="vi-VN" altLang="en-US" sz="1600" b="1" i="0" u="none" strike="noStrike" cap="none" normalizeH="0" baseline="0" dirty="0" smtClean="0">
                <a:ln>
                  <a:noFill/>
                </a:ln>
                <a:solidFill>
                  <a:schemeClr val="tx1"/>
                </a:solidFill>
                <a:effectLst/>
                <a:latin typeface="+mj-lt"/>
                <a:ea typeface="Arial" panose="020B0604020202020204" pitchFamily="34" charset="0"/>
                <a:cs typeface="Times New Roman" panose="02020603050405020304" pitchFamily="18" charset="0"/>
              </a:rPr>
              <a:t> Một tia sáng chiếu tới quang tâm của một thấu kính như trong hình vẽ. Tia ló sẽ đi theo hướng.</a:t>
            </a:r>
            <a:endParaRPr kumimoji="0" lang="en-US" altLang="en-US" sz="1600" b="1"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chemeClr val="tx1"/>
              </a:solidFill>
              <a:effectLst/>
              <a:latin typeface="+mj-lt"/>
            </a:endParaRPr>
          </a:p>
        </p:txBody>
      </p:sp>
      <p:pic>
        <p:nvPicPr>
          <p:cNvPr id="2049" name="Picture 1" descr="Trắc nghiệm Vật Lí 9 Bài 42 (có đáp án): Thấu kính hội tụ"/>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159542" y="2276273"/>
            <a:ext cx="3064212" cy="16208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767783" y="4061747"/>
            <a:ext cx="63049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1600" b="1" i="0" u="none" strike="noStrike" cap="none" normalizeH="0" baseline="0" dirty="0" smtClean="0">
                <a:ln>
                  <a:noFill/>
                </a:ln>
                <a:solidFill>
                  <a:schemeClr val="tx1"/>
                </a:solidFill>
                <a:effectLst/>
                <a:latin typeface="+mj-lt"/>
                <a:ea typeface="Arial" panose="020B0604020202020204" pitchFamily="34" charset="0"/>
                <a:cs typeface="Times New Roman" panose="02020603050405020304" pitchFamily="18" charset="0"/>
              </a:rPr>
              <a:t>A. a</a:t>
            </a:r>
            <a:r>
              <a:rPr kumimoji="0" lang="en-US" altLang="en-US" sz="1600" b="1" i="0" u="none" strike="noStrike" cap="none" normalizeH="0" baseline="0" dirty="0" smtClean="0">
                <a:ln>
                  <a:noFill/>
                </a:ln>
                <a:solidFill>
                  <a:schemeClr val="tx1"/>
                </a:solidFill>
                <a:effectLst/>
                <a:latin typeface="+mj-lt"/>
                <a:ea typeface="Arial" panose="020B0604020202020204" pitchFamily="34" charset="0"/>
                <a:cs typeface="Times New Roman" panose="02020603050405020304" pitchFamily="18" charset="0"/>
              </a:rPr>
              <a:t>                          </a:t>
            </a:r>
            <a:r>
              <a:rPr kumimoji="0" lang="vi-VN" altLang="en-US" sz="1600" b="1" i="0" u="none" strike="noStrike" cap="none" normalizeH="0" baseline="0" dirty="0" smtClean="0">
                <a:ln>
                  <a:noFill/>
                </a:ln>
                <a:solidFill>
                  <a:schemeClr val="tx1"/>
                </a:solidFill>
                <a:effectLst/>
                <a:latin typeface="+mj-lt"/>
                <a:ea typeface="Arial" panose="020B0604020202020204" pitchFamily="34" charset="0"/>
                <a:cs typeface="Times New Roman" panose="02020603050405020304" pitchFamily="18" charset="0"/>
              </a:rPr>
              <a:t>B. </a:t>
            </a:r>
            <a:r>
              <a:rPr kumimoji="0" lang="en-GB" altLang="en-US" sz="1600" b="1" i="0" u="none" strike="noStrike" cap="none" normalizeH="0" baseline="0" dirty="0" smtClean="0">
                <a:ln>
                  <a:noFill/>
                </a:ln>
                <a:solidFill>
                  <a:schemeClr val="tx1"/>
                </a:solidFill>
                <a:effectLst/>
                <a:latin typeface="+mj-lt"/>
                <a:ea typeface="Arial" panose="020B0604020202020204" pitchFamily="34" charset="0"/>
                <a:cs typeface="Times New Roman" panose="02020603050405020304" pitchFamily="18" charset="0"/>
              </a:rPr>
              <a:t>b</a:t>
            </a:r>
            <a:r>
              <a:rPr kumimoji="0" lang="en-US" altLang="en-US" sz="1600" b="1" i="0" u="none" strike="noStrike" cap="none" normalizeH="0" baseline="0" dirty="0" smtClean="0">
                <a:ln>
                  <a:noFill/>
                </a:ln>
                <a:solidFill>
                  <a:schemeClr val="tx1"/>
                </a:solidFill>
                <a:effectLst/>
                <a:latin typeface="+mj-lt"/>
                <a:ea typeface="Arial" panose="020B0604020202020204" pitchFamily="34" charset="0"/>
                <a:cs typeface="Times New Roman" panose="02020603050405020304" pitchFamily="18" charset="0"/>
              </a:rPr>
              <a:t>                                 </a:t>
            </a:r>
            <a:r>
              <a:rPr kumimoji="0" lang="vi-VN" altLang="en-US" sz="1600" b="1" i="0" u="none" strike="noStrike" cap="none" normalizeH="0" baseline="0" dirty="0" smtClean="0">
                <a:ln>
                  <a:noFill/>
                </a:ln>
                <a:solidFill>
                  <a:schemeClr val="tx1"/>
                </a:solidFill>
                <a:effectLst/>
                <a:latin typeface="+mj-lt"/>
                <a:ea typeface="Arial" panose="020B0604020202020204" pitchFamily="34" charset="0"/>
                <a:cs typeface="Times New Roman" panose="02020603050405020304" pitchFamily="18" charset="0"/>
              </a:rPr>
              <a:t>C. </a:t>
            </a:r>
            <a:r>
              <a:rPr kumimoji="0" lang="en-GB" altLang="en-US" sz="1600" b="1" i="0" u="none" strike="noStrike" cap="none" normalizeH="0" baseline="0" dirty="0" smtClean="0">
                <a:ln>
                  <a:noFill/>
                </a:ln>
                <a:solidFill>
                  <a:schemeClr val="tx1"/>
                </a:solidFill>
                <a:effectLst/>
                <a:latin typeface="+mj-lt"/>
                <a:ea typeface="Arial" panose="020B0604020202020204" pitchFamily="34" charset="0"/>
                <a:cs typeface="Times New Roman" panose="02020603050405020304" pitchFamily="18" charset="0"/>
              </a:rPr>
              <a:t>c</a:t>
            </a:r>
            <a:r>
              <a:rPr kumimoji="0" lang="en-US" altLang="en-US" sz="1600" b="1" i="0" u="none" strike="noStrike" cap="none" normalizeH="0" baseline="0" dirty="0" smtClean="0">
                <a:ln>
                  <a:noFill/>
                </a:ln>
                <a:solidFill>
                  <a:schemeClr val="tx1"/>
                </a:solidFill>
                <a:effectLst/>
                <a:latin typeface="+mj-lt"/>
                <a:ea typeface="Arial" panose="020B0604020202020204" pitchFamily="34" charset="0"/>
                <a:cs typeface="Times New Roman" panose="02020603050405020304" pitchFamily="18" charset="0"/>
              </a:rPr>
              <a:t>                       </a:t>
            </a:r>
            <a:r>
              <a:rPr kumimoji="0" lang="vi-VN" altLang="en-US" sz="1600" b="1" i="0" u="none" strike="noStrike" cap="none" normalizeH="0" baseline="0" dirty="0" smtClean="0">
                <a:ln>
                  <a:noFill/>
                </a:ln>
                <a:solidFill>
                  <a:schemeClr val="tx1"/>
                </a:solidFill>
                <a:effectLst/>
                <a:latin typeface="+mj-lt"/>
                <a:ea typeface="Arial" panose="020B0604020202020204" pitchFamily="34" charset="0"/>
                <a:cs typeface="Times New Roman" panose="02020603050405020304" pitchFamily="18" charset="0"/>
              </a:rPr>
              <a:t>D. d</a:t>
            </a:r>
            <a:endParaRPr kumimoji="0" lang="vi-VN" altLang="en-US" sz="1600" b="1" i="0" u="none" strike="noStrike" cap="none" normalizeH="0" baseline="0" dirty="0" smtClean="0">
              <a:ln>
                <a:noFill/>
              </a:ln>
              <a:solidFill>
                <a:schemeClr val="tx1"/>
              </a:solidFill>
              <a:effectLst/>
              <a:latin typeface="+mj-lt"/>
            </a:endParaRPr>
          </a:p>
        </p:txBody>
      </p:sp>
      <p:sp>
        <p:nvSpPr>
          <p:cNvPr id="7" name="Oval 6"/>
          <p:cNvSpPr/>
          <p:nvPr/>
        </p:nvSpPr>
        <p:spPr>
          <a:xfrm>
            <a:off x="583660" y="884386"/>
            <a:ext cx="282102" cy="291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527256" y="4085109"/>
            <a:ext cx="282102" cy="291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952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4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grpSp>
        <p:nvGrpSpPr>
          <p:cNvPr id="15" name="Group 14"/>
          <p:cNvGrpSpPr/>
          <p:nvPr/>
        </p:nvGrpSpPr>
        <p:grpSpPr>
          <a:xfrm>
            <a:off x="5118265" y="2268187"/>
            <a:ext cx="4594854" cy="2715168"/>
            <a:chOff x="4569616" y="1599578"/>
            <a:chExt cx="5369535" cy="3317893"/>
          </a:xfrm>
        </p:grpSpPr>
        <p:grpSp>
          <p:nvGrpSpPr>
            <p:cNvPr id="185" name="Google Shape;185;p24"/>
            <p:cNvGrpSpPr/>
            <p:nvPr/>
          </p:nvGrpSpPr>
          <p:grpSpPr>
            <a:xfrm flipH="1">
              <a:off x="7547718" y="1599578"/>
              <a:ext cx="2391433" cy="3300660"/>
              <a:chOff x="1385793" y="2639627"/>
              <a:chExt cx="1146310" cy="1582140"/>
            </a:xfrm>
          </p:grpSpPr>
          <p:sp>
            <p:nvSpPr>
              <p:cNvPr id="186" name="Google Shape;186;p24"/>
              <p:cNvSpPr/>
              <p:nvPr/>
            </p:nvSpPr>
            <p:spPr>
              <a:xfrm>
                <a:off x="1657178" y="3740407"/>
                <a:ext cx="570667" cy="480918"/>
              </a:xfrm>
              <a:custGeom>
                <a:avLst/>
                <a:gdLst/>
                <a:ahLst/>
                <a:cxnLst/>
                <a:rect l="l" t="t" r="r" b="b"/>
                <a:pathLst>
                  <a:path w="15502" h="13064" extrusionOk="0">
                    <a:moveTo>
                      <a:pt x="1" y="0"/>
                    </a:moveTo>
                    <a:lnTo>
                      <a:pt x="1" y="9451"/>
                    </a:lnTo>
                    <a:cubicBezTo>
                      <a:pt x="1" y="11445"/>
                      <a:pt x="1618" y="13064"/>
                      <a:pt x="3613" y="13064"/>
                    </a:cubicBezTo>
                    <a:lnTo>
                      <a:pt x="11888" y="13064"/>
                    </a:lnTo>
                    <a:cubicBezTo>
                      <a:pt x="13884" y="13064"/>
                      <a:pt x="15501" y="11445"/>
                      <a:pt x="15501" y="9451"/>
                    </a:cubicBezTo>
                    <a:lnTo>
                      <a:pt x="15401" y="12"/>
                    </a:lnTo>
                    <a:cubicBezTo>
                      <a:pt x="15401" y="12"/>
                      <a:pt x="15390" y="12"/>
                      <a:pt x="15370" y="12"/>
                    </a:cubicBezTo>
                    <a:cubicBezTo>
                      <a:pt x="14646" y="12"/>
                      <a:pt x="1716" y="14"/>
                      <a:pt x="1716" y="207"/>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4"/>
              <p:cNvSpPr/>
              <p:nvPr/>
            </p:nvSpPr>
            <p:spPr>
              <a:xfrm>
                <a:off x="1657178" y="3700207"/>
                <a:ext cx="567391" cy="76975"/>
              </a:xfrm>
              <a:custGeom>
                <a:avLst/>
                <a:gdLst/>
                <a:ahLst/>
                <a:cxnLst/>
                <a:rect l="l" t="t" r="r" b="b"/>
                <a:pathLst>
                  <a:path w="15413" h="2091" extrusionOk="0">
                    <a:moveTo>
                      <a:pt x="7706" y="1"/>
                    </a:moveTo>
                    <a:cubicBezTo>
                      <a:pt x="5663" y="1"/>
                      <a:pt x="3702" y="111"/>
                      <a:pt x="2258" y="307"/>
                    </a:cubicBezTo>
                    <a:cubicBezTo>
                      <a:pt x="812" y="502"/>
                      <a:pt x="1" y="768"/>
                      <a:pt x="1" y="1045"/>
                    </a:cubicBezTo>
                    <a:cubicBezTo>
                      <a:pt x="1" y="1322"/>
                      <a:pt x="812" y="1588"/>
                      <a:pt x="2258" y="1785"/>
                    </a:cubicBezTo>
                    <a:cubicBezTo>
                      <a:pt x="3702" y="1981"/>
                      <a:pt x="5663" y="2091"/>
                      <a:pt x="7706" y="2091"/>
                    </a:cubicBezTo>
                    <a:cubicBezTo>
                      <a:pt x="9750" y="2091"/>
                      <a:pt x="11710" y="1981"/>
                      <a:pt x="13155" y="1785"/>
                    </a:cubicBezTo>
                    <a:cubicBezTo>
                      <a:pt x="14601" y="1588"/>
                      <a:pt x="15413" y="1322"/>
                      <a:pt x="15413" y="1045"/>
                    </a:cubicBezTo>
                    <a:cubicBezTo>
                      <a:pt x="15413" y="768"/>
                      <a:pt x="14601" y="502"/>
                      <a:pt x="13155" y="307"/>
                    </a:cubicBezTo>
                    <a:cubicBezTo>
                      <a:pt x="11710" y="111"/>
                      <a:pt x="9750" y="1"/>
                      <a:pt x="7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4"/>
              <p:cNvSpPr/>
              <p:nvPr/>
            </p:nvSpPr>
            <p:spPr>
              <a:xfrm>
                <a:off x="1657178" y="3700207"/>
                <a:ext cx="567391" cy="48261"/>
              </a:xfrm>
              <a:custGeom>
                <a:avLst/>
                <a:gdLst/>
                <a:ahLst/>
                <a:cxnLst/>
                <a:rect l="l" t="t" r="r" b="b"/>
                <a:pathLst>
                  <a:path w="15413" h="1311" extrusionOk="0">
                    <a:moveTo>
                      <a:pt x="7706" y="1"/>
                    </a:moveTo>
                    <a:cubicBezTo>
                      <a:pt x="3450" y="1"/>
                      <a:pt x="1" y="468"/>
                      <a:pt x="1" y="1045"/>
                    </a:cubicBezTo>
                    <a:cubicBezTo>
                      <a:pt x="1" y="1138"/>
                      <a:pt x="88" y="1227"/>
                      <a:pt x="252" y="1311"/>
                    </a:cubicBezTo>
                    <a:cubicBezTo>
                      <a:pt x="1119" y="862"/>
                      <a:pt x="4127" y="532"/>
                      <a:pt x="7706" y="532"/>
                    </a:cubicBezTo>
                    <a:cubicBezTo>
                      <a:pt x="11286" y="532"/>
                      <a:pt x="14294" y="862"/>
                      <a:pt x="15161" y="1311"/>
                    </a:cubicBezTo>
                    <a:cubicBezTo>
                      <a:pt x="15325" y="1227"/>
                      <a:pt x="15413" y="1138"/>
                      <a:pt x="15413" y="1045"/>
                    </a:cubicBezTo>
                    <a:cubicBezTo>
                      <a:pt x="15413" y="468"/>
                      <a:pt x="11963" y="1"/>
                      <a:pt x="77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4"/>
              <p:cNvSpPr/>
              <p:nvPr/>
            </p:nvSpPr>
            <p:spPr>
              <a:xfrm>
                <a:off x="1653864" y="3740812"/>
                <a:ext cx="573981" cy="480955"/>
              </a:xfrm>
              <a:custGeom>
                <a:avLst/>
                <a:gdLst/>
                <a:ahLst/>
                <a:cxnLst/>
                <a:rect l="l" t="t" r="r" b="b"/>
                <a:pathLst>
                  <a:path w="15592" h="13065" extrusionOk="0">
                    <a:moveTo>
                      <a:pt x="15491" y="1"/>
                    </a:moveTo>
                    <a:cubicBezTo>
                      <a:pt x="15491" y="1"/>
                      <a:pt x="15353" y="234"/>
                      <a:pt x="14860" y="349"/>
                    </a:cubicBezTo>
                    <a:lnTo>
                      <a:pt x="14860" y="7625"/>
                    </a:lnTo>
                    <a:cubicBezTo>
                      <a:pt x="14860" y="9620"/>
                      <a:pt x="13243" y="11237"/>
                      <a:pt x="11247" y="11237"/>
                    </a:cubicBezTo>
                    <a:lnTo>
                      <a:pt x="2970" y="11237"/>
                    </a:lnTo>
                    <a:cubicBezTo>
                      <a:pt x="1739" y="11237"/>
                      <a:pt x="652" y="10620"/>
                      <a:pt x="1" y="9679"/>
                    </a:cubicBezTo>
                    <a:lnTo>
                      <a:pt x="1" y="9679"/>
                    </a:lnTo>
                    <a:cubicBezTo>
                      <a:pt x="118" y="11567"/>
                      <a:pt x="1683" y="13064"/>
                      <a:pt x="3602" y="13064"/>
                    </a:cubicBezTo>
                    <a:lnTo>
                      <a:pt x="11878" y="13064"/>
                    </a:lnTo>
                    <a:cubicBezTo>
                      <a:pt x="13873" y="13064"/>
                      <a:pt x="15560" y="11539"/>
                      <a:pt x="15591" y="9440"/>
                    </a:cubicBezTo>
                    <a:lnTo>
                      <a:pt x="15491"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 name="Google Shape;190;p24"/>
              <p:cNvGrpSpPr/>
              <p:nvPr/>
            </p:nvGrpSpPr>
            <p:grpSpPr>
              <a:xfrm>
                <a:off x="1385793" y="2639627"/>
                <a:ext cx="1146310" cy="1099928"/>
                <a:chOff x="1385793" y="658427"/>
                <a:chExt cx="1146310" cy="1099928"/>
              </a:xfrm>
            </p:grpSpPr>
            <p:sp>
              <p:nvSpPr>
                <p:cNvPr id="191" name="Google Shape;191;p24"/>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4"/>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4"/>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4"/>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4"/>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4"/>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4"/>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4"/>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4"/>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4"/>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4"/>
                <p:cNvSpPr/>
                <p:nvPr/>
              </p:nvSpPr>
              <p:spPr>
                <a:xfrm>
                  <a:off x="1404641" y="1147303"/>
                  <a:ext cx="437664" cy="146992"/>
                </a:xfrm>
                <a:custGeom>
                  <a:avLst/>
                  <a:gdLst/>
                  <a:ahLst/>
                  <a:cxnLst/>
                  <a:rect l="l" t="t" r="r" b="b"/>
                  <a:pathLst>
                    <a:path w="11889" h="3993" extrusionOk="0">
                      <a:moveTo>
                        <a:pt x="4897" y="0"/>
                      </a:moveTo>
                      <a:cubicBezTo>
                        <a:pt x="4193" y="0"/>
                        <a:pt x="3509" y="34"/>
                        <a:pt x="2931" y="93"/>
                      </a:cubicBezTo>
                      <a:cubicBezTo>
                        <a:pt x="1271" y="263"/>
                        <a:pt x="1" y="1087"/>
                        <a:pt x="1" y="1087"/>
                      </a:cubicBezTo>
                      <a:lnTo>
                        <a:pt x="4911" y="1725"/>
                      </a:lnTo>
                      <a:lnTo>
                        <a:pt x="11757" y="3976"/>
                      </a:lnTo>
                      <a:cubicBezTo>
                        <a:pt x="11757" y="3976"/>
                        <a:pt x="11771" y="3993"/>
                        <a:pt x="11788" y="3993"/>
                      </a:cubicBezTo>
                      <a:cubicBezTo>
                        <a:pt x="11829" y="3993"/>
                        <a:pt x="11889" y="3881"/>
                        <a:pt x="11779" y="3087"/>
                      </a:cubicBezTo>
                      <a:cubicBezTo>
                        <a:pt x="11627" y="1983"/>
                        <a:pt x="9886" y="865"/>
                        <a:pt x="8506" y="413"/>
                      </a:cubicBezTo>
                      <a:cubicBezTo>
                        <a:pt x="7606" y="119"/>
                        <a:pt x="6216" y="0"/>
                        <a:pt x="4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4"/>
                <p:cNvSpPr/>
                <p:nvPr/>
              </p:nvSpPr>
              <p:spPr>
                <a:xfrm>
                  <a:off x="1599602" y="960146"/>
                  <a:ext cx="202910" cy="137237"/>
                </a:xfrm>
                <a:custGeom>
                  <a:avLst/>
                  <a:gdLst/>
                  <a:ahLst/>
                  <a:cxnLst/>
                  <a:rect l="l" t="t" r="r" b="b"/>
                  <a:pathLst>
                    <a:path w="5512" h="3728" extrusionOk="0">
                      <a:moveTo>
                        <a:pt x="1252" y="0"/>
                      </a:moveTo>
                      <a:cubicBezTo>
                        <a:pt x="456" y="0"/>
                        <a:pt x="0" y="947"/>
                        <a:pt x="0" y="947"/>
                      </a:cubicBezTo>
                      <a:lnTo>
                        <a:pt x="5511" y="3727"/>
                      </a:lnTo>
                      <a:cubicBezTo>
                        <a:pt x="5317" y="3582"/>
                        <a:pt x="3079" y="910"/>
                        <a:pt x="1892" y="196"/>
                      </a:cubicBezTo>
                      <a:cubicBezTo>
                        <a:pt x="1659" y="57"/>
                        <a:pt x="1445" y="0"/>
                        <a:pt x="1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4"/>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4"/>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4"/>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4"/>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4"/>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4"/>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4"/>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4"/>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4"/>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4"/>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4"/>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4"/>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4"/>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4"/>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4"/>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4"/>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4"/>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4"/>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4"/>
                <p:cNvSpPr/>
                <p:nvPr/>
              </p:nvSpPr>
              <p:spPr>
                <a:xfrm>
                  <a:off x="2023355" y="969349"/>
                  <a:ext cx="508749" cy="329067"/>
                </a:xfrm>
                <a:custGeom>
                  <a:avLst/>
                  <a:gdLst/>
                  <a:ahLst/>
                  <a:cxnLst/>
                  <a:rect l="l" t="t" r="r" b="b"/>
                  <a:pathLst>
                    <a:path w="13820" h="8939" extrusionOk="0">
                      <a:moveTo>
                        <a:pt x="13819" y="0"/>
                      </a:moveTo>
                      <a:cubicBezTo>
                        <a:pt x="13819" y="1"/>
                        <a:pt x="4661" y="4403"/>
                        <a:pt x="4520" y="4546"/>
                      </a:cubicBezTo>
                      <a:cubicBezTo>
                        <a:pt x="4378" y="4689"/>
                        <a:pt x="442" y="7397"/>
                        <a:pt x="392" y="7480"/>
                      </a:cubicBezTo>
                      <a:cubicBezTo>
                        <a:pt x="342" y="7564"/>
                        <a:pt x="0" y="8938"/>
                        <a:pt x="0" y="8938"/>
                      </a:cubicBezTo>
                      <a:lnTo>
                        <a:pt x="543" y="8104"/>
                      </a:lnTo>
                      <a:cubicBezTo>
                        <a:pt x="543" y="8104"/>
                        <a:pt x="3670" y="6299"/>
                        <a:pt x="5691" y="4982"/>
                      </a:cubicBezTo>
                      <a:cubicBezTo>
                        <a:pt x="7711" y="3664"/>
                        <a:pt x="9450" y="3223"/>
                        <a:pt x="11129" y="2385"/>
                      </a:cubicBezTo>
                      <a:cubicBezTo>
                        <a:pt x="12809" y="1545"/>
                        <a:pt x="13819" y="1"/>
                        <a:pt x="138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4"/>
                <p:cNvSpPr/>
                <p:nvPr/>
              </p:nvSpPr>
              <p:spPr>
                <a:xfrm>
                  <a:off x="1730509" y="677423"/>
                  <a:ext cx="208985" cy="530468"/>
                </a:xfrm>
                <a:custGeom>
                  <a:avLst/>
                  <a:gdLst/>
                  <a:ahLst/>
                  <a:cxnLst/>
                  <a:rect l="l" t="t" r="r" b="b"/>
                  <a:pathLst>
                    <a:path w="5677" h="14410" extrusionOk="0">
                      <a:moveTo>
                        <a:pt x="15" y="1"/>
                      </a:moveTo>
                      <a:cubicBezTo>
                        <a:pt x="0" y="1"/>
                        <a:pt x="0" y="12"/>
                        <a:pt x="11" y="25"/>
                      </a:cubicBezTo>
                      <a:cubicBezTo>
                        <a:pt x="73" y="95"/>
                        <a:pt x="1030" y="2549"/>
                        <a:pt x="1358" y="4038"/>
                      </a:cubicBezTo>
                      <a:cubicBezTo>
                        <a:pt x="1685" y="5528"/>
                        <a:pt x="3951" y="11334"/>
                        <a:pt x="3951" y="11334"/>
                      </a:cubicBezTo>
                      <a:lnTo>
                        <a:pt x="5344" y="14410"/>
                      </a:lnTo>
                      <a:cubicBezTo>
                        <a:pt x="5344" y="14410"/>
                        <a:pt x="5677" y="11352"/>
                        <a:pt x="4954" y="8085"/>
                      </a:cubicBezTo>
                      <a:cubicBezTo>
                        <a:pt x="4650" y="6710"/>
                        <a:pt x="2518" y="3116"/>
                        <a:pt x="1367" y="1524"/>
                      </a:cubicBezTo>
                      <a:cubicBezTo>
                        <a:pt x="427" y="224"/>
                        <a:pt x="79" y="1"/>
                        <a:pt x="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4"/>
                <p:cNvSpPr/>
                <p:nvPr/>
              </p:nvSpPr>
              <p:spPr>
                <a:xfrm>
                  <a:off x="1418373" y="1225420"/>
                  <a:ext cx="439026" cy="236079"/>
                </a:xfrm>
                <a:custGeom>
                  <a:avLst/>
                  <a:gdLst/>
                  <a:ahLst/>
                  <a:cxnLst/>
                  <a:rect l="l" t="t" r="r" b="b"/>
                  <a:pathLst>
                    <a:path w="11926" h="6413" extrusionOk="0">
                      <a:moveTo>
                        <a:pt x="2281" y="1"/>
                      </a:moveTo>
                      <a:cubicBezTo>
                        <a:pt x="886" y="1"/>
                        <a:pt x="1" y="437"/>
                        <a:pt x="1" y="437"/>
                      </a:cubicBezTo>
                      <a:cubicBezTo>
                        <a:pt x="11" y="434"/>
                        <a:pt x="24" y="432"/>
                        <a:pt x="41" y="432"/>
                      </a:cubicBezTo>
                      <a:cubicBezTo>
                        <a:pt x="538" y="432"/>
                        <a:pt x="3989" y="1736"/>
                        <a:pt x="6430" y="3211"/>
                      </a:cubicBezTo>
                      <a:cubicBezTo>
                        <a:pt x="8957" y="4737"/>
                        <a:pt x="11926" y="6412"/>
                        <a:pt x="11926" y="6412"/>
                      </a:cubicBezTo>
                      <a:cubicBezTo>
                        <a:pt x="11837" y="6231"/>
                        <a:pt x="11454" y="4482"/>
                        <a:pt x="10039" y="3111"/>
                      </a:cubicBezTo>
                      <a:cubicBezTo>
                        <a:pt x="8623" y="1738"/>
                        <a:pt x="6583" y="934"/>
                        <a:pt x="4155" y="260"/>
                      </a:cubicBezTo>
                      <a:cubicBezTo>
                        <a:pt x="3466" y="69"/>
                        <a:pt x="2833" y="1"/>
                        <a:pt x="22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4"/>
                <p:cNvSpPr/>
                <p:nvPr/>
              </p:nvSpPr>
              <p:spPr>
                <a:xfrm>
                  <a:off x="1924218" y="830307"/>
                  <a:ext cx="335840" cy="309188"/>
                </a:xfrm>
                <a:custGeom>
                  <a:avLst/>
                  <a:gdLst/>
                  <a:ahLst/>
                  <a:cxnLst/>
                  <a:rect l="l" t="t" r="r" b="b"/>
                  <a:pathLst>
                    <a:path w="9123" h="8399" extrusionOk="0">
                      <a:moveTo>
                        <a:pt x="5999" y="0"/>
                      </a:moveTo>
                      <a:cubicBezTo>
                        <a:pt x="5611" y="0"/>
                        <a:pt x="5147" y="33"/>
                        <a:pt x="4614" y="128"/>
                      </a:cubicBezTo>
                      <a:cubicBezTo>
                        <a:pt x="2880" y="438"/>
                        <a:pt x="345" y="2785"/>
                        <a:pt x="173" y="4614"/>
                      </a:cubicBezTo>
                      <a:cubicBezTo>
                        <a:pt x="0" y="6444"/>
                        <a:pt x="1746" y="8374"/>
                        <a:pt x="1746" y="8374"/>
                      </a:cubicBezTo>
                      <a:cubicBezTo>
                        <a:pt x="1821" y="8390"/>
                        <a:pt x="1903" y="8398"/>
                        <a:pt x="1992" y="8398"/>
                      </a:cubicBezTo>
                      <a:cubicBezTo>
                        <a:pt x="3017" y="8398"/>
                        <a:pt x="4907" y="7335"/>
                        <a:pt x="6673" y="5582"/>
                      </a:cubicBezTo>
                      <a:cubicBezTo>
                        <a:pt x="8591" y="3676"/>
                        <a:pt x="9123" y="1080"/>
                        <a:pt x="8900" y="482"/>
                      </a:cubicBezTo>
                      <a:cubicBezTo>
                        <a:pt x="8785" y="175"/>
                        <a:pt x="8385" y="100"/>
                        <a:pt x="8021" y="100"/>
                      </a:cubicBezTo>
                      <a:cubicBezTo>
                        <a:pt x="7675" y="100"/>
                        <a:pt x="7363" y="168"/>
                        <a:pt x="7363" y="168"/>
                      </a:cubicBezTo>
                      <a:cubicBezTo>
                        <a:pt x="7363" y="168"/>
                        <a:pt x="6876" y="0"/>
                        <a:pt x="59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4"/>
                <p:cNvSpPr/>
                <p:nvPr/>
              </p:nvSpPr>
              <p:spPr>
                <a:xfrm>
                  <a:off x="1893553" y="1177636"/>
                  <a:ext cx="289935" cy="212666"/>
                </a:xfrm>
                <a:custGeom>
                  <a:avLst/>
                  <a:gdLst/>
                  <a:ahLst/>
                  <a:cxnLst/>
                  <a:rect l="l" t="t" r="r" b="b"/>
                  <a:pathLst>
                    <a:path w="7876" h="5777" extrusionOk="0">
                      <a:moveTo>
                        <a:pt x="1184" y="0"/>
                      </a:moveTo>
                      <a:cubicBezTo>
                        <a:pt x="283" y="0"/>
                        <a:pt x="0" y="837"/>
                        <a:pt x="56" y="1299"/>
                      </a:cubicBezTo>
                      <a:cubicBezTo>
                        <a:pt x="119" y="1829"/>
                        <a:pt x="143" y="3288"/>
                        <a:pt x="633" y="4359"/>
                      </a:cubicBezTo>
                      <a:cubicBezTo>
                        <a:pt x="1123" y="5430"/>
                        <a:pt x="1463" y="5776"/>
                        <a:pt x="1463" y="5776"/>
                      </a:cubicBezTo>
                      <a:lnTo>
                        <a:pt x="1716" y="5502"/>
                      </a:lnTo>
                      <a:cubicBezTo>
                        <a:pt x="1716" y="5502"/>
                        <a:pt x="1890" y="5551"/>
                        <a:pt x="2175" y="5551"/>
                      </a:cubicBezTo>
                      <a:cubicBezTo>
                        <a:pt x="2401" y="5551"/>
                        <a:pt x="2698" y="5520"/>
                        <a:pt x="3035" y="5409"/>
                      </a:cubicBezTo>
                      <a:cubicBezTo>
                        <a:pt x="3796" y="5159"/>
                        <a:pt x="5162" y="4035"/>
                        <a:pt x="6415" y="3659"/>
                      </a:cubicBezTo>
                      <a:cubicBezTo>
                        <a:pt x="7666" y="3285"/>
                        <a:pt x="7876" y="2206"/>
                        <a:pt x="6669" y="1565"/>
                      </a:cubicBezTo>
                      <a:cubicBezTo>
                        <a:pt x="6284" y="1360"/>
                        <a:pt x="5913" y="1295"/>
                        <a:pt x="5583" y="1295"/>
                      </a:cubicBezTo>
                      <a:cubicBezTo>
                        <a:pt x="5027" y="1295"/>
                        <a:pt x="4585" y="1478"/>
                        <a:pt x="4375" y="1478"/>
                      </a:cubicBezTo>
                      <a:cubicBezTo>
                        <a:pt x="4319" y="1478"/>
                        <a:pt x="4280" y="1465"/>
                        <a:pt x="4259" y="1432"/>
                      </a:cubicBezTo>
                      <a:cubicBezTo>
                        <a:pt x="4116" y="1202"/>
                        <a:pt x="2865" y="368"/>
                        <a:pt x="1619" y="58"/>
                      </a:cubicBezTo>
                      <a:cubicBezTo>
                        <a:pt x="1460" y="18"/>
                        <a:pt x="1315" y="0"/>
                        <a:pt x="11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9" name="Google Shape;239;p24"/>
            <p:cNvGrpSpPr/>
            <p:nvPr/>
          </p:nvGrpSpPr>
          <p:grpSpPr>
            <a:xfrm>
              <a:off x="4569616" y="3065175"/>
              <a:ext cx="4355564" cy="1852296"/>
              <a:chOff x="1699660" y="3778418"/>
              <a:chExt cx="2314696" cy="984373"/>
            </a:xfrm>
          </p:grpSpPr>
          <p:sp>
            <p:nvSpPr>
              <p:cNvPr id="240" name="Google Shape;240;p24"/>
              <p:cNvSpPr/>
              <p:nvPr/>
            </p:nvSpPr>
            <p:spPr>
              <a:xfrm>
                <a:off x="1773801" y="4275279"/>
                <a:ext cx="1084533" cy="351780"/>
              </a:xfrm>
              <a:custGeom>
                <a:avLst/>
                <a:gdLst/>
                <a:ahLst/>
                <a:cxnLst/>
                <a:rect l="l" t="t" r="r" b="b"/>
                <a:pathLst>
                  <a:path w="29461" h="9556" extrusionOk="0">
                    <a:moveTo>
                      <a:pt x="20407" y="1"/>
                    </a:moveTo>
                    <a:cubicBezTo>
                      <a:pt x="16701" y="1"/>
                      <a:pt x="13813" y="2303"/>
                      <a:pt x="10742" y="3763"/>
                    </a:cubicBezTo>
                    <a:cubicBezTo>
                      <a:pt x="7596" y="5260"/>
                      <a:pt x="4681" y="5604"/>
                      <a:pt x="4681" y="5604"/>
                    </a:cubicBezTo>
                    <a:lnTo>
                      <a:pt x="1" y="8713"/>
                    </a:lnTo>
                    <a:lnTo>
                      <a:pt x="269" y="9555"/>
                    </a:lnTo>
                    <a:lnTo>
                      <a:pt x="2148" y="8981"/>
                    </a:lnTo>
                    <a:cubicBezTo>
                      <a:pt x="2148" y="8981"/>
                      <a:pt x="11739" y="8060"/>
                      <a:pt x="12122" y="8021"/>
                    </a:cubicBezTo>
                    <a:cubicBezTo>
                      <a:pt x="12157" y="8018"/>
                      <a:pt x="12328" y="8016"/>
                      <a:pt x="12609" y="8016"/>
                    </a:cubicBezTo>
                    <a:cubicBezTo>
                      <a:pt x="15428" y="8016"/>
                      <a:pt x="29345" y="8176"/>
                      <a:pt x="29345" y="8176"/>
                    </a:cubicBezTo>
                    <a:lnTo>
                      <a:pt x="29461" y="6219"/>
                    </a:lnTo>
                    <a:cubicBezTo>
                      <a:pt x="28234" y="2229"/>
                      <a:pt x="24512" y="119"/>
                      <a:pt x="20677" y="5"/>
                    </a:cubicBezTo>
                    <a:cubicBezTo>
                      <a:pt x="20586" y="2"/>
                      <a:pt x="20497" y="1"/>
                      <a:pt x="204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4"/>
              <p:cNvSpPr/>
              <p:nvPr/>
            </p:nvSpPr>
            <p:spPr>
              <a:xfrm>
                <a:off x="2850944" y="4275279"/>
                <a:ext cx="1084533" cy="351780"/>
              </a:xfrm>
              <a:custGeom>
                <a:avLst/>
                <a:gdLst/>
                <a:ahLst/>
                <a:cxnLst/>
                <a:rect l="l" t="t" r="r" b="b"/>
                <a:pathLst>
                  <a:path w="29461" h="9556" extrusionOk="0">
                    <a:moveTo>
                      <a:pt x="9056" y="1"/>
                    </a:moveTo>
                    <a:cubicBezTo>
                      <a:pt x="8966" y="1"/>
                      <a:pt x="8876" y="2"/>
                      <a:pt x="8786" y="5"/>
                    </a:cubicBezTo>
                    <a:cubicBezTo>
                      <a:pt x="4949" y="119"/>
                      <a:pt x="1229" y="2229"/>
                      <a:pt x="1" y="6219"/>
                    </a:cubicBezTo>
                    <a:lnTo>
                      <a:pt x="116" y="8176"/>
                    </a:lnTo>
                    <a:cubicBezTo>
                      <a:pt x="116" y="8176"/>
                      <a:pt x="14033" y="8016"/>
                      <a:pt x="16852" y="8016"/>
                    </a:cubicBezTo>
                    <a:cubicBezTo>
                      <a:pt x="17134" y="8016"/>
                      <a:pt x="17305" y="8018"/>
                      <a:pt x="17340" y="8021"/>
                    </a:cubicBezTo>
                    <a:cubicBezTo>
                      <a:pt x="17723" y="8060"/>
                      <a:pt x="27314" y="8981"/>
                      <a:pt x="27314" y="8981"/>
                    </a:cubicBezTo>
                    <a:lnTo>
                      <a:pt x="29193" y="9555"/>
                    </a:lnTo>
                    <a:lnTo>
                      <a:pt x="29461" y="8713"/>
                    </a:lnTo>
                    <a:lnTo>
                      <a:pt x="24781" y="5604"/>
                    </a:lnTo>
                    <a:cubicBezTo>
                      <a:pt x="24781" y="5604"/>
                      <a:pt x="21867" y="5260"/>
                      <a:pt x="18721" y="3763"/>
                    </a:cubicBezTo>
                    <a:cubicBezTo>
                      <a:pt x="15650" y="2303"/>
                      <a:pt x="12761" y="1"/>
                      <a:pt x="90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4"/>
              <p:cNvSpPr/>
              <p:nvPr/>
            </p:nvSpPr>
            <p:spPr>
              <a:xfrm>
                <a:off x="1773801" y="4275279"/>
                <a:ext cx="1084533" cy="351780"/>
              </a:xfrm>
              <a:custGeom>
                <a:avLst/>
                <a:gdLst/>
                <a:ahLst/>
                <a:cxnLst/>
                <a:rect l="l" t="t" r="r" b="b"/>
                <a:pathLst>
                  <a:path w="29461" h="9556" extrusionOk="0">
                    <a:moveTo>
                      <a:pt x="20407" y="1"/>
                    </a:moveTo>
                    <a:cubicBezTo>
                      <a:pt x="16701" y="1"/>
                      <a:pt x="13813" y="2303"/>
                      <a:pt x="10742" y="3763"/>
                    </a:cubicBezTo>
                    <a:cubicBezTo>
                      <a:pt x="7596" y="5260"/>
                      <a:pt x="4681" y="5604"/>
                      <a:pt x="4681" y="5604"/>
                    </a:cubicBezTo>
                    <a:lnTo>
                      <a:pt x="1" y="8713"/>
                    </a:lnTo>
                    <a:lnTo>
                      <a:pt x="269" y="9555"/>
                    </a:lnTo>
                    <a:lnTo>
                      <a:pt x="2148" y="8981"/>
                    </a:lnTo>
                    <a:cubicBezTo>
                      <a:pt x="2148" y="8981"/>
                      <a:pt x="11739" y="8060"/>
                      <a:pt x="12122" y="8021"/>
                    </a:cubicBezTo>
                    <a:cubicBezTo>
                      <a:pt x="12157" y="8018"/>
                      <a:pt x="12328" y="8016"/>
                      <a:pt x="12609" y="8016"/>
                    </a:cubicBezTo>
                    <a:cubicBezTo>
                      <a:pt x="15428" y="8016"/>
                      <a:pt x="29345" y="8176"/>
                      <a:pt x="29345" y="8176"/>
                    </a:cubicBezTo>
                    <a:lnTo>
                      <a:pt x="29461" y="6219"/>
                    </a:lnTo>
                    <a:cubicBezTo>
                      <a:pt x="28234" y="2229"/>
                      <a:pt x="24512" y="119"/>
                      <a:pt x="20677" y="5"/>
                    </a:cubicBezTo>
                    <a:cubicBezTo>
                      <a:pt x="20586" y="2"/>
                      <a:pt x="20497" y="1"/>
                      <a:pt x="20407" y="1"/>
                    </a:cubicBezTo>
                    <a:close/>
                  </a:path>
                </a:pathLst>
              </a:custGeom>
              <a:solidFill>
                <a:srgbClr val="191919">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4"/>
              <p:cNvSpPr/>
              <p:nvPr/>
            </p:nvSpPr>
            <p:spPr>
              <a:xfrm>
                <a:off x="1917849" y="3778418"/>
                <a:ext cx="948953" cy="750018"/>
              </a:xfrm>
              <a:custGeom>
                <a:avLst/>
                <a:gdLst/>
                <a:ahLst/>
                <a:cxnLst/>
                <a:rect l="l" t="t" r="r" b="b"/>
                <a:pathLst>
                  <a:path w="25778" h="20374" extrusionOk="0">
                    <a:moveTo>
                      <a:pt x="7749" y="1"/>
                    </a:moveTo>
                    <a:lnTo>
                      <a:pt x="1" y="7480"/>
                    </a:lnTo>
                    <a:cubicBezTo>
                      <a:pt x="1" y="7480"/>
                      <a:pt x="1726" y="10933"/>
                      <a:pt x="6904" y="11412"/>
                    </a:cubicBezTo>
                    <a:cubicBezTo>
                      <a:pt x="12083" y="11892"/>
                      <a:pt x="16431" y="12269"/>
                      <a:pt x="18900" y="13650"/>
                    </a:cubicBezTo>
                    <a:cubicBezTo>
                      <a:pt x="21549" y="15134"/>
                      <a:pt x="24699" y="20374"/>
                      <a:pt x="24699" y="20374"/>
                    </a:cubicBezTo>
                    <a:lnTo>
                      <a:pt x="25452" y="19730"/>
                    </a:lnTo>
                    <a:cubicBezTo>
                      <a:pt x="25452" y="19730"/>
                      <a:pt x="25778" y="16897"/>
                      <a:pt x="25202" y="14557"/>
                    </a:cubicBezTo>
                    <a:cubicBezTo>
                      <a:pt x="24626" y="12217"/>
                      <a:pt x="22345" y="10434"/>
                      <a:pt x="19737" y="9265"/>
                    </a:cubicBezTo>
                    <a:cubicBezTo>
                      <a:pt x="17128" y="8095"/>
                      <a:pt x="9399" y="4239"/>
                      <a:pt x="77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4"/>
              <p:cNvSpPr/>
              <p:nvPr/>
            </p:nvSpPr>
            <p:spPr>
              <a:xfrm>
                <a:off x="1724398" y="4412223"/>
                <a:ext cx="1128119" cy="323582"/>
              </a:xfrm>
              <a:custGeom>
                <a:avLst/>
                <a:gdLst/>
                <a:ahLst/>
                <a:cxnLst/>
                <a:rect l="l" t="t" r="r" b="b"/>
                <a:pathLst>
                  <a:path w="30645" h="8790" extrusionOk="0">
                    <a:moveTo>
                      <a:pt x="20451" y="1"/>
                    </a:moveTo>
                    <a:cubicBezTo>
                      <a:pt x="16578" y="1"/>
                      <a:pt x="13525" y="2097"/>
                      <a:pt x="9398" y="3688"/>
                    </a:cubicBezTo>
                    <a:cubicBezTo>
                      <a:pt x="6385" y="4849"/>
                      <a:pt x="3913" y="5056"/>
                      <a:pt x="2534" y="5056"/>
                    </a:cubicBezTo>
                    <a:cubicBezTo>
                      <a:pt x="1771" y="5056"/>
                      <a:pt x="1343" y="4993"/>
                      <a:pt x="1343" y="4993"/>
                    </a:cubicBezTo>
                    <a:lnTo>
                      <a:pt x="0" y="8790"/>
                    </a:lnTo>
                    <a:cubicBezTo>
                      <a:pt x="0" y="8790"/>
                      <a:pt x="15881" y="8214"/>
                      <a:pt x="17799" y="7907"/>
                    </a:cubicBezTo>
                    <a:cubicBezTo>
                      <a:pt x="19716" y="7601"/>
                      <a:pt x="21020" y="6871"/>
                      <a:pt x="23169" y="6565"/>
                    </a:cubicBezTo>
                    <a:cubicBezTo>
                      <a:pt x="23466" y="6523"/>
                      <a:pt x="23748" y="6505"/>
                      <a:pt x="24015" y="6505"/>
                    </a:cubicBezTo>
                    <a:cubicBezTo>
                      <a:pt x="25682" y="6505"/>
                      <a:pt x="26736" y="7217"/>
                      <a:pt x="26736" y="7217"/>
                    </a:cubicBezTo>
                    <a:lnTo>
                      <a:pt x="27389" y="7178"/>
                    </a:lnTo>
                    <a:cubicBezTo>
                      <a:pt x="27389" y="7178"/>
                      <a:pt x="28233" y="6795"/>
                      <a:pt x="28731" y="6297"/>
                    </a:cubicBezTo>
                    <a:cubicBezTo>
                      <a:pt x="29230" y="5797"/>
                      <a:pt x="30644" y="4600"/>
                      <a:pt x="30644" y="4600"/>
                    </a:cubicBezTo>
                    <a:cubicBezTo>
                      <a:pt x="30644" y="4600"/>
                      <a:pt x="26736" y="811"/>
                      <a:pt x="22056" y="120"/>
                    </a:cubicBezTo>
                    <a:cubicBezTo>
                      <a:pt x="21503" y="39"/>
                      <a:pt x="20970" y="1"/>
                      <a:pt x="204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4"/>
              <p:cNvSpPr/>
              <p:nvPr/>
            </p:nvSpPr>
            <p:spPr>
              <a:xfrm>
                <a:off x="2293303" y="4585502"/>
                <a:ext cx="440130" cy="96596"/>
              </a:xfrm>
              <a:custGeom>
                <a:avLst/>
                <a:gdLst/>
                <a:ahLst/>
                <a:cxnLst/>
                <a:rect l="l" t="t" r="r" b="b"/>
                <a:pathLst>
                  <a:path w="11956" h="2624" extrusionOk="0">
                    <a:moveTo>
                      <a:pt x="11924" y="1201"/>
                    </a:moveTo>
                    <a:cubicBezTo>
                      <a:pt x="11933" y="1208"/>
                      <a:pt x="11941" y="1214"/>
                      <a:pt x="11950" y="1221"/>
                    </a:cubicBezTo>
                    <a:cubicBezTo>
                      <a:pt x="11950" y="1221"/>
                      <a:pt x="11956" y="1217"/>
                      <a:pt x="11924" y="1201"/>
                    </a:cubicBezTo>
                    <a:close/>
                    <a:moveTo>
                      <a:pt x="8432" y="0"/>
                    </a:moveTo>
                    <a:cubicBezTo>
                      <a:pt x="7761" y="0"/>
                      <a:pt x="7063" y="110"/>
                      <a:pt x="6342" y="329"/>
                    </a:cubicBezTo>
                    <a:cubicBezTo>
                      <a:pt x="4238" y="966"/>
                      <a:pt x="924" y="2273"/>
                      <a:pt x="924" y="2273"/>
                    </a:cubicBezTo>
                    <a:cubicBezTo>
                      <a:pt x="924" y="2273"/>
                      <a:pt x="1" y="2624"/>
                      <a:pt x="28" y="2624"/>
                    </a:cubicBezTo>
                    <a:cubicBezTo>
                      <a:pt x="28" y="2624"/>
                      <a:pt x="30" y="2623"/>
                      <a:pt x="32" y="2623"/>
                    </a:cubicBezTo>
                    <a:cubicBezTo>
                      <a:pt x="117" y="2603"/>
                      <a:pt x="1742" y="2167"/>
                      <a:pt x="2518" y="1890"/>
                    </a:cubicBezTo>
                    <a:cubicBezTo>
                      <a:pt x="3294" y="1614"/>
                      <a:pt x="6979" y="573"/>
                      <a:pt x="7585" y="573"/>
                    </a:cubicBezTo>
                    <a:cubicBezTo>
                      <a:pt x="7915" y="573"/>
                      <a:pt x="8210" y="497"/>
                      <a:pt x="8681" y="497"/>
                    </a:cubicBezTo>
                    <a:cubicBezTo>
                      <a:pt x="9073" y="497"/>
                      <a:pt x="9588" y="550"/>
                      <a:pt x="10346" y="743"/>
                    </a:cubicBezTo>
                    <a:cubicBezTo>
                      <a:pt x="11536" y="1046"/>
                      <a:pt x="11845" y="1160"/>
                      <a:pt x="11924" y="1201"/>
                    </a:cubicBezTo>
                    <a:lnTo>
                      <a:pt x="11924" y="1201"/>
                    </a:lnTo>
                    <a:cubicBezTo>
                      <a:pt x="10883" y="398"/>
                      <a:pt x="9707" y="0"/>
                      <a:pt x="8432"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4"/>
              <p:cNvSpPr/>
              <p:nvPr/>
            </p:nvSpPr>
            <p:spPr>
              <a:xfrm>
                <a:off x="1803472" y="4486659"/>
                <a:ext cx="678123" cy="162343"/>
              </a:xfrm>
              <a:custGeom>
                <a:avLst/>
                <a:gdLst/>
                <a:ahLst/>
                <a:cxnLst/>
                <a:rect l="l" t="t" r="r" b="b"/>
                <a:pathLst>
                  <a:path w="18421" h="4410" extrusionOk="0">
                    <a:moveTo>
                      <a:pt x="17599" y="1"/>
                    </a:moveTo>
                    <a:cubicBezTo>
                      <a:pt x="17143" y="1"/>
                      <a:pt x="16453" y="33"/>
                      <a:pt x="15425" y="145"/>
                    </a:cubicBezTo>
                    <a:cubicBezTo>
                      <a:pt x="12940" y="417"/>
                      <a:pt x="9704" y="2425"/>
                      <a:pt x="6804" y="3316"/>
                    </a:cubicBezTo>
                    <a:cubicBezTo>
                      <a:pt x="3905" y="4209"/>
                      <a:pt x="1" y="4289"/>
                      <a:pt x="1" y="4289"/>
                    </a:cubicBezTo>
                    <a:cubicBezTo>
                      <a:pt x="1" y="4289"/>
                      <a:pt x="1209" y="4409"/>
                      <a:pt x="2342" y="4409"/>
                    </a:cubicBezTo>
                    <a:cubicBezTo>
                      <a:pt x="2510" y="4409"/>
                      <a:pt x="2677" y="4407"/>
                      <a:pt x="2838" y="4401"/>
                    </a:cubicBezTo>
                    <a:cubicBezTo>
                      <a:pt x="4080" y="4352"/>
                      <a:pt x="5992" y="4018"/>
                      <a:pt x="7394" y="3523"/>
                    </a:cubicBezTo>
                    <a:cubicBezTo>
                      <a:pt x="8797" y="3029"/>
                      <a:pt x="8844" y="3205"/>
                      <a:pt x="10023" y="2695"/>
                    </a:cubicBezTo>
                    <a:cubicBezTo>
                      <a:pt x="11203" y="2185"/>
                      <a:pt x="14056" y="672"/>
                      <a:pt x="15043" y="481"/>
                    </a:cubicBezTo>
                    <a:cubicBezTo>
                      <a:pt x="16031" y="289"/>
                      <a:pt x="18421" y="67"/>
                      <a:pt x="18421" y="67"/>
                    </a:cubicBezTo>
                    <a:cubicBezTo>
                      <a:pt x="18421" y="67"/>
                      <a:pt x="18246" y="1"/>
                      <a:pt x="17599"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4"/>
              <p:cNvSpPr/>
              <p:nvPr/>
            </p:nvSpPr>
            <p:spPr>
              <a:xfrm>
                <a:off x="2850944" y="4275279"/>
                <a:ext cx="1084533" cy="351780"/>
              </a:xfrm>
              <a:custGeom>
                <a:avLst/>
                <a:gdLst/>
                <a:ahLst/>
                <a:cxnLst/>
                <a:rect l="l" t="t" r="r" b="b"/>
                <a:pathLst>
                  <a:path w="29461" h="9556" extrusionOk="0">
                    <a:moveTo>
                      <a:pt x="9056" y="1"/>
                    </a:moveTo>
                    <a:cubicBezTo>
                      <a:pt x="8966" y="1"/>
                      <a:pt x="8876" y="2"/>
                      <a:pt x="8786" y="5"/>
                    </a:cubicBezTo>
                    <a:cubicBezTo>
                      <a:pt x="4949" y="119"/>
                      <a:pt x="1229" y="2229"/>
                      <a:pt x="1" y="6219"/>
                    </a:cubicBezTo>
                    <a:lnTo>
                      <a:pt x="116" y="8176"/>
                    </a:lnTo>
                    <a:cubicBezTo>
                      <a:pt x="116" y="8176"/>
                      <a:pt x="14033" y="8016"/>
                      <a:pt x="16852" y="8016"/>
                    </a:cubicBezTo>
                    <a:cubicBezTo>
                      <a:pt x="17134" y="8016"/>
                      <a:pt x="17305" y="8018"/>
                      <a:pt x="17340" y="8021"/>
                    </a:cubicBezTo>
                    <a:cubicBezTo>
                      <a:pt x="17723" y="8060"/>
                      <a:pt x="27314" y="8981"/>
                      <a:pt x="27314" y="8981"/>
                    </a:cubicBezTo>
                    <a:lnTo>
                      <a:pt x="29193" y="9555"/>
                    </a:lnTo>
                    <a:lnTo>
                      <a:pt x="29461" y="8713"/>
                    </a:lnTo>
                    <a:lnTo>
                      <a:pt x="24781" y="5604"/>
                    </a:lnTo>
                    <a:cubicBezTo>
                      <a:pt x="24781" y="5604"/>
                      <a:pt x="21867" y="5260"/>
                      <a:pt x="18721" y="3763"/>
                    </a:cubicBezTo>
                    <a:cubicBezTo>
                      <a:pt x="15650" y="2303"/>
                      <a:pt x="12761" y="1"/>
                      <a:pt x="9056" y="1"/>
                    </a:cubicBezTo>
                    <a:close/>
                  </a:path>
                </a:pathLst>
              </a:custGeom>
              <a:solidFill>
                <a:srgbClr val="191919">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4"/>
              <p:cNvSpPr/>
              <p:nvPr/>
            </p:nvSpPr>
            <p:spPr>
              <a:xfrm>
                <a:off x="2842477" y="3778418"/>
                <a:ext cx="948953" cy="750018"/>
              </a:xfrm>
              <a:custGeom>
                <a:avLst/>
                <a:gdLst/>
                <a:ahLst/>
                <a:cxnLst/>
                <a:rect l="l" t="t" r="r" b="b"/>
                <a:pathLst>
                  <a:path w="25778" h="20374" extrusionOk="0">
                    <a:moveTo>
                      <a:pt x="18030" y="1"/>
                    </a:moveTo>
                    <a:cubicBezTo>
                      <a:pt x="16380" y="4239"/>
                      <a:pt x="8652" y="8095"/>
                      <a:pt x="6043" y="9265"/>
                    </a:cubicBezTo>
                    <a:cubicBezTo>
                      <a:pt x="3435" y="10434"/>
                      <a:pt x="1152" y="12217"/>
                      <a:pt x="576" y="14557"/>
                    </a:cubicBezTo>
                    <a:cubicBezTo>
                      <a:pt x="1" y="16897"/>
                      <a:pt x="326" y="19730"/>
                      <a:pt x="326" y="19730"/>
                    </a:cubicBezTo>
                    <a:lnTo>
                      <a:pt x="1079" y="20374"/>
                    </a:lnTo>
                    <a:cubicBezTo>
                      <a:pt x="1079" y="20374"/>
                      <a:pt x="4229" y="15134"/>
                      <a:pt x="6880" y="13650"/>
                    </a:cubicBezTo>
                    <a:cubicBezTo>
                      <a:pt x="9347" y="12269"/>
                      <a:pt x="13696" y="11892"/>
                      <a:pt x="18874" y="11412"/>
                    </a:cubicBezTo>
                    <a:cubicBezTo>
                      <a:pt x="24052" y="10933"/>
                      <a:pt x="25778" y="7480"/>
                      <a:pt x="25778" y="7480"/>
                    </a:cubicBezTo>
                    <a:lnTo>
                      <a:pt x="180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4"/>
              <p:cNvSpPr/>
              <p:nvPr/>
            </p:nvSpPr>
            <p:spPr>
              <a:xfrm>
                <a:off x="2852491" y="4412223"/>
                <a:ext cx="1132426" cy="323582"/>
              </a:xfrm>
              <a:custGeom>
                <a:avLst/>
                <a:gdLst/>
                <a:ahLst/>
                <a:cxnLst/>
                <a:rect l="l" t="t" r="r" b="b"/>
                <a:pathLst>
                  <a:path w="30762" h="8790" extrusionOk="0">
                    <a:moveTo>
                      <a:pt x="10311" y="1"/>
                    </a:moveTo>
                    <a:cubicBezTo>
                      <a:pt x="9792" y="1"/>
                      <a:pt x="9258" y="39"/>
                      <a:pt x="8705" y="120"/>
                    </a:cubicBezTo>
                    <a:cubicBezTo>
                      <a:pt x="4026" y="811"/>
                      <a:pt x="0" y="4600"/>
                      <a:pt x="0" y="4600"/>
                    </a:cubicBezTo>
                    <a:cubicBezTo>
                      <a:pt x="0" y="4600"/>
                      <a:pt x="1531" y="5797"/>
                      <a:pt x="2030" y="6297"/>
                    </a:cubicBezTo>
                    <a:cubicBezTo>
                      <a:pt x="2529" y="6795"/>
                      <a:pt x="3373" y="7178"/>
                      <a:pt x="3373" y="7178"/>
                    </a:cubicBezTo>
                    <a:lnTo>
                      <a:pt x="4026" y="7217"/>
                    </a:lnTo>
                    <a:cubicBezTo>
                      <a:pt x="4026" y="7217"/>
                      <a:pt x="5079" y="6505"/>
                      <a:pt x="6746" y="6505"/>
                    </a:cubicBezTo>
                    <a:cubicBezTo>
                      <a:pt x="7013" y="6505"/>
                      <a:pt x="7296" y="6523"/>
                      <a:pt x="7593" y="6565"/>
                    </a:cubicBezTo>
                    <a:cubicBezTo>
                      <a:pt x="9741" y="6871"/>
                      <a:pt x="11045" y="7601"/>
                      <a:pt x="12962" y="7907"/>
                    </a:cubicBezTo>
                    <a:cubicBezTo>
                      <a:pt x="14881" y="8214"/>
                      <a:pt x="30761" y="8790"/>
                      <a:pt x="30761" y="8790"/>
                    </a:cubicBezTo>
                    <a:lnTo>
                      <a:pt x="29419" y="4993"/>
                    </a:lnTo>
                    <a:cubicBezTo>
                      <a:pt x="29419" y="4993"/>
                      <a:pt x="28990" y="5056"/>
                      <a:pt x="28228" y="5056"/>
                    </a:cubicBezTo>
                    <a:cubicBezTo>
                      <a:pt x="26849" y="5056"/>
                      <a:pt x="24376" y="4849"/>
                      <a:pt x="21363" y="3688"/>
                    </a:cubicBezTo>
                    <a:cubicBezTo>
                      <a:pt x="17236" y="2097"/>
                      <a:pt x="14184" y="1"/>
                      <a:pt x="103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4"/>
              <p:cNvSpPr/>
              <p:nvPr/>
            </p:nvSpPr>
            <p:spPr>
              <a:xfrm>
                <a:off x="2975850" y="4585502"/>
                <a:ext cx="440130" cy="96596"/>
              </a:xfrm>
              <a:custGeom>
                <a:avLst/>
                <a:gdLst/>
                <a:ahLst/>
                <a:cxnLst/>
                <a:rect l="l" t="t" r="r" b="b"/>
                <a:pathLst>
                  <a:path w="11956" h="2624" extrusionOk="0">
                    <a:moveTo>
                      <a:pt x="33" y="1201"/>
                    </a:moveTo>
                    <a:lnTo>
                      <a:pt x="33" y="1201"/>
                    </a:lnTo>
                    <a:cubicBezTo>
                      <a:pt x="1" y="1217"/>
                      <a:pt x="6" y="1221"/>
                      <a:pt x="6" y="1221"/>
                    </a:cubicBezTo>
                    <a:cubicBezTo>
                      <a:pt x="15" y="1214"/>
                      <a:pt x="24" y="1208"/>
                      <a:pt x="33" y="1201"/>
                    </a:cubicBezTo>
                    <a:close/>
                    <a:moveTo>
                      <a:pt x="3525" y="0"/>
                    </a:moveTo>
                    <a:cubicBezTo>
                      <a:pt x="2250" y="0"/>
                      <a:pt x="1074" y="398"/>
                      <a:pt x="33" y="1201"/>
                    </a:cubicBezTo>
                    <a:lnTo>
                      <a:pt x="33" y="1201"/>
                    </a:lnTo>
                    <a:cubicBezTo>
                      <a:pt x="112" y="1160"/>
                      <a:pt x="421" y="1046"/>
                      <a:pt x="1610" y="743"/>
                    </a:cubicBezTo>
                    <a:cubicBezTo>
                      <a:pt x="2369" y="550"/>
                      <a:pt x="2883" y="497"/>
                      <a:pt x="3276" y="497"/>
                    </a:cubicBezTo>
                    <a:cubicBezTo>
                      <a:pt x="3747" y="497"/>
                      <a:pt x="4042" y="573"/>
                      <a:pt x="4372" y="573"/>
                    </a:cubicBezTo>
                    <a:cubicBezTo>
                      <a:pt x="4977" y="573"/>
                      <a:pt x="8664" y="1614"/>
                      <a:pt x="9440" y="1890"/>
                    </a:cubicBezTo>
                    <a:cubicBezTo>
                      <a:pt x="10214" y="2167"/>
                      <a:pt x="11840" y="2603"/>
                      <a:pt x="11925" y="2623"/>
                    </a:cubicBezTo>
                    <a:cubicBezTo>
                      <a:pt x="11928" y="2623"/>
                      <a:pt x="11929" y="2624"/>
                      <a:pt x="11930" y="2624"/>
                    </a:cubicBezTo>
                    <a:cubicBezTo>
                      <a:pt x="11956" y="2624"/>
                      <a:pt x="11033" y="2273"/>
                      <a:pt x="11033" y="2273"/>
                    </a:cubicBezTo>
                    <a:cubicBezTo>
                      <a:pt x="11033" y="2273"/>
                      <a:pt x="7719" y="966"/>
                      <a:pt x="5614" y="329"/>
                    </a:cubicBezTo>
                    <a:cubicBezTo>
                      <a:pt x="4894" y="110"/>
                      <a:pt x="4196" y="0"/>
                      <a:pt x="3525"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4"/>
              <p:cNvSpPr/>
              <p:nvPr/>
            </p:nvSpPr>
            <p:spPr>
              <a:xfrm>
                <a:off x="3227687" y="4486659"/>
                <a:ext cx="678123" cy="162343"/>
              </a:xfrm>
              <a:custGeom>
                <a:avLst/>
                <a:gdLst/>
                <a:ahLst/>
                <a:cxnLst/>
                <a:rect l="l" t="t" r="r" b="b"/>
                <a:pathLst>
                  <a:path w="18421" h="4410" extrusionOk="0">
                    <a:moveTo>
                      <a:pt x="822" y="1"/>
                    </a:moveTo>
                    <a:cubicBezTo>
                      <a:pt x="176" y="1"/>
                      <a:pt x="0" y="67"/>
                      <a:pt x="0" y="67"/>
                    </a:cubicBezTo>
                    <a:cubicBezTo>
                      <a:pt x="0" y="67"/>
                      <a:pt x="2392" y="289"/>
                      <a:pt x="3379" y="481"/>
                    </a:cubicBezTo>
                    <a:cubicBezTo>
                      <a:pt x="4367" y="672"/>
                      <a:pt x="7219" y="2185"/>
                      <a:pt x="8399" y="2695"/>
                    </a:cubicBezTo>
                    <a:cubicBezTo>
                      <a:pt x="9577" y="3205"/>
                      <a:pt x="9626" y="3029"/>
                      <a:pt x="11027" y="3523"/>
                    </a:cubicBezTo>
                    <a:cubicBezTo>
                      <a:pt x="12430" y="4018"/>
                      <a:pt x="14341" y="4352"/>
                      <a:pt x="15584" y="4401"/>
                    </a:cubicBezTo>
                    <a:cubicBezTo>
                      <a:pt x="15745" y="4407"/>
                      <a:pt x="15912" y="4409"/>
                      <a:pt x="16080" y="4409"/>
                    </a:cubicBezTo>
                    <a:cubicBezTo>
                      <a:pt x="17214" y="4409"/>
                      <a:pt x="18421" y="4289"/>
                      <a:pt x="18421" y="4289"/>
                    </a:cubicBezTo>
                    <a:cubicBezTo>
                      <a:pt x="18421" y="4289"/>
                      <a:pt x="14517" y="4209"/>
                      <a:pt x="11617" y="3316"/>
                    </a:cubicBezTo>
                    <a:cubicBezTo>
                      <a:pt x="8717" y="2425"/>
                      <a:pt x="5482" y="417"/>
                      <a:pt x="2996" y="145"/>
                    </a:cubicBezTo>
                    <a:cubicBezTo>
                      <a:pt x="1968" y="33"/>
                      <a:pt x="1278" y="1"/>
                      <a:pt x="822"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4"/>
              <p:cNvSpPr/>
              <p:nvPr/>
            </p:nvSpPr>
            <p:spPr>
              <a:xfrm>
                <a:off x="2706969" y="4580900"/>
                <a:ext cx="292586" cy="111174"/>
              </a:xfrm>
              <a:custGeom>
                <a:avLst/>
                <a:gdLst/>
                <a:ahLst/>
                <a:cxnLst/>
                <a:rect l="l" t="t" r="r" b="b"/>
                <a:pathLst>
                  <a:path w="7948" h="3020" extrusionOk="0">
                    <a:moveTo>
                      <a:pt x="4016" y="1"/>
                    </a:moveTo>
                    <a:cubicBezTo>
                      <a:pt x="3632" y="1"/>
                      <a:pt x="2967" y="608"/>
                      <a:pt x="2520" y="966"/>
                    </a:cubicBezTo>
                    <a:cubicBezTo>
                      <a:pt x="2072" y="1325"/>
                      <a:pt x="1049" y="2591"/>
                      <a:pt x="1" y="2731"/>
                    </a:cubicBezTo>
                    <a:lnTo>
                      <a:pt x="736" y="3019"/>
                    </a:lnTo>
                    <a:cubicBezTo>
                      <a:pt x="736" y="3019"/>
                      <a:pt x="1235" y="2961"/>
                      <a:pt x="2270" y="2002"/>
                    </a:cubicBezTo>
                    <a:cubicBezTo>
                      <a:pt x="3306" y="1043"/>
                      <a:pt x="3593" y="641"/>
                      <a:pt x="4035" y="602"/>
                    </a:cubicBezTo>
                    <a:cubicBezTo>
                      <a:pt x="4038" y="602"/>
                      <a:pt x="4041" y="602"/>
                      <a:pt x="4045" y="602"/>
                    </a:cubicBezTo>
                    <a:cubicBezTo>
                      <a:pt x="4502" y="602"/>
                      <a:pt x="6454" y="3000"/>
                      <a:pt x="7675" y="3000"/>
                    </a:cubicBezTo>
                    <a:cubicBezTo>
                      <a:pt x="7689" y="3000"/>
                      <a:pt x="7703" y="3000"/>
                      <a:pt x="7717" y="2999"/>
                    </a:cubicBezTo>
                    <a:lnTo>
                      <a:pt x="7947" y="2846"/>
                    </a:lnTo>
                    <a:cubicBezTo>
                      <a:pt x="7947" y="2846"/>
                      <a:pt x="6317" y="1542"/>
                      <a:pt x="5532" y="851"/>
                    </a:cubicBezTo>
                    <a:cubicBezTo>
                      <a:pt x="4745" y="161"/>
                      <a:pt x="4399" y="1"/>
                      <a:pt x="40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4"/>
              <p:cNvSpPr/>
              <p:nvPr/>
            </p:nvSpPr>
            <p:spPr>
              <a:xfrm>
                <a:off x="1699660" y="4676466"/>
                <a:ext cx="2314696" cy="86325"/>
              </a:xfrm>
              <a:custGeom>
                <a:avLst/>
                <a:gdLst/>
                <a:ahLst/>
                <a:cxnLst/>
                <a:rect l="l" t="t" r="r" b="b"/>
                <a:pathLst>
                  <a:path w="62878" h="2345" extrusionOk="0">
                    <a:moveTo>
                      <a:pt x="28061" y="0"/>
                    </a:moveTo>
                    <a:lnTo>
                      <a:pt x="71" y="1324"/>
                    </a:lnTo>
                    <a:lnTo>
                      <a:pt x="1" y="2333"/>
                    </a:lnTo>
                    <a:lnTo>
                      <a:pt x="27485" y="1112"/>
                    </a:lnTo>
                    <a:cubicBezTo>
                      <a:pt x="27485" y="1112"/>
                      <a:pt x="29237" y="2344"/>
                      <a:pt x="31239" y="2344"/>
                    </a:cubicBezTo>
                    <a:cubicBezTo>
                      <a:pt x="31306" y="2344"/>
                      <a:pt x="31372" y="2343"/>
                      <a:pt x="31439" y="2340"/>
                    </a:cubicBezTo>
                    <a:cubicBezTo>
                      <a:pt x="31506" y="2343"/>
                      <a:pt x="31572" y="2344"/>
                      <a:pt x="31639" y="2344"/>
                    </a:cubicBezTo>
                    <a:cubicBezTo>
                      <a:pt x="33640" y="2344"/>
                      <a:pt x="35392" y="1112"/>
                      <a:pt x="35392" y="1112"/>
                    </a:cubicBezTo>
                    <a:lnTo>
                      <a:pt x="62877" y="2333"/>
                    </a:lnTo>
                    <a:lnTo>
                      <a:pt x="62877" y="2333"/>
                    </a:lnTo>
                    <a:lnTo>
                      <a:pt x="62806" y="1324"/>
                    </a:lnTo>
                    <a:lnTo>
                      <a:pt x="34816" y="0"/>
                    </a:lnTo>
                    <a:cubicBezTo>
                      <a:pt x="33807" y="1070"/>
                      <a:pt x="32252" y="1178"/>
                      <a:pt x="31662" y="1178"/>
                    </a:cubicBezTo>
                    <a:cubicBezTo>
                      <a:pt x="31565" y="1178"/>
                      <a:pt x="31494" y="1175"/>
                      <a:pt x="31456" y="1173"/>
                    </a:cubicBezTo>
                    <a:lnTo>
                      <a:pt x="31456" y="1170"/>
                    </a:lnTo>
                    <a:cubicBezTo>
                      <a:pt x="31456" y="1170"/>
                      <a:pt x="31446" y="1172"/>
                      <a:pt x="31439" y="1172"/>
                    </a:cubicBezTo>
                    <a:cubicBezTo>
                      <a:pt x="31430" y="1172"/>
                      <a:pt x="31422" y="1170"/>
                      <a:pt x="31422" y="1170"/>
                    </a:cubicBezTo>
                    <a:lnTo>
                      <a:pt x="31422" y="1173"/>
                    </a:lnTo>
                    <a:cubicBezTo>
                      <a:pt x="31384" y="1175"/>
                      <a:pt x="31313" y="1178"/>
                      <a:pt x="31215" y="1178"/>
                    </a:cubicBezTo>
                    <a:cubicBezTo>
                      <a:pt x="30625" y="1178"/>
                      <a:pt x="29069" y="1070"/>
                      <a:pt x="280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4"/>
              <p:cNvSpPr/>
              <p:nvPr/>
            </p:nvSpPr>
            <p:spPr>
              <a:xfrm>
                <a:off x="2493713" y="4487579"/>
                <a:ext cx="88939" cy="179350"/>
              </a:xfrm>
              <a:custGeom>
                <a:avLst/>
                <a:gdLst/>
                <a:ahLst/>
                <a:cxnLst/>
                <a:rect l="l" t="t" r="r" b="b"/>
                <a:pathLst>
                  <a:path w="2416" h="4872" extrusionOk="0">
                    <a:moveTo>
                      <a:pt x="575" y="1"/>
                    </a:moveTo>
                    <a:cubicBezTo>
                      <a:pt x="380" y="1"/>
                      <a:pt x="186" y="13"/>
                      <a:pt x="1" y="43"/>
                    </a:cubicBezTo>
                    <a:lnTo>
                      <a:pt x="125" y="4871"/>
                    </a:lnTo>
                    <a:lnTo>
                      <a:pt x="1418" y="3470"/>
                    </a:lnTo>
                    <a:lnTo>
                      <a:pt x="2352" y="4747"/>
                    </a:lnTo>
                    <a:lnTo>
                      <a:pt x="2415" y="276"/>
                    </a:lnTo>
                    <a:cubicBezTo>
                      <a:pt x="2415" y="276"/>
                      <a:pt x="1492" y="1"/>
                      <a:pt x="5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24"/>
            <p:cNvGrpSpPr/>
            <p:nvPr/>
          </p:nvGrpSpPr>
          <p:grpSpPr>
            <a:xfrm>
              <a:off x="7489534" y="3525783"/>
              <a:ext cx="832949" cy="1367445"/>
              <a:chOff x="3170406" y="1633711"/>
              <a:chExt cx="373352" cy="612929"/>
            </a:xfrm>
          </p:grpSpPr>
          <p:sp>
            <p:nvSpPr>
              <p:cNvPr id="256" name="Google Shape;256;p24"/>
              <p:cNvSpPr/>
              <p:nvPr/>
            </p:nvSpPr>
            <p:spPr>
              <a:xfrm>
                <a:off x="3188260" y="1712602"/>
                <a:ext cx="338196" cy="534039"/>
              </a:xfrm>
              <a:custGeom>
                <a:avLst/>
                <a:gdLst/>
                <a:ahLst/>
                <a:cxnLst/>
                <a:rect l="l" t="t" r="r" b="b"/>
                <a:pathLst>
                  <a:path w="9187" h="14507" extrusionOk="0">
                    <a:moveTo>
                      <a:pt x="0" y="1"/>
                    </a:moveTo>
                    <a:lnTo>
                      <a:pt x="670" y="14073"/>
                    </a:lnTo>
                    <a:cubicBezTo>
                      <a:pt x="681" y="14316"/>
                      <a:pt x="881" y="14507"/>
                      <a:pt x="1124" y="14507"/>
                    </a:cubicBezTo>
                    <a:lnTo>
                      <a:pt x="7794" y="14507"/>
                    </a:lnTo>
                    <a:cubicBezTo>
                      <a:pt x="8034" y="14507"/>
                      <a:pt x="8232" y="14321"/>
                      <a:pt x="8248" y="14081"/>
                    </a:cubicBezTo>
                    <a:lnTo>
                      <a:pt x="91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4"/>
              <p:cNvSpPr/>
              <p:nvPr/>
            </p:nvSpPr>
            <p:spPr>
              <a:xfrm>
                <a:off x="3198200" y="1921110"/>
                <a:ext cx="314379" cy="180565"/>
              </a:xfrm>
              <a:custGeom>
                <a:avLst/>
                <a:gdLst/>
                <a:ahLst/>
                <a:cxnLst/>
                <a:rect l="l" t="t" r="r" b="b"/>
                <a:pathLst>
                  <a:path w="8540" h="4905" extrusionOk="0">
                    <a:moveTo>
                      <a:pt x="0" y="1"/>
                    </a:moveTo>
                    <a:lnTo>
                      <a:pt x="233" y="4905"/>
                    </a:lnTo>
                    <a:lnTo>
                      <a:pt x="8212" y="4905"/>
                    </a:lnTo>
                    <a:lnTo>
                      <a:pt x="85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4"/>
              <p:cNvSpPr/>
              <p:nvPr/>
            </p:nvSpPr>
            <p:spPr>
              <a:xfrm>
                <a:off x="3188260" y="1712565"/>
                <a:ext cx="338196" cy="103038"/>
              </a:xfrm>
              <a:custGeom>
                <a:avLst/>
                <a:gdLst/>
                <a:ahLst/>
                <a:cxnLst/>
                <a:rect l="l" t="t" r="r" b="b"/>
                <a:pathLst>
                  <a:path w="9187" h="2799" extrusionOk="0">
                    <a:moveTo>
                      <a:pt x="0" y="0"/>
                    </a:moveTo>
                    <a:lnTo>
                      <a:pt x="134" y="2799"/>
                    </a:lnTo>
                    <a:lnTo>
                      <a:pt x="9000" y="2799"/>
                    </a:lnTo>
                    <a:lnTo>
                      <a:pt x="9187"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4"/>
              <p:cNvSpPr/>
              <p:nvPr/>
            </p:nvSpPr>
            <p:spPr>
              <a:xfrm>
                <a:off x="3418893" y="1712565"/>
                <a:ext cx="107566" cy="534076"/>
              </a:xfrm>
              <a:custGeom>
                <a:avLst/>
                <a:gdLst/>
                <a:ahLst/>
                <a:cxnLst/>
                <a:rect l="l" t="t" r="r" b="b"/>
                <a:pathLst>
                  <a:path w="2922" h="14508" extrusionOk="0">
                    <a:moveTo>
                      <a:pt x="1393" y="0"/>
                    </a:moveTo>
                    <a:lnTo>
                      <a:pt x="453" y="14082"/>
                    </a:lnTo>
                    <a:cubicBezTo>
                      <a:pt x="438" y="14322"/>
                      <a:pt x="239" y="14508"/>
                      <a:pt x="0" y="14508"/>
                    </a:cubicBezTo>
                    <a:lnTo>
                      <a:pt x="1529" y="14508"/>
                    </a:lnTo>
                    <a:cubicBezTo>
                      <a:pt x="1769" y="14508"/>
                      <a:pt x="1967" y="14322"/>
                      <a:pt x="1983" y="14082"/>
                    </a:cubicBezTo>
                    <a:lnTo>
                      <a:pt x="2922"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4"/>
              <p:cNvSpPr/>
              <p:nvPr/>
            </p:nvSpPr>
            <p:spPr>
              <a:xfrm>
                <a:off x="3235455" y="1712565"/>
                <a:ext cx="61256" cy="534076"/>
              </a:xfrm>
              <a:custGeom>
                <a:avLst/>
                <a:gdLst/>
                <a:ahLst/>
                <a:cxnLst/>
                <a:rect l="l" t="t" r="r" b="b"/>
                <a:pathLst>
                  <a:path w="1664" h="14508" extrusionOk="0">
                    <a:moveTo>
                      <a:pt x="701" y="0"/>
                    </a:moveTo>
                    <a:lnTo>
                      <a:pt x="1" y="26"/>
                    </a:lnTo>
                    <a:lnTo>
                      <a:pt x="522" y="14508"/>
                    </a:lnTo>
                    <a:lnTo>
                      <a:pt x="1664" y="14508"/>
                    </a:lnTo>
                    <a:lnTo>
                      <a:pt x="1141"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4"/>
              <p:cNvSpPr/>
              <p:nvPr/>
            </p:nvSpPr>
            <p:spPr>
              <a:xfrm>
                <a:off x="3220656" y="1633711"/>
                <a:ext cx="272560" cy="91589"/>
              </a:xfrm>
              <a:custGeom>
                <a:avLst/>
                <a:gdLst/>
                <a:ahLst/>
                <a:cxnLst/>
                <a:rect l="l" t="t" r="r" b="b"/>
                <a:pathLst>
                  <a:path w="7404" h="2488" extrusionOk="0">
                    <a:moveTo>
                      <a:pt x="851" y="1"/>
                    </a:moveTo>
                    <a:cubicBezTo>
                      <a:pt x="551" y="1"/>
                      <a:pt x="294" y="221"/>
                      <a:pt x="250" y="519"/>
                    </a:cubicBezTo>
                    <a:lnTo>
                      <a:pt x="56" y="1787"/>
                    </a:lnTo>
                    <a:cubicBezTo>
                      <a:pt x="0" y="2157"/>
                      <a:pt x="284" y="2488"/>
                      <a:pt x="659" y="2488"/>
                    </a:cubicBezTo>
                    <a:lnTo>
                      <a:pt x="6728" y="2488"/>
                    </a:lnTo>
                    <a:cubicBezTo>
                      <a:pt x="7115" y="2488"/>
                      <a:pt x="7404" y="2134"/>
                      <a:pt x="7325" y="1755"/>
                    </a:cubicBezTo>
                    <a:lnTo>
                      <a:pt x="7061" y="487"/>
                    </a:lnTo>
                    <a:cubicBezTo>
                      <a:pt x="7003" y="204"/>
                      <a:pt x="6754" y="1"/>
                      <a:pt x="6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4"/>
              <p:cNvSpPr/>
              <p:nvPr/>
            </p:nvSpPr>
            <p:spPr>
              <a:xfrm>
                <a:off x="3220656" y="1679102"/>
                <a:ext cx="272560" cy="46200"/>
              </a:xfrm>
              <a:custGeom>
                <a:avLst/>
                <a:gdLst/>
                <a:ahLst/>
                <a:cxnLst/>
                <a:rect l="l" t="t" r="r" b="b"/>
                <a:pathLst>
                  <a:path w="7404" h="1255" extrusionOk="0">
                    <a:moveTo>
                      <a:pt x="140" y="1"/>
                    </a:moveTo>
                    <a:lnTo>
                      <a:pt x="56" y="554"/>
                    </a:lnTo>
                    <a:cubicBezTo>
                      <a:pt x="0" y="924"/>
                      <a:pt x="284" y="1255"/>
                      <a:pt x="659" y="1255"/>
                    </a:cubicBezTo>
                    <a:lnTo>
                      <a:pt x="6728" y="1255"/>
                    </a:lnTo>
                    <a:cubicBezTo>
                      <a:pt x="7115" y="1255"/>
                      <a:pt x="7404" y="901"/>
                      <a:pt x="7325" y="522"/>
                    </a:cubicBezTo>
                    <a:lnTo>
                      <a:pt x="7217"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4"/>
              <p:cNvSpPr/>
              <p:nvPr/>
            </p:nvSpPr>
            <p:spPr>
              <a:xfrm>
                <a:off x="3170406" y="1692244"/>
                <a:ext cx="373352" cy="91590"/>
              </a:xfrm>
              <a:custGeom>
                <a:avLst/>
                <a:gdLst/>
                <a:ahLst/>
                <a:cxnLst/>
                <a:rect l="l" t="t" r="r" b="b"/>
                <a:pathLst>
                  <a:path w="10142" h="2488" extrusionOk="0">
                    <a:moveTo>
                      <a:pt x="696" y="1"/>
                    </a:moveTo>
                    <a:cubicBezTo>
                      <a:pt x="495" y="1"/>
                      <a:pt x="324" y="147"/>
                      <a:pt x="294" y="345"/>
                    </a:cubicBezTo>
                    <a:lnTo>
                      <a:pt x="38" y="2019"/>
                    </a:lnTo>
                    <a:cubicBezTo>
                      <a:pt x="1" y="2265"/>
                      <a:pt x="191" y="2488"/>
                      <a:pt x="441" y="2488"/>
                    </a:cubicBezTo>
                    <a:lnTo>
                      <a:pt x="9690" y="2488"/>
                    </a:lnTo>
                    <a:cubicBezTo>
                      <a:pt x="9947" y="2488"/>
                      <a:pt x="10142" y="2251"/>
                      <a:pt x="10089" y="1998"/>
                    </a:cubicBezTo>
                    <a:lnTo>
                      <a:pt x="9740" y="324"/>
                    </a:lnTo>
                    <a:cubicBezTo>
                      <a:pt x="9700" y="135"/>
                      <a:pt x="9535" y="1"/>
                      <a:pt x="9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3" name="Google Shape;268;p25"/>
          <p:cNvSpPr txBox="1">
            <a:spLocks noGrp="1"/>
          </p:cNvSpPr>
          <p:nvPr>
            <p:ph type="title"/>
          </p:nvPr>
        </p:nvSpPr>
        <p:spPr>
          <a:xfrm>
            <a:off x="386045" y="255062"/>
            <a:ext cx="5196253" cy="18975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5400" b="1" smtClean="0">
                <a:solidFill>
                  <a:schemeClr val="tx2">
                    <a:lumMod val="75000"/>
                  </a:schemeClr>
                </a:solidFill>
                <a:latin typeface="+mn-lt"/>
              </a:rPr>
              <a:t>VẬN DỤNG</a:t>
            </a:r>
            <a:endParaRPr sz="5400" b="1" dirty="0">
              <a:solidFill>
                <a:schemeClr val="tx2">
                  <a:lumMod val="75000"/>
                </a:schemeClr>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03115" y="440040"/>
            <a:ext cx="3988340" cy="1409681"/>
          </a:xfrm>
          <a:prstGeom prst="rect">
            <a:avLst/>
          </a:prstGeom>
        </p:spPr>
        <p:txBody>
          <a:bodyPr wrap="square">
            <a:spAutoFit/>
          </a:bodyPr>
          <a:lstStyle/>
          <a:p>
            <a:pPr algn="just">
              <a:lnSpc>
                <a:spcPct val="107000"/>
              </a:lnSpc>
              <a:spcBef>
                <a:spcPts val="600"/>
              </a:spcBef>
              <a:spcAft>
                <a:spcPts val="600"/>
              </a:spcAft>
            </a:pPr>
            <a:r>
              <a:rPr lang="vi-VN" sz="16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vi-VN" sz="1600" b="1" i="1" dirty="0">
                <a:latin typeface="Times New Roman" panose="02020603050405020304" pitchFamily="18" charset="0"/>
                <a:ea typeface="Arial" panose="020B0604020202020204" pitchFamily="34" charset="0"/>
                <a:cs typeface="Times New Roman" panose="02020603050405020304" pitchFamily="18" charset="0"/>
              </a:rPr>
              <a:t>Khi dọn lều trại, giáo viên yêu cầu học sinh không được để chai thuỷ tinh hoặc chai nhựa đựng nước trong rừng vì có thể gây hoả hoạn. Làm thế nào mà chai nước có thể tạo ra được ngọn lửa?</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8809" y="553056"/>
            <a:ext cx="3948263" cy="3314837"/>
          </a:xfrm>
          <a:prstGeom prst="rect">
            <a:avLst/>
          </a:prstGeom>
        </p:spPr>
      </p:pic>
      <p:sp>
        <p:nvSpPr>
          <p:cNvPr id="17" name="Rectangle 16"/>
          <p:cNvSpPr/>
          <p:nvPr/>
        </p:nvSpPr>
        <p:spPr>
          <a:xfrm>
            <a:off x="544749" y="2029365"/>
            <a:ext cx="4046706" cy="2727029"/>
          </a:xfrm>
          <a:prstGeom prst="rect">
            <a:avLst/>
          </a:prstGeom>
        </p:spPr>
        <p:txBody>
          <a:bodyPr wrap="square">
            <a:spAutoFit/>
          </a:bodyPr>
          <a:lstStyle/>
          <a:p>
            <a:pPr indent="450215" algn="just">
              <a:lnSpc>
                <a:spcPct val="107000"/>
              </a:lnSpc>
              <a:spcBef>
                <a:spcPts val="600"/>
              </a:spcBef>
              <a:spcAft>
                <a:spcPts val="600"/>
              </a:spcAft>
            </a:pPr>
            <a:r>
              <a:rPr lang="en-US" sz="1600" b="1" dirty="0">
                <a:solidFill>
                  <a:srgbClr val="002060"/>
                </a:solidFill>
                <a:latin typeface="Times New Roman" panose="02020603050405020304" pitchFamily="18" charset="0"/>
                <a:ea typeface="Arial" panose="020B0604020202020204" pitchFamily="34" charset="0"/>
              </a:rPr>
              <a:t>Đ</a:t>
            </a:r>
            <a:r>
              <a:rPr lang="vi-VN" sz="1600" b="1" dirty="0" smtClean="0">
                <a:solidFill>
                  <a:srgbClr val="002060"/>
                </a:solidFill>
                <a:latin typeface="Times New Roman" panose="02020603050405020304" pitchFamily="18" charset="0"/>
                <a:ea typeface="Arial" panose="020B0604020202020204" pitchFamily="34" charset="0"/>
              </a:rPr>
              <a:t>áy </a:t>
            </a:r>
            <a:r>
              <a:rPr lang="vi-VN" sz="1600" b="1" dirty="0">
                <a:solidFill>
                  <a:srgbClr val="002060"/>
                </a:solidFill>
                <a:latin typeface="Times New Roman" panose="02020603050405020304" pitchFamily="18" charset="0"/>
                <a:ea typeface="Arial" panose="020B0604020202020204" pitchFamily="34" charset="0"/>
              </a:rPr>
              <a:t>chai thủy tinh hoặc nước dưới đáy chai nhựa sẽ giống như là một thấu kính hội tụ. Khi ánh sáng mặt trời chiếu qua sẽ hội tụ tại một điểm, năng lượng ánh sáng tập trung tại 1 điểm lâu sẽ nóng lên, nếu như tại điểm đó có vật dễ cháy như là rác giấy, cỏ khô lá khô thì sau một thời gian đủ nóng sẽ bốc cháy tại điểm đó. Trong rừng có nhiều cây cối, cành lá khô,… là các vật dễ cháy nên dễ dẫn đến hỏa hoạn.</a:t>
            </a:r>
            <a:endParaRPr lang="en-US" sz="1600" b="1" dirty="0">
              <a:solidFill>
                <a:srgbClr val="002060"/>
              </a:solidFill>
              <a:latin typeface="Times New Roman" panose="02020603050405020304" pitchFamily="18" charset="0"/>
              <a:ea typeface="Arial" panose="020B0604020202020204" pitchFamily="34" charset="0"/>
            </a:endParaRPr>
          </a:p>
        </p:txBody>
      </p:sp>
    </p:spTree>
    <p:extLst>
      <p:ext uri="{BB962C8B-B14F-4D97-AF65-F5344CB8AC3E}">
        <p14:creationId xmlns:p14="http://schemas.microsoft.com/office/powerpoint/2010/main" val="261451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grpSp>
        <p:nvGrpSpPr>
          <p:cNvPr id="270" name="Google Shape;270;p25"/>
          <p:cNvGrpSpPr/>
          <p:nvPr/>
        </p:nvGrpSpPr>
        <p:grpSpPr>
          <a:xfrm>
            <a:off x="8107093" y="1062843"/>
            <a:ext cx="880564" cy="3538697"/>
            <a:chOff x="2645345" y="2728785"/>
            <a:chExt cx="352776" cy="1418827"/>
          </a:xfrm>
        </p:grpSpPr>
        <p:sp>
          <p:nvSpPr>
            <p:cNvPr id="271" name="Google Shape;271;p25"/>
            <p:cNvSpPr/>
            <p:nvPr/>
          </p:nvSpPr>
          <p:spPr>
            <a:xfrm>
              <a:off x="2645345" y="2728785"/>
              <a:ext cx="352774" cy="1418827"/>
            </a:xfrm>
            <a:custGeom>
              <a:avLst/>
              <a:gdLst/>
              <a:ahLst/>
              <a:cxnLst/>
              <a:rect l="l" t="t" r="r" b="b"/>
              <a:pathLst>
                <a:path w="9583" h="38542" extrusionOk="0">
                  <a:moveTo>
                    <a:pt x="50" y="1"/>
                  </a:moveTo>
                  <a:cubicBezTo>
                    <a:pt x="23" y="1"/>
                    <a:pt x="0" y="22"/>
                    <a:pt x="0" y="49"/>
                  </a:cubicBezTo>
                  <a:lnTo>
                    <a:pt x="0" y="38493"/>
                  </a:lnTo>
                  <a:cubicBezTo>
                    <a:pt x="0" y="38520"/>
                    <a:pt x="23" y="38541"/>
                    <a:pt x="50" y="38541"/>
                  </a:cubicBezTo>
                  <a:lnTo>
                    <a:pt x="9534" y="38541"/>
                  </a:lnTo>
                  <a:cubicBezTo>
                    <a:pt x="9561" y="38541"/>
                    <a:pt x="9583" y="38520"/>
                    <a:pt x="9583" y="38493"/>
                  </a:cubicBezTo>
                  <a:lnTo>
                    <a:pt x="9583" y="49"/>
                  </a:lnTo>
                  <a:cubicBezTo>
                    <a:pt x="9583" y="22"/>
                    <a:pt x="9561" y="1"/>
                    <a:pt x="95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2" name="Google Shape;272;p25"/>
            <p:cNvSpPr/>
            <p:nvPr/>
          </p:nvSpPr>
          <p:spPr>
            <a:xfrm>
              <a:off x="2678034" y="2728785"/>
              <a:ext cx="65195" cy="1418827"/>
            </a:xfrm>
            <a:custGeom>
              <a:avLst/>
              <a:gdLst/>
              <a:ahLst/>
              <a:cxnLst/>
              <a:rect l="l" t="t" r="r" b="b"/>
              <a:pathLst>
                <a:path w="1771" h="38542" extrusionOk="0">
                  <a:moveTo>
                    <a:pt x="1" y="1"/>
                  </a:moveTo>
                  <a:lnTo>
                    <a:pt x="1" y="38541"/>
                  </a:lnTo>
                  <a:lnTo>
                    <a:pt x="1771" y="38541"/>
                  </a:lnTo>
                  <a:lnTo>
                    <a:pt x="1771"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273" name="Google Shape;273;p25"/>
            <p:cNvSpPr/>
            <p:nvPr/>
          </p:nvSpPr>
          <p:spPr>
            <a:xfrm>
              <a:off x="2645345" y="3614336"/>
              <a:ext cx="352774" cy="43733"/>
            </a:xfrm>
            <a:custGeom>
              <a:avLst/>
              <a:gdLst/>
              <a:ahLst/>
              <a:cxnLst/>
              <a:rect l="l" t="t" r="r" b="b"/>
              <a:pathLst>
                <a:path w="9583" h="1188" extrusionOk="0">
                  <a:moveTo>
                    <a:pt x="0" y="1"/>
                  </a:moveTo>
                  <a:lnTo>
                    <a:pt x="0" y="1188"/>
                  </a:lnTo>
                  <a:lnTo>
                    <a:pt x="9583" y="1188"/>
                  </a:lnTo>
                  <a:lnTo>
                    <a:pt x="9583"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74" name="Google Shape;274;p25"/>
            <p:cNvSpPr/>
            <p:nvPr/>
          </p:nvSpPr>
          <p:spPr>
            <a:xfrm>
              <a:off x="2645345" y="2743145"/>
              <a:ext cx="352774" cy="43733"/>
            </a:xfrm>
            <a:custGeom>
              <a:avLst/>
              <a:gdLst/>
              <a:ahLst/>
              <a:cxnLst/>
              <a:rect l="l" t="t" r="r" b="b"/>
              <a:pathLst>
                <a:path w="9583" h="1188" extrusionOk="0">
                  <a:moveTo>
                    <a:pt x="0" y="0"/>
                  </a:moveTo>
                  <a:lnTo>
                    <a:pt x="0" y="1187"/>
                  </a:lnTo>
                  <a:lnTo>
                    <a:pt x="9583" y="1187"/>
                  </a:lnTo>
                  <a:lnTo>
                    <a:pt x="9583"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75" name="Google Shape;275;p25"/>
            <p:cNvSpPr/>
            <p:nvPr/>
          </p:nvSpPr>
          <p:spPr>
            <a:xfrm>
              <a:off x="2645345" y="3526169"/>
              <a:ext cx="352774" cy="43733"/>
            </a:xfrm>
            <a:custGeom>
              <a:avLst/>
              <a:gdLst/>
              <a:ahLst/>
              <a:cxnLst/>
              <a:rect l="l" t="t" r="r" b="b"/>
              <a:pathLst>
                <a:path w="9583" h="1188" extrusionOk="0">
                  <a:moveTo>
                    <a:pt x="0" y="0"/>
                  </a:moveTo>
                  <a:lnTo>
                    <a:pt x="0" y="1187"/>
                  </a:lnTo>
                  <a:lnTo>
                    <a:pt x="9583" y="1187"/>
                  </a:lnTo>
                  <a:lnTo>
                    <a:pt x="9583"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76" name="Google Shape;276;p25"/>
            <p:cNvSpPr/>
            <p:nvPr/>
          </p:nvSpPr>
          <p:spPr>
            <a:xfrm>
              <a:off x="2687606" y="3042508"/>
              <a:ext cx="268290" cy="200444"/>
            </a:xfrm>
            <a:custGeom>
              <a:avLst/>
              <a:gdLst/>
              <a:ahLst/>
              <a:cxnLst/>
              <a:rect l="l" t="t" r="r" b="b"/>
              <a:pathLst>
                <a:path w="7288" h="5445" extrusionOk="0">
                  <a:moveTo>
                    <a:pt x="1" y="1"/>
                  </a:moveTo>
                  <a:lnTo>
                    <a:pt x="1" y="5445"/>
                  </a:lnTo>
                  <a:lnTo>
                    <a:pt x="7288" y="5445"/>
                  </a:lnTo>
                  <a:lnTo>
                    <a:pt x="7288"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77" name="Google Shape;277;p25"/>
            <p:cNvSpPr/>
            <p:nvPr/>
          </p:nvSpPr>
          <p:spPr>
            <a:xfrm>
              <a:off x="2836182" y="2728785"/>
              <a:ext cx="161938" cy="1418827"/>
            </a:xfrm>
            <a:custGeom>
              <a:avLst/>
              <a:gdLst/>
              <a:ahLst/>
              <a:cxnLst/>
              <a:rect l="l" t="t" r="r" b="b"/>
              <a:pathLst>
                <a:path w="4399" h="38542" extrusionOk="0">
                  <a:moveTo>
                    <a:pt x="10" y="1"/>
                  </a:moveTo>
                  <a:lnTo>
                    <a:pt x="0" y="38541"/>
                  </a:lnTo>
                  <a:lnTo>
                    <a:pt x="3853" y="38541"/>
                  </a:lnTo>
                  <a:cubicBezTo>
                    <a:pt x="4154" y="38541"/>
                    <a:pt x="4399" y="38346"/>
                    <a:pt x="4399" y="38104"/>
                  </a:cubicBezTo>
                  <a:lnTo>
                    <a:pt x="4399" y="438"/>
                  </a:lnTo>
                  <a:cubicBezTo>
                    <a:pt x="4399" y="196"/>
                    <a:pt x="4154" y="1"/>
                    <a:pt x="3853"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grpSp>
        <p:nvGrpSpPr>
          <p:cNvPr id="278" name="Google Shape;278;p25"/>
          <p:cNvGrpSpPr/>
          <p:nvPr/>
        </p:nvGrpSpPr>
        <p:grpSpPr>
          <a:xfrm>
            <a:off x="7415856" y="1914574"/>
            <a:ext cx="841126" cy="1379703"/>
            <a:chOff x="3170406" y="1633711"/>
            <a:chExt cx="373352" cy="612929"/>
          </a:xfrm>
        </p:grpSpPr>
        <p:sp>
          <p:nvSpPr>
            <p:cNvPr id="279" name="Google Shape;279;p25"/>
            <p:cNvSpPr/>
            <p:nvPr/>
          </p:nvSpPr>
          <p:spPr>
            <a:xfrm>
              <a:off x="3188260" y="1712602"/>
              <a:ext cx="338196" cy="534039"/>
            </a:xfrm>
            <a:custGeom>
              <a:avLst/>
              <a:gdLst/>
              <a:ahLst/>
              <a:cxnLst/>
              <a:rect l="l" t="t" r="r" b="b"/>
              <a:pathLst>
                <a:path w="9187" h="14507" extrusionOk="0">
                  <a:moveTo>
                    <a:pt x="0" y="1"/>
                  </a:moveTo>
                  <a:lnTo>
                    <a:pt x="670" y="14073"/>
                  </a:lnTo>
                  <a:cubicBezTo>
                    <a:pt x="681" y="14316"/>
                    <a:pt x="881" y="14507"/>
                    <a:pt x="1124" y="14507"/>
                  </a:cubicBezTo>
                  <a:lnTo>
                    <a:pt x="7794" y="14507"/>
                  </a:lnTo>
                  <a:cubicBezTo>
                    <a:pt x="8034" y="14507"/>
                    <a:pt x="8232" y="14321"/>
                    <a:pt x="8248" y="14081"/>
                  </a:cubicBezTo>
                  <a:lnTo>
                    <a:pt x="9187"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80" name="Google Shape;280;p25"/>
            <p:cNvSpPr/>
            <p:nvPr/>
          </p:nvSpPr>
          <p:spPr>
            <a:xfrm>
              <a:off x="3198200" y="1921110"/>
              <a:ext cx="314379" cy="180565"/>
            </a:xfrm>
            <a:custGeom>
              <a:avLst/>
              <a:gdLst/>
              <a:ahLst/>
              <a:cxnLst/>
              <a:rect l="l" t="t" r="r" b="b"/>
              <a:pathLst>
                <a:path w="8540" h="4905" extrusionOk="0">
                  <a:moveTo>
                    <a:pt x="0" y="1"/>
                  </a:moveTo>
                  <a:lnTo>
                    <a:pt x="233" y="4905"/>
                  </a:lnTo>
                  <a:lnTo>
                    <a:pt x="8212" y="4905"/>
                  </a:lnTo>
                  <a:lnTo>
                    <a:pt x="854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81" name="Google Shape;281;p25"/>
            <p:cNvSpPr/>
            <p:nvPr/>
          </p:nvSpPr>
          <p:spPr>
            <a:xfrm>
              <a:off x="3188260" y="1712565"/>
              <a:ext cx="338196" cy="103038"/>
            </a:xfrm>
            <a:custGeom>
              <a:avLst/>
              <a:gdLst/>
              <a:ahLst/>
              <a:cxnLst/>
              <a:rect l="l" t="t" r="r" b="b"/>
              <a:pathLst>
                <a:path w="9187" h="2799" extrusionOk="0">
                  <a:moveTo>
                    <a:pt x="0" y="0"/>
                  </a:moveTo>
                  <a:lnTo>
                    <a:pt x="134" y="2799"/>
                  </a:lnTo>
                  <a:lnTo>
                    <a:pt x="9000" y="2799"/>
                  </a:lnTo>
                  <a:lnTo>
                    <a:pt x="9187"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282" name="Google Shape;282;p25"/>
            <p:cNvSpPr/>
            <p:nvPr/>
          </p:nvSpPr>
          <p:spPr>
            <a:xfrm>
              <a:off x="3418893" y="1712565"/>
              <a:ext cx="107566" cy="534076"/>
            </a:xfrm>
            <a:custGeom>
              <a:avLst/>
              <a:gdLst/>
              <a:ahLst/>
              <a:cxnLst/>
              <a:rect l="l" t="t" r="r" b="b"/>
              <a:pathLst>
                <a:path w="2922" h="14508" extrusionOk="0">
                  <a:moveTo>
                    <a:pt x="1393" y="0"/>
                  </a:moveTo>
                  <a:lnTo>
                    <a:pt x="453" y="14082"/>
                  </a:lnTo>
                  <a:cubicBezTo>
                    <a:pt x="438" y="14322"/>
                    <a:pt x="239" y="14508"/>
                    <a:pt x="0" y="14508"/>
                  </a:cubicBezTo>
                  <a:lnTo>
                    <a:pt x="1529" y="14508"/>
                  </a:lnTo>
                  <a:cubicBezTo>
                    <a:pt x="1769" y="14508"/>
                    <a:pt x="1967" y="14322"/>
                    <a:pt x="1983" y="14082"/>
                  </a:cubicBezTo>
                  <a:lnTo>
                    <a:pt x="2922"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283" name="Google Shape;283;p25"/>
            <p:cNvSpPr/>
            <p:nvPr/>
          </p:nvSpPr>
          <p:spPr>
            <a:xfrm>
              <a:off x="3235455" y="1712565"/>
              <a:ext cx="61256" cy="534076"/>
            </a:xfrm>
            <a:custGeom>
              <a:avLst/>
              <a:gdLst/>
              <a:ahLst/>
              <a:cxnLst/>
              <a:rect l="l" t="t" r="r" b="b"/>
              <a:pathLst>
                <a:path w="1664" h="14508" extrusionOk="0">
                  <a:moveTo>
                    <a:pt x="701" y="0"/>
                  </a:moveTo>
                  <a:lnTo>
                    <a:pt x="1" y="26"/>
                  </a:lnTo>
                  <a:lnTo>
                    <a:pt x="522" y="14508"/>
                  </a:lnTo>
                  <a:lnTo>
                    <a:pt x="1664" y="14508"/>
                  </a:lnTo>
                  <a:lnTo>
                    <a:pt x="1141"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284" name="Google Shape;284;p25"/>
            <p:cNvSpPr/>
            <p:nvPr/>
          </p:nvSpPr>
          <p:spPr>
            <a:xfrm>
              <a:off x="3220656" y="1633711"/>
              <a:ext cx="272560" cy="91589"/>
            </a:xfrm>
            <a:custGeom>
              <a:avLst/>
              <a:gdLst/>
              <a:ahLst/>
              <a:cxnLst/>
              <a:rect l="l" t="t" r="r" b="b"/>
              <a:pathLst>
                <a:path w="7404" h="2488" extrusionOk="0">
                  <a:moveTo>
                    <a:pt x="851" y="1"/>
                  </a:moveTo>
                  <a:cubicBezTo>
                    <a:pt x="551" y="1"/>
                    <a:pt x="294" y="221"/>
                    <a:pt x="250" y="519"/>
                  </a:cubicBezTo>
                  <a:lnTo>
                    <a:pt x="56" y="1787"/>
                  </a:lnTo>
                  <a:cubicBezTo>
                    <a:pt x="0" y="2157"/>
                    <a:pt x="284" y="2488"/>
                    <a:pt x="659" y="2488"/>
                  </a:cubicBezTo>
                  <a:lnTo>
                    <a:pt x="6728" y="2488"/>
                  </a:lnTo>
                  <a:cubicBezTo>
                    <a:pt x="7115" y="2488"/>
                    <a:pt x="7404" y="2134"/>
                    <a:pt x="7325" y="1755"/>
                  </a:cubicBezTo>
                  <a:lnTo>
                    <a:pt x="7061" y="487"/>
                  </a:lnTo>
                  <a:cubicBezTo>
                    <a:pt x="7003" y="204"/>
                    <a:pt x="6754" y="1"/>
                    <a:pt x="646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5" name="Google Shape;285;p25"/>
            <p:cNvSpPr/>
            <p:nvPr/>
          </p:nvSpPr>
          <p:spPr>
            <a:xfrm>
              <a:off x="3220656" y="1679102"/>
              <a:ext cx="272560" cy="46200"/>
            </a:xfrm>
            <a:custGeom>
              <a:avLst/>
              <a:gdLst/>
              <a:ahLst/>
              <a:cxnLst/>
              <a:rect l="l" t="t" r="r" b="b"/>
              <a:pathLst>
                <a:path w="7404" h="1255" extrusionOk="0">
                  <a:moveTo>
                    <a:pt x="140" y="1"/>
                  </a:moveTo>
                  <a:lnTo>
                    <a:pt x="56" y="554"/>
                  </a:lnTo>
                  <a:cubicBezTo>
                    <a:pt x="0" y="924"/>
                    <a:pt x="284" y="1255"/>
                    <a:pt x="659" y="1255"/>
                  </a:cubicBezTo>
                  <a:lnTo>
                    <a:pt x="6728" y="1255"/>
                  </a:lnTo>
                  <a:cubicBezTo>
                    <a:pt x="7115" y="1255"/>
                    <a:pt x="7404" y="901"/>
                    <a:pt x="7325" y="522"/>
                  </a:cubicBezTo>
                  <a:lnTo>
                    <a:pt x="7217" y="1"/>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286" name="Google Shape;286;p25"/>
            <p:cNvSpPr/>
            <p:nvPr/>
          </p:nvSpPr>
          <p:spPr>
            <a:xfrm>
              <a:off x="3170406" y="1692244"/>
              <a:ext cx="373352" cy="91590"/>
            </a:xfrm>
            <a:custGeom>
              <a:avLst/>
              <a:gdLst/>
              <a:ahLst/>
              <a:cxnLst/>
              <a:rect l="l" t="t" r="r" b="b"/>
              <a:pathLst>
                <a:path w="10142" h="2488" extrusionOk="0">
                  <a:moveTo>
                    <a:pt x="696" y="1"/>
                  </a:moveTo>
                  <a:cubicBezTo>
                    <a:pt x="495" y="1"/>
                    <a:pt x="324" y="147"/>
                    <a:pt x="294" y="345"/>
                  </a:cubicBezTo>
                  <a:lnTo>
                    <a:pt x="38" y="2019"/>
                  </a:lnTo>
                  <a:cubicBezTo>
                    <a:pt x="1" y="2265"/>
                    <a:pt x="191" y="2488"/>
                    <a:pt x="441" y="2488"/>
                  </a:cubicBezTo>
                  <a:lnTo>
                    <a:pt x="9690" y="2488"/>
                  </a:lnTo>
                  <a:cubicBezTo>
                    <a:pt x="9947" y="2488"/>
                    <a:pt x="10142" y="2251"/>
                    <a:pt x="10089" y="1998"/>
                  </a:cubicBezTo>
                  <a:lnTo>
                    <a:pt x="9740" y="324"/>
                  </a:lnTo>
                  <a:cubicBezTo>
                    <a:pt x="9700" y="135"/>
                    <a:pt x="9535" y="1"/>
                    <a:pt x="9342"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87" name="Google Shape;287;p25"/>
          <p:cNvGrpSpPr/>
          <p:nvPr/>
        </p:nvGrpSpPr>
        <p:grpSpPr>
          <a:xfrm rot="5400000">
            <a:off x="6330249" y="2713242"/>
            <a:ext cx="926654" cy="2855050"/>
            <a:chOff x="2354597" y="2930670"/>
            <a:chExt cx="294723" cy="1144722"/>
          </a:xfrm>
        </p:grpSpPr>
        <p:sp>
          <p:nvSpPr>
            <p:cNvPr id="288" name="Google Shape;288;p25"/>
            <p:cNvSpPr/>
            <p:nvPr/>
          </p:nvSpPr>
          <p:spPr>
            <a:xfrm>
              <a:off x="2381507" y="2954488"/>
              <a:ext cx="246460" cy="1097160"/>
            </a:xfrm>
            <a:custGeom>
              <a:avLst/>
              <a:gdLst/>
              <a:ahLst/>
              <a:cxnLst/>
              <a:rect l="l" t="t" r="r" b="b"/>
              <a:pathLst>
                <a:path w="6695" h="29804" extrusionOk="0">
                  <a:moveTo>
                    <a:pt x="6694" y="1"/>
                  </a:moveTo>
                  <a:cubicBezTo>
                    <a:pt x="5422" y="659"/>
                    <a:pt x="4195" y="869"/>
                    <a:pt x="3147" y="869"/>
                  </a:cubicBezTo>
                  <a:cubicBezTo>
                    <a:pt x="1294" y="869"/>
                    <a:pt x="1" y="212"/>
                    <a:pt x="1" y="212"/>
                  </a:cubicBezTo>
                  <a:lnTo>
                    <a:pt x="1" y="29590"/>
                  </a:lnTo>
                  <a:cubicBezTo>
                    <a:pt x="1" y="29590"/>
                    <a:pt x="1294" y="28934"/>
                    <a:pt x="3145" y="28934"/>
                  </a:cubicBezTo>
                  <a:cubicBezTo>
                    <a:pt x="4194" y="28934"/>
                    <a:pt x="5421" y="29144"/>
                    <a:pt x="6694" y="29803"/>
                  </a:cubicBezTo>
                  <a:lnTo>
                    <a:pt x="669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89" name="Google Shape;289;p25"/>
            <p:cNvSpPr/>
            <p:nvPr/>
          </p:nvSpPr>
          <p:spPr>
            <a:xfrm>
              <a:off x="2606581" y="2930670"/>
              <a:ext cx="42739" cy="1144722"/>
            </a:xfrm>
            <a:custGeom>
              <a:avLst/>
              <a:gdLst/>
              <a:ahLst/>
              <a:cxnLst/>
              <a:rect l="l" t="t" r="r" b="b"/>
              <a:pathLst>
                <a:path w="1161" h="31096" extrusionOk="0">
                  <a:moveTo>
                    <a:pt x="1" y="0"/>
                  </a:moveTo>
                  <a:lnTo>
                    <a:pt x="1" y="31096"/>
                  </a:lnTo>
                  <a:lnTo>
                    <a:pt x="1160" y="31096"/>
                  </a:lnTo>
                  <a:lnTo>
                    <a:pt x="1160"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0" name="Google Shape;290;p25"/>
            <p:cNvSpPr/>
            <p:nvPr/>
          </p:nvSpPr>
          <p:spPr>
            <a:xfrm>
              <a:off x="2354597" y="2930670"/>
              <a:ext cx="42739" cy="1144722"/>
            </a:xfrm>
            <a:custGeom>
              <a:avLst/>
              <a:gdLst/>
              <a:ahLst/>
              <a:cxnLst/>
              <a:rect l="l" t="t" r="r" b="b"/>
              <a:pathLst>
                <a:path w="1161" h="31096" extrusionOk="0">
                  <a:moveTo>
                    <a:pt x="0" y="0"/>
                  </a:moveTo>
                  <a:lnTo>
                    <a:pt x="0" y="31096"/>
                  </a:lnTo>
                  <a:lnTo>
                    <a:pt x="1160" y="31096"/>
                  </a:lnTo>
                  <a:lnTo>
                    <a:pt x="1160"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1" name="Google Shape;291;p25"/>
            <p:cNvSpPr/>
            <p:nvPr/>
          </p:nvSpPr>
          <p:spPr>
            <a:xfrm>
              <a:off x="2556294" y="3053843"/>
              <a:ext cx="11191" cy="363119"/>
            </a:xfrm>
            <a:custGeom>
              <a:avLst/>
              <a:gdLst/>
              <a:ahLst/>
              <a:cxnLst/>
              <a:rect l="l" t="t" r="r" b="b"/>
              <a:pathLst>
                <a:path w="304" h="9864" extrusionOk="0">
                  <a:moveTo>
                    <a:pt x="304" y="0"/>
                  </a:moveTo>
                  <a:lnTo>
                    <a:pt x="1" y="71"/>
                  </a:lnTo>
                  <a:lnTo>
                    <a:pt x="304" y="9864"/>
                  </a:lnTo>
                  <a:lnTo>
                    <a:pt x="304"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292" name="Google Shape;292;p25"/>
            <p:cNvSpPr/>
            <p:nvPr/>
          </p:nvSpPr>
          <p:spPr>
            <a:xfrm>
              <a:off x="2516868" y="3156391"/>
              <a:ext cx="17118" cy="792242"/>
            </a:xfrm>
            <a:custGeom>
              <a:avLst/>
              <a:gdLst/>
              <a:ahLst/>
              <a:cxnLst/>
              <a:rect l="l" t="t" r="r" b="b"/>
              <a:pathLst>
                <a:path w="465" h="21521" extrusionOk="0">
                  <a:moveTo>
                    <a:pt x="91" y="0"/>
                  </a:moveTo>
                  <a:cubicBezTo>
                    <a:pt x="1" y="7400"/>
                    <a:pt x="232" y="21520"/>
                    <a:pt x="232" y="21520"/>
                  </a:cubicBezTo>
                  <a:cubicBezTo>
                    <a:pt x="465" y="18985"/>
                    <a:pt x="223" y="739"/>
                    <a:pt x="91"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293" name="Google Shape;293;p25"/>
            <p:cNvSpPr/>
            <p:nvPr/>
          </p:nvSpPr>
          <p:spPr>
            <a:xfrm>
              <a:off x="2436395" y="3346898"/>
              <a:ext cx="15682" cy="614253"/>
            </a:xfrm>
            <a:custGeom>
              <a:avLst/>
              <a:gdLst/>
              <a:ahLst/>
              <a:cxnLst/>
              <a:rect l="l" t="t" r="r" b="b"/>
              <a:pathLst>
                <a:path w="426" h="16686" extrusionOk="0">
                  <a:moveTo>
                    <a:pt x="84" y="1"/>
                  </a:moveTo>
                  <a:lnTo>
                    <a:pt x="84" y="1"/>
                  </a:lnTo>
                  <a:cubicBezTo>
                    <a:pt x="1" y="5737"/>
                    <a:pt x="212" y="16685"/>
                    <a:pt x="212" y="16685"/>
                  </a:cubicBezTo>
                  <a:cubicBezTo>
                    <a:pt x="425" y="14718"/>
                    <a:pt x="205" y="575"/>
                    <a:pt x="84"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294" name="Google Shape;294;p25"/>
            <p:cNvSpPr/>
            <p:nvPr/>
          </p:nvSpPr>
          <p:spPr>
            <a:xfrm>
              <a:off x="2484436" y="3062347"/>
              <a:ext cx="17155" cy="548506"/>
            </a:xfrm>
            <a:custGeom>
              <a:avLst/>
              <a:gdLst/>
              <a:ahLst/>
              <a:cxnLst/>
              <a:rect l="l" t="t" r="r" b="b"/>
              <a:pathLst>
                <a:path w="466" h="14900" extrusionOk="0">
                  <a:moveTo>
                    <a:pt x="92" y="0"/>
                  </a:moveTo>
                  <a:lnTo>
                    <a:pt x="92" y="0"/>
                  </a:lnTo>
                  <a:cubicBezTo>
                    <a:pt x="0" y="5123"/>
                    <a:pt x="233" y="14900"/>
                    <a:pt x="233" y="14900"/>
                  </a:cubicBezTo>
                  <a:cubicBezTo>
                    <a:pt x="466" y="13143"/>
                    <a:pt x="224" y="515"/>
                    <a:pt x="92"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grpSp>
        <p:nvGrpSpPr>
          <p:cNvPr id="295" name="Google Shape;295;p25"/>
          <p:cNvGrpSpPr/>
          <p:nvPr/>
        </p:nvGrpSpPr>
        <p:grpSpPr>
          <a:xfrm rot="-5400000" flipH="1">
            <a:off x="6683473" y="2139812"/>
            <a:ext cx="789249" cy="2286009"/>
            <a:chOff x="2354597" y="2930670"/>
            <a:chExt cx="294723" cy="1144722"/>
          </a:xfrm>
        </p:grpSpPr>
        <p:sp>
          <p:nvSpPr>
            <p:cNvPr id="296" name="Google Shape;296;p25"/>
            <p:cNvSpPr/>
            <p:nvPr/>
          </p:nvSpPr>
          <p:spPr>
            <a:xfrm>
              <a:off x="2381507" y="2954488"/>
              <a:ext cx="246460" cy="1097160"/>
            </a:xfrm>
            <a:custGeom>
              <a:avLst/>
              <a:gdLst/>
              <a:ahLst/>
              <a:cxnLst/>
              <a:rect l="l" t="t" r="r" b="b"/>
              <a:pathLst>
                <a:path w="6695" h="29804" extrusionOk="0">
                  <a:moveTo>
                    <a:pt x="6694" y="1"/>
                  </a:moveTo>
                  <a:cubicBezTo>
                    <a:pt x="5422" y="659"/>
                    <a:pt x="4195" y="869"/>
                    <a:pt x="3147" y="869"/>
                  </a:cubicBezTo>
                  <a:cubicBezTo>
                    <a:pt x="1294" y="869"/>
                    <a:pt x="1" y="212"/>
                    <a:pt x="1" y="212"/>
                  </a:cubicBezTo>
                  <a:lnTo>
                    <a:pt x="1" y="29590"/>
                  </a:lnTo>
                  <a:cubicBezTo>
                    <a:pt x="1" y="29590"/>
                    <a:pt x="1294" y="28934"/>
                    <a:pt x="3145" y="28934"/>
                  </a:cubicBezTo>
                  <a:cubicBezTo>
                    <a:pt x="4194" y="28934"/>
                    <a:pt x="5421" y="29144"/>
                    <a:pt x="6694" y="29803"/>
                  </a:cubicBezTo>
                  <a:lnTo>
                    <a:pt x="669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97" name="Google Shape;297;p25"/>
            <p:cNvSpPr/>
            <p:nvPr/>
          </p:nvSpPr>
          <p:spPr>
            <a:xfrm>
              <a:off x="2606581" y="2930670"/>
              <a:ext cx="42739" cy="1144722"/>
            </a:xfrm>
            <a:custGeom>
              <a:avLst/>
              <a:gdLst/>
              <a:ahLst/>
              <a:cxnLst/>
              <a:rect l="l" t="t" r="r" b="b"/>
              <a:pathLst>
                <a:path w="1161" h="31096" extrusionOk="0">
                  <a:moveTo>
                    <a:pt x="1" y="0"/>
                  </a:moveTo>
                  <a:lnTo>
                    <a:pt x="1" y="31096"/>
                  </a:lnTo>
                  <a:lnTo>
                    <a:pt x="1160" y="31096"/>
                  </a:lnTo>
                  <a:lnTo>
                    <a:pt x="1160"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8" name="Google Shape;298;p25"/>
            <p:cNvSpPr/>
            <p:nvPr/>
          </p:nvSpPr>
          <p:spPr>
            <a:xfrm>
              <a:off x="2354597" y="2930670"/>
              <a:ext cx="42739" cy="1144722"/>
            </a:xfrm>
            <a:custGeom>
              <a:avLst/>
              <a:gdLst/>
              <a:ahLst/>
              <a:cxnLst/>
              <a:rect l="l" t="t" r="r" b="b"/>
              <a:pathLst>
                <a:path w="1161" h="31096" extrusionOk="0">
                  <a:moveTo>
                    <a:pt x="0" y="0"/>
                  </a:moveTo>
                  <a:lnTo>
                    <a:pt x="0" y="31096"/>
                  </a:lnTo>
                  <a:lnTo>
                    <a:pt x="1160" y="31096"/>
                  </a:lnTo>
                  <a:lnTo>
                    <a:pt x="1160"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9" name="Google Shape;299;p25"/>
            <p:cNvSpPr/>
            <p:nvPr/>
          </p:nvSpPr>
          <p:spPr>
            <a:xfrm>
              <a:off x="2556294" y="3053843"/>
              <a:ext cx="11191" cy="363119"/>
            </a:xfrm>
            <a:custGeom>
              <a:avLst/>
              <a:gdLst/>
              <a:ahLst/>
              <a:cxnLst/>
              <a:rect l="l" t="t" r="r" b="b"/>
              <a:pathLst>
                <a:path w="304" h="9864" extrusionOk="0">
                  <a:moveTo>
                    <a:pt x="304" y="0"/>
                  </a:moveTo>
                  <a:lnTo>
                    <a:pt x="1" y="71"/>
                  </a:lnTo>
                  <a:lnTo>
                    <a:pt x="304" y="9864"/>
                  </a:lnTo>
                  <a:lnTo>
                    <a:pt x="304"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300" name="Google Shape;300;p25"/>
            <p:cNvSpPr/>
            <p:nvPr/>
          </p:nvSpPr>
          <p:spPr>
            <a:xfrm>
              <a:off x="2516868" y="3156391"/>
              <a:ext cx="17118" cy="792242"/>
            </a:xfrm>
            <a:custGeom>
              <a:avLst/>
              <a:gdLst/>
              <a:ahLst/>
              <a:cxnLst/>
              <a:rect l="l" t="t" r="r" b="b"/>
              <a:pathLst>
                <a:path w="465" h="21521" extrusionOk="0">
                  <a:moveTo>
                    <a:pt x="91" y="0"/>
                  </a:moveTo>
                  <a:cubicBezTo>
                    <a:pt x="1" y="7400"/>
                    <a:pt x="232" y="21520"/>
                    <a:pt x="232" y="21520"/>
                  </a:cubicBezTo>
                  <a:cubicBezTo>
                    <a:pt x="465" y="18985"/>
                    <a:pt x="223" y="739"/>
                    <a:pt x="91"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301" name="Google Shape;301;p25"/>
            <p:cNvSpPr/>
            <p:nvPr/>
          </p:nvSpPr>
          <p:spPr>
            <a:xfrm>
              <a:off x="2436395" y="3346898"/>
              <a:ext cx="15682" cy="614253"/>
            </a:xfrm>
            <a:custGeom>
              <a:avLst/>
              <a:gdLst/>
              <a:ahLst/>
              <a:cxnLst/>
              <a:rect l="l" t="t" r="r" b="b"/>
              <a:pathLst>
                <a:path w="426" h="16686" extrusionOk="0">
                  <a:moveTo>
                    <a:pt x="84" y="1"/>
                  </a:moveTo>
                  <a:lnTo>
                    <a:pt x="84" y="1"/>
                  </a:lnTo>
                  <a:cubicBezTo>
                    <a:pt x="1" y="5737"/>
                    <a:pt x="212" y="16685"/>
                    <a:pt x="212" y="16685"/>
                  </a:cubicBezTo>
                  <a:cubicBezTo>
                    <a:pt x="425" y="14718"/>
                    <a:pt x="205" y="575"/>
                    <a:pt x="84"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302" name="Google Shape;302;p25"/>
            <p:cNvSpPr/>
            <p:nvPr/>
          </p:nvSpPr>
          <p:spPr>
            <a:xfrm>
              <a:off x="2484436" y="3062347"/>
              <a:ext cx="17155" cy="548506"/>
            </a:xfrm>
            <a:custGeom>
              <a:avLst/>
              <a:gdLst/>
              <a:ahLst/>
              <a:cxnLst/>
              <a:rect l="l" t="t" r="r" b="b"/>
              <a:pathLst>
                <a:path w="466" h="14900" extrusionOk="0">
                  <a:moveTo>
                    <a:pt x="92" y="0"/>
                  </a:moveTo>
                  <a:lnTo>
                    <a:pt x="92" y="0"/>
                  </a:lnTo>
                  <a:cubicBezTo>
                    <a:pt x="0" y="5123"/>
                    <a:pt x="233" y="14900"/>
                    <a:pt x="233" y="14900"/>
                  </a:cubicBezTo>
                  <a:cubicBezTo>
                    <a:pt x="466" y="13143"/>
                    <a:pt x="224" y="515"/>
                    <a:pt x="92"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sp>
        <p:nvSpPr>
          <p:cNvPr id="41" name="Google Shape;238;p24"/>
          <p:cNvSpPr txBox="1">
            <a:spLocks noGrp="1"/>
          </p:cNvSpPr>
          <p:nvPr>
            <p:ph type="title" idx="4294967295"/>
          </p:nvPr>
        </p:nvSpPr>
        <p:spPr>
          <a:xfrm>
            <a:off x="647421" y="306504"/>
            <a:ext cx="7704000" cy="64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000" b="1" dirty="0" smtClean="0">
                <a:solidFill>
                  <a:schemeClr val="accent2">
                    <a:lumMod val="75000"/>
                  </a:schemeClr>
                </a:solidFill>
                <a:latin typeface="Arial" panose="020B0604020202020204" pitchFamily="34" charset="0"/>
                <a:cs typeface="Arial" panose="020B0604020202020204" pitchFamily="34" charset="0"/>
              </a:rPr>
              <a:t>HƯỚNG DẪN VỀ NHÀ</a:t>
            </a:r>
            <a:endParaRPr sz="3000" b="1" dirty="0">
              <a:solidFill>
                <a:schemeClr val="accent2">
                  <a:lumMod val="75000"/>
                </a:schemeClr>
              </a:solidFill>
              <a:latin typeface="Arial" panose="020B0604020202020204" pitchFamily="34" charset="0"/>
              <a:cs typeface="Arial" panose="020B0604020202020204" pitchFamily="34" charset="0"/>
            </a:endParaRPr>
          </a:p>
        </p:txBody>
      </p:sp>
      <p:sp>
        <p:nvSpPr>
          <p:cNvPr id="5" name="TextBox 4"/>
          <p:cNvSpPr txBox="1"/>
          <p:nvPr/>
        </p:nvSpPr>
        <p:spPr>
          <a:xfrm>
            <a:off x="873099" y="1548893"/>
            <a:ext cx="2938409" cy="553998"/>
          </a:xfrm>
          <a:prstGeom prst="rect">
            <a:avLst/>
          </a:prstGeom>
          <a:noFill/>
        </p:spPr>
        <p:txBody>
          <a:bodyPr wrap="square" rtlCol="0">
            <a:spAutoFit/>
          </a:bodyPr>
          <a:lstStyle/>
          <a:p>
            <a:pPr>
              <a:lnSpc>
                <a:spcPct val="150000"/>
              </a:lnSpc>
            </a:pPr>
            <a:r>
              <a:rPr lang="vi-VN" sz="2000" dirty="0" smtClean="0"/>
              <a:t>Ôn tập kiến thức đã học</a:t>
            </a:r>
            <a:endParaRPr lang="en-US" sz="2000" dirty="0"/>
          </a:p>
        </p:txBody>
      </p:sp>
      <p:cxnSp>
        <p:nvCxnSpPr>
          <p:cNvPr id="14" name="Straight Connector 13"/>
          <p:cNvCxnSpPr/>
          <p:nvPr/>
        </p:nvCxnSpPr>
        <p:spPr>
          <a:xfrm flipV="1">
            <a:off x="3857081" y="1844410"/>
            <a:ext cx="4445666" cy="772"/>
          </a:xfrm>
          <a:prstGeom prst="line">
            <a:avLst/>
          </a:prstGeom>
          <a:ln w="28575">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798197" y="3092351"/>
            <a:ext cx="1628886" cy="8680"/>
          </a:xfrm>
          <a:prstGeom prst="line">
            <a:avLst/>
          </a:prstGeom>
          <a:ln w="28575">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873099" y="2611193"/>
            <a:ext cx="3585881" cy="1015663"/>
          </a:xfrm>
          <a:prstGeom prst="rect">
            <a:avLst/>
          </a:prstGeom>
          <a:noFill/>
        </p:spPr>
        <p:txBody>
          <a:bodyPr wrap="square" rtlCol="0">
            <a:spAutoFit/>
          </a:bodyPr>
          <a:lstStyle/>
          <a:p>
            <a:pPr>
              <a:lnSpc>
                <a:spcPct val="150000"/>
              </a:lnSpc>
            </a:pPr>
            <a:r>
              <a:rPr lang="en-US" sz="2000" dirty="0" err="1" smtClean="0"/>
              <a:t>Làm</a:t>
            </a:r>
            <a:r>
              <a:rPr lang="en-US" sz="2000" dirty="0" smtClean="0"/>
              <a:t> </a:t>
            </a:r>
            <a:r>
              <a:rPr lang="en-US" sz="2000" dirty="0" err="1" smtClean="0"/>
              <a:t>bài</a:t>
            </a:r>
            <a:r>
              <a:rPr lang="en-US" sz="2000" dirty="0" smtClean="0"/>
              <a:t> </a:t>
            </a:r>
            <a:r>
              <a:rPr lang="en-US" sz="2000" dirty="0" err="1" smtClean="0"/>
              <a:t>tập</a:t>
            </a:r>
            <a:r>
              <a:rPr lang="en-US" sz="2000" dirty="0" smtClean="0"/>
              <a:t> 5.3, 5.4, 5.7, 5.8, 5.9 SBT/18,19 </a:t>
            </a:r>
            <a:endParaRPr lang="en-US" sz="2000" dirty="0"/>
          </a:p>
        </p:txBody>
      </p:sp>
      <p:cxnSp>
        <p:nvCxnSpPr>
          <p:cNvPr id="40" name="Straight Connector 39"/>
          <p:cNvCxnSpPr/>
          <p:nvPr/>
        </p:nvCxnSpPr>
        <p:spPr>
          <a:xfrm>
            <a:off x="5084226" y="4085673"/>
            <a:ext cx="609248" cy="12384"/>
          </a:xfrm>
          <a:prstGeom prst="line">
            <a:avLst/>
          </a:prstGeom>
          <a:ln w="28575">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873100" y="3775201"/>
            <a:ext cx="3925098" cy="1015663"/>
          </a:xfrm>
          <a:prstGeom prst="rect">
            <a:avLst/>
          </a:prstGeom>
          <a:noFill/>
        </p:spPr>
        <p:txBody>
          <a:bodyPr wrap="square" rtlCol="0">
            <a:spAutoFit/>
          </a:bodyPr>
          <a:lstStyle/>
          <a:p>
            <a:pPr>
              <a:lnSpc>
                <a:spcPct val="150000"/>
              </a:lnSpc>
            </a:pPr>
            <a:r>
              <a:rPr lang="en-US" sz="2000" dirty="0" err="1" smtClean="0"/>
              <a:t>Chuẩn</a:t>
            </a:r>
            <a:r>
              <a:rPr lang="en-US" sz="2000" dirty="0" smtClean="0"/>
              <a:t> </a:t>
            </a:r>
            <a:r>
              <a:rPr lang="en-US" sz="2000" dirty="0" err="1" smtClean="0"/>
              <a:t>bị</a:t>
            </a:r>
            <a:r>
              <a:rPr lang="en-US" sz="2000" dirty="0" smtClean="0"/>
              <a:t> </a:t>
            </a:r>
            <a:r>
              <a:rPr lang="en-US" sz="2000" dirty="0" err="1" smtClean="0"/>
              <a:t>trước</a:t>
            </a:r>
            <a:r>
              <a:rPr lang="en-US" sz="2000" dirty="0" smtClean="0"/>
              <a:t> </a:t>
            </a:r>
            <a:r>
              <a:rPr lang="en-US" sz="2000" dirty="0" err="1" smtClean="0"/>
              <a:t>bài</a:t>
            </a:r>
            <a:r>
              <a:rPr lang="en-US" sz="2000" dirty="0" smtClean="0"/>
              <a:t> 6: </a:t>
            </a:r>
            <a:r>
              <a:rPr lang="en-US" sz="2000" dirty="0" err="1" smtClean="0"/>
              <a:t>Sự</a:t>
            </a:r>
            <a:r>
              <a:rPr lang="en-US" sz="2000" dirty="0" smtClean="0"/>
              <a:t> </a:t>
            </a:r>
            <a:r>
              <a:rPr lang="en-US" sz="2000" dirty="0" err="1" smtClean="0"/>
              <a:t>tạo</a:t>
            </a:r>
            <a:r>
              <a:rPr lang="en-US" sz="2000" dirty="0" smtClean="0"/>
              <a:t> </a:t>
            </a:r>
            <a:r>
              <a:rPr lang="en-US" sz="2000" dirty="0" err="1" smtClean="0"/>
              <a:t>ảnh</a:t>
            </a:r>
            <a:r>
              <a:rPr lang="en-US" sz="2000" dirty="0" smtClean="0"/>
              <a:t> qua </a:t>
            </a:r>
            <a:r>
              <a:rPr lang="en-US" sz="2000" dirty="0" err="1" smtClean="0"/>
              <a:t>thấu</a:t>
            </a:r>
            <a:r>
              <a:rPr lang="en-US" sz="2000" dirty="0" smtClean="0"/>
              <a:t> </a:t>
            </a:r>
            <a:r>
              <a:rPr lang="en-US" sz="2000" dirty="0" err="1" smtClean="0"/>
              <a:t>kính</a:t>
            </a:r>
            <a:r>
              <a:rPr lang="en-US" sz="2000" dirty="0" smtClean="0"/>
              <a:t>. </a:t>
            </a:r>
            <a:r>
              <a:rPr lang="en-US" sz="2000" dirty="0" err="1" smtClean="0"/>
              <a:t>Kính</a:t>
            </a:r>
            <a:r>
              <a:rPr lang="en-US" sz="2000" dirty="0" smtClean="0"/>
              <a:t> </a:t>
            </a:r>
            <a:r>
              <a:rPr lang="en-US" sz="2000" dirty="0" err="1" smtClean="0"/>
              <a:t>lúp</a:t>
            </a:r>
            <a:endParaRPr lang="en-US" sz="2000" dirty="0"/>
          </a:p>
        </p:txBody>
      </p:sp>
    </p:spTree>
    <p:extLst>
      <p:ext uri="{BB962C8B-B14F-4D97-AF65-F5344CB8AC3E}">
        <p14:creationId xmlns:p14="http://schemas.microsoft.com/office/powerpoint/2010/main" val="1150181662"/>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500"/>
                                        <p:tgtEl>
                                          <p:spTgt spid="18"/>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 grpId="0"/>
      <p:bldP spid="39" grpId="0"/>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072676" y="1522587"/>
            <a:ext cx="7103533" cy="2828553"/>
            <a:chOff x="606393" y="674884"/>
            <a:chExt cx="14216113" cy="6188449"/>
          </a:xfrm>
          <a:effectLst>
            <a:outerShdw blurRad="50800" dist="38100" dir="13500000" algn="br" rotWithShape="0">
              <a:prstClr val="black">
                <a:alpha val="40000"/>
              </a:prstClr>
            </a:outerShdw>
          </a:effectLst>
        </p:grpSpPr>
        <p:grpSp>
          <p:nvGrpSpPr>
            <p:cNvPr id="8" name="Group 7"/>
            <p:cNvGrpSpPr/>
            <p:nvPr/>
          </p:nvGrpSpPr>
          <p:grpSpPr>
            <a:xfrm>
              <a:off x="606393" y="674884"/>
              <a:ext cx="14216113" cy="6188449"/>
              <a:chOff x="822557" y="915471"/>
              <a:chExt cx="19283946" cy="8394538"/>
            </a:xfrm>
          </p:grpSpPr>
          <p:sp>
            <p:nvSpPr>
              <p:cNvPr id="10" name="Freeform 8"/>
              <p:cNvSpPr/>
              <p:nvPr/>
            </p:nvSpPr>
            <p:spPr>
              <a:xfrm>
                <a:off x="822557" y="915471"/>
                <a:ext cx="19283946" cy="8394538"/>
              </a:xfrm>
              <a:custGeom>
                <a:avLst/>
                <a:gdLst/>
                <a:ahLst/>
                <a:cxnLst/>
                <a:rect l="l" t="t" r="r" b="b"/>
                <a:pathLst>
                  <a:path w="21266849" h="9708361">
                    <a:moveTo>
                      <a:pt x="20644549" y="9138131"/>
                    </a:moveTo>
                    <a:cubicBezTo>
                      <a:pt x="20644549" y="9131781"/>
                      <a:pt x="20645819" y="9126701"/>
                      <a:pt x="20645819" y="9119081"/>
                    </a:cubicBezTo>
                    <a:lnTo>
                      <a:pt x="20645819" y="490220"/>
                    </a:lnTo>
                    <a:cubicBezTo>
                      <a:pt x="20645819" y="220980"/>
                      <a:pt x="20436269" y="0"/>
                      <a:pt x="20179729" y="0"/>
                    </a:cubicBezTo>
                    <a:lnTo>
                      <a:pt x="467360" y="0"/>
                    </a:lnTo>
                    <a:cubicBezTo>
                      <a:pt x="210820" y="0"/>
                      <a:pt x="0" y="220980"/>
                      <a:pt x="0" y="490220"/>
                    </a:cubicBezTo>
                    <a:lnTo>
                      <a:pt x="0" y="9119081"/>
                    </a:lnTo>
                    <a:cubicBezTo>
                      <a:pt x="0" y="9388322"/>
                      <a:pt x="209550" y="9609301"/>
                      <a:pt x="466090" y="9609301"/>
                    </a:cubicBezTo>
                    <a:lnTo>
                      <a:pt x="20178458" y="9609301"/>
                    </a:lnTo>
                    <a:cubicBezTo>
                      <a:pt x="20291489" y="9609301"/>
                      <a:pt x="20395629" y="9566122"/>
                      <a:pt x="20475639" y="9496272"/>
                    </a:cubicBezTo>
                    <a:cubicBezTo>
                      <a:pt x="20606449" y="9567391"/>
                      <a:pt x="20918869" y="9708361"/>
                      <a:pt x="21265579" y="9501351"/>
                    </a:cubicBezTo>
                    <a:cubicBezTo>
                      <a:pt x="21266849" y="9501351"/>
                      <a:pt x="20954429" y="9502622"/>
                      <a:pt x="20644549" y="9138131"/>
                    </a:cubicBezTo>
                    <a:lnTo>
                      <a:pt x="20644549" y="9138131"/>
                    </a:lnTo>
                    <a:close/>
                  </a:path>
                </a:pathLst>
              </a:custGeom>
              <a:solidFill>
                <a:schemeClr val="accent1">
                  <a:lumMod val="60000"/>
                  <a:lumOff val="40000"/>
                </a:schemeClr>
              </a:solidFill>
            </p:spPr>
          </p:sp>
        </p:grpSp>
        <p:sp>
          <p:nvSpPr>
            <p:cNvPr id="9" name="TextBox 9"/>
            <p:cNvSpPr txBox="1"/>
            <p:nvPr/>
          </p:nvSpPr>
          <p:spPr>
            <a:xfrm>
              <a:off x="1141327" y="1027519"/>
              <a:ext cx="12875124" cy="3888706"/>
            </a:xfrm>
            <a:prstGeom prst="rect">
              <a:avLst/>
            </a:prstGeom>
          </p:spPr>
          <p:txBody>
            <a:bodyPr wrap="square" lIns="0" tIns="0" rIns="0" bIns="0" rtlCol="0" anchor="t">
              <a:spAutoFit/>
            </a:bodyPr>
            <a:lstStyle/>
            <a:p>
              <a:pPr algn="ctr">
                <a:lnSpc>
                  <a:spcPct val="150000"/>
                </a:lnSpc>
                <a:spcBef>
                  <a:spcPct val="0"/>
                </a:spcBef>
              </a:pPr>
              <a:r>
                <a:rPr lang="en-US" sz="4000" b="1" dirty="0" err="1">
                  <a:solidFill>
                    <a:srgbClr val="ED1B24">
                      <a:lumMod val="75000"/>
                    </a:srgbClr>
                  </a:solidFill>
                  <a:latin typeface="Arial" panose="020B0604020202020204" pitchFamily="34" charset="0"/>
                  <a:cs typeface="Arial" panose="020B0604020202020204" pitchFamily="34" charset="0"/>
                </a:rPr>
                <a:t>Bài</a:t>
              </a:r>
              <a:r>
                <a:rPr lang="en-US" sz="4000" b="1" dirty="0">
                  <a:solidFill>
                    <a:srgbClr val="ED1B24">
                      <a:lumMod val="75000"/>
                    </a:srgbClr>
                  </a:solidFill>
                  <a:latin typeface="Arial" panose="020B0604020202020204" pitchFamily="34" charset="0"/>
                  <a:cs typeface="Arial" panose="020B0604020202020204" pitchFamily="34" charset="0"/>
                </a:rPr>
                <a:t> 5.</a:t>
              </a:r>
              <a:r>
                <a:rPr lang="en-US" sz="3700" b="1" dirty="0" smtClean="0">
                  <a:solidFill>
                    <a:srgbClr val="024581">
                      <a:lumMod val="75000"/>
                    </a:srgbClr>
                  </a:solidFill>
                  <a:latin typeface="Arial" panose="020B0604020202020204" pitchFamily="34" charset="0"/>
                  <a:cs typeface="Arial" panose="020B0604020202020204" pitchFamily="34" charset="0"/>
                </a:rPr>
                <a:t>SỰ KHÚC XẠ ÁNH SÁNG QUA THẤU KÍNH</a:t>
              </a:r>
              <a:endParaRPr lang="en-US" sz="3700" b="1" dirty="0">
                <a:solidFill>
                  <a:srgbClr val="024581">
                    <a:lumMod val="75000"/>
                  </a:srgbClr>
                </a:solidFill>
                <a:latin typeface="Arial" panose="020B0604020202020204" pitchFamily="34" charset="0"/>
                <a:cs typeface="Arial" panose="020B0604020202020204" pitchFamily="34" charset="0"/>
              </a:endParaRPr>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5327" y="3310123"/>
            <a:ext cx="1613207" cy="1613207"/>
          </a:xfrm>
          <a:prstGeom prst="rect">
            <a:avLst/>
          </a:prstGeom>
        </p:spPr>
      </p:pic>
      <p:sp>
        <p:nvSpPr>
          <p:cNvPr id="3" name="Rounded Rectangle 2"/>
          <p:cNvSpPr/>
          <p:nvPr/>
        </p:nvSpPr>
        <p:spPr>
          <a:xfrm>
            <a:off x="2481963" y="380746"/>
            <a:ext cx="4149484" cy="641393"/>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45951" y="205583"/>
            <a:ext cx="4486395" cy="854080"/>
          </a:xfrm>
          <a:prstGeom prst="rect">
            <a:avLst/>
          </a:prstGeom>
        </p:spPr>
        <p:txBody>
          <a:bodyPr wrap="square">
            <a:spAutoFit/>
          </a:bodyPr>
          <a:lstStyle/>
          <a:p>
            <a:pPr algn="ctr">
              <a:lnSpc>
                <a:spcPct val="150000"/>
              </a:lnSpc>
            </a:pPr>
            <a:r>
              <a:rPr lang="en-US" sz="3300" b="1" dirty="0" err="1" smtClean="0">
                <a:solidFill>
                  <a:srgbClr val="ED1B24">
                    <a:lumMod val="75000"/>
                  </a:srgbClr>
                </a:solidFill>
                <a:latin typeface="Arial" panose="020B0604020202020204" pitchFamily="34" charset="0"/>
                <a:cs typeface="Arial" panose="020B0604020202020204" pitchFamily="34" charset="0"/>
              </a:rPr>
              <a:t>Chủ</a:t>
            </a:r>
            <a:r>
              <a:rPr lang="en-US" sz="3300" b="1" dirty="0" smtClean="0">
                <a:solidFill>
                  <a:srgbClr val="ED1B24">
                    <a:lumMod val="75000"/>
                  </a:srgbClr>
                </a:solidFill>
                <a:latin typeface="Arial" panose="020B0604020202020204" pitchFamily="34" charset="0"/>
                <a:cs typeface="Arial" panose="020B0604020202020204" pitchFamily="34" charset="0"/>
              </a:rPr>
              <a:t> </a:t>
            </a:r>
            <a:r>
              <a:rPr lang="en-US" sz="3300" b="1" dirty="0" err="1" smtClean="0">
                <a:solidFill>
                  <a:srgbClr val="ED1B24">
                    <a:lumMod val="75000"/>
                  </a:srgbClr>
                </a:solidFill>
                <a:latin typeface="Arial" panose="020B0604020202020204" pitchFamily="34" charset="0"/>
                <a:cs typeface="Arial" panose="020B0604020202020204" pitchFamily="34" charset="0"/>
              </a:rPr>
              <a:t>đề</a:t>
            </a:r>
            <a:r>
              <a:rPr lang="en-US" sz="3300" b="1" dirty="0" smtClean="0">
                <a:solidFill>
                  <a:srgbClr val="ED1B24">
                    <a:lumMod val="75000"/>
                  </a:srgbClr>
                </a:solidFill>
                <a:latin typeface="Arial" panose="020B0604020202020204" pitchFamily="34" charset="0"/>
                <a:cs typeface="Arial" panose="020B0604020202020204" pitchFamily="34" charset="0"/>
              </a:rPr>
              <a:t> 2. </a:t>
            </a:r>
            <a:r>
              <a:rPr lang="en-US" sz="3300" b="1" dirty="0" err="1">
                <a:solidFill>
                  <a:srgbClr val="ED1B24">
                    <a:lumMod val="75000"/>
                  </a:srgbClr>
                </a:solidFill>
                <a:latin typeface="Arial" panose="020B0604020202020204" pitchFamily="34" charset="0"/>
                <a:cs typeface="Arial" panose="020B0604020202020204" pitchFamily="34" charset="0"/>
              </a:rPr>
              <a:t>Á</a:t>
            </a:r>
            <a:r>
              <a:rPr lang="en-US" sz="3300" b="1" dirty="0" err="1" smtClean="0">
                <a:solidFill>
                  <a:srgbClr val="ED1B24">
                    <a:lumMod val="75000"/>
                  </a:srgbClr>
                </a:solidFill>
                <a:latin typeface="Arial" panose="020B0604020202020204" pitchFamily="34" charset="0"/>
                <a:cs typeface="Arial" panose="020B0604020202020204" pitchFamily="34" charset="0"/>
              </a:rPr>
              <a:t>nh</a:t>
            </a:r>
            <a:r>
              <a:rPr lang="en-US" sz="3300" b="1" dirty="0" smtClean="0">
                <a:solidFill>
                  <a:srgbClr val="ED1B24">
                    <a:lumMod val="75000"/>
                  </a:srgbClr>
                </a:solidFill>
                <a:latin typeface="Arial" panose="020B0604020202020204" pitchFamily="34" charset="0"/>
                <a:cs typeface="Arial" panose="020B0604020202020204" pitchFamily="34" charset="0"/>
              </a:rPr>
              <a:t> </a:t>
            </a:r>
            <a:r>
              <a:rPr lang="en-US" sz="3300" b="1" dirty="0" err="1" smtClean="0">
                <a:solidFill>
                  <a:srgbClr val="ED1B24">
                    <a:lumMod val="75000"/>
                  </a:srgbClr>
                </a:solidFill>
                <a:latin typeface="Arial" panose="020B0604020202020204" pitchFamily="34" charset="0"/>
                <a:cs typeface="Arial" panose="020B0604020202020204" pitchFamily="34" charset="0"/>
              </a:rPr>
              <a:t>sáng</a:t>
            </a:r>
            <a:endParaRPr lang="vi-VN" sz="3300" b="1" dirty="0">
              <a:solidFill>
                <a:srgbClr val="ED1B24">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9593348"/>
      </p:ext>
    </p:extLst>
  </p:cSld>
  <p:clrMapOvr>
    <a:masterClrMapping/>
  </p:clrMapOvr>
  <mc:AlternateContent xmlns:mc="http://schemas.openxmlformats.org/markup-compatibility/2006" xmlns:p14="http://schemas.microsoft.com/office/powerpoint/2010/main">
    <mc:Choice Requires="p14">
      <p:transition spd="med" p14:dur="700">
        <p:plus/>
      </p:transition>
    </mc:Choice>
    <mc:Fallback xmlns="">
      <p:transition spd="med">
        <p:plu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30"/>
          <p:cNvSpPr txBox="1">
            <a:spLocks noGrp="1"/>
          </p:cNvSpPr>
          <p:nvPr>
            <p:ph type="title"/>
          </p:nvPr>
        </p:nvSpPr>
        <p:spPr>
          <a:xfrm>
            <a:off x="1165188" y="1015927"/>
            <a:ext cx="6751572" cy="10974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4000" b="1" dirty="0" smtClean="0">
                <a:latin typeface="Arial" panose="020B0604020202020204" pitchFamily="34" charset="0"/>
                <a:cs typeface="Arial" panose="020B0604020202020204" pitchFamily="34" charset="0"/>
              </a:rPr>
              <a:t>HẸN GẶP LẠI CÁC EM TRONG TIẾT HỌC SAU!</a:t>
            </a:r>
            <a:endParaRPr sz="4000" b="1" dirty="0">
              <a:latin typeface="Arial" panose="020B0604020202020204" pitchFamily="34" charset="0"/>
              <a:cs typeface="Arial" panose="020B0604020202020204" pitchFamily="34" charset="0"/>
            </a:endParaRPr>
          </a:p>
        </p:txBody>
      </p:sp>
      <p:grpSp>
        <p:nvGrpSpPr>
          <p:cNvPr id="2" name="Group 1"/>
          <p:cNvGrpSpPr/>
          <p:nvPr/>
        </p:nvGrpSpPr>
        <p:grpSpPr>
          <a:xfrm>
            <a:off x="60234" y="2424400"/>
            <a:ext cx="1762245" cy="2487654"/>
            <a:chOff x="60234" y="434877"/>
            <a:chExt cx="3171616" cy="4477177"/>
          </a:xfrm>
        </p:grpSpPr>
        <p:grpSp>
          <p:nvGrpSpPr>
            <p:cNvPr id="526" name="Google Shape;526;p30"/>
            <p:cNvGrpSpPr/>
            <p:nvPr/>
          </p:nvGrpSpPr>
          <p:grpSpPr>
            <a:xfrm flipH="1">
              <a:off x="60234" y="4243251"/>
              <a:ext cx="3171616" cy="668803"/>
              <a:chOff x="6036728" y="3173699"/>
              <a:chExt cx="1246803" cy="262915"/>
            </a:xfrm>
          </p:grpSpPr>
          <p:sp>
            <p:nvSpPr>
              <p:cNvPr id="527" name="Google Shape;527;p30"/>
              <p:cNvSpPr/>
              <p:nvPr/>
            </p:nvSpPr>
            <p:spPr>
              <a:xfrm>
                <a:off x="6050349" y="3202413"/>
                <a:ext cx="1205131" cy="205561"/>
              </a:xfrm>
              <a:custGeom>
                <a:avLst/>
                <a:gdLst/>
                <a:ahLst/>
                <a:cxnLst/>
                <a:rect l="l" t="t" r="r" b="b"/>
                <a:pathLst>
                  <a:path w="32737" h="5584" extrusionOk="0">
                    <a:moveTo>
                      <a:pt x="0" y="1"/>
                    </a:moveTo>
                    <a:cubicBezTo>
                      <a:pt x="787" y="2176"/>
                      <a:pt x="833" y="2959"/>
                      <a:pt x="133" y="5166"/>
                    </a:cubicBezTo>
                    <a:lnTo>
                      <a:pt x="0" y="5583"/>
                    </a:lnTo>
                    <a:lnTo>
                      <a:pt x="31878" y="5583"/>
                    </a:lnTo>
                    <a:cubicBezTo>
                      <a:pt x="32353" y="5583"/>
                      <a:pt x="32737" y="5189"/>
                      <a:pt x="32737" y="4702"/>
                    </a:cubicBezTo>
                    <a:lnTo>
                      <a:pt x="32737" y="881"/>
                    </a:lnTo>
                    <a:cubicBezTo>
                      <a:pt x="32737" y="395"/>
                      <a:pt x="32353" y="1"/>
                      <a:pt x="3187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28" name="Google Shape;528;p30"/>
              <p:cNvSpPr/>
              <p:nvPr/>
            </p:nvSpPr>
            <p:spPr>
              <a:xfrm>
                <a:off x="6036728" y="3173699"/>
                <a:ext cx="1246803" cy="262915"/>
              </a:xfrm>
              <a:custGeom>
                <a:avLst/>
                <a:gdLst/>
                <a:ahLst/>
                <a:cxnLst/>
                <a:rect l="l" t="t" r="r" b="b"/>
                <a:pathLst>
                  <a:path w="33869" h="7142" extrusionOk="0">
                    <a:moveTo>
                      <a:pt x="0" y="1"/>
                    </a:moveTo>
                    <a:lnTo>
                      <a:pt x="0" y="781"/>
                    </a:lnTo>
                    <a:lnTo>
                      <a:pt x="32248" y="781"/>
                    </a:lnTo>
                    <a:cubicBezTo>
                      <a:pt x="32723" y="781"/>
                      <a:pt x="33107" y="1175"/>
                      <a:pt x="33107" y="1661"/>
                    </a:cubicBezTo>
                    <a:lnTo>
                      <a:pt x="33107" y="5482"/>
                    </a:lnTo>
                    <a:cubicBezTo>
                      <a:pt x="33107" y="5968"/>
                      <a:pt x="32723" y="6363"/>
                      <a:pt x="32248" y="6363"/>
                    </a:cubicBezTo>
                    <a:lnTo>
                      <a:pt x="0" y="6363"/>
                    </a:lnTo>
                    <a:lnTo>
                      <a:pt x="0" y="7142"/>
                    </a:lnTo>
                    <a:lnTo>
                      <a:pt x="32248" y="7142"/>
                    </a:lnTo>
                    <a:cubicBezTo>
                      <a:pt x="33141" y="7142"/>
                      <a:pt x="33868" y="6398"/>
                      <a:pt x="33868" y="5482"/>
                    </a:cubicBezTo>
                    <a:lnTo>
                      <a:pt x="33868" y="1661"/>
                    </a:lnTo>
                    <a:cubicBezTo>
                      <a:pt x="33868" y="746"/>
                      <a:pt x="33141" y="1"/>
                      <a:pt x="3224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29" name="Google Shape;529;p30"/>
              <p:cNvSpPr/>
              <p:nvPr/>
            </p:nvSpPr>
            <p:spPr>
              <a:xfrm>
                <a:off x="7202480" y="3202413"/>
                <a:ext cx="53010" cy="205561"/>
              </a:xfrm>
              <a:custGeom>
                <a:avLst/>
                <a:gdLst/>
                <a:ahLst/>
                <a:cxnLst/>
                <a:rect l="l" t="t" r="r" b="b"/>
                <a:pathLst>
                  <a:path w="1440" h="5584" extrusionOk="0">
                    <a:moveTo>
                      <a:pt x="0" y="1"/>
                    </a:moveTo>
                    <a:cubicBezTo>
                      <a:pt x="474" y="1"/>
                      <a:pt x="859" y="395"/>
                      <a:pt x="859" y="881"/>
                    </a:cubicBezTo>
                    <a:lnTo>
                      <a:pt x="859" y="4702"/>
                    </a:lnTo>
                    <a:cubicBezTo>
                      <a:pt x="859" y="5189"/>
                      <a:pt x="474" y="5583"/>
                      <a:pt x="0" y="5583"/>
                    </a:cubicBezTo>
                    <a:lnTo>
                      <a:pt x="581" y="5583"/>
                    </a:lnTo>
                    <a:cubicBezTo>
                      <a:pt x="1056" y="5583"/>
                      <a:pt x="1440" y="5189"/>
                      <a:pt x="1440" y="4702"/>
                    </a:cubicBezTo>
                    <a:lnTo>
                      <a:pt x="1440" y="881"/>
                    </a:lnTo>
                    <a:cubicBezTo>
                      <a:pt x="1440" y="395"/>
                      <a:pt x="1056" y="1"/>
                      <a:pt x="58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0" name="Google Shape;530;p30"/>
              <p:cNvSpPr/>
              <p:nvPr/>
            </p:nvSpPr>
            <p:spPr>
              <a:xfrm>
                <a:off x="6116133" y="3240625"/>
                <a:ext cx="1087625" cy="8835"/>
              </a:xfrm>
              <a:custGeom>
                <a:avLst/>
                <a:gdLst/>
                <a:ahLst/>
                <a:cxnLst/>
                <a:rect l="l" t="t" r="r" b="b"/>
                <a:pathLst>
                  <a:path w="29545" h="240" extrusionOk="0">
                    <a:moveTo>
                      <a:pt x="14876" y="0"/>
                    </a:moveTo>
                    <a:cubicBezTo>
                      <a:pt x="9830" y="0"/>
                      <a:pt x="4783" y="41"/>
                      <a:pt x="0" y="120"/>
                    </a:cubicBezTo>
                    <a:cubicBezTo>
                      <a:pt x="4782" y="199"/>
                      <a:pt x="9830" y="239"/>
                      <a:pt x="14876" y="239"/>
                    </a:cubicBezTo>
                    <a:cubicBezTo>
                      <a:pt x="19854" y="239"/>
                      <a:pt x="24830" y="200"/>
                      <a:pt x="29544" y="120"/>
                    </a:cubicBezTo>
                    <a:cubicBezTo>
                      <a:pt x="24829" y="40"/>
                      <a:pt x="19853" y="0"/>
                      <a:pt x="14876"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31" name="Google Shape;531;p30"/>
              <p:cNvSpPr/>
              <p:nvPr/>
            </p:nvSpPr>
            <p:spPr>
              <a:xfrm>
                <a:off x="6099420" y="3284506"/>
                <a:ext cx="1087552" cy="8798"/>
              </a:xfrm>
              <a:custGeom>
                <a:avLst/>
                <a:gdLst/>
                <a:ahLst/>
                <a:cxnLst/>
                <a:rect l="l" t="t" r="r" b="b"/>
                <a:pathLst>
                  <a:path w="29543" h="239" extrusionOk="0">
                    <a:moveTo>
                      <a:pt x="14841" y="0"/>
                    </a:moveTo>
                    <a:cubicBezTo>
                      <a:pt x="9807" y="0"/>
                      <a:pt x="4771" y="40"/>
                      <a:pt x="0" y="119"/>
                    </a:cubicBezTo>
                    <a:cubicBezTo>
                      <a:pt x="4781" y="198"/>
                      <a:pt x="9829" y="239"/>
                      <a:pt x="14875" y="239"/>
                    </a:cubicBezTo>
                    <a:cubicBezTo>
                      <a:pt x="19853" y="239"/>
                      <a:pt x="24828" y="199"/>
                      <a:pt x="29543" y="119"/>
                    </a:cubicBezTo>
                    <a:cubicBezTo>
                      <a:pt x="24817" y="39"/>
                      <a:pt x="19830" y="0"/>
                      <a:pt x="14841"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32" name="Google Shape;532;p30"/>
              <p:cNvSpPr/>
              <p:nvPr/>
            </p:nvSpPr>
            <p:spPr>
              <a:xfrm>
                <a:off x="6193072" y="3336523"/>
                <a:ext cx="1021841" cy="8835"/>
              </a:xfrm>
              <a:custGeom>
                <a:avLst/>
                <a:gdLst/>
                <a:ahLst/>
                <a:cxnLst/>
                <a:rect l="l" t="t" r="r" b="b"/>
                <a:pathLst>
                  <a:path w="27758" h="240" extrusionOk="0">
                    <a:moveTo>
                      <a:pt x="13976" y="1"/>
                    </a:moveTo>
                    <a:cubicBezTo>
                      <a:pt x="9236" y="1"/>
                      <a:pt x="4494" y="41"/>
                      <a:pt x="0" y="120"/>
                    </a:cubicBezTo>
                    <a:cubicBezTo>
                      <a:pt x="4483" y="199"/>
                      <a:pt x="9215" y="239"/>
                      <a:pt x="13945" y="239"/>
                    </a:cubicBezTo>
                    <a:cubicBezTo>
                      <a:pt x="18633" y="239"/>
                      <a:pt x="23318" y="200"/>
                      <a:pt x="27757" y="120"/>
                    </a:cubicBezTo>
                    <a:cubicBezTo>
                      <a:pt x="23327" y="40"/>
                      <a:pt x="18653" y="1"/>
                      <a:pt x="13976"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33" name="Google Shape;533;p30"/>
              <p:cNvSpPr/>
              <p:nvPr/>
            </p:nvSpPr>
            <p:spPr>
              <a:xfrm>
                <a:off x="6187476" y="3375323"/>
                <a:ext cx="1021841" cy="8798"/>
              </a:xfrm>
              <a:custGeom>
                <a:avLst/>
                <a:gdLst/>
                <a:ahLst/>
                <a:cxnLst/>
                <a:rect l="l" t="t" r="r" b="b"/>
                <a:pathLst>
                  <a:path w="27758" h="239" extrusionOk="0">
                    <a:moveTo>
                      <a:pt x="13946" y="0"/>
                    </a:moveTo>
                    <a:cubicBezTo>
                      <a:pt x="9216" y="0"/>
                      <a:pt x="4484" y="40"/>
                      <a:pt x="1" y="119"/>
                    </a:cubicBezTo>
                    <a:cubicBezTo>
                      <a:pt x="4493" y="198"/>
                      <a:pt x="9236" y="239"/>
                      <a:pt x="13976" y="239"/>
                    </a:cubicBezTo>
                    <a:cubicBezTo>
                      <a:pt x="18654" y="239"/>
                      <a:pt x="23329" y="199"/>
                      <a:pt x="27758" y="119"/>
                    </a:cubicBezTo>
                    <a:cubicBezTo>
                      <a:pt x="23318" y="39"/>
                      <a:pt x="18633" y="0"/>
                      <a:pt x="13946"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34" name="Google Shape;534;p30"/>
              <p:cNvSpPr/>
              <p:nvPr/>
            </p:nvSpPr>
            <p:spPr>
              <a:xfrm>
                <a:off x="6109286" y="3315171"/>
                <a:ext cx="1021841" cy="8798"/>
              </a:xfrm>
              <a:custGeom>
                <a:avLst/>
                <a:gdLst/>
                <a:ahLst/>
                <a:cxnLst/>
                <a:rect l="l" t="t" r="r" b="b"/>
                <a:pathLst>
                  <a:path w="27758" h="239" extrusionOk="0">
                    <a:moveTo>
                      <a:pt x="13945" y="0"/>
                    </a:moveTo>
                    <a:cubicBezTo>
                      <a:pt x="9216" y="0"/>
                      <a:pt x="4484" y="40"/>
                      <a:pt x="1" y="119"/>
                    </a:cubicBezTo>
                    <a:cubicBezTo>
                      <a:pt x="4493" y="198"/>
                      <a:pt x="9236" y="238"/>
                      <a:pt x="13977" y="238"/>
                    </a:cubicBezTo>
                    <a:cubicBezTo>
                      <a:pt x="18654" y="238"/>
                      <a:pt x="23329" y="199"/>
                      <a:pt x="27758" y="119"/>
                    </a:cubicBezTo>
                    <a:cubicBezTo>
                      <a:pt x="23318" y="39"/>
                      <a:pt x="18633" y="0"/>
                      <a:pt x="13945"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35" name="Google Shape;535;p30"/>
              <p:cNvSpPr/>
              <p:nvPr/>
            </p:nvSpPr>
            <p:spPr>
              <a:xfrm>
                <a:off x="6050349" y="3202413"/>
                <a:ext cx="1183448" cy="27793"/>
              </a:xfrm>
              <a:custGeom>
                <a:avLst/>
                <a:gdLst/>
                <a:ahLst/>
                <a:cxnLst/>
                <a:rect l="l" t="t" r="r" b="b"/>
                <a:pathLst>
                  <a:path w="32148" h="755" extrusionOk="0">
                    <a:moveTo>
                      <a:pt x="0" y="1"/>
                    </a:moveTo>
                    <a:cubicBezTo>
                      <a:pt x="60" y="164"/>
                      <a:pt x="113" y="328"/>
                      <a:pt x="163" y="492"/>
                    </a:cubicBezTo>
                    <a:lnTo>
                      <a:pt x="31534" y="492"/>
                    </a:lnTo>
                    <a:cubicBezTo>
                      <a:pt x="31774" y="492"/>
                      <a:pt x="31990" y="594"/>
                      <a:pt x="32147" y="755"/>
                    </a:cubicBezTo>
                    <a:cubicBezTo>
                      <a:pt x="32087" y="329"/>
                      <a:pt x="31730" y="1"/>
                      <a:pt x="31297"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36" name="Google Shape;536;p30"/>
              <p:cNvSpPr/>
              <p:nvPr/>
            </p:nvSpPr>
            <p:spPr>
              <a:xfrm>
                <a:off x="7202480" y="3202413"/>
                <a:ext cx="53010" cy="199929"/>
              </a:xfrm>
              <a:custGeom>
                <a:avLst/>
                <a:gdLst/>
                <a:ahLst/>
                <a:cxnLst/>
                <a:rect l="l" t="t" r="r" b="b"/>
                <a:pathLst>
                  <a:path w="1440" h="5431" extrusionOk="0">
                    <a:moveTo>
                      <a:pt x="0" y="1"/>
                    </a:moveTo>
                    <a:cubicBezTo>
                      <a:pt x="433" y="1"/>
                      <a:pt x="790" y="329"/>
                      <a:pt x="850" y="755"/>
                    </a:cubicBezTo>
                    <a:cubicBezTo>
                      <a:pt x="1003" y="915"/>
                      <a:pt x="1097" y="1132"/>
                      <a:pt x="1097" y="1373"/>
                    </a:cubicBezTo>
                    <a:lnTo>
                      <a:pt x="1097" y="5195"/>
                    </a:lnTo>
                    <a:cubicBezTo>
                      <a:pt x="1097" y="5276"/>
                      <a:pt x="1086" y="5355"/>
                      <a:pt x="1064" y="5430"/>
                    </a:cubicBezTo>
                    <a:cubicBezTo>
                      <a:pt x="1091" y="5412"/>
                      <a:pt x="1116" y="5392"/>
                      <a:pt x="1140" y="5370"/>
                    </a:cubicBezTo>
                    <a:cubicBezTo>
                      <a:pt x="1146" y="5366"/>
                      <a:pt x="1151" y="5360"/>
                      <a:pt x="1157" y="5355"/>
                    </a:cubicBezTo>
                    <a:cubicBezTo>
                      <a:pt x="1176" y="5338"/>
                      <a:pt x="1193" y="5320"/>
                      <a:pt x="1209" y="5303"/>
                    </a:cubicBezTo>
                    <a:cubicBezTo>
                      <a:pt x="1216" y="5296"/>
                      <a:pt x="1221" y="5289"/>
                      <a:pt x="1227" y="5282"/>
                    </a:cubicBezTo>
                    <a:cubicBezTo>
                      <a:pt x="1243" y="5263"/>
                      <a:pt x="1259" y="5243"/>
                      <a:pt x="1273" y="5223"/>
                    </a:cubicBezTo>
                    <a:cubicBezTo>
                      <a:pt x="1277" y="5218"/>
                      <a:pt x="1283" y="5210"/>
                      <a:pt x="1287" y="5205"/>
                    </a:cubicBezTo>
                    <a:cubicBezTo>
                      <a:pt x="1306" y="5178"/>
                      <a:pt x="1323" y="5149"/>
                      <a:pt x="1337" y="5120"/>
                    </a:cubicBezTo>
                    <a:cubicBezTo>
                      <a:pt x="1339" y="5120"/>
                      <a:pt x="1339" y="5120"/>
                      <a:pt x="1339" y="5119"/>
                    </a:cubicBezTo>
                    <a:cubicBezTo>
                      <a:pt x="1353" y="5092"/>
                      <a:pt x="1366" y="5062"/>
                      <a:pt x="1377" y="5032"/>
                    </a:cubicBezTo>
                    <a:cubicBezTo>
                      <a:pt x="1381" y="5023"/>
                      <a:pt x="1384" y="5013"/>
                      <a:pt x="1387" y="5005"/>
                    </a:cubicBezTo>
                    <a:cubicBezTo>
                      <a:pt x="1396" y="4983"/>
                      <a:pt x="1403" y="4960"/>
                      <a:pt x="1409" y="4938"/>
                    </a:cubicBezTo>
                    <a:cubicBezTo>
                      <a:pt x="1411" y="4928"/>
                      <a:pt x="1414" y="4916"/>
                      <a:pt x="1417" y="4905"/>
                    </a:cubicBezTo>
                    <a:cubicBezTo>
                      <a:pt x="1423" y="4882"/>
                      <a:pt x="1426" y="4859"/>
                      <a:pt x="1430" y="4836"/>
                    </a:cubicBezTo>
                    <a:cubicBezTo>
                      <a:pt x="1431" y="4826"/>
                      <a:pt x="1433" y="4815"/>
                      <a:pt x="1434" y="4805"/>
                    </a:cubicBezTo>
                    <a:cubicBezTo>
                      <a:pt x="1439" y="4772"/>
                      <a:pt x="1440" y="4738"/>
                      <a:pt x="1440" y="4702"/>
                    </a:cubicBezTo>
                    <a:lnTo>
                      <a:pt x="1440" y="881"/>
                    </a:lnTo>
                    <a:cubicBezTo>
                      <a:pt x="1440" y="395"/>
                      <a:pt x="1056" y="1"/>
                      <a:pt x="581"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grpSp>
          <p:nvGrpSpPr>
            <p:cNvPr id="537" name="Google Shape;537;p30"/>
            <p:cNvGrpSpPr/>
            <p:nvPr/>
          </p:nvGrpSpPr>
          <p:grpSpPr>
            <a:xfrm>
              <a:off x="489272" y="3735535"/>
              <a:ext cx="2629139" cy="507739"/>
              <a:chOff x="6109433" y="2440258"/>
              <a:chExt cx="1033548" cy="199599"/>
            </a:xfrm>
          </p:grpSpPr>
          <p:sp>
            <p:nvSpPr>
              <p:cNvPr id="538" name="Google Shape;538;p30"/>
              <p:cNvSpPr/>
              <p:nvPr/>
            </p:nvSpPr>
            <p:spPr>
              <a:xfrm>
                <a:off x="6109433" y="2440258"/>
                <a:ext cx="1033548" cy="199597"/>
              </a:xfrm>
              <a:custGeom>
                <a:avLst/>
                <a:gdLst/>
                <a:ahLst/>
                <a:cxnLst/>
                <a:rect l="l" t="t" r="r" b="b"/>
                <a:pathLst>
                  <a:path w="28076" h="5422" extrusionOk="0">
                    <a:moveTo>
                      <a:pt x="18" y="1"/>
                    </a:moveTo>
                    <a:cubicBezTo>
                      <a:pt x="8" y="1"/>
                      <a:pt x="1" y="8"/>
                      <a:pt x="1" y="18"/>
                    </a:cubicBezTo>
                    <a:lnTo>
                      <a:pt x="1" y="5406"/>
                    </a:lnTo>
                    <a:cubicBezTo>
                      <a:pt x="1" y="5415"/>
                      <a:pt x="8" y="5422"/>
                      <a:pt x="18" y="5422"/>
                    </a:cubicBezTo>
                    <a:lnTo>
                      <a:pt x="28059" y="5422"/>
                    </a:lnTo>
                    <a:cubicBezTo>
                      <a:pt x="28068" y="5422"/>
                      <a:pt x="28075" y="5415"/>
                      <a:pt x="28075" y="5406"/>
                    </a:cubicBezTo>
                    <a:lnTo>
                      <a:pt x="28075" y="18"/>
                    </a:lnTo>
                    <a:cubicBezTo>
                      <a:pt x="28075" y="8"/>
                      <a:pt x="28068" y="1"/>
                      <a:pt x="2805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39" name="Google Shape;539;p30"/>
              <p:cNvSpPr/>
              <p:nvPr/>
            </p:nvSpPr>
            <p:spPr>
              <a:xfrm>
                <a:off x="6190164" y="2440258"/>
                <a:ext cx="113051" cy="199597"/>
              </a:xfrm>
              <a:custGeom>
                <a:avLst/>
                <a:gdLst/>
                <a:ahLst/>
                <a:cxnLst/>
                <a:rect l="l" t="t" r="r" b="b"/>
                <a:pathLst>
                  <a:path w="3071" h="5422" extrusionOk="0">
                    <a:moveTo>
                      <a:pt x="1" y="1"/>
                    </a:moveTo>
                    <a:lnTo>
                      <a:pt x="1" y="5422"/>
                    </a:lnTo>
                    <a:lnTo>
                      <a:pt x="3070" y="5422"/>
                    </a:lnTo>
                    <a:lnTo>
                      <a:pt x="307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40" name="Google Shape;540;p30"/>
              <p:cNvSpPr/>
              <p:nvPr/>
            </p:nvSpPr>
            <p:spPr>
              <a:xfrm>
                <a:off x="6331672" y="2440258"/>
                <a:ext cx="16455" cy="199597"/>
              </a:xfrm>
              <a:custGeom>
                <a:avLst/>
                <a:gdLst/>
                <a:ahLst/>
                <a:cxnLst/>
                <a:rect l="l" t="t" r="r" b="b"/>
                <a:pathLst>
                  <a:path w="447" h="5422" extrusionOk="0">
                    <a:moveTo>
                      <a:pt x="1" y="1"/>
                    </a:moveTo>
                    <a:lnTo>
                      <a:pt x="1" y="5422"/>
                    </a:lnTo>
                    <a:lnTo>
                      <a:pt x="446" y="5422"/>
                    </a:lnTo>
                    <a:lnTo>
                      <a:pt x="446"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41" name="Google Shape;541;p30"/>
              <p:cNvSpPr/>
              <p:nvPr/>
            </p:nvSpPr>
            <p:spPr>
              <a:xfrm>
                <a:off x="6949208" y="2440258"/>
                <a:ext cx="113051" cy="199597"/>
              </a:xfrm>
              <a:custGeom>
                <a:avLst/>
                <a:gdLst/>
                <a:ahLst/>
                <a:cxnLst/>
                <a:rect l="l" t="t" r="r" b="b"/>
                <a:pathLst>
                  <a:path w="3071" h="5422" extrusionOk="0">
                    <a:moveTo>
                      <a:pt x="0" y="1"/>
                    </a:moveTo>
                    <a:lnTo>
                      <a:pt x="0" y="5422"/>
                    </a:lnTo>
                    <a:lnTo>
                      <a:pt x="3070" y="5422"/>
                    </a:lnTo>
                    <a:lnTo>
                      <a:pt x="307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42" name="Google Shape;542;p30"/>
              <p:cNvSpPr/>
              <p:nvPr/>
            </p:nvSpPr>
            <p:spPr>
              <a:xfrm>
                <a:off x="6904296" y="2440258"/>
                <a:ext cx="16455" cy="199597"/>
              </a:xfrm>
              <a:custGeom>
                <a:avLst/>
                <a:gdLst/>
                <a:ahLst/>
                <a:cxnLst/>
                <a:rect l="l" t="t" r="r" b="b"/>
                <a:pathLst>
                  <a:path w="447" h="5422" extrusionOk="0">
                    <a:moveTo>
                      <a:pt x="1" y="1"/>
                    </a:moveTo>
                    <a:lnTo>
                      <a:pt x="1" y="5422"/>
                    </a:lnTo>
                    <a:lnTo>
                      <a:pt x="446" y="5422"/>
                    </a:lnTo>
                    <a:lnTo>
                      <a:pt x="446"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43" name="Google Shape;543;p30"/>
              <p:cNvSpPr/>
              <p:nvPr/>
            </p:nvSpPr>
            <p:spPr>
              <a:xfrm>
                <a:off x="6109433" y="2478764"/>
                <a:ext cx="1033548" cy="38469"/>
              </a:xfrm>
              <a:custGeom>
                <a:avLst/>
                <a:gdLst/>
                <a:ahLst/>
                <a:cxnLst/>
                <a:rect l="l" t="t" r="r" b="b"/>
                <a:pathLst>
                  <a:path w="28076" h="1045" extrusionOk="0">
                    <a:moveTo>
                      <a:pt x="1" y="0"/>
                    </a:moveTo>
                    <a:lnTo>
                      <a:pt x="1" y="1045"/>
                    </a:lnTo>
                    <a:lnTo>
                      <a:pt x="28075" y="1045"/>
                    </a:lnTo>
                    <a:lnTo>
                      <a:pt x="28075"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544" name="Google Shape;544;p30"/>
              <p:cNvSpPr/>
              <p:nvPr/>
            </p:nvSpPr>
            <p:spPr>
              <a:xfrm>
                <a:off x="6109433" y="2571091"/>
                <a:ext cx="1033548" cy="68766"/>
              </a:xfrm>
              <a:custGeom>
                <a:avLst/>
                <a:gdLst/>
                <a:ahLst/>
                <a:cxnLst/>
                <a:rect l="l" t="t" r="r" b="b"/>
                <a:pathLst>
                  <a:path w="28076" h="1868" extrusionOk="0">
                    <a:moveTo>
                      <a:pt x="1" y="1"/>
                    </a:moveTo>
                    <a:lnTo>
                      <a:pt x="1" y="1868"/>
                    </a:lnTo>
                    <a:lnTo>
                      <a:pt x="28075" y="1868"/>
                    </a:lnTo>
                    <a:lnTo>
                      <a:pt x="28075"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grpSp>
          <p:nvGrpSpPr>
            <p:cNvPr id="564" name="Google Shape;564;p30"/>
            <p:cNvGrpSpPr/>
            <p:nvPr/>
          </p:nvGrpSpPr>
          <p:grpSpPr>
            <a:xfrm flipH="1">
              <a:off x="76206" y="434877"/>
              <a:ext cx="2391433" cy="3300660"/>
              <a:chOff x="1385793" y="2639627"/>
              <a:chExt cx="1146310" cy="1582140"/>
            </a:xfrm>
          </p:grpSpPr>
          <p:sp>
            <p:nvSpPr>
              <p:cNvPr id="565" name="Google Shape;565;p30"/>
              <p:cNvSpPr/>
              <p:nvPr/>
            </p:nvSpPr>
            <p:spPr>
              <a:xfrm>
                <a:off x="1657178" y="3740407"/>
                <a:ext cx="570667" cy="480918"/>
              </a:xfrm>
              <a:custGeom>
                <a:avLst/>
                <a:gdLst/>
                <a:ahLst/>
                <a:cxnLst/>
                <a:rect l="l" t="t" r="r" b="b"/>
                <a:pathLst>
                  <a:path w="15502" h="13064" extrusionOk="0">
                    <a:moveTo>
                      <a:pt x="1" y="0"/>
                    </a:moveTo>
                    <a:lnTo>
                      <a:pt x="1" y="9451"/>
                    </a:lnTo>
                    <a:cubicBezTo>
                      <a:pt x="1" y="11445"/>
                      <a:pt x="1618" y="13064"/>
                      <a:pt x="3613" y="13064"/>
                    </a:cubicBezTo>
                    <a:lnTo>
                      <a:pt x="11888" y="13064"/>
                    </a:lnTo>
                    <a:cubicBezTo>
                      <a:pt x="13884" y="13064"/>
                      <a:pt x="15501" y="11445"/>
                      <a:pt x="15501" y="9451"/>
                    </a:cubicBezTo>
                    <a:lnTo>
                      <a:pt x="15401" y="12"/>
                    </a:lnTo>
                    <a:cubicBezTo>
                      <a:pt x="15401" y="12"/>
                      <a:pt x="15390" y="12"/>
                      <a:pt x="15370" y="12"/>
                    </a:cubicBezTo>
                    <a:cubicBezTo>
                      <a:pt x="14646" y="12"/>
                      <a:pt x="1716" y="14"/>
                      <a:pt x="1716" y="207"/>
                    </a:cubicBezTo>
                    <a:lnTo>
                      <a:pt x="1"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66" name="Google Shape;566;p30"/>
              <p:cNvSpPr/>
              <p:nvPr/>
            </p:nvSpPr>
            <p:spPr>
              <a:xfrm>
                <a:off x="1657178" y="3700207"/>
                <a:ext cx="567391" cy="76975"/>
              </a:xfrm>
              <a:custGeom>
                <a:avLst/>
                <a:gdLst/>
                <a:ahLst/>
                <a:cxnLst/>
                <a:rect l="l" t="t" r="r" b="b"/>
                <a:pathLst>
                  <a:path w="15413" h="2091" extrusionOk="0">
                    <a:moveTo>
                      <a:pt x="7706" y="1"/>
                    </a:moveTo>
                    <a:cubicBezTo>
                      <a:pt x="5663" y="1"/>
                      <a:pt x="3702" y="111"/>
                      <a:pt x="2258" y="307"/>
                    </a:cubicBezTo>
                    <a:cubicBezTo>
                      <a:pt x="812" y="502"/>
                      <a:pt x="1" y="768"/>
                      <a:pt x="1" y="1045"/>
                    </a:cubicBezTo>
                    <a:cubicBezTo>
                      <a:pt x="1" y="1322"/>
                      <a:pt x="812" y="1588"/>
                      <a:pt x="2258" y="1785"/>
                    </a:cubicBezTo>
                    <a:cubicBezTo>
                      <a:pt x="3702" y="1981"/>
                      <a:pt x="5663" y="2091"/>
                      <a:pt x="7706" y="2091"/>
                    </a:cubicBezTo>
                    <a:cubicBezTo>
                      <a:pt x="9750" y="2091"/>
                      <a:pt x="11710" y="1981"/>
                      <a:pt x="13155" y="1785"/>
                    </a:cubicBezTo>
                    <a:cubicBezTo>
                      <a:pt x="14601" y="1588"/>
                      <a:pt x="15413" y="1322"/>
                      <a:pt x="15413" y="1045"/>
                    </a:cubicBezTo>
                    <a:cubicBezTo>
                      <a:pt x="15413" y="768"/>
                      <a:pt x="14601" y="502"/>
                      <a:pt x="13155" y="307"/>
                    </a:cubicBezTo>
                    <a:cubicBezTo>
                      <a:pt x="11710" y="111"/>
                      <a:pt x="9750" y="1"/>
                      <a:pt x="770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67" name="Google Shape;567;p30"/>
              <p:cNvSpPr/>
              <p:nvPr/>
            </p:nvSpPr>
            <p:spPr>
              <a:xfrm>
                <a:off x="1657178" y="3700207"/>
                <a:ext cx="567391" cy="48261"/>
              </a:xfrm>
              <a:custGeom>
                <a:avLst/>
                <a:gdLst/>
                <a:ahLst/>
                <a:cxnLst/>
                <a:rect l="l" t="t" r="r" b="b"/>
                <a:pathLst>
                  <a:path w="15413" h="1311" extrusionOk="0">
                    <a:moveTo>
                      <a:pt x="7706" y="1"/>
                    </a:moveTo>
                    <a:cubicBezTo>
                      <a:pt x="3450" y="1"/>
                      <a:pt x="1" y="468"/>
                      <a:pt x="1" y="1045"/>
                    </a:cubicBezTo>
                    <a:cubicBezTo>
                      <a:pt x="1" y="1138"/>
                      <a:pt x="88" y="1227"/>
                      <a:pt x="252" y="1311"/>
                    </a:cubicBezTo>
                    <a:cubicBezTo>
                      <a:pt x="1119" y="862"/>
                      <a:pt x="4127" y="532"/>
                      <a:pt x="7706" y="532"/>
                    </a:cubicBezTo>
                    <a:cubicBezTo>
                      <a:pt x="11286" y="532"/>
                      <a:pt x="14294" y="862"/>
                      <a:pt x="15161" y="1311"/>
                    </a:cubicBezTo>
                    <a:cubicBezTo>
                      <a:pt x="15325" y="1227"/>
                      <a:pt x="15413" y="1138"/>
                      <a:pt x="15413" y="1045"/>
                    </a:cubicBezTo>
                    <a:cubicBezTo>
                      <a:pt x="15413" y="468"/>
                      <a:pt x="11963" y="1"/>
                      <a:pt x="770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68" name="Google Shape;568;p30"/>
              <p:cNvSpPr/>
              <p:nvPr/>
            </p:nvSpPr>
            <p:spPr>
              <a:xfrm>
                <a:off x="1653864" y="3740812"/>
                <a:ext cx="573981" cy="480955"/>
              </a:xfrm>
              <a:custGeom>
                <a:avLst/>
                <a:gdLst/>
                <a:ahLst/>
                <a:cxnLst/>
                <a:rect l="l" t="t" r="r" b="b"/>
                <a:pathLst>
                  <a:path w="15592" h="13065" extrusionOk="0">
                    <a:moveTo>
                      <a:pt x="15491" y="1"/>
                    </a:moveTo>
                    <a:cubicBezTo>
                      <a:pt x="15491" y="1"/>
                      <a:pt x="15353" y="234"/>
                      <a:pt x="14860" y="349"/>
                    </a:cubicBezTo>
                    <a:lnTo>
                      <a:pt x="14860" y="7625"/>
                    </a:lnTo>
                    <a:cubicBezTo>
                      <a:pt x="14860" y="9620"/>
                      <a:pt x="13243" y="11237"/>
                      <a:pt x="11247" y="11237"/>
                    </a:cubicBezTo>
                    <a:lnTo>
                      <a:pt x="2970" y="11237"/>
                    </a:lnTo>
                    <a:cubicBezTo>
                      <a:pt x="1739" y="11237"/>
                      <a:pt x="652" y="10620"/>
                      <a:pt x="1" y="9679"/>
                    </a:cubicBezTo>
                    <a:lnTo>
                      <a:pt x="1" y="9679"/>
                    </a:lnTo>
                    <a:cubicBezTo>
                      <a:pt x="118" y="11567"/>
                      <a:pt x="1683" y="13064"/>
                      <a:pt x="3602" y="13064"/>
                    </a:cubicBezTo>
                    <a:lnTo>
                      <a:pt x="11878" y="13064"/>
                    </a:lnTo>
                    <a:cubicBezTo>
                      <a:pt x="13873" y="13064"/>
                      <a:pt x="15560" y="11539"/>
                      <a:pt x="15591" y="9440"/>
                    </a:cubicBezTo>
                    <a:lnTo>
                      <a:pt x="15491"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nvGrpSpPr>
              <p:cNvPr id="569" name="Google Shape;569;p30"/>
              <p:cNvGrpSpPr/>
              <p:nvPr/>
            </p:nvGrpSpPr>
            <p:grpSpPr>
              <a:xfrm>
                <a:off x="1385793" y="2639627"/>
                <a:ext cx="1146310" cy="1099928"/>
                <a:chOff x="1385793" y="658427"/>
                <a:chExt cx="1146310" cy="1099928"/>
              </a:xfrm>
            </p:grpSpPr>
            <p:sp>
              <p:nvSpPr>
                <p:cNvPr id="570" name="Google Shape;570;p30"/>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71" name="Google Shape;571;p30"/>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72" name="Google Shape;572;p30"/>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73" name="Google Shape;573;p30"/>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74" name="Google Shape;574;p30"/>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75" name="Google Shape;575;p30"/>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76" name="Google Shape;576;p30"/>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77" name="Google Shape;577;p30"/>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78" name="Google Shape;578;p30"/>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79" name="Google Shape;579;p30"/>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80" name="Google Shape;580;p30"/>
                <p:cNvSpPr/>
                <p:nvPr/>
              </p:nvSpPr>
              <p:spPr>
                <a:xfrm>
                  <a:off x="1404641" y="1147303"/>
                  <a:ext cx="437664" cy="146992"/>
                </a:xfrm>
                <a:custGeom>
                  <a:avLst/>
                  <a:gdLst/>
                  <a:ahLst/>
                  <a:cxnLst/>
                  <a:rect l="l" t="t" r="r" b="b"/>
                  <a:pathLst>
                    <a:path w="11889" h="3993" extrusionOk="0">
                      <a:moveTo>
                        <a:pt x="4897" y="0"/>
                      </a:moveTo>
                      <a:cubicBezTo>
                        <a:pt x="4193" y="0"/>
                        <a:pt x="3509" y="34"/>
                        <a:pt x="2931" y="93"/>
                      </a:cubicBezTo>
                      <a:cubicBezTo>
                        <a:pt x="1271" y="263"/>
                        <a:pt x="1" y="1087"/>
                        <a:pt x="1" y="1087"/>
                      </a:cubicBezTo>
                      <a:lnTo>
                        <a:pt x="4911" y="1725"/>
                      </a:lnTo>
                      <a:lnTo>
                        <a:pt x="11757" y="3976"/>
                      </a:lnTo>
                      <a:cubicBezTo>
                        <a:pt x="11757" y="3976"/>
                        <a:pt x="11771" y="3993"/>
                        <a:pt x="11788" y="3993"/>
                      </a:cubicBezTo>
                      <a:cubicBezTo>
                        <a:pt x="11829" y="3993"/>
                        <a:pt x="11889" y="3881"/>
                        <a:pt x="11779" y="3087"/>
                      </a:cubicBezTo>
                      <a:cubicBezTo>
                        <a:pt x="11627" y="1983"/>
                        <a:pt x="9886" y="865"/>
                        <a:pt x="8506" y="413"/>
                      </a:cubicBezTo>
                      <a:cubicBezTo>
                        <a:pt x="7606" y="119"/>
                        <a:pt x="6216" y="0"/>
                        <a:pt x="489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1" name="Google Shape;581;p30"/>
                <p:cNvSpPr/>
                <p:nvPr/>
              </p:nvSpPr>
              <p:spPr>
                <a:xfrm>
                  <a:off x="1599602" y="960146"/>
                  <a:ext cx="202910" cy="137237"/>
                </a:xfrm>
                <a:custGeom>
                  <a:avLst/>
                  <a:gdLst/>
                  <a:ahLst/>
                  <a:cxnLst/>
                  <a:rect l="l" t="t" r="r" b="b"/>
                  <a:pathLst>
                    <a:path w="5512" h="3728" extrusionOk="0">
                      <a:moveTo>
                        <a:pt x="1252" y="0"/>
                      </a:moveTo>
                      <a:cubicBezTo>
                        <a:pt x="456" y="0"/>
                        <a:pt x="0" y="947"/>
                        <a:pt x="0" y="947"/>
                      </a:cubicBezTo>
                      <a:lnTo>
                        <a:pt x="5511" y="3727"/>
                      </a:lnTo>
                      <a:cubicBezTo>
                        <a:pt x="5317" y="3582"/>
                        <a:pt x="3079" y="910"/>
                        <a:pt x="1892" y="196"/>
                      </a:cubicBezTo>
                      <a:cubicBezTo>
                        <a:pt x="1659" y="57"/>
                        <a:pt x="1445" y="0"/>
                        <a:pt x="125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2" name="Google Shape;582;p30"/>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3" name="Google Shape;583;p30"/>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4" name="Google Shape;584;p30"/>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5" name="Google Shape;585;p30"/>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6" name="Google Shape;586;p30"/>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7" name="Google Shape;587;p30"/>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8" name="Google Shape;588;p30"/>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9" name="Google Shape;589;p30"/>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90" name="Google Shape;590;p30"/>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91" name="Google Shape;591;p30"/>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92" name="Google Shape;592;p30"/>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93" name="Google Shape;593;p30"/>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94" name="Google Shape;594;p30"/>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95" name="Google Shape;595;p30"/>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96" name="Google Shape;596;p30"/>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97" name="Google Shape;597;p30"/>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98" name="Google Shape;598;p30"/>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99" name="Google Shape;599;p30"/>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600" name="Google Shape;600;p30"/>
                <p:cNvSpPr/>
                <p:nvPr/>
              </p:nvSpPr>
              <p:spPr>
                <a:xfrm>
                  <a:off x="2023355" y="969349"/>
                  <a:ext cx="508749" cy="329067"/>
                </a:xfrm>
                <a:custGeom>
                  <a:avLst/>
                  <a:gdLst/>
                  <a:ahLst/>
                  <a:cxnLst/>
                  <a:rect l="l" t="t" r="r" b="b"/>
                  <a:pathLst>
                    <a:path w="13820" h="8939" extrusionOk="0">
                      <a:moveTo>
                        <a:pt x="13819" y="0"/>
                      </a:moveTo>
                      <a:cubicBezTo>
                        <a:pt x="13819" y="1"/>
                        <a:pt x="4661" y="4403"/>
                        <a:pt x="4520" y="4546"/>
                      </a:cubicBezTo>
                      <a:cubicBezTo>
                        <a:pt x="4378" y="4689"/>
                        <a:pt x="442" y="7397"/>
                        <a:pt x="392" y="7480"/>
                      </a:cubicBezTo>
                      <a:cubicBezTo>
                        <a:pt x="342" y="7564"/>
                        <a:pt x="0" y="8938"/>
                        <a:pt x="0" y="8938"/>
                      </a:cubicBezTo>
                      <a:lnTo>
                        <a:pt x="543" y="8104"/>
                      </a:lnTo>
                      <a:cubicBezTo>
                        <a:pt x="543" y="8104"/>
                        <a:pt x="3670" y="6299"/>
                        <a:pt x="5691" y="4982"/>
                      </a:cubicBezTo>
                      <a:cubicBezTo>
                        <a:pt x="7711" y="3664"/>
                        <a:pt x="9450" y="3223"/>
                        <a:pt x="11129" y="2385"/>
                      </a:cubicBezTo>
                      <a:cubicBezTo>
                        <a:pt x="12809" y="1545"/>
                        <a:pt x="13819" y="1"/>
                        <a:pt x="13819"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01" name="Google Shape;601;p30"/>
                <p:cNvSpPr/>
                <p:nvPr/>
              </p:nvSpPr>
              <p:spPr>
                <a:xfrm>
                  <a:off x="1730509" y="677423"/>
                  <a:ext cx="208985" cy="530468"/>
                </a:xfrm>
                <a:custGeom>
                  <a:avLst/>
                  <a:gdLst/>
                  <a:ahLst/>
                  <a:cxnLst/>
                  <a:rect l="l" t="t" r="r" b="b"/>
                  <a:pathLst>
                    <a:path w="5677" h="14410" extrusionOk="0">
                      <a:moveTo>
                        <a:pt x="15" y="1"/>
                      </a:moveTo>
                      <a:cubicBezTo>
                        <a:pt x="0" y="1"/>
                        <a:pt x="0" y="12"/>
                        <a:pt x="11" y="25"/>
                      </a:cubicBezTo>
                      <a:cubicBezTo>
                        <a:pt x="73" y="95"/>
                        <a:pt x="1030" y="2549"/>
                        <a:pt x="1358" y="4038"/>
                      </a:cubicBezTo>
                      <a:cubicBezTo>
                        <a:pt x="1685" y="5528"/>
                        <a:pt x="3951" y="11334"/>
                        <a:pt x="3951" y="11334"/>
                      </a:cubicBezTo>
                      <a:lnTo>
                        <a:pt x="5344" y="14410"/>
                      </a:lnTo>
                      <a:cubicBezTo>
                        <a:pt x="5344" y="14410"/>
                        <a:pt x="5677" y="11352"/>
                        <a:pt x="4954" y="8085"/>
                      </a:cubicBezTo>
                      <a:cubicBezTo>
                        <a:pt x="4650" y="6710"/>
                        <a:pt x="2518" y="3116"/>
                        <a:pt x="1367" y="1524"/>
                      </a:cubicBezTo>
                      <a:cubicBezTo>
                        <a:pt x="427" y="224"/>
                        <a:pt x="79" y="1"/>
                        <a:pt x="1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02" name="Google Shape;602;p30"/>
                <p:cNvSpPr/>
                <p:nvPr/>
              </p:nvSpPr>
              <p:spPr>
                <a:xfrm>
                  <a:off x="1418373" y="1225420"/>
                  <a:ext cx="439026" cy="236079"/>
                </a:xfrm>
                <a:custGeom>
                  <a:avLst/>
                  <a:gdLst/>
                  <a:ahLst/>
                  <a:cxnLst/>
                  <a:rect l="l" t="t" r="r" b="b"/>
                  <a:pathLst>
                    <a:path w="11926" h="6413" extrusionOk="0">
                      <a:moveTo>
                        <a:pt x="2281" y="1"/>
                      </a:moveTo>
                      <a:cubicBezTo>
                        <a:pt x="886" y="1"/>
                        <a:pt x="1" y="437"/>
                        <a:pt x="1" y="437"/>
                      </a:cubicBezTo>
                      <a:cubicBezTo>
                        <a:pt x="11" y="434"/>
                        <a:pt x="24" y="432"/>
                        <a:pt x="41" y="432"/>
                      </a:cubicBezTo>
                      <a:cubicBezTo>
                        <a:pt x="538" y="432"/>
                        <a:pt x="3989" y="1736"/>
                        <a:pt x="6430" y="3211"/>
                      </a:cubicBezTo>
                      <a:cubicBezTo>
                        <a:pt x="8957" y="4737"/>
                        <a:pt x="11926" y="6412"/>
                        <a:pt x="11926" y="6412"/>
                      </a:cubicBezTo>
                      <a:cubicBezTo>
                        <a:pt x="11837" y="6231"/>
                        <a:pt x="11454" y="4482"/>
                        <a:pt x="10039" y="3111"/>
                      </a:cubicBezTo>
                      <a:cubicBezTo>
                        <a:pt x="8623" y="1738"/>
                        <a:pt x="6583" y="934"/>
                        <a:pt x="4155" y="260"/>
                      </a:cubicBezTo>
                      <a:cubicBezTo>
                        <a:pt x="3466" y="69"/>
                        <a:pt x="2833" y="1"/>
                        <a:pt x="2281"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03" name="Google Shape;603;p30"/>
                <p:cNvSpPr/>
                <p:nvPr/>
              </p:nvSpPr>
              <p:spPr>
                <a:xfrm>
                  <a:off x="1924218" y="830307"/>
                  <a:ext cx="335840" cy="309188"/>
                </a:xfrm>
                <a:custGeom>
                  <a:avLst/>
                  <a:gdLst/>
                  <a:ahLst/>
                  <a:cxnLst/>
                  <a:rect l="l" t="t" r="r" b="b"/>
                  <a:pathLst>
                    <a:path w="9123" h="8399" extrusionOk="0">
                      <a:moveTo>
                        <a:pt x="5999" y="0"/>
                      </a:moveTo>
                      <a:cubicBezTo>
                        <a:pt x="5611" y="0"/>
                        <a:pt x="5147" y="33"/>
                        <a:pt x="4614" y="128"/>
                      </a:cubicBezTo>
                      <a:cubicBezTo>
                        <a:pt x="2880" y="438"/>
                        <a:pt x="345" y="2785"/>
                        <a:pt x="173" y="4614"/>
                      </a:cubicBezTo>
                      <a:cubicBezTo>
                        <a:pt x="0" y="6444"/>
                        <a:pt x="1746" y="8374"/>
                        <a:pt x="1746" y="8374"/>
                      </a:cubicBezTo>
                      <a:cubicBezTo>
                        <a:pt x="1821" y="8390"/>
                        <a:pt x="1903" y="8398"/>
                        <a:pt x="1992" y="8398"/>
                      </a:cubicBezTo>
                      <a:cubicBezTo>
                        <a:pt x="3017" y="8398"/>
                        <a:pt x="4907" y="7335"/>
                        <a:pt x="6673" y="5582"/>
                      </a:cubicBezTo>
                      <a:cubicBezTo>
                        <a:pt x="8591" y="3676"/>
                        <a:pt x="9123" y="1080"/>
                        <a:pt x="8900" y="482"/>
                      </a:cubicBezTo>
                      <a:cubicBezTo>
                        <a:pt x="8785" y="175"/>
                        <a:pt x="8385" y="100"/>
                        <a:pt x="8021" y="100"/>
                      </a:cubicBezTo>
                      <a:cubicBezTo>
                        <a:pt x="7675" y="100"/>
                        <a:pt x="7363" y="168"/>
                        <a:pt x="7363" y="168"/>
                      </a:cubicBezTo>
                      <a:cubicBezTo>
                        <a:pt x="7363" y="168"/>
                        <a:pt x="6876" y="0"/>
                        <a:pt x="5999"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04" name="Google Shape;604;p30"/>
                <p:cNvSpPr/>
                <p:nvPr/>
              </p:nvSpPr>
              <p:spPr>
                <a:xfrm>
                  <a:off x="1893553" y="1177636"/>
                  <a:ext cx="289935" cy="212666"/>
                </a:xfrm>
                <a:custGeom>
                  <a:avLst/>
                  <a:gdLst/>
                  <a:ahLst/>
                  <a:cxnLst/>
                  <a:rect l="l" t="t" r="r" b="b"/>
                  <a:pathLst>
                    <a:path w="7876" h="5777" extrusionOk="0">
                      <a:moveTo>
                        <a:pt x="1184" y="0"/>
                      </a:moveTo>
                      <a:cubicBezTo>
                        <a:pt x="283" y="0"/>
                        <a:pt x="0" y="837"/>
                        <a:pt x="56" y="1299"/>
                      </a:cubicBezTo>
                      <a:cubicBezTo>
                        <a:pt x="119" y="1829"/>
                        <a:pt x="143" y="3288"/>
                        <a:pt x="633" y="4359"/>
                      </a:cubicBezTo>
                      <a:cubicBezTo>
                        <a:pt x="1123" y="5430"/>
                        <a:pt x="1463" y="5776"/>
                        <a:pt x="1463" y="5776"/>
                      </a:cubicBezTo>
                      <a:lnTo>
                        <a:pt x="1716" y="5502"/>
                      </a:lnTo>
                      <a:cubicBezTo>
                        <a:pt x="1716" y="5502"/>
                        <a:pt x="1890" y="5551"/>
                        <a:pt x="2175" y="5551"/>
                      </a:cubicBezTo>
                      <a:cubicBezTo>
                        <a:pt x="2401" y="5551"/>
                        <a:pt x="2698" y="5520"/>
                        <a:pt x="3035" y="5409"/>
                      </a:cubicBezTo>
                      <a:cubicBezTo>
                        <a:pt x="3796" y="5159"/>
                        <a:pt x="5162" y="4035"/>
                        <a:pt x="6415" y="3659"/>
                      </a:cubicBezTo>
                      <a:cubicBezTo>
                        <a:pt x="7666" y="3285"/>
                        <a:pt x="7876" y="2206"/>
                        <a:pt x="6669" y="1565"/>
                      </a:cubicBezTo>
                      <a:cubicBezTo>
                        <a:pt x="6284" y="1360"/>
                        <a:pt x="5913" y="1295"/>
                        <a:pt x="5583" y="1295"/>
                      </a:cubicBezTo>
                      <a:cubicBezTo>
                        <a:pt x="5027" y="1295"/>
                        <a:pt x="4585" y="1478"/>
                        <a:pt x="4375" y="1478"/>
                      </a:cubicBezTo>
                      <a:cubicBezTo>
                        <a:pt x="4319" y="1478"/>
                        <a:pt x="4280" y="1465"/>
                        <a:pt x="4259" y="1432"/>
                      </a:cubicBezTo>
                      <a:cubicBezTo>
                        <a:pt x="4116" y="1202"/>
                        <a:pt x="2865" y="368"/>
                        <a:pt x="1619" y="58"/>
                      </a:cubicBezTo>
                      <a:cubicBezTo>
                        <a:pt x="1460" y="18"/>
                        <a:pt x="1315" y="0"/>
                        <a:pt x="118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grpSp>
      <p:grpSp>
        <p:nvGrpSpPr>
          <p:cNvPr id="3" name="Group 2"/>
          <p:cNvGrpSpPr/>
          <p:nvPr/>
        </p:nvGrpSpPr>
        <p:grpSpPr>
          <a:xfrm>
            <a:off x="5827923" y="2048325"/>
            <a:ext cx="3310368" cy="2994098"/>
            <a:chOff x="5652511" y="1889672"/>
            <a:chExt cx="3485780" cy="3152751"/>
          </a:xfrm>
        </p:grpSpPr>
        <p:grpSp>
          <p:nvGrpSpPr>
            <p:cNvPr id="545" name="Google Shape;545;p30"/>
            <p:cNvGrpSpPr/>
            <p:nvPr/>
          </p:nvGrpSpPr>
          <p:grpSpPr>
            <a:xfrm>
              <a:off x="5652511" y="4454524"/>
              <a:ext cx="2273948" cy="587899"/>
              <a:chOff x="6376584" y="2589889"/>
              <a:chExt cx="893918" cy="231111"/>
            </a:xfrm>
          </p:grpSpPr>
          <p:sp>
            <p:nvSpPr>
              <p:cNvPr id="546" name="Google Shape;546;p30"/>
              <p:cNvSpPr/>
              <p:nvPr/>
            </p:nvSpPr>
            <p:spPr>
              <a:xfrm>
                <a:off x="6376584" y="2589889"/>
                <a:ext cx="893918" cy="231109"/>
              </a:xfrm>
              <a:custGeom>
                <a:avLst/>
                <a:gdLst/>
                <a:ahLst/>
                <a:cxnLst/>
                <a:rect l="l" t="t" r="r" b="b"/>
                <a:pathLst>
                  <a:path w="24283" h="6278" extrusionOk="0">
                    <a:moveTo>
                      <a:pt x="36" y="0"/>
                    </a:moveTo>
                    <a:cubicBezTo>
                      <a:pt x="16" y="0"/>
                      <a:pt x="1" y="16"/>
                      <a:pt x="1" y="36"/>
                    </a:cubicBezTo>
                    <a:lnTo>
                      <a:pt x="1" y="6241"/>
                    </a:lnTo>
                    <a:cubicBezTo>
                      <a:pt x="1" y="6261"/>
                      <a:pt x="16" y="6277"/>
                      <a:pt x="36" y="6277"/>
                    </a:cubicBezTo>
                    <a:lnTo>
                      <a:pt x="24246" y="6277"/>
                    </a:lnTo>
                    <a:cubicBezTo>
                      <a:pt x="24266" y="6277"/>
                      <a:pt x="24282" y="6261"/>
                      <a:pt x="24282" y="6241"/>
                    </a:cubicBezTo>
                    <a:lnTo>
                      <a:pt x="24282" y="36"/>
                    </a:lnTo>
                    <a:cubicBezTo>
                      <a:pt x="24282" y="16"/>
                      <a:pt x="24266" y="0"/>
                      <a:pt x="24246"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47" name="Google Shape;547;p30"/>
              <p:cNvSpPr/>
              <p:nvPr/>
            </p:nvSpPr>
            <p:spPr>
              <a:xfrm>
                <a:off x="7217978" y="2589889"/>
                <a:ext cx="17560" cy="231109"/>
              </a:xfrm>
              <a:custGeom>
                <a:avLst/>
                <a:gdLst/>
                <a:ahLst/>
                <a:cxnLst/>
                <a:rect l="l" t="t" r="r" b="b"/>
                <a:pathLst>
                  <a:path w="477" h="6278" extrusionOk="0">
                    <a:moveTo>
                      <a:pt x="0" y="0"/>
                    </a:moveTo>
                    <a:lnTo>
                      <a:pt x="0" y="6277"/>
                    </a:lnTo>
                    <a:lnTo>
                      <a:pt x="476" y="6277"/>
                    </a:lnTo>
                    <a:lnTo>
                      <a:pt x="476"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48" name="Google Shape;548;p30"/>
              <p:cNvSpPr/>
              <p:nvPr/>
            </p:nvSpPr>
            <p:spPr>
              <a:xfrm>
                <a:off x="7114056" y="2589889"/>
                <a:ext cx="86068" cy="231109"/>
              </a:xfrm>
              <a:custGeom>
                <a:avLst/>
                <a:gdLst/>
                <a:ahLst/>
                <a:cxnLst/>
                <a:rect l="l" t="t" r="r" b="b"/>
                <a:pathLst>
                  <a:path w="2338" h="6278" extrusionOk="0">
                    <a:moveTo>
                      <a:pt x="1" y="0"/>
                    </a:moveTo>
                    <a:lnTo>
                      <a:pt x="1" y="6277"/>
                    </a:lnTo>
                    <a:lnTo>
                      <a:pt x="2338" y="6277"/>
                    </a:lnTo>
                    <a:lnTo>
                      <a:pt x="2338"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49" name="Google Shape;549;p30"/>
              <p:cNvSpPr/>
              <p:nvPr/>
            </p:nvSpPr>
            <p:spPr>
              <a:xfrm>
                <a:off x="7223721" y="2589889"/>
                <a:ext cx="17523" cy="231109"/>
              </a:xfrm>
              <a:custGeom>
                <a:avLst/>
                <a:gdLst/>
                <a:ahLst/>
                <a:cxnLst/>
                <a:rect l="l" t="t" r="r" b="b"/>
                <a:pathLst>
                  <a:path w="476" h="6278" extrusionOk="0">
                    <a:moveTo>
                      <a:pt x="0" y="0"/>
                    </a:moveTo>
                    <a:lnTo>
                      <a:pt x="0" y="6277"/>
                    </a:lnTo>
                    <a:lnTo>
                      <a:pt x="476" y="6277"/>
                    </a:lnTo>
                    <a:lnTo>
                      <a:pt x="476"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50" name="Google Shape;550;p30"/>
              <p:cNvSpPr/>
              <p:nvPr/>
            </p:nvSpPr>
            <p:spPr>
              <a:xfrm>
                <a:off x="7068408" y="2589889"/>
                <a:ext cx="17560" cy="231109"/>
              </a:xfrm>
              <a:custGeom>
                <a:avLst/>
                <a:gdLst/>
                <a:ahLst/>
                <a:cxnLst/>
                <a:rect l="l" t="t" r="r" b="b"/>
                <a:pathLst>
                  <a:path w="477" h="6278" extrusionOk="0">
                    <a:moveTo>
                      <a:pt x="1" y="0"/>
                    </a:moveTo>
                    <a:lnTo>
                      <a:pt x="1" y="6277"/>
                    </a:lnTo>
                    <a:lnTo>
                      <a:pt x="477" y="6277"/>
                    </a:lnTo>
                    <a:lnTo>
                      <a:pt x="477"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51" name="Google Shape;551;p30"/>
              <p:cNvSpPr/>
              <p:nvPr/>
            </p:nvSpPr>
            <p:spPr>
              <a:xfrm>
                <a:off x="7074150" y="2589889"/>
                <a:ext cx="17560" cy="231109"/>
              </a:xfrm>
              <a:custGeom>
                <a:avLst/>
                <a:gdLst/>
                <a:ahLst/>
                <a:cxnLst/>
                <a:rect l="l" t="t" r="r" b="b"/>
                <a:pathLst>
                  <a:path w="477" h="6278" extrusionOk="0">
                    <a:moveTo>
                      <a:pt x="1" y="0"/>
                    </a:moveTo>
                    <a:lnTo>
                      <a:pt x="1" y="6277"/>
                    </a:lnTo>
                    <a:lnTo>
                      <a:pt x="476" y="6277"/>
                    </a:lnTo>
                    <a:lnTo>
                      <a:pt x="476"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52" name="Google Shape;552;p30"/>
              <p:cNvSpPr/>
              <p:nvPr/>
            </p:nvSpPr>
            <p:spPr>
              <a:xfrm>
                <a:off x="7119798" y="2589889"/>
                <a:ext cx="86068" cy="231109"/>
              </a:xfrm>
              <a:custGeom>
                <a:avLst/>
                <a:gdLst/>
                <a:ahLst/>
                <a:cxnLst/>
                <a:rect l="l" t="t" r="r" b="b"/>
                <a:pathLst>
                  <a:path w="2338" h="6278" extrusionOk="0">
                    <a:moveTo>
                      <a:pt x="0" y="0"/>
                    </a:moveTo>
                    <a:lnTo>
                      <a:pt x="0" y="6277"/>
                    </a:lnTo>
                    <a:lnTo>
                      <a:pt x="2338" y="6277"/>
                    </a:lnTo>
                    <a:lnTo>
                      <a:pt x="2338"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53" name="Google Shape;553;p30"/>
              <p:cNvSpPr/>
              <p:nvPr/>
            </p:nvSpPr>
            <p:spPr>
              <a:xfrm>
                <a:off x="6555384" y="2589889"/>
                <a:ext cx="17560" cy="231109"/>
              </a:xfrm>
              <a:custGeom>
                <a:avLst/>
                <a:gdLst/>
                <a:ahLst/>
                <a:cxnLst/>
                <a:rect l="l" t="t" r="r" b="b"/>
                <a:pathLst>
                  <a:path w="477" h="6278" extrusionOk="0">
                    <a:moveTo>
                      <a:pt x="0" y="0"/>
                    </a:moveTo>
                    <a:lnTo>
                      <a:pt x="0" y="6277"/>
                    </a:lnTo>
                    <a:lnTo>
                      <a:pt x="476" y="6277"/>
                    </a:lnTo>
                    <a:lnTo>
                      <a:pt x="476"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54" name="Google Shape;554;p30"/>
              <p:cNvSpPr/>
              <p:nvPr/>
            </p:nvSpPr>
            <p:spPr>
              <a:xfrm>
                <a:off x="6451461" y="2589889"/>
                <a:ext cx="86068" cy="231109"/>
              </a:xfrm>
              <a:custGeom>
                <a:avLst/>
                <a:gdLst/>
                <a:ahLst/>
                <a:cxnLst/>
                <a:rect l="l" t="t" r="r" b="b"/>
                <a:pathLst>
                  <a:path w="2338" h="6278" extrusionOk="0">
                    <a:moveTo>
                      <a:pt x="1" y="0"/>
                    </a:moveTo>
                    <a:lnTo>
                      <a:pt x="1" y="6277"/>
                    </a:lnTo>
                    <a:lnTo>
                      <a:pt x="2338" y="6277"/>
                    </a:lnTo>
                    <a:lnTo>
                      <a:pt x="2338"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55" name="Google Shape;555;p30"/>
              <p:cNvSpPr/>
              <p:nvPr/>
            </p:nvSpPr>
            <p:spPr>
              <a:xfrm>
                <a:off x="6561127" y="2589889"/>
                <a:ext cx="17523" cy="231109"/>
              </a:xfrm>
              <a:custGeom>
                <a:avLst/>
                <a:gdLst/>
                <a:ahLst/>
                <a:cxnLst/>
                <a:rect l="l" t="t" r="r" b="b"/>
                <a:pathLst>
                  <a:path w="476" h="6278" extrusionOk="0">
                    <a:moveTo>
                      <a:pt x="0" y="0"/>
                    </a:moveTo>
                    <a:lnTo>
                      <a:pt x="0" y="6277"/>
                    </a:lnTo>
                    <a:lnTo>
                      <a:pt x="476" y="6277"/>
                    </a:lnTo>
                    <a:lnTo>
                      <a:pt x="476"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56" name="Google Shape;556;p30"/>
              <p:cNvSpPr/>
              <p:nvPr/>
            </p:nvSpPr>
            <p:spPr>
              <a:xfrm>
                <a:off x="6405813" y="2589889"/>
                <a:ext cx="17560" cy="231109"/>
              </a:xfrm>
              <a:custGeom>
                <a:avLst/>
                <a:gdLst/>
                <a:ahLst/>
                <a:cxnLst/>
                <a:rect l="l" t="t" r="r" b="b"/>
                <a:pathLst>
                  <a:path w="477" h="6278" extrusionOk="0">
                    <a:moveTo>
                      <a:pt x="1" y="0"/>
                    </a:moveTo>
                    <a:lnTo>
                      <a:pt x="1" y="6277"/>
                    </a:lnTo>
                    <a:lnTo>
                      <a:pt x="477" y="6277"/>
                    </a:lnTo>
                    <a:lnTo>
                      <a:pt x="477"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57" name="Google Shape;557;p30"/>
              <p:cNvSpPr/>
              <p:nvPr/>
            </p:nvSpPr>
            <p:spPr>
              <a:xfrm>
                <a:off x="6411556" y="2589889"/>
                <a:ext cx="17560" cy="231109"/>
              </a:xfrm>
              <a:custGeom>
                <a:avLst/>
                <a:gdLst/>
                <a:ahLst/>
                <a:cxnLst/>
                <a:rect l="l" t="t" r="r" b="b"/>
                <a:pathLst>
                  <a:path w="477" h="6278" extrusionOk="0">
                    <a:moveTo>
                      <a:pt x="1" y="0"/>
                    </a:moveTo>
                    <a:lnTo>
                      <a:pt x="1" y="6277"/>
                    </a:lnTo>
                    <a:lnTo>
                      <a:pt x="476" y="6277"/>
                    </a:lnTo>
                    <a:lnTo>
                      <a:pt x="476"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58" name="Google Shape;558;p30"/>
              <p:cNvSpPr/>
              <p:nvPr/>
            </p:nvSpPr>
            <p:spPr>
              <a:xfrm>
                <a:off x="6457204" y="2589889"/>
                <a:ext cx="86068" cy="231109"/>
              </a:xfrm>
              <a:custGeom>
                <a:avLst/>
                <a:gdLst/>
                <a:ahLst/>
                <a:cxnLst/>
                <a:rect l="l" t="t" r="r" b="b"/>
                <a:pathLst>
                  <a:path w="2338" h="6278" extrusionOk="0">
                    <a:moveTo>
                      <a:pt x="0" y="0"/>
                    </a:moveTo>
                    <a:lnTo>
                      <a:pt x="0" y="6277"/>
                    </a:lnTo>
                    <a:lnTo>
                      <a:pt x="2337" y="6277"/>
                    </a:lnTo>
                    <a:lnTo>
                      <a:pt x="2337"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59" name="Google Shape;559;p30"/>
              <p:cNvSpPr/>
              <p:nvPr/>
            </p:nvSpPr>
            <p:spPr>
              <a:xfrm>
                <a:off x="6376584" y="2616026"/>
                <a:ext cx="893918" cy="25069"/>
              </a:xfrm>
              <a:custGeom>
                <a:avLst/>
                <a:gdLst/>
                <a:ahLst/>
                <a:cxnLst/>
                <a:rect l="l" t="t" r="r" b="b"/>
                <a:pathLst>
                  <a:path w="24283" h="681" extrusionOk="0">
                    <a:moveTo>
                      <a:pt x="1" y="0"/>
                    </a:moveTo>
                    <a:lnTo>
                      <a:pt x="1" y="680"/>
                    </a:lnTo>
                    <a:lnTo>
                      <a:pt x="24282" y="680"/>
                    </a:lnTo>
                    <a:lnTo>
                      <a:pt x="24282"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560" name="Google Shape;560;p30"/>
              <p:cNvSpPr/>
              <p:nvPr/>
            </p:nvSpPr>
            <p:spPr>
              <a:xfrm>
                <a:off x="6902713" y="2643636"/>
                <a:ext cx="156416" cy="123616"/>
              </a:xfrm>
              <a:custGeom>
                <a:avLst/>
                <a:gdLst/>
                <a:ahLst/>
                <a:cxnLst/>
                <a:rect l="l" t="t" r="r" b="b"/>
                <a:pathLst>
                  <a:path w="4249" h="3358" extrusionOk="0">
                    <a:moveTo>
                      <a:pt x="2125" y="0"/>
                    </a:moveTo>
                    <a:lnTo>
                      <a:pt x="1" y="1679"/>
                    </a:lnTo>
                    <a:lnTo>
                      <a:pt x="2125" y="3357"/>
                    </a:lnTo>
                    <a:lnTo>
                      <a:pt x="4249" y="1679"/>
                    </a:lnTo>
                    <a:lnTo>
                      <a:pt x="2125"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61" name="Google Shape;561;p30"/>
              <p:cNvSpPr/>
              <p:nvPr/>
            </p:nvSpPr>
            <p:spPr>
              <a:xfrm>
                <a:off x="6587926" y="2643636"/>
                <a:ext cx="156453" cy="123616"/>
              </a:xfrm>
              <a:custGeom>
                <a:avLst/>
                <a:gdLst/>
                <a:ahLst/>
                <a:cxnLst/>
                <a:rect l="l" t="t" r="r" b="b"/>
                <a:pathLst>
                  <a:path w="4250" h="3358" extrusionOk="0">
                    <a:moveTo>
                      <a:pt x="2125" y="0"/>
                    </a:moveTo>
                    <a:lnTo>
                      <a:pt x="1" y="1679"/>
                    </a:lnTo>
                    <a:lnTo>
                      <a:pt x="2125" y="3357"/>
                    </a:lnTo>
                    <a:lnTo>
                      <a:pt x="4249" y="1679"/>
                    </a:lnTo>
                    <a:lnTo>
                      <a:pt x="2125"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62" name="Google Shape;562;p30"/>
              <p:cNvSpPr/>
              <p:nvPr/>
            </p:nvSpPr>
            <p:spPr>
              <a:xfrm>
                <a:off x="6746258" y="2643636"/>
                <a:ext cx="156453" cy="123616"/>
              </a:xfrm>
              <a:custGeom>
                <a:avLst/>
                <a:gdLst/>
                <a:ahLst/>
                <a:cxnLst/>
                <a:rect l="l" t="t" r="r" b="b"/>
                <a:pathLst>
                  <a:path w="4250" h="3358" extrusionOk="0">
                    <a:moveTo>
                      <a:pt x="2125" y="0"/>
                    </a:moveTo>
                    <a:lnTo>
                      <a:pt x="1" y="1679"/>
                    </a:lnTo>
                    <a:lnTo>
                      <a:pt x="2125" y="3357"/>
                    </a:lnTo>
                    <a:lnTo>
                      <a:pt x="4249" y="1679"/>
                    </a:lnTo>
                    <a:lnTo>
                      <a:pt x="2125"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63" name="Google Shape;563;p30"/>
              <p:cNvSpPr/>
              <p:nvPr/>
            </p:nvSpPr>
            <p:spPr>
              <a:xfrm>
                <a:off x="6376584" y="2740122"/>
                <a:ext cx="893918" cy="80877"/>
              </a:xfrm>
              <a:custGeom>
                <a:avLst/>
                <a:gdLst/>
                <a:ahLst/>
                <a:cxnLst/>
                <a:rect l="l" t="t" r="r" b="b"/>
                <a:pathLst>
                  <a:path w="24283" h="2197" extrusionOk="0">
                    <a:moveTo>
                      <a:pt x="1" y="1"/>
                    </a:moveTo>
                    <a:lnTo>
                      <a:pt x="1" y="1906"/>
                    </a:lnTo>
                    <a:cubicBezTo>
                      <a:pt x="1" y="2066"/>
                      <a:pt x="148" y="2196"/>
                      <a:pt x="331" y="2196"/>
                    </a:cubicBezTo>
                    <a:lnTo>
                      <a:pt x="23952" y="2196"/>
                    </a:lnTo>
                    <a:cubicBezTo>
                      <a:pt x="24135" y="2196"/>
                      <a:pt x="24282" y="2066"/>
                      <a:pt x="24282" y="1906"/>
                    </a:cubicBezTo>
                    <a:lnTo>
                      <a:pt x="24282"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grpSp>
          <p:nvGrpSpPr>
            <p:cNvPr id="605" name="Google Shape;605;p30"/>
            <p:cNvGrpSpPr/>
            <p:nvPr/>
          </p:nvGrpSpPr>
          <p:grpSpPr>
            <a:xfrm>
              <a:off x="7926443" y="2428649"/>
              <a:ext cx="632817" cy="2613774"/>
              <a:chOff x="7289800" y="2721479"/>
              <a:chExt cx="250730" cy="1035609"/>
            </a:xfrm>
          </p:grpSpPr>
          <p:sp>
            <p:nvSpPr>
              <p:cNvPr id="606" name="Google Shape;606;p30"/>
              <p:cNvSpPr/>
              <p:nvPr/>
            </p:nvSpPr>
            <p:spPr>
              <a:xfrm>
                <a:off x="7290536" y="2721479"/>
                <a:ext cx="249257" cy="1035609"/>
              </a:xfrm>
              <a:custGeom>
                <a:avLst/>
                <a:gdLst/>
                <a:ahLst/>
                <a:cxnLst/>
                <a:rect l="l" t="t" r="r" b="b"/>
                <a:pathLst>
                  <a:path w="6771" h="28132" extrusionOk="0">
                    <a:moveTo>
                      <a:pt x="38" y="0"/>
                    </a:moveTo>
                    <a:cubicBezTo>
                      <a:pt x="17" y="0"/>
                      <a:pt x="1" y="17"/>
                      <a:pt x="1" y="37"/>
                    </a:cubicBezTo>
                    <a:lnTo>
                      <a:pt x="1" y="28096"/>
                    </a:lnTo>
                    <a:cubicBezTo>
                      <a:pt x="1" y="28116"/>
                      <a:pt x="17" y="28131"/>
                      <a:pt x="38" y="28131"/>
                    </a:cubicBezTo>
                    <a:lnTo>
                      <a:pt x="6733" y="28131"/>
                    </a:lnTo>
                    <a:cubicBezTo>
                      <a:pt x="6755" y="28131"/>
                      <a:pt x="6770" y="28116"/>
                      <a:pt x="6770" y="28096"/>
                    </a:cubicBezTo>
                    <a:lnTo>
                      <a:pt x="6770" y="37"/>
                    </a:lnTo>
                    <a:cubicBezTo>
                      <a:pt x="6770" y="17"/>
                      <a:pt x="6755" y="0"/>
                      <a:pt x="6733"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07" name="Google Shape;607;p30"/>
              <p:cNvSpPr/>
              <p:nvPr/>
            </p:nvSpPr>
            <p:spPr>
              <a:xfrm>
                <a:off x="7289800" y="2759948"/>
                <a:ext cx="250730" cy="31512"/>
              </a:xfrm>
              <a:custGeom>
                <a:avLst/>
                <a:gdLst/>
                <a:ahLst/>
                <a:cxnLst/>
                <a:rect l="l" t="t" r="r" b="b"/>
                <a:pathLst>
                  <a:path w="6811" h="856" extrusionOk="0">
                    <a:moveTo>
                      <a:pt x="1" y="1"/>
                    </a:moveTo>
                    <a:lnTo>
                      <a:pt x="1" y="855"/>
                    </a:lnTo>
                    <a:lnTo>
                      <a:pt x="6810" y="855"/>
                    </a:lnTo>
                    <a:lnTo>
                      <a:pt x="681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08" name="Google Shape;608;p30"/>
              <p:cNvSpPr/>
              <p:nvPr/>
            </p:nvSpPr>
            <p:spPr>
              <a:xfrm>
                <a:off x="7289800" y="2808725"/>
                <a:ext cx="250730" cy="31401"/>
              </a:xfrm>
              <a:custGeom>
                <a:avLst/>
                <a:gdLst/>
                <a:ahLst/>
                <a:cxnLst/>
                <a:rect l="l" t="t" r="r" b="b"/>
                <a:pathLst>
                  <a:path w="6811" h="853" extrusionOk="0">
                    <a:moveTo>
                      <a:pt x="1" y="0"/>
                    </a:moveTo>
                    <a:lnTo>
                      <a:pt x="1" y="853"/>
                    </a:lnTo>
                    <a:lnTo>
                      <a:pt x="6810" y="853"/>
                    </a:lnTo>
                    <a:lnTo>
                      <a:pt x="6810"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09" name="Google Shape;609;p30"/>
              <p:cNvSpPr/>
              <p:nvPr/>
            </p:nvSpPr>
            <p:spPr>
              <a:xfrm>
                <a:off x="7289800" y="2857392"/>
                <a:ext cx="250730" cy="31512"/>
              </a:xfrm>
              <a:custGeom>
                <a:avLst/>
                <a:gdLst/>
                <a:ahLst/>
                <a:cxnLst/>
                <a:rect l="l" t="t" r="r" b="b"/>
                <a:pathLst>
                  <a:path w="6811" h="856" extrusionOk="0">
                    <a:moveTo>
                      <a:pt x="1" y="1"/>
                    </a:moveTo>
                    <a:lnTo>
                      <a:pt x="1" y="855"/>
                    </a:lnTo>
                    <a:lnTo>
                      <a:pt x="6810" y="855"/>
                    </a:lnTo>
                    <a:lnTo>
                      <a:pt x="681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10" name="Google Shape;610;p30"/>
              <p:cNvSpPr/>
              <p:nvPr/>
            </p:nvSpPr>
            <p:spPr>
              <a:xfrm>
                <a:off x="7289800" y="3585772"/>
                <a:ext cx="250730" cy="31511"/>
              </a:xfrm>
              <a:custGeom>
                <a:avLst/>
                <a:gdLst/>
                <a:ahLst/>
                <a:cxnLst/>
                <a:rect l="l" t="t" r="r" b="b"/>
                <a:pathLst>
                  <a:path w="6811" h="856" extrusionOk="0">
                    <a:moveTo>
                      <a:pt x="1" y="1"/>
                    </a:moveTo>
                    <a:lnTo>
                      <a:pt x="1" y="855"/>
                    </a:lnTo>
                    <a:lnTo>
                      <a:pt x="6810" y="855"/>
                    </a:lnTo>
                    <a:lnTo>
                      <a:pt x="681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11" name="Google Shape;611;p30"/>
              <p:cNvSpPr/>
              <p:nvPr/>
            </p:nvSpPr>
            <p:spPr>
              <a:xfrm>
                <a:off x="7289800" y="3634549"/>
                <a:ext cx="250730" cy="31401"/>
              </a:xfrm>
              <a:custGeom>
                <a:avLst/>
                <a:gdLst/>
                <a:ahLst/>
                <a:cxnLst/>
                <a:rect l="l" t="t" r="r" b="b"/>
                <a:pathLst>
                  <a:path w="6811" h="853" extrusionOk="0">
                    <a:moveTo>
                      <a:pt x="1" y="0"/>
                    </a:moveTo>
                    <a:lnTo>
                      <a:pt x="1" y="853"/>
                    </a:lnTo>
                    <a:lnTo>
                      <a:pt x="6810" y="853"/>
                    </a:lnTo>
                    <a:lnTo>
                      <a:pt x="6810"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12" name="Google Shape;612;p30"/>
              <p:cNvSpPr/>
              <p:nvPr/>
            </p:nvSpPr>
            <p:spPr>
              <a:xfrm>
                <a:off x="7289800" y="3683216"/>
                <a:ext cx="250730" cy="31511"/>
              </a:xfrm>
              <a:custGeom>
                <a:avLst/>
                <a:gdLst/>
                <a:ahLst/>
                <a:cxnLst/>
                <a:rect l="l" t="t" r="r" b="b"/>
                <a:pathLst>
                  <a:path w="6811" h="856" extrusionOk="0">
                    <a:moveTo>
                      <a:pt x="1" y="1"/>
                    </a:moveTo>
                    <a:lnTo>
                      <a:pt x="1" y="855"/>
                    </a:lnTo>
                    <a:lnTo>
                      <a:pt x="6810" y="855"/>
                    </a:lnTo>
                    <a:lnTo>
                      <a:pt x="681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13" name="Google Shape;613;p30"/>
              <p:cNvSpPr/>
              <p:nvPr/>
            </p:nvSpPr>
            <p:spPr>
              <a:xfrm>
                <a:off x="7319508" y="2937533"/>
                <a:ext cx="191315" cy="258571"/>
              </a:xfrm>
              <a:custGeom>
                <a:avLst/>
                <a:gdLst/>
                <a:ahLst/>
                <a:cxnLst/>
                <a:rect l="l" t="t" r="r" b="b"/>
                <a:pathLst>
                  <a:path w="5197" h="7024" extrusionOk="0">
                    <a:moveTo>
                      <a:pt x="17" y="1"/>
                    </a:moveTo>
                    <a:cubicBezTo>
                      <a:pt x="8" y="1"/>
                      <a:pt x="1" y="8"/>
                      <a:pt x="1" y="17"/>
                    </a:cubicBezTo>
                    <a:lnTo>
                      <a:pt x="1" y="7008"/>
                    </a:lnTo>
                    <a:cubicBezTo>
                      <a:pt x="1" y="7016"/>
                      <a:pt x="8" y="7023"/>
                      <a:pt x="17" y="7023"/>
                    </a:cubicBezTo>
                    <a:lnTo>
                      <a:pt x="5181" y="7023"/>
                    </a:lnTo>
                    <a:cubicBezTo>
                      <a:pt x="5189" y="7023"/>
                      <a:pt x="5196" y="7016"/>
                      <a:pt x="5196" y="7008"/>
                    </a:cubicBezTo>
                    <a:lnTo>
                      <a:pt x="5196" y="17"/>
                    </a:lnTo>
                    <a:cubicBezTo>
                      <a:pt x="5196" y="8"/>
                      <a:pt x="5189" y="1"/>
                      <a:pt x="518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14" name="Google Shape;614;p30"/>
              <p:cNvSpPr/>
              <p:nvPr/>
            </p:nvSpPr>
            <p:spPr>
              <a:xfrm>
                <a:off x="7324883" y="2721479"/>
                <a:ext cx="36702" cy="1035609"/>
              </a:xfrm>
              <a:custGeom>
                <a:avLst/>
                <a:gdLst/>
                <a:ahLst/>
                <a:cxnLst/>
                <a:rect l="l" t="t" r="r" b="b"/>
                <a:pathLst>
                  <a:path w="997" h="28132" extrusionOk="0">
                    <a:moveTo>
                      <a:pt x="1" y="0"/>
                    </a:moveTo>
                    <a:lnTo>
                      <a:pt x="1" y="28131"/>
                    </a:lnTo>
                    <a:lnTo>
                      <a:pt x="996" y="28131"/>
                    </a:lnTo>
                    <a:lnTo>
                      <a:pt x="996"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615" name="Google Shape;615;p30"/>
              <p:cNvSpPr/>
              <p:nvPr/>
            </p:nvSpPr>
            <p:spPr>
              <a:xfrm>
                <a:off x="7415185" y="2721479"/>
                <a:ext cx="124610" cy="1035609"/>
              </a:xfrm>
              <a:custGeom>
                <a:avLst/>
                <a:gdLst/>
                <a:ahLst/>
                <a:cxnLst/>
                <a:rect l="l" t="t" r="r" b="b"/>
                <a:pathLst>
                  <a:path w="3385" h="28132" extrusionOk="0">
                    <a:moveTo>
                      <a:pt x="0" y="0"/>
                    </a:moveTo>
                    <a:lnTo>
                      <a:pt x="0" y="28131"/>
                    </a:lnTo>
                    <a:lnTo>
                      <a:pt x="3384" y="28131"/>
                    </a:lnTo>
                    <a:lnTo>
                      <a:pt x="3384" y="37"/>
                    </a:lnTo>
                    <a:cubicBezTo>
                      <a:pt x="3384" y="17"/>
                      <a:pt x="3369" y="0"/>
                      <a:pt x="3347"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grpSp>
          <p:nvGrpSpPr>
            <p:cNvPr id="616" name="Google Shape;616;p30"/>
            <p:cNvGrpSpPr/>
            <p:nvPr/>
          </p:nvGrpSpPr>
          <p:grpSpPr>
            <a:xfrm>
              <a:off x="8563726" y="1889672"/>
              <a:ext cx="574565" cy="3152751"/>
              <a:chOff x="7542299" y="2507927"/>
              <a:chExt cx="227650" cy="1249159"/>
            </a:xfrm>
          </p:grpSpPr>
          <p:sp>
            <p:nvSpPr>
              <p:cNvPr id="617" name="Google Shape;617;p30"/>
              <p:cNvSpPr/>
              <p:nvPr/>
            </p:nvSpPr>
            <p:spPr>
              <a:xfrm>
                <a:off x="7542299" y="2507927"/>
                <a:ext cx="227649" cy="1249159"/>
              </a:xfrm>
              <a:custGeom>
                <a:avLst/>
                <a:gdLst/>
                <a:ahLst/>
                <a:cxnLst/>
                <a:rect l="l" t="t" r="r" b="b"/>
                <a:pathLst>
                  <a:path w="6184" h="33933" extrusionOk="0">
                    <a:moveTo>
                      <a:pt x="36" y="0"/>
                    </a:moveTo>
                    <a:cubicBezTo>
                      <a:pt x="16" y="0"/>
                      <a:pt x="0" y="16"/>
                      <a:pt x="0" y="36"/>
                    </a:cubicBezTo>
                    <a:lnTo>
                      <a:pt x="0" y="33897"/>
                    </a:lnTo>
                    <a:cubicBezTo>
                      <a:pt x="0" y="33917"/>
                      <a:pt x="16" y="33932"/>
                      <a:pt x="36" y="33932"/>
                    </a:cubicBezTo>
                    <a:lnTo>
                      <a:pt x="6148" y="33932"/>
                    </a:lnTo>
                    <a:cubicBezTo>
                      <a:pt x="6168" y="33932"/>
                      <a:pt x="6184" y="33917"/>
                      <a:pt x="6184" y="33897"/>
                    </a:cubicBezTo>
                    <a:lnTo>
                      <a:pt x="6184" y="36"/>
                    </a:lnTo>
                    <a:cubicBezTo>
                      <a:pt x="6184" y="16"/>
                      <a:pt x="6168" y="0"/>
                      <a:pt x="614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18" name="Google Shape;618;p30"/>
              <p:cNvSpPr/>
              <p:nvPr/>
            </p:nvSpPr>
            <p:spPr>
              <a:xfrm>
                <a:off x="7542299" y="2630587"/>
                <a:ext cx="227649" cy="98952"/>
              </a:xfrm>
              <a:custGeom>
                <a:avLst/>
                <a:gdLst/>
                <a:ahLst/>
                <a:cxnLst/>
                <a:rect l="l" t="t" r="r" b="b"/>
                <a:pathLst>
                  <a:path w="6184" h="2688" extrusionOk="0">
                    <a:moveTo>
                      <a:pt x="0" y="1"/>
                    </a:moveTo>
                    <a:lnTo>
                      <a:pt x="0" y="2688"/>
                    </a:lnTo>
                    <a:lnTo>
                      <a:pt x="6184" y="2688"/>
                    </a:lnTo>
                    <a:lnTo>
                      <a:pt x="6184"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619" name="Google Shape;619;p30"/>
              <p:cNvSpPr/>
              <p:nvPr/>
            </p:nvSpPr>
            <p:spPr>
              <a:xfrm>
                <a:off x="7542299" y="2598744"/>
                <a:ext cx="227649" cy="111284"/>
              </a:xfrm>
              <a:custGeom>
                <a:avLst/>
                <a:gdLst/>
                <a:ahLst/>
                <a:cxnLst/>
                <a:rect l="l" t="t" r="r" b="b"/>
                <a:pathLst>
                  <a:path w="6184" h="3023" extrusionOk="0">
                    <a:moveTo>
                      <a:pt x="0" y="0"/>
                    </a:moveTo>
                    <a:lnTo>
                      <a:pt x="0" y="3023"/>
                    </a:lnTo>
                    <a:lnTo>
                      <a:pt x="6184" y="3023"/>
                    </a:lnTo>
                    <a:lnTo>
                      <a:pt x="6184"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20" name="Google Shape;620;p30"/>
              <p:cNvSpPr/>
              <p:nvPr/>
            </p:nvSpPr>
            <p:spPr>
              <a:xfrm>
                <a:off x="7542299" y="2612880"/>
                <a:ext cx="227649" cy="15866"/>
              </a:xfrm>
              <a:custGeom>
                <a:avLst/>
                <a:gdLst/>
                <a:ahLst/>
                <a:cxnLst/>
                <a:rect l="l" t="t" r="r" b="b"/>
                <a:pathLst>
                  <a:path w="6184" h="431" extrusionOk="0">
                    <a:moveTo>
                      <a:pt x="0" y="0"/>
                    </a:moveTo>
                    <a:lnTo>
                      <a:pt x="0" y="430"/>
                    </a:lnTo>
                    <a:lnTo>
                      <a:pt x="6184" y="430"/>
                    </a:lnTo>
                    <a:lnTo>
                      <a:pt x="6184"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621" name="Google Shape;621;p30"/>
              <p:cNvSpPr/>
              <p:nvPr/>
            </p:nvSpPr>
            <p:spPr>
              <a:xfrm>
                <a:off x="7542299" y="2860558"/>
                <a:ext cx="227649" cy="98989"/>
              </a:xfrm>
              <a:custGeom>
                <a:avLst/>
                <a:gdLst/>
                <a:ahLst/>
                <a:cxnLst/>
                <a:rect l="l" t="t" r="r" b="b"/>
                <a:pathLst>
                  <a:path w="6184" h="2689" extrusionOk="0">
                    <a:moveTo>
                      <a:pt x="0" y="1"/>
                    </a:moveTo>
                    <a:lnTo>
                      <a:pt x="0" y="2689"/>
                    </a:lnTo>
                    <a:lnTo>
                      <a:pt x="6184" y="2689"/>
                    </a:lnTo>
                    <a:lnTo>
                      <a:pt x="6184"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622" name="Google Shape;622;p30"/>
              <p:cNvSpPr/>
              <p:nvPr/>
            </p:nvSpPr>
            <p:spPr>
              <a:xfrm>
                <a:off x="7542299" y="2828751"/>
                <a:ext cx="227649" cy="111284"/>
              </a:xfrm>
              <a:custGeom>
                <a:avLst/>
                <a:gdLst/>
                <a:ahLst/>
                <a:cxnLst/>
                <a:rect l="l" t="t" r="r" b="b"/>
                <a:pathLst>
                  <a:path w="6184" h="3023" extrusionOk="0">
                    <a:moveTo>
                      <a:pt x="0" y="0"/>
                    </a:moveTo>
                    <a:lnTo>
                      <a:pt x="0" y="3023"/>
                    </a:lnTo>
                    <a:lnTo>
                      <a:pt x="6184" y="3023"/>
                    </a:lnTo>
                    <a:lnTo>
                      <a:pt x="6184"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23" name="Google Shape;623;p30"/>
              <p:cNvSpPr/>
              <p:nvPr/>
            </p:nvSpPr>
            <p:spPr>
              <a:xfrm>
                <a:off x="7542299" y="2842887"/>
                <a:ext cx="227649" cy="15866"/>
              </a:xfrm>
              <a:custGeom>
                <a:avLst/>
                <a:gdLst/>
                <a:ahLst/>
                <a:cxnLst/>
                <a:rect l="l" t="t" r="r" b="b"/>
                <a:pathLst>
                  <a:path w="6184" h="431" extrusionOk="0">
                    <a:moveTo>
                      <a:pt x="0" y="1"/>
                    </a:moveTo>
                    <a:lnTo>
                      <a:pt x="0" y="431"/>
                    </a:lnTo>
                    <a:lnTo>
                      <a:pt x="6184" y="431"/>
                    </a:lnTo>
                    <a:lnTo>
                      <a:pt x="6184" y="1"/>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624" name="Google Shape;624;p30"/>
              <p:cNvSpPr/>
              <p:nvPr/>
            </p:nvSpPr>
            <p:spPr>
              <a:xfrm>
                <a:off x="7542299" y="3090565"/>
                <a:ext cx="227649" cy="98952"/>
              </a:xfrm>
              <a:custGeom>
                <a:avLst/>
                <a:gdLst/>
                <a:ahLst/>
                <a:cxnLst/>
                <a:rect l="l" t="t" r="r" b="b"/>
                <a:pathLst>
                  <a:path w="6184" h="2688" extrusionOk="0">
                    <a:moveTo>
                      <a:pt x="0" y="1"/>
                    </a:moveTo>
                    <a:lnTo>
                      <a:pt x="0" y="2688"/>
                    </a:lnTo>
                    <a:lnTo>
                      <a:pt x="6184" y="2688"/>
                    </a:lnTo>
                    <a:lnTo>
                      <a:pt x="6184"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625" name="Google Shape;625;p30"/>
              <p:cNvSpPr/>
              <p:nvPr/>
            </p:nvSpPr>
            <p:spPr>
              <a:xfrm>
                <a:off x="7542299" y="3058722"/>
                <a:ext cx="227649" cy="111284"/>
              </a:xfrm>
              <a:custGeom>
                <a:avLst/>
                <a:gdLst/>
                <a:ahLst/>
                <a:cxnLst/>
                <a:rect l="l" t="t" r="r" b="b"/>
                <a:pathLst>
                  <a:path w="6184" h="3023" extrusionOk="0">
                    <a:moveTo>
                      <a:pt x="0" y="0"/>
                    </a:moveTo>
                    <a:lnTo>
                      <a:pt x="0" y="3023"/>
                    </a:lnTo>
                    <a:lnTo>
                      <a:pt x="6184" y="3023"/>
                    </a:lnTo>
                    <a:lnTo>
                      <a:pt x="6184"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26" name="Google Shape;626;p30"/>
              <p:cNvSpPr/>
              <p:nvPr/>
            </p:nvSpPr>
            <p:spPr>
              <a:xfrm>
                <a:off x="7542299" y="3072858"/>
                <a:ext cx="227649" cy="15866"/>
              </a:xfrm>
              <a:custGeom>
                <a:avLst/>
                <a:gdLst/>
                <a:ahLst/>
                <a:cxnLst/>
                <a:rect l="l" t="t" r="r" b="b"/>
                <a:pathLst>
                  <a:path w="6184" h="431" extrusionOk="0">
                    <a:moveTo>
                      <a:pt x="0" y="0"/>
                    </a:moveTo>
                    <a:lnTo>
                      <a:pt x="0" y="430"/>
                    </a:lnTo>
                    <a:lnTo>
                      <a:pt x="6184" y="430"/>
                    </a:lnTo>
                    <a:lnTo>
                      <a:pt x="6184"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627" name="Google Shape;627;p30"/>
              <p:cNvSpPr/>
              <p:nvPr/>
            </p:nvSpPr>
            <p:spPr>
              <a:xfrm>
                <a:off x="7542299" y="3320535"/>
                <a:ext cx="227649" cy="98989"/>
              </a:xfrm>
              <a:custGeom>
                <a:avLst/>
                <a:gdLst/>
                <a:ahLst/>
                <a:cxnLst/>
                <a:rect l="l" t="t" r="r" b="b"/>
                <a:pathLst>
                  <a:path w="6184" h="2689" extrusionOk="0">
                    <a:moveTo>
                      <a:pt x="0" y="1"/>
                    </a:moveTo>
                    <a:lnTo>
                      <a:pt x="0" y="2689"/>
                    </a:lnTo>
                    <a:lnTo>
                      <a:pt x="6184" y="2689"/>
                    </a:lnTo>
                    <a:lnTo>
                      <a:pt x="6184"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628" name="Google Shape;628;p30"/>
              <p:cNvSpPr/>
              <p:nvPr/>
            </p:nvSpPr>
            <p:spPr>
              <a:xfrm>
                <a:off x="7542299" y="3288729"/>
                <a:ext cx="227649" cy="111284"/>
              </a:xfrm>
              <a:custGeom>
                <a:avLst/>
                <a:gdLst/>
                <a:ahLst/>
                <a:cxnLst/>
                <a:rect l="l" t="t" r="r" b="b"/>
                <a:pathLst>
                  <a:path w="6184" h="3023" extrusionOk="0">
                    <a:moveTo>
                      <a:pt x="0" y="0"/>
                    </a:moveTo>
                    <a:lnTo>
                      <a:pt x="0" y="3023"/>
                    </a:lnTo>
                    <a:lnTo>
                      <a:pt x="6184" y="3023"/>
                    </a:lnTo>
                    <a:lnTo>
                      <a:pt x="6184"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29" name="Google Shape;629;p30"/>
              <p:cNvSpPr/>
              <p:nvPr/>
            </p:nvSpPr>
            <p:spPr>
              <a:xfrm>
                <a:off x="7542299" y="3302865"/>
                <a:ext cx="227649" cy="15866"/>
              </a:xfrm>
              <a:custGeom>
                <a:avLst/>
                <a:gdLst/>
                <a:ahLst/>
                <a:cxnLst/>
                <a:rect l="l" t="t" r="r" b="b"/>
                <a:pathLst>
                  <a:path w="6184" h="431" extrusionOk="0">
                    <a:moveTo>
                      <a:pt x="0" y="1"/>
                    </a:moveTo>
                    <a:lnTo>
                      <a:pt x="0" y="431"/>
                    </a:lnTo>
                    <a:lnTo>
                      <a:pt x="6184" y="431"/>
                    </a:lnTo>
                    <a:lnTo>
                      <a:pt x="6184" y="1"/>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630" name="Google Shape;630;p30"/>
              <p:cNvSpPr/>
              <p:nvPr/>
            </p:nvSpPr>
            <p:spPr>
              <a:xfrm>
                <a:off x="7542299" y="3550542"/>
                <a:ext cx="227649" cy="98952"/>
              </a:xfrm>
              <a:custGeom>
                <a:avLst/>
                <a:gdLst/>
                <a:ahLst/>
                <a:cxnLst/>
                <a:rect l="l" t="t" r="r" b="b"/>
                <a:pathLst>
                  <a:path w="6184" h="2688" extrusionOk="0">
                    <a:moveTo>
                      <a:pt x="0" y="1"/>
                    </a:moveTo>
                    <a:lnTo>
                      <a:pt x="0" y="2688"/>
                    </a:lnTo>
                    <a:lnTo>
                      <a:pt x="6184" y="2688"/>
                    </a:lnTo>
                    <a:lnTo>
                      <a:pt x="6184"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631" name="Google Shape;631;p30"/>
              <p:cNvSpPr/>
              <p:nvPr/>
            </p:nvSpPr>
            <p:spPr>
              <a:xfrm>
                <a:off x="7542299" y="3518699"/>
                <a:ext cx="227649" cy="111284"/>
              </a:xfrm>
              <a:custGeom>
                <a:avLst/>
                <a:gdLst/>
                <a:ahLst/>
                <a:cxnLst/>
                <a:rect l="l" t="t" r="r" b="b"/>
                <a:pathLst>
                  <a:path w="6184" h="3023" extrusionOk="0">
                    <a:moveTo>
                      <a:pt x="0" y="0"/>
                    </a:moveTo>
                    <a:lnTo>
                      <a:pt x="0" y="3023"/>
                    </a:lnTo>
                    <a:lnTo>
                      <a:pt x="6184" y="3023"/>
                    </a:lnTo>
                    <a:lnTo>
                      <a:pt x="6184"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32" name="Google Shape;632;p30"/>
              <p:cNvSpPr/>
              <p:nvPr/>
            </p:nvSpPr>
            <p:spPr>
              <a:xfrm>
                <a:off x="7542299" y="3532835"/>
                <a:ext cx="227649" cy="15866"/>
              </a:xfrm>
              <a:custGeom>
                <a:avLst/>
                <a:gdLst/>
                <a:ahLst/>
                <a:cxnLst/>
                <a:rect l="l" t="t" r="r" b="b"/>
                <a:pathLst>
                  <a:path w="6184" h="431" extrusionOk="0">
                    <a:moveTo>
                      <a:pt x="0" y="0"/>
                    </a:moveTo>
                    <a:lnTo>
                      <a:pt x="0" y="430"/>
                    </a:lnTo>
                    <a:lnTo>
                      <a:pt x="6184" y="430"/>
                    </a:lnTo>
                    <a:lnTo>
                      <a:pt x="6184"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633" name="Google Shape;633;p30"/>
              <p:cNvSpPr/>
              <p:nvPr/>
            </p:nvSpPr>
            <p:spPr>
              <a:xfrm>
                <a:off x="7566559" y="2507927"/>
                <a:ext cx="27352" cy="1249159"/>
              </a:xfrm>
              <a:custGeom>
                <a:avLst/>
                <a:gdLst/>
                <a:ahLst/>
                <a:cxnLst/>
                <a:rect l="l" t="t" r="r" b="b"/>
                <a:pathLst>
                  <a:path w="743" h="33933" extrusionOk="0">
                    <a:moveTo>
                      <a:pt x="1" y="0"/>
                    </a:moveTo>
                    <a:lnTo>
                      <a:pt x="1" y="33932"/>
                    </a:lnTo>
                    <a:lnTo>
                      <a:pt x="742" y="33932"/>
                    </a:lnTo>
                    <a:lnTo>
                      <a:pt x="742"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634" name="Google Shape;634;p30"/>
              <p:cNvSpPr/>
              <p:nvPr/>
            </p:nvSpPr>
            <p:spPr>
              <a:xfrm>
                <a:off x="7660653" y="2507927"/>
                <a:ext cx="109296" cy="1249159"/>
              </a:xfrm>
              <a:custGeom>
                <a:avLst/>
                <a:gdLst/>
                <a:ahLst/>
                <a:cxnLst/>
                <a:rect l="l" t="t" r="r" b="b"/>
                <a:pathLst>
                  <a:path w="2969" h="33933" extrusionOk="0">
                    <a:moveTo>
                      <a:pt x="1" y="0"/>
                    </a:moveTo>
                    <a:lnTo>
                      <a:pt x="1" y="33932"/>
                    </a:lnTo>
                    <a:lnTo>
                      <a:pt x="2598" y="33932"/>
                    </a:lnTo>
                    <a:cubicBezTo>
                      <a:pt x="2803" y="33932"/>
                      <a:pt x="2969" y="33782"/>
                      <a:pt x="2969" y="33597"/>
                    </a:cubicBezTo>
                    <a:lnTo>
                      <a:pt x="2969" y="336"/>
                    </a:lnTo>
                    <a:cubicBezTo>
                      <a:pt x="2969" y="150"/>
                      <a:pt x="2803" y="0"/>
                      <a:pt x="2598"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grpSp>
          <p:nvGrpSpPr>
            <p:cNvPr id="635" name="Google Shape;635;p30"/>
            <p:cNvGrpSpPr/>
            <p:nvPr/>
          </p:nvGrpSpPr>
          <p:grpSpPr>
            <a:xfrm>
              <a:off x="7164599" y="3087078"/>
              <a:ext cx="832949" cy="1367445"/>
              <a:chOff x="3170406" y="1633711"/>
              <a:chExt cx="373352" cy="612929"/>
            </a:xfrm>
          </p:grpSpPr>
          <p:sp>
            <p:nvSpPr>
              <p:cNvPr id="636" name="Google Shape;636;p30"/>
              <p:cNvSpPr/>
              <p:nvPr/>
            </p:nvSpPr>
            <p:spPr>
              <a:xfrm>
                <a:off x="3188260" y="1712602"/>
                <a:ext cx="338196" cy="534039"/>
              </a:xfrm>
              <a:custGeom>
                <a:avLst/>
                <a:gdLst/>
                <a:ahLst/>
                <a:cxnLst/>
                <a:rect l="l" t="t" r="r" b="b"/>
                <a:pathLst>
                  <a:path w="9187" h="14507" extrusionOk="0">
                    <a:moveTo>
                      <a:pt x="0" y="1"/>
                    </a:moveTo>
                    <a:lnTo>
                      <a:pt x="670" y="14073"/>
                    </a:lnTo>
                    <a:cubicBezTo>
                      <a:pt x="681" y="14316"/>
                      <a:pt x="881" y="14507"/>
                      <a:pt x="1124" y="14507"/>
                    </a:cubicBezTo>
                    <a:lnTo>
                      <a:pt x="7794" y="14507"/>
                    </a:lnTo>
                    <a:cubicBezTo>
                      <a:pt x="8034" y="14507"/>
                      <a:pt x="8232" y="14321"/>
                      <a:pt x="8248" y="14081"/>
                    </a:cubicBezTo>
                    <a:lnTo>
                      <a:pt x="9187"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37" name="Google Shape;637;p30"/>
              <p:cNvSpPr/>
              <p:nvPr/>
            </p:nvSpPr>
            <p:spPr>
              <a:xfrm>
                <a:off x="3198200" y="1921110"/>
                <a:ext cx="314379" cy="180565"/>
              </a:xfrm>
              <a:custGeom>
                <a:avLst/>
                <a:gdLst/>
                <a:ahLst/>
                <a:cxnLst/>
                <a:rect l="l" t="t" r="r" b="b"/>
                <a:pathLst>
                  <a:path w="8540" h="4905" extrusionOk="0">
                    <a:moveTo>
                      <a:pt x="0" y="1"/>
                    </a:moveTo>
                    <a:lnTo>
                      <a:pt x="233" y="4905"/>
                    </a:lnTo>
                    <a:lnTo>
                      <a:pt x="8212" y="4905"/>
                    </a:lnTo>
                    <a:lnTo>
                      <a:pt x="854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38" name="Google Shape;638;p30"/>
              <p:cNvSpPr/>
              <p:nvPr/>
            </p:nvSpPr>
            <p:spPr>
              <a:xfrm>
                <a:off x="3188260" y="1712565"/>
                <a:ext cx="338196" cy="103038"/>
              </a:xfrm>
              <a:custGeom>
                <a:avLst/>
                <a:gdLst/>
                <a:ahLst/>
                <a:cxnLst/>
                <a:rect l="l" t="t" r="r" b="b"/>
                <a:pathLst>
                  <a:path w="9187" h="2799" extrusionOk="0">
                    <a:moveTo>
                      <a:pt x="0" y="0"/>
                    </a:moveTo>
                    <a:lnTo>
                      <a:pt x="134" y="2799"/>
                    </a:lnTo>
                    <a:lnTo>
                      <a:pt x="9000" y="2799"/>
                    </a:lnTo>
                    <a:lnTo>
                      <a:pt x="9187"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639" name="Google Shape;639;p30"/>
              <p:cNvSpPr/>
              <p:nvPr/>
            </p:nvSpPr>
            <p:spPr>
              <a:xfrm>
                <a:off x="3418893" y="1712565"/>
                <a:ext cx="107566" cy="534076"/>
              </a:xfrm>
              <a:custGeom>
                <a:avLst/>
                <a:gdLst/>
                <a:ahLst/>
                <a:cxnLst/>
                <a:rect l="l" t="t" r="r" b="b"/>
                <a:pathLst>
                  <a:path w="2922" h="14508" extrusionOk="0">
                    <a:moveTo>
                      <a:pt x="1393" y="0"/>
                    </a:moveTo>
                    <a:lnTo>
                      <a:pt x="453" y="14082"/>
                    </a:lnTo>
                    <a:cubicBezTo>
                      <a:pt x="438" y="14322"/>
                      <a:pt x="239" y="14508"/>
                      <a:pt x="0" y="14508"/>
                    </a:cubicBezTo>
                    <a:lnTo>
                      <a:pt x="1529" y="14508"/>
                    </a:lnTo>
                    <a:cubicBezTo>
                      <a:pt x="1769" y="14508"/>
                      <a:pt x="1967" y="14322"/>
                      <a:pt x="1983" y="14082"/>
                    </a:cubicBezTo>
                    <a:lnTo>
                      <a:pt x="2922"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640" name="Google Shape;640;p30"/>
              <p:cNvSpPr/>
              <p:nvPr/>
            </p:nvSpPr>
            <p:spPr>
              <a:xfrm>
                <a:off x="3235455" y="1712565"/>
                <a:ext cx="61256" cy="534076"/>
              </a:xfrm>
              <a:custGeom>
                <a:avLst/>
                <a:gdLst/>
                <a:ahLst/>
                <a:cxnLst/>
                <a:rect l="l" t="t" r="r" b="b"/>
                <a:pathLst>
                  <a:path w="1664" h="14508" extrusionOk="0">
                    <a:moveTo>
                      <a:pt x="701" y="0"/>
                    </a:moveTo>
                    <a:lnTo>
                      <a:pt x="1" y="26"/>
                    </a:lnTo>
                    <a:lnTo>
                      <a:pt x="522" y="14508"/>
                    </a:lnTo>
                    <a:lnTo>
                      <a:pt x="1664" y="14508"/>
                    </a:lnTo>
                    <a:lnTo>
                      <a:pt x="1141"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641" name="Google Shape;641;p30"/>
              <p:cNvSpPr/>
              <p:nvPr/>
            </p:nvSpPr>
            <p:spPr>
              <a:xfrm>
                <a:off x="3220656" y="1633711"/>
                <a:ext cx="272560" cy="91589"/>
              </a:xfrm>
              <a:custGeom>
                <a:avLst/>
                <a:gdLst/>
                <a:ahLst/>
                <a:cxnLst/>
                <a:rect l="l" t="t" r="r" b="b"/>
                <a:pathLst>
                  <a:path w="7404" h="2488" extrusionOk="0">
                    <a:moveTo>
                      <a:pt x="851" y="1"/>
                    </a:moveTo>
                    <a:cubicBezTo>
                      <a:pt x="551" y="1"/>
                      <a:pt x="294" y="221"/>
                      <a:pt x="250" y="519"/>
                    </a:cubicBezTo>
                    <a:lnTo>
                      <a:pt x="56" y="1787"/>
                    </a:lnTo>
                    <a:cubicBezTo>
                      <a:pt x="0" y="2157"/>
                      <a:pt x="284" y="2488"/>
                      <a:pt x="659" y="2488"/>
                    </a:cubicBezTo>
                    <a:lnTo>
                      <a:pt x="6728" y="2488"/>
                    </a:lnTo>
                    <a:cubicBezTo>
                      <a:pt x="7115" y="2488"/>
                      <a:pt x="7404" y="2134"/>
                      <a:pt x="7325" y="1755"/>
                    </a:cubicBezTo>
                    <a:lnTo>
                      <a:pt x="7061" y="487"/>
                    </a:lnTo>
                    <a:cubicBezTo>
                      <a:pt x="7003" y="204"/>
                      <a:pt x="6754" y="1"/>
                      <a:pt x="646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42" name="Google Shape;642;p30"/>
              <p:cNvSpPr/>
              <p:nvPr/>
            </p:nvSpPr>
            <p:spPr>
              <a:xfrm>
                <a:off x="3220656" y="1679102"/>
                <a:ext cx="272560" cy="46200"/>
              </a:xfrm>
              <a:custGeom>
                <a:avLst/>
                <a:gdLst/>
                <a:ahLst/>
                <a:cxnLst/>
                <a:rect l="l" t="t" r="r" b="b"/>
                <a:pathLst>
                  <a:path w="7404" h="1255" extrusionOk="0">
                    <a:moveTo>
                      <a:pt x="140" y="1"/>
                    </a:moveTo>
                    <a:lnTo>
                      <a:pt x="56" y="554"/>
                    </a:lnTo>
                    <a:cubicBezTo>
                      <a:pt x="0" y="924"/>
                      <a:pt x="284" y="1255"/>
                      <a:pt x="659" y="1255"/>
                    </a:cubicBezTo>
                    <a:lnTo>
                      <a:pt x="6728" y="1255"/>
                    </a:lnTo>
                    <a:cubicBezTo>
                      <a:pt x="7115" y="1255"/>
                      <a:pt x="7404" y="901"/>
                      <a:pt x="7325" y="522"/>
                    </a:cubicBezTo>
                    <a:lnTo>
                      <a:pt x="7217" y="1"/>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643" name="Google Shape;643;p30"/>
              <p:cNvSpPr/>
              <p:nvPr/>
            </p:nvSpPr>
            <p:spPr>
              <a:xfrm>
                <a:off x="3170406" y="1692244"/>
                <a:ext cx="373352" cy="91590"/>
              </a:xfrm>
              <a:custGeom>
                <a:avLst/>
                <a:gdLst/>
                <a:ahLst/>
                <a:cxnLst/>
                <a:rect l="l" t="t" r="r" b="b"/>
                <a:pathLst>
                  <a:path w="10142" h="2488" extrusionOk="0">
                    <a:moveTo>
                      <a:pt x="696" y="1"/>
                    </a:moveTo>
                    <a:cubicBezTo>
                      <a:pt x="495" y="1"/>
                      <a:pt x="324" y="147"/>
                      <a:pt x="294" y="345"/>
                    </a:cubicBezTo>
                    <a:lnTo>
                      <a:pt x="38" y="2019"/>
                    </a:lnTo>
                    <a:cubicBezTo>
                      <a:pt x="1" y="2265"/>
                      <a:pt x="191" y="2488"/>
                      <a:pt x="441" y="2488"/>
                    </a:cubicBezTo>
                    <a:lnTo>
                      <a:pt x="9690" y="2488"/>
                    </a:lnTo>
                    <a:cubicBezTo>
                      <a:pt x="9947" y="2488"/>
                      <a:pt x="10142" y="2251"/>
                      <a:pt x="10089" y="1998"/>
                    </a:cubicBezTo>
                    <a:lnTo>
                      <a:pt x="9740" y="324"/>
                    </a:lnTo>
                    <a:cubicBezTo>
                      <a:pt x="9700" y="135"/>
                      <a:pt x="9535" y="1"/>
                      <a:pt x="9342"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42707433"/>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vi-VN" sz="3000" b="1" dirty="0" smtClean="0">
                <a:solidFill>
                  <a:schemeClr val="accent2">
                    <a:lumMod val="75000"/>
                  </a:schemeClr>
                </a:solidFill>
                <a:latin typeface="+mn-lt"/>
              </a:rPr>
              <a:t>NỘI DUNG BÀI HỌC</a:t>
            </a:r>
            <a:endParaRPr lang="en-US" sz="3000" b="1" dirty="0">
              <a:solidFill>
                <a:schemeClr val="accent2">
                  <a:lumMod val="75000"/>
                </a:schemeClr>
              </a:solidFill>
              <a:latin typeface="+mn-lt"/>
            </a:endParaRPr>
          </a:p>
        </p:txBody>
      </p:sp>
      <p:pic>
        <p:nvPicPr>
          <p:cNvPr id="6" name="Picture 5"/>
          <p:cNvPicPr>
            <a:picLocks noChangeAspect="1"/>
          </p:cNvPicPr>
          <p:nvPr/>
        </p:nvPicPr>
        <p:blipFill>
          <a:blip r:embed="rId2"/>
          <a:stretch>
            <a:fillRect/>
          </a:stretch>
        </p:blipFill>
        <p:spPr>
          <a:xfrm flipH="1">
            <a:off x="7885336" y="0"/>
            <a:ext cx="1300615" cy="1210917"/>
          </a:xfrm>
          <a:prstGeom prst="rect">
            <a:avLst/>
          </a:prstGeom>
        </p:spPr>
      </p:pic>
      <p:cxnSp>
        <p:nvCxnSpPr>
          <p:cNvPr id="8" name="Straight Connector 7"/>
          <p:cNvCxnSpPr/>
          <p:nvPr/>
        </p:nvCxnSpPr>
        <p:spPr>
          <a:xfrm>
            <a:off x="256854" y="2036059"/>
            <a:ext cx="8630292"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43169" y="1315286"/>
            <a:ext cx="1212350" cy="553998"/>
          </a:xfrm>
          <a:prstGeom prst="rect">
            <a:avLst/>
          </a:prstGeom>
          <a:noFill/>
        </p:spPr>
        <p:txBody>
          <a:bodyPr wrap="square" rtlCol="0">
            <a:spAutoFit/>
          </a:bodyPr>
          <a:lstStyle/>
          <a:p>
            <a:pPr algn="ctr"/>
            <a:r>
              <a:rPr lang="vi-VN" sz="3000" b="1" dirty="0" smtClean="0"/>
              <a:t>01</a:t>
            </a:r>
            <a:endParaRPr lang="en-US" sz="3000" b="1" dirty="0"/>
          </a:p>
        </p:txBody>
      </p:sp>
      <p:sp>
        <p:nvSpPr>
          <p:cNvPr id="15" name="TextBox 14"/>
          <p:cNvSpPr txBox="1"/>
          <p:nvPr/>
        </p:nvSpPr>
        <p:spPr>
          <a:xfrm>
            <a:off x="2922859" y="1315142"/>
            <a:ext cx="1212350" cy="553998"/>
          </a:xfrm>
          <a:prstGeom prst="rect">
            <a:avLst/>
          </a:prstGeom>
          <a:noFill/>
        </p:spPr>
        <p:txBody>
          <a:bodyPr wrap="square" rtlCol="0">
            <a:spAutoFit/>
          </a:bodyPr>
          <a:lstStyle/>
          <a:p>
            <a:pPr algn="ctr"/>
            <a:r>
              <a:rPr lang="vi-VN" sz="3000" b="1" dirty="0" smtClean="0"/>
              <a:t>02</a:t>
            </a:r>
            <a:endParaRPr lang="en-US" sz="3000" b="1" dirty="0"/>
          </a:p>
        </p:txBody>
      </p:sp>
      <p:grpSp>
        <p:nvGrpSpPr>
          <p:cNvPr id="16" name="Group 4"/>
          <p:cNvGrpSpPr/>
          <p:nvPr/>
        </p:nvGrpSpPr>
        <p:grpSpPr>
          <a:xfrm>
            <a:off x="1252847" y="1934330"/>
            <a:ext cx="192996" cy="192996"/>
            <a:chOff x="0" y="0"/>
            <a:chExt cx="812800" cy="812800"/>
          </a:xfrm>
        </p:grpSpPr>
        <p:sp>
          <p:nvSpPr>
            <p:cNvPr id="17"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6"/>
            </a:solidFill>
            <a:ln>
              <a:solidFill>
                <a:schemeClr val="accent6"/>
              </a:solidFill>
            </a:ln>
          </p:spPr>
        </p:sp>
        <p:sp>
          <p:nvSpPr>
            <p:cNvPr id="18" name="TextBox 6"/>
            <p:cNvSpPr txBox="1"/>
            <p:nvPr/>
          </p:nvSpPr>
          <p:spPr>
            <a:xfrm>
              <a:off x="76200" y="38100"/>
              <a:ext cx="660400" cy="698500"/>
            </a:xfrm>
            <a:prstGeom prst="rect">
              <a:avLst/>
            </a:prstGeom>
          </p:spPr>
          <p:txBody>
            <a:bodyPr lIns="41304" tIns="41304" rIns="41304" bIns="41304" rtlCol="0" anchor="ctr"/>
            <a:lstStyle/>
            <a:p>
              <a:pPr algn="ctr">
                <a:lnSpc>
                  <a:spcPts val="2589"/>
                </a:lnSpc>
              </a:pPr>
              <a:endParaRPr dirty="0"/>
            </a:p>
          </p:txBody>
        </p:sp>
      </p:grpSp>
      <p:grpSp>
        <p:nvGrpSpPr>
          <p:cNvPr id="23" name="Group 4"/>
          <p:cNvGrpSpPr/>
          <p:nvPr/>
        </p:nvGrpSpPr>
        <p:grpSpPr>
          <a:xfrm>
            <a:off x="3408093" y="1941218"/>
            <a:ext cx="192996" cy="192996"/>
            <a:chOff x="0" y="0"/>
            <a:chExt cx="812800" cy="812800"/>
          </a:xfrm>
        </p:grpSpPr>
        <p:sp>
          <p:nvSpPr>
            <p:cNvPr id="24"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3">
                <a:lumMod val="50000"/>
              </a:schemeClr>
            </a:solidFill>
            <a:ln>
              <a:solidFill>
                <a:schemeClr val="accent3">
                  <a:lumMod val="50000"/>
                </a:schemeClr>
              </a:solidFill>
            </a:ln>
          </p:spPr>
        </p:sp>
        <p:sp>
          <p:nvSpPr>
            <p:cNvPr id="25" name="TextBox 6"/>
            <p:cNvSpPr txBox="1"/>
            <p:nvPr/>
          </p:nvSpPr>
          <p:spPr>
            <a:xfrm>
              <a:off x="76200" y="38100"/>
              <a:ext cx="660400" cy="698500"/>
            </a:xfrm>
            <a:prstGeom prst="rect">
              <a:avLst/>
            </a:prstGeom>
          </p:spPr>
          <p:txBody>
            <a:bodyPr lIns="41304" tIns="41304" rIns="41304" bIns="41304" rtlCol="0" anchor="ctr"/>
            <a:lstStyle/>
            <a:p>
              <a:pPr algn="ctr">
                <a:lnSpc>
                  <a:spcPts val="2589"/>
                </a:lnSpc>
              </a:pPr>
              <a:endParaRPr dirty="0"/>
            </a:p>
          </p:txBody>
        </p:sp>
      </p:grpSp>
      <p:grpSp>
        <p:nvGrpSpPr>
          <p:cNvPr id="19" name="Group 18"/>
          <p:cNvGrpSpPr/>
          <p:nvPr/>
        </p:nvGrpSpPr>
        <p:grpSpPr>
          <a:xfrm>
            <a:off x="369808" y="2042240"/>
            <a:ext cx="1960415" cy="2089102"/>
            <a:chOff x="2976886" y="4725632"/>
            <a:chExt cx="5452945" cy="4359463"/>
          </a:xfrm>
        </p:grpSpPr>
        <p:grpSp>
          <p:nvGrpSpPr>
            <p:cNvPr id="20" name="Group 16"/>
            <p:cNvGrpSpPr/>
            <p:nvPr/>
          </p:nvGrpSpPr>
          <p:grpSpPr>
            <a:xfrm rot="5400000">
              <a:off x="3529204" y="4244428"/>
              <a:ext cx="4359463" cy="5321871"/>
              <a:chOff x="0" y="0"/>
              <a:chExt cx="4946574" cy="4965700"/>
            </a:xfrm>
          </p:grpSpPr>
          <p:sp>
            <p:nvSpPr>
              <p:cNvPr id="22" name="Freeform 17"/>
              <p:cNvSpPr/>
              <p:nvPr/>
            </p:nvSpPr>
            <p:spPr>
              <a:xfrm>
                <a:off x="0" y="0"/>
                <a:ext cx="4946574" cy="4965700"/>
              </a:xfrm>
              <a:custGeom>
                <a:avLst/>
                <a:gdLst/>
                <a:ahLst/>
                <a:cxnLst/>
                <a:rect l="l" t="t" r="r" b="b"/>
                <a:pathLst>
                  <a:path w="4946574" h="4965700">
                    <a:moveTo>
                      <a:pt x="4946574" y="0"/>
                    </a:moveTo>
                    <a:lnTo>
                      <a:pt x="4946574" y="4965700"/>
                    </a:lnTo>
                    <a:lnTo>
                      <a:pt x="896620" y="4965700"/>
                    </a:lnTo>
                    <a:lnTo>
                      <a:pt x="896620" y="3385820"/>
                    </a:lnTo>
                    <a:lnTo>
                      <a:pt x="0" y="2487930"/>
                    </a:lnTo>
                    <a:lnTo>
                      <a:pt x="896620" y="1591310"/>
                    </a:lnTo>
                    <a:lnTo>
                      <a:pt x="896620" y="0"/>
                    </a:lnTo>
                    <a:lnTo>
                      <a:pt x="4946574" y="0"/>
                    </a:lnTo>
                    <a:close/>
                  </a:path>
                </a:pathLst>
              </a:custGeom>
              <a:solidFill>
                <a:schemeClr val="accent6"/>
              </a:solidFill>
            </p:spPr>
          </p:sp>
        </p:grpSp>
        <p:sp>
          <p:nvSpPr>
            <p:cNvPr id="21" name="TextBox 20"/>
            <p:cNvSpPr txBox="1"/>
            <p:nvPr/>
          </p:nvSpPr>
          <p:spPr>
            <a:xfrm>
              <a:off x="2976886" y="6080595"/>
              <a:ext cx="5452945" cy="952681"/>
            </a:xfrm>
            <a:prstGeom prst="rect">
              <a:avLst/>
            </a:prstGeom>
            <a:noFill/>
          </p:spPr>
          <p:txBody>
            <a:bodyPr wrap="square" rtlCol="0">
              <a:spAutoFit/>
            </a:bodyPr>
            <a:lstStyle/>
            <a:p>
              <a:pPr algn="ctr">
                <a:lnSpc>
                  <a:spcPct val="150000"/>
                </a:lnSpc>
              </a:pPr>
              <a:r>
                <a:rPr lang="en-US" sz="1800" b="1" dirty="0" err="1" smtClean="0">
                  <a:solidFill>
                    <a:srgbClr val="FFFFFF"/>
                  </a:solidFill>
                  <a:latin typeface="Arial" panose="020B0604020202020204" pitchFamily="34" charset="0"/>
                  <a:cs typeface="Arial" panose="020B0604020202020204" pitchFamily="34" charset="0"/>
                </a:rPr>
                <a:t>Thấu</a:t>
              </a:r>
              <a:r>
                <a:rPr lang="en-US" sz="1800" b="1" dirty="0" smtClean="0">
                  <a:solidFill>
                    <a:srgbClr val="FFFFFF"/>
                  </a:solidFill>
                  <a:latin typeface="Arial" panose="020B0604020202020204" pitchFamily="34" charset="0"/>
                  <a:cs typeface="Arial" panose="020B0604020202020204" pitchFamily="34" charset="0"/>
                </a:rPr>
                <a:t> </a:t>
              </a:r>
              <a:r>
                <a:rPr lang="en-US" sz="1800" b="1" dirty="0" err="1" smtClean="0">
                  <a:solidFill>
                    <a:srgbClr val="FFFFFF"/>
                  </a:solidFill>
                  <a:latin typeface="Arial" panose="020B0604020202020204" pitchFamily="34" charset="0"/>
                  <a:cs typeface="Arial" panose="020B0604020202020204" pitchFamily="34" charset="0"/>
                </a:rPr>
                <a:t>kính</a:t>
              </a:r>
              <a:endParaRPr lang="en-US" sz="1800" b="1" dirty="0">
                <a:solidFill>
                  <a:srgbClr val="FFFFFF"/>
                </a:solidFill>
                <a:latin typeface="Arial" panose="020B0604020202020204" pitchFamily="34" charset="0"/>
                <a:cs typeface="Arial" panose="020B0604020202020204" pitchFamily="34" charset="0"/>
              </a:endParaRPr>
            </a:p>
          </p:txBody>
        </p:sp>
      </p:grpSp>
      <p:grpSp>
        <p:nvGrpSpPr>
          <p:cNvPr id="26" name="Group 25"/>
          <p:cNvGrpSpPr/>
          <p:nvPr/>
        </p:nvGrpSpPr>
        <p:grpSpPr>
          <a:xfrm>
            <a:off x="2528550" y="2043143"/>
            <a:ext cx="2000969" cy="2089102"/>
            <a:chOff x="2983603" y="4725632"/>
            <a:chExt cx="5565746" cy="4359463"/>
          </a:xfrm>
        </p:grpSpPr>
        <p:grpSp>
          <p:nvGrpSpPr>
            <p:cNvPr id="27" name="Group 16"/>
            <p:cNvGrpSpPr/>
            <p:nvPr/>
          </p:nvGrpSpPr>
          <p:grpSpPr>
            <a:xfrm rot="5400000">
              <a:off x="3529204" y="4244428"/>
              <a:ext cx="4359463" cy="5321871"/>
              <a:chOff x="0" y="0"/>
              <a:chExt cx="4946574" cy="4965700"/>
            </a:xfrm>
          </p:grpSpPr>
          <p:sp>
            <p:nvSpPr>
              <p:cNvPr id="29" name="Freeform 17"/>
              <p:cNvSpPr/>
              <p:nvPr/>
            </p:nvSpPr>
            <p:spPr>
              <a:xfrm>
                <a:off x="0" y="0"/>
                <a:ext cx="4946574" cy="4965700"/>
              </a:xfrm>
              <a:custGeom>
                <a:avLst/>
                <a:gdLst/>
                <a:ahLst/>
                <a:cxnLst/>
                <a:rect l="l" t="t" r="r" b="b"/>
                <a:pathLst>
                  <a:path w="4946574" h="4965700">
                    <a:moveTo>
                      <a:pt x="4946574" y="0"/>
                    </a:moveTo>
                    <a:lnTo>
                      <a:pt x="4946574" y="4965700"/>
                    </a:lnTo>
                    <a:lnTo>
                      <a:pt x="896620" y="4965700"/>
                    </a:lnTo>
                    <a:lnTo>
                      <a:pt x="896620" y="3385820"/>
                    </a:lnTo>
                    <a:lnTo>
                      <a:pt x="0" y="2487930"/>
                    </a:lnTo>
                    <a:lnTo>
                      <a:pt x="896620" y="1591310"/>
                    </a:lnTo>
                    <a:lnTo>
                      <a:pt x="896620" y="0"/>
                    </a:lnTo>
                    <a:lnTo>
                      <a:pt x="4946574" y="0"/>
                    </a:lnTo>
                    <a:close/>
                  </a:path>
                </a:pathLst>
              </a:custGeom>
              <a:solidFill>
                <a:schemeClr val="accent3">
                  <a:lumMod val="50000"/>
                </a:schemeClr>
              </a:solidFill>
            </p:spPr>
          </p:sp>
        </p:grpSp>
        <p:sp>
          <p:nvSpPr>
            <p:cNvPr id="28" name="TextBox 27"/>
            <p:cNvSpPr txBox="1"/>
            <p:nvPr/>
          </p:nvSpPr>
          <p:spPr>
            <a:xfrm>
              <a:off x="2983603" y="5485567"/>
              <a:ext cx="5565746" cy="2793818"/>
            </a:xfrm>
            <a:prstGeom prst="rect">
              <a:avLst/>
            </a:prstGeom>
            <a:noFill/>
          </p:spPr>
          <p:txBody>
            <a:bodyPr wrap="square" rtlCol="0">
              <a:spAutoFit/>
            </a:bodyPr>
            <a:lstStyle/>
            <a:p>
              <a:pPr algn="ctr">
                <a:lnSpc>
                  <a:spcPct val="150000"/>
                </a:lnSpc>
              </a:pPr>
              <a:r>
                <a:rPr lang="en-US" sz="1800" b="1" dirty="0" err="1" smtClean="0">
                  <a:solidFill>
                    <a:schemeClr val="tx1"/>
                  </a:solidFill>
                  <a:latin typeface="Arial" panose="020B0604020202020204" pitchFamily="34" charset="0"/>
                  <a:cs typeface="Arial" panose="020B0604020202020204" pitchFamily="34" charset="0"/>
                </a:rPr>
                <a:t>Sự</a:t>
              </a:r>
              <a:r>
                <a:rPr lang="en-US" sz="1800" b="1" dirty="0" smtClean="0">
                  <a:solidFill>
                    <a:schemeClr val="tx1"/>
                  </a:solidFill>
                  <a:latin typeface="Arial" panose="020B0604020202020204" pitchFamily="34" charset="0"/>
                  <a:cs typeface="Arial" panose="020B0604020202020204" pitchFamily="34" charset="0"/>
                </a:rPr>
                <a:t> </a:t>
              </a:r>
              <a:r>
                <a:rPr lang="en-US" sz="1800" b="1" dirty="0" err="1" smtClean="0">
                  <a:solidFill>
                    <a:schemeClr val="tx1"/>
                  </a:solidFill>
                  <a:latin typeface="Arial" panose="020B0604020202020204" pitchFamily="34" charset="0"/>
                  <a:cs typeface="Arial" panose="020B0604020202020204" pitchFamily="34" charset="0"/>
                </a:rPr>
                <a:t>khúc</a:t>
              </a:r>
              <a:r>
                <a:rPr lang="en-US" sz="1800" b="1" dirty="0" smtClean="0">
                  <a:solidFill>
                    <a:schemeClr val="tx1"/>
                  </a:solidFill>
                  <a:latin typeface="Arial" panose="020B0604020202020204" pitchFamily="34" charset="0"/>
                  <a:cs typeface="Arial" panose="020B0604020202020204" pitchFamily="34" charset="0"/>
                </a:rPr>
                <a:t> </a:t>
              </a:r>
              <a:r>
                <a:rPr lang="en-US" sz="1800" b="1" dirty="0" err="1" smtClean="0">
                  <a:solidFill>
                    <a:schemeClr val="tx1"/>
                  </a:solidFill>
                  <a:latin typeface="Arial" panose="020B0604020202020204" pitchFamily="34" charset="0"/>
                  <a:cs typeface="Arial" panose="020B0604020202020204" pitchFamily="34" charset="0"/>
                </a:rPr>
                <a:t>xạ</a:t>
              </a:r>
              <a:r>
                <a:rPr lang="en-US" sz="1800" b="1" dirty="0" smtClean="0">
                  <a:solidFill>
                    <a:schemeClr val="tx1"/>
                  </a:solidFill>
                  <a:latin typeface="Arial" panose="020B0604020202020204" pitchFamily="34" charset="0"/>
                  <a:cs typeface="Arial" panose="020B0604020202020204" pitchFamily="34" charset="0"/>
                </a:rPr>
                <a:t> </a:t>
              </a:r>
              <a:r>
                <a:rPr lang="en-US" sz="1800" b="1" dirty="0" err="1" smtClean="0">
                  <a:solidFill>
                    <a:schemeClr val="tx1"/>
                  </a:solidFill>
                  <a:latin typeface="Arial" panose="020B0604020202020204" pitchFamily="34" charset="0"/>
                  <a:cs typeface="Arial" panose="020B0604020202020204" pitchFamily="34" charset="0"/>
                </a:rPr>
                <a:t>của</a:t>
              </a:r>
              <a:r>
                <a:rPr lang="en-US" sz="1800" b="1" dirty="0" smtClean="0">
                  <a:solidFill>
                    <a:schemeClr val="tx1"/>
                  </a:solidFill>
                  <a:latin typeface="Arial" panose="020B0604020202020204" pitchFamily="34" charset="0"/>
                  <a:cs typeface="Arial" panose="020B0604020202020204" pitchFamily="34" charset="0"/>
                </a:rPr>
                <a:t> </a:t>
              </a:r>
              <a:r>
                <a:rPr lang="en-US" sz="1800" b="1" dirty="0" err="1" smtClean="0">
                  <a:solidFill>
                    <a:schemeClr val="tx1"/>
                  </a:solidFill>
                  <a:latin typeface="Arial" panose="020B0604020202020204" pitchFamily="34" charset="0"/>
                  <a:cs typeface="Arial" panose="020B0604020202020204" pitchFamily="34" charset="0"/>
                </a:rPr>
                <a:t>một</a:t>
              </a:r>
              <a:r>
                <a:rPr lang="en-US" sz="1800" b="1" dirty="0" smtClean="0">
                  <a:solidFill>
                    <a:schemeClr val="tx1"/>
                  </a:solidFill>
                  <a:latin typeface="Arial" panose="020B0604020202020204" pitchFamily="34" charset="0"/>
                  <a:cs typeface="Arial" panose="020B0604020202020204" pitchFamily="34" charset="0"/>
                </a:rPr>
                <a:t> </a:t>
              </a:r>
              <a:r>
                <a:rPr lang="en-US" sz="1800" b="1" dirty="0" err="1" smtClean="0">
                  <a:solidFill>
                    <a:schemeClr val="tx1"/>
                  </a:solidFill>
                  <a:latin typeface="Arial" panose="020B0604020202020204" pitchFamily="34" charset="0"/>
                  <a:cs typeface="Arial" panose="020B0604020202020204" pitchFamily="34" charset="0"/>
                </a:rPr>
                <a:t>số</a:t>
              </a:r>
              <a:r>
                <a:rPr lang="en-US" sz="1800" b="1" dirty="0" smtClean="0">
                  <a:solidFill>
                    <a:schemeClr val="tx1"/>
                  </a:solidFill>
                  <a:latin typeface="Arial" panose="020B0604020202020204" pitchFamily="34" charset="0"/>
                  <a:cs typeface="Arial" panose="020B0604020202020204" pitchFamily="34" charset="0"/>
                </a:rPr>
                <a:t> </a:t>
              </a:r>
              <a:r>
                <a:rPr lang="en-US" sz="1800" b="1" err="1" smtClean="0">
                  <a:solidFill>
                    <a:schemeClr val="tx1"/>
                  </a:solidFill>
                  <a:latin typeface="Arial" panose="020B0604020202020204" pitchFamily="34" charset="0"/>
                  <a:cs typeface="Arial" panose="020B0604020202020204" pitchFamily="34" charset="0"/>
                </a:rPr>
                <a:t>tia</a:t>
              </a:r>
              <a:r>
                <a:rPr lang="en-US" sz="1800" b="1" smtClean="0">
                  <a:solidFill>
                    <a:schemeClr val="tx1"/>
                  </a:solidFill>
                  <a:latin typeface="Arial" panose="020B0604020202020204" pitchFamily="34" charset="0"/>
                  <a:cs typeface="Arial" panose="020B0604020202020204" pitchFamily="34" charset="0"/>
                </a:rPr>
                <a:t> sáng </a:t>
              </a:r>
              <a:r>
                <a:rPr lang="en-US" sz="1800" b="1" dirty="0" smtClean="0">
                  <a:solidFill>
                    <a:schemeClr val="tx1"/>
                  </a:solidFill>
                  <a:latin typeface="Arial" panose="020B0604020202020204" pitchFamily="34" charset="0"/>
                  <a:cs typeface="Arial" panose="020B0604020202020204" pitchFamily="34" charset="0"/>
                </a:rPr>
                <a:t>qua </a:t>
              </a:r>
              <a:r>
                <a:rPr lang="en-US" sz="1800" b="1" dirty="0" err="1" smtClean="0">
                  <a:solidFill>
                    <a:schemeClr val="tx1"/>
                  </a:solidFill>
                  <a:latin typeface="Arial" panose="020B0604020202020204" pitchFamily="34" charset="0"/>
                  <a:cs typeface="Arial" panose="020B0604020202020204" pitchFamily="34" charset="0"/>
                </a:rPr>
                <a:t>thấu</a:t>
              </a:r>
              <a:r>
                <a:rPr lang="en-US" sz="1800" b="1" dirty="0" smtClean="0">
                  <a:solidFill>
                    <a:schemeClr val="tx1"/>
                  </a:solidFill>
                  <a:latin typeface="Arial" panose="020B0604020202020204" pitchFamily="34" charset="0"/>
                  <a:cs typeface="Arial" panose="020B0604020202020204" pitchFamily="34" charset="0"/>
                </a:rPr>
                <a:t> </a:t>
              </a:r>
              <a:r>
                <a:rPr lang="en-US" sz="1800" b="1" dirty="0" err="1" smtClean="0">
                  <a:solidFill>
                    <a:schemeClr val="tx1"/>
                  </a:solidFill>
                  <a:latin typeface="Arial" panose="020B0604020202020204" pitchFamily="34" charset="0"/>
                  <a:cs typeface="Arial" panose="020B0604020202020204" pitchFamily="34" charset="0"/>
                </a:rPr>
                <a:t>kính</a:t>
              </a:r>
              <a:endParaRPr lang="en-US" sz="1800" b="1" dirty="0">
                <a:solidFill>
                  <a:schemeClr val="tx1"/>
                </a:solidFill>
                <a:latin typeface="Arial" panose="020B0604020202020204" pitchFamily="34" charset="0"/>
                <a:cs typeface="Arial" panose="020B0604020202020204" pitchFamily="34" charset="0"/>
              </a:endParaRPr>
            </a:p>
          </p:txBody>
        </p:sp>
      </p:grpSp>
      <p:sp>
        <p:nvSpPr>
          <p:cNvPr id="34" name="TextBox 33"/>
          <p:cNvSpPr txBox="1"/>
          <p:nvPr/>
        </p:nvSpPr>
        <p:spPr>
          <a:xfrm>
            <a:off x="5031645" y="1315142"/>
            <a:ext cx="1212350" cy="553998"/>
          </a:xfrm>
          <a:prstGeom prst="rect">
            <a:avLst/>
          </a:prstGeom>
          <a:noFill/>
        </p:spPr>
        <p:txBody>
          <a:bodyPr wrap="square" rtlCol="0">
            <a:spAutoFit/>
          </a:bodyPr>
          <a:lstStyle/>
          <a:p>
            <a:pPr algn="ctr"/>
            <a:r>
              <a:rPr lang="vi-VN" sz="3000" b="1" dirty="0" smtClean="0"/>
              <a:t>03</a:t>
            </a:r>
            <a:endParaRPr lang="en-US" sz="3000" b="1" dirty="0"/>
          </a:p>
        </p:txBody>
      </p:sp>
      <p:grpSp>
        <p:nvGrpSpPr>
          <p:cNvPr id="35" name="Group 4"/>
          <p:cNvGrpSpPr/>
          <p:nvPr/>
        </p:nvGrpSpPr>
        <p:grpSpPr>
          <a:xfrm>
            <a:off x="5541323" y="1902141"/>
            <a:ext cx="192996" cy="192996"/>
            <a:chOff x="0" y="0"/>
            <a:chExt cx="812800" cy="812800"/>
          </a:xfrm>
        </p:grpSpPr>
        <p:sp>
          <p:nvSpPr>
            <p:cNvPr id="36"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350EB"/>
            </a:solidFill>
            <a:ln>
              <a:solidFill>
                <a:srgbClr val="0350EB"/>
              </a:solidFill>
            </a:ln>
          </p:spPr>
        </p:sp>
        <p:sp>
          <p:nvSpPr>
            <p:cNvPr id="37" name="TextBox 6"/>
            <p:cNvSpPr txBox="1"/>
            <p:nvPr/>
          </p:nvSpPr>
          <p:spPr>
            <a:xfrm>
              <a:off x="76200" y="38100"/>
              <a:ext cx="660400" cy="698500"/>
            </a:xfrm>
            <a:prstGeom prst="rect">
              <a:avLst/>
            </a:prstGeom>
          </p:spPr>
          <p:txBody>
            <a:bodyPr lIns="41304" tIns="41304" rIns="41304" bIns="41304" rtlCol="0" anchor="ctr"/>
            <a:lstStyle/>
            <a:p>
              <a:pPr algn="ctr">
                <a:lnSpc>
                  <a:spcPts val="2589"/>
                </a:lnSpc>
              </a:pPr>
              <a:endParaRPr dirty="0"/>
            </a:p>
          </p:txBody>
        </p:sp>
      </p:grpSp>
      <p:grpSp>
        <p:nvGrpSpPr>
          <p:cNvPr id="38" name="Group 37"/>
          <p:cNvGrpSpPr/>
          <p:nvPr/>
        </p:nvGrpSpPr>
        <p:grpSpPr>
          <a:xfrm>
            <a:off x="4661824" y="2042240"/>
            <a:ext cx="1981927" cy="2089102"/>
            <a:chOff x="2994176" y="4725632"/>
            <a:chExt cx="5512779" cy="4359463"/>
          </a:xfrm>
        </p:grpSpPr>
        <p:grpSp>
          <p:nvGrpSpPr>
            <p:cNvPr id="39" name="Group 16"/>
            <p:cNvGrpSpPr/>
            <p:nvPr/>
          </p:nvGrpSpPr>
          <p:grpSpPr>
            <a:xfrm rot="5400000">
              <a:off x="3529204" y="4244428"/>
              <a:ext cx="4359463" cy="5321871"/>
              <a:chOff x="0" y="0"/>
              <a:chExt cx="4946574" cy="4965700"/>
            </a:xfrm>
          </p:grpSpPr>
          <p:sp>
            <p:nvSpPr>
              <p:cNvPr id="41" name="Freeform 17"/>
              <p:cNvSpPr/>
              <p:nvPr/>
            </p:nvSpPr>
            <p:spPr>
              <a:xfrm>
                <a:off x="0" y="0"/>
                <a:ext cx="4946574" cy="4965700"/>
              </a:xfrm>
              <a:custGeom>
                <a:avLst/>
                <a:gdLst/>
                <a:ahLst/>
                <a:cxnLst/>
                <a:rect l="l" t="t" r="r" b="b"/>
                <a:pathLst>
                  <a:path w="4946574" h="4965700">
                    <a:moveTo>
                      <a:pt x="4946574" y="0"/>
                    </a:moveTo>
                    <a:lnTo>
                      <a:pt x="4946574" y="4965700"/>
                    </a:lnTo>
                    <a:lnTo>
                      <a:pt x="896620" y="4965700"/>
                    </a:lnTo>
                    <a:lnTo>
                      <a:pt x="896620" y="3385820"/>
                    </a:lnTo>
                    <a:lnTo>
                      <a:pt x="0" y="2487930"/>
                    </a:lnTo>
                    <a:lnTo>
                      <a:pt x="896620" y="1591310"/>
                    </a:lnTo>
                    <a:lnTo>
                      <a:pt x="896620" y="0"/>
                    </a:lnTo>
                    <a:lnTo>
                      <a:pt x="4946574" y="0"/>
                    </a:lnTo>
                    <a:close/>
                  </a:path>
                </a:pathLst>
              </a:custGeom>
              <a:solidFill>
                <a:srgbClr val="0350EB"/>
              </a:solidFill>
              <a:ln>
                <a:solidFill>
                  <a:srgbClr val="0350EB"/>
                </a:solidFill>
              </a:ln>
            </p:spPr>
          </p:sp>
        </p:grpSp>
        <p:sp>
          <p:nvSpPr>
            <p:cNvPr id="40" name="TextBox 39"/>
            <p:cNvSpPr txBox="1"/>
            <p:nvPr/>
          </p:nvSpPr>
          <p:spPr>
            <a:xfrm>
              <a:off x="2994176" y="5766205"/>
              <a:ext cx="5512779" cy="952681"/>
            </a:xfrm>
            <a:prstGeom prst="rect">
              <a:avLst/>
            </a:prstGeom>
            <a:noFill/>
          </p:spPr>
          <p:txBody>
            <a:bodyPr wrap="square" rtlCol="0">
              <a:spAutoFit/>
            </a:bodyPr>
            <a:lstStyle/>
            <a:p>
              <a:pPr algn="ctr">
                <a:lnSpc>
                  <a:spcPct val="150000"/>
                </a:lnSpc>
              </a:pPr>
              <a:r>
                <a:rPr lang="en-US" sz="1800" b="1" dirty="0" err="1" smtClean="0">
                  <a:solidFill>
                    <a:srgbClr val="FFFFFF"/>
                  </a:solidFill>
                  <a:latin typeface="Arial" panose="020B0604020202020204" pitchFamily="34" charset="0"/>
                  <a:cs typeface="Arial" panose="020B0604020202020204" pitchFamily="34" charset="0"/>
                </a:rPr>
                <a:t>Luyện</a:t>
              </a:r>
              <a:r>
                <a:rPr lang="en-US" sz="1800" b="1" dirty="0" smtClean="0">
                  <a:solidFill>
                    <a:srgbClr val="FFFFFF"/>
                  </a:solidFill>
                  <a:latin typeface="Arial" panose="020B0604020202020204" pitchFamily="34" charset="0"/>
                  <a:cs typeface="Arial" panose="020B0604020202020204" pitchFamily="34" charset="0"/>
                </a:rPr>
                <a:t> </a:t>
              </a:r>
              <a:r>
                <a:rPr lang="en-US" sz="1800" b="1" dirty="0" err="1" smtClean="0">
                  <a:solidFill>
                    <a:srgbClr val="FFFFFF"/>
                  </a:solidFill>
                  <a:latin typeface="Arial" panose="020B0604020202020204" pitchFamily="34" charset="0"/>
                  <a:cs typeface="Arial" panose="020B0604020202020204" pitchFamily="34" charset="0"/>
                </a:rPr>
                <a:t>tập</a:t>
              </a:r>
              <a:endParaRPr lang="en-US" sz="1800" b="1" dirty="0">
                <a:solidFill>
                  <a:srgbClr val="FFFFFF"/>
                </a:solidFill>
                <a:latin typeface="Arial" panose="020B0604020202020204" pitchFamily="34" charset="0"/>
                <a:cs typeface="Arial" panose="020B0604020202020204" pitchFamily="34" charset="0"/>
              </a:endParaRPr>
            </a:p>
          </p:txBody>
        </p:sp>
      </p:grpSp>
      <p:pic>
        <p:nvPicPr>
          <p:cNvPr id="4" name="Picture 3"/>
          <p:cNvPicPr>
            <a:picLocks noChangeAspect="1"/>
          </p:cNvPicPr>
          <p:nvPr/>
        </p:nvPicPr>
        <p:blipFill>
          <a:blip r:embed="rId3"/>
          <a:stretch>
            <a:fillRect/>
          </a:stretch>
        </p:blipFill>
        <p:spPr>
          <a:xfrm>
            <a:off x="256854" y="4422546"/>
            <a:ext cx="1149002" cy="525398"/>
          </a:xfrm>
          <a:prstGeom prst="rect">
            <a:avLst/>
          </a:prstGeom>
        </p:spPr>
      </p:pic>
      <p:sp>
        <p:nvSpPr>
          <p:cNvPr id="30" name="TextBox 29"/>
          <p:cNvSpPr txBox="1"/>
          <p:nvPr/>
        </p:nvSpPr>
        <p:spPr>
          <a:xfrm>
            <a:off x="7264919" y="1321607"/>
            <a:ext cx="1078681" cy="553998"/>
          </a:xfrm>
          <a:prstGeom prst="rect">
            <a:avLst/>
          </a:prstGeom>
          <a:noFill/>
        </p:spPr>
        <p:txBody>
          <a:bodyPr wrap="square" rtlCol="0">
            <a:spAutoFit/>
          </a:bodyPr>
          <a:lstStyle/>
          <a:p>
            <a:pPr algn="ctr"/>
            <a:r>
              <a:rPr lang="vi-VN" sz="3000" b="1" smtClean="0"/>
              <a:t>0</a:t>
            </a:r>
            <a:r>
              <a:rPr lang="en-US" sz="3000" b="1" smtClean="0"/>
              <a:t>4</a:t>
            </a:r>
            <a:endParaRPr lang="en-US" sz="3000" b="1" dirty="0"/>
          </a:p>
        </p:txBody>
      </p:sp>
      <p:grpSp>
        <p:nvGrpSpPr>
          <p:cNvPr id="42" name="Group 41"/>
          <p:cNvGrpSpPr/>
          <p:nvPr/>
        </p:nvGrpSpPr>
        <p:grpSpPr>
          <a:xfrm>
            <a:off x="6776056" y="2032175"/>
            <a:ext cx="1981927" cy="2089102"/>
            <a:chOff x="2945174" y="4725632"/>
            <a:chExt cx="5512779" cy="4359463"/>
          </a:xfrm>
        </p:grpSpPr>
        <p:grpSp>
          <p:nvGrpSpPr>
            <p:cNvPr id="43" name="Group 16"/>
            <p:cNvGrpSpPr/>
            <p:nvPr/>
          </p:nvGrpSpPr>
          <p:grpSpPr>
            <a:xfrm rot="5400000">
              <a:off x="3529204" y="4244428"/>
              <a:ext cx="4359463" cy="5321871"/>
              <a:chOff x="0" y="0"/>
              <a:chExt cx="4946574" cy="4965700"/>
            </a:xfrm>
          </p:grpSpPr>
          <p:sp>
            <p:nvSpPr>
              <p:cNvPr id="45" name="Freeform 17"/>
              <p:cNvSpPr/>
              <p:nvPr/>
            </p:nvSpPr>
            <p:spPr>
              <a:xfrm>
                <a:off x="0" y="0"/>
                <a:ext cx="4946574" cy="4965700"/>
              </a:xfrm>
              <a:custGeom>
                <a:avLst/>
                <a:gdLst/>
                <a:ahLst/>
                <a:cxnLst/>
                <a:rect l="l" t="t" r="r" b="b"/>
                <a:pathLst>
                  <a:path w="4946574" h="4965700">
                    <a:moveTo>
                      <a:pt x="4946574" y="0"/>
                    </a:moveTo>
                    <a:lnTo>
                      <a:pt x="4946574" y="4965700"/>
                    </a:lnTo>
                    <a:lnTo>
                      <a:pt x="896620" y="4965700"/>
                    </a:lnTo>
                    <a:lnTo>
                      <a:pt x="896620" y="3385820"/>
                    </a:lnTo>
                    <a:lnTo>
                      <a:pt x="0" y="2487930"/>
                    </a:lnTo>
                    <a:lnTo>
                      <a:pt x="896620" y="1591310"/>
                    </a:lnTo>
                    <a:lnTo>
                      <a:pt x="896620" y="0"/>
                    </a:lnTo>
                    <a:lnTo>
                      <a:pt x="4946574" y="0"/>
                    </a:lnTo>
                    <a:close/>
                  </a:path>
                </a:pathLst>
              </a:custGeom>
              <a:solidFill>
                <a:schemeClr val="accent2">
                  <a:lumMod val="60000"/>
                  <a:lumOff val="40000"/>
                </a:schemeClr>
              </a:solidFill>
              <a:ln>
                <a:solidFill>
                  <a:schemeClr val="accent2">
                    <a:lumMod val="60000"/>
                    <a:lumOff val="40000"/>
                  </a:schemeClr>
                </a:solidFill>
              </a:ln>
            </p:spPr>
          </p:sp>
        </p:grpSp>
        <p:sp>
          <p:nvSpPr>
            <p:cNvPr id="44" name="TextBox 43"/>
            <p:cNvSpPr txBox="1"/>
            <p:nvPr/>
          </p:nvSpPr>
          <p:spPr>
            <a:xfrm>
              <a:off x="2945174" y="5901133"/>
              <a:ext cx="5512779" cy="952681"/>
            </a:xfrm>
            <a:prstGeom prst="rect">
              <a:avLst/>
            </a:prstGeom>
            <a:noFill/>
            <a:ln>
              <a:noFill/>
            </a:ln>
          </p:spPr>
          <p:txBody>
            <a:bodyPr wrap="square" rtlCol="0">
              <a:spAutoFit/>
            </a:bodyPr>
            <a:lstStyle/>
            <a:p>
              <a:pPr algn="ctr">
                <a:lnSpc>
                  <a:spcPct val="150000"/>
                </a:lnSpc>
              </a:pPr>
              <a:r>
                <a:rPr lang="en-US" sz="1800" b="1" dirty="0" err="1" smtClean="0">
                  <a:solidFill>
                    <a:srgbClr val="FFFFFF"/>
                  </a:solidFill>
                  <a:latin typeface="Arial" panose="020B0604020202020204" pitchFamily="34" charset="0"/>
                  <a:cs typeface="Arial" panose="020B0604020202020204" pitchFamily="34" charset="0"/>
                </a:rPr>
                <a:t>Vận</a:t>
              </a:r>
              <a:r>
                <a:rPr lang="en-US" sz="1800" b="1" dirty="0" smtClean="0">
                  <a:solidFill>
                    <a:srgbClr val="FFFFFF"/>
                  </a:solidFill>
                  <a:latin typeface="Arial" panose="020B0604020202020204" pitchFamily="34" charset="0"/>
                  <a:cs typeface="Arial" panose="020B0604020202020204" pitchFamily="34" charset="0"/>
                </a:rPr>
                <a:t> </a:t>
              </a:r>
              <a:r>
                <a:rPr lang="en-US" sz="1800" b="1" dirty="0" err="1" smtClean="0">
                  <a:solidFill>
                    <a:srgbClr val="FFFFFF"/>
                  </a:solidFill>
                  <a:latin typeface="Arial" panose="020B0604020202020204" pitchFamily="34" charset="0"/>
                  <a:cs typeface="Arial" panose="020B0604020202020204" pitchFamily="34" charset="0"/>
                </a:rPr>
                <a:t>dụng</a:t>
              </a:r>
              <a:endParaRPr lang="en-US" sz="1800" b="1" dirty="0">
                <a:solidFill>
                  <a:srgbClr val="FFFFFF"/>
                </a:solidFill>
                <a:latin typeface="Arial" panose="020B0604020202020204" pitchFamily="34" charset="0"/>
                <a:cs typeface="Arial" panose="020B0604020202020204" pitchFamily="34" charset="0"/>
              </a:endParaRPr>
            </a:p>
          </p:txBody>
        </p:sp>
      </p:grpSp>
      <p:sp>
        <p:nvSpPr>
          <p:cNvPr id="47" name="Freeform 5"/>
          <p:cNvSpPr/>
          <p:nvPr/>
        </p:nvSpPr>
        <p:spPr>
          <a:xfrm>
            <a:off x="7708191" y="1895070"/>
            <a:ext cx="192135" cy="192996"/>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2">
              <a:lumMod val="60000"/>
              <a:lumOff val="40000"/>
            </a:schemeClr>
          </a:solidFill>
          <a:ln>
            <a:solidFill>
              <a:schemeClr val="accent2">
                <a:lumMod val="60000"/>
                <a:lumOff val="40000"/>
              </a:schemeClr>
            </a:solidFill>
          </a:ln>
        </p:spPr>
      </p:sp>
    </p:spTree>
    <p:extLst>
      <p:ext uri="{BB962C8B-B14F-4D97-AF65-F5344CB8AC3E}">
        <p14:creationId xmlns:p14="http://schemas.microsoft.com/office/powerpoint/2010/main" val="3639125231"/>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up)">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par>
                          <p:cTn id="33" fill="hold">
                            <p:stCondLst>
                              <p:cond delay="500"/>
                            </p:stCondLst>
                            <p:childTnLst>
                              <p:par>
                                <p:cTn id="34" presetID="22" presetClass="entr" presetSubtype="1"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up)">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par>
                                <p:cTn id="42" presetID="10" presetClass="entr" presetSubtype="0"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childTnLst>
                          </p:cTn>
                        </p:par>
                        <p:par>
                          <p:cTn id="45" fill="hold">
                            <p:stCondLst>
                              <p:cond delay="500"/>
                            </p:stCondLst>
                            <p:childTnLst>
                              <p:par>
                                <p:cTn id="46" presetID="22" presetClass="entr" presetSubtype="1" fill="hold"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par>
                                <p:cTn id="54" presetID="10" presetClass="entr" presetSubtype="0" fill="hold" nodeType="with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fade">
                                      <p:cBhvr>
                                        <p:cTn id="56" dur="500"/>
                                        <p:tgtEl>
                                          <p:spTgt spid="47"/>
                                        </p:tgtEl>
                                      </p:cBhvr>
                                    </p:animEffect>
                                  </p:childTnLst>
                                </p:cTn>
                              </p:par>
                            </p:childTnLst>
                          </p:cTn>
                        </p:par>
                        <p:par>
                          <p:cTn id="57" fill="hold">
                            <p:stCondLst>
                              <p:cond delay="500"/>
                            </p:stCondLst>
                            <p:childTnLst>
                              <p:par>
                                <p:cTn id="58" presetID="22" presetClass="entr" presetSubtype="1" fill="hold" nodeType="after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wipe(up)">
                                      <p:cBhvr>
                                        <p:cTn id="6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P spid="34"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4" name="Rounded Rectangular Callout 3"/>
          <p:cNvSpPr/>
          <p:nvPr/>
        </p:nvSpPr>
        <p:spPr>
          <a:xfrm>
            <a:off x="253298" y="970365"/>
            <a:ext cx="3346347" cy="574711"/>
          </a:xfrm>
          <a:prstGeom prst="wedgeRoundRectCallout">
            <a:avLst>
              <a:gd name="adj1" fmla="val -52488"/>
              <a:gd name="adj2" fmla="val 36851"/>
              <a:gd name="adj3" fmla="val 16667"/>
            </a:avLst>
          </a:prstGeom>
          <a:solidFill>
            <a:schemeClr val="accent3">
              <a:lumMod val="75000"/>
            </a:schemeClr>
          </a:solidFill>
          <a:ln>
            <a:solidFill>
              <a:schemeClr val="accent3">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350EB"/>
                </a:solidFill>
              </a:rPr>
              <a:t>1.Các </a:t>
            </a:r>
            <a:r>
              <a:rPr lang="en-US" sz="2400" dirty="0" err="1">
                <a:solidFill>
                  <a:srgbClr val="0350EB"/>
                </a:solidFill>
              </a:rPr>
              <a:t>loại</a:t>
            </a:r>
            <a:r>
              <a:rPr lang="en-US" sz="2400" dirty="0">
                <a:solidFill>
                  <a:srgbClr val="0350EB"/>
                </a:solidFill>
              </a:rPr>
              <a:t> </a:t>
            </a:r>
            <a:r>
              <a:rPr lang="en-US" sz="2400" dirty="0" err="1">
                <a:solidFill>
                  <a:srgbClr val="0350EB"/>
                </a:solidFill>
              </a:rPr>
              <a:t>thấu</a:t>
            </a:r>
            <a:r>
              <a:rPr lang="en-US" sz="2400" dirty="0">
                <a:solidFill>
                  <a:srgbClr val="0350EB"/>
                </a:solidFill>
              </a:rPr>
              <a:t> </a:t>
            </a:r>
            <a:r>
              <a:rPr lang="en-US" sz="2400" dirty="0" err="1">
                <a:solidFill>
                  <a:srgbClr val="0350EB"/>
                </a:solidFill>
              </a:rPr>
              <a:t>kính</a:t>
            </a:r>
            <a:endParaRPr lang="en-US" sz="2400" dirty="0">
              <a:solidFill>
                <a:srgbClr val="0350EB"/>
              </a:solidFill>
            </a:endParaRPr>
          </a:p>
        </p:txBody>
      </p:sp>
      <p:sp>
        <p:nvSpPr>
          <p:cNvPr id="3" name="Rectangle 2"/>
          <p:cNvSpPr/>
          <p:nvPr/>
        </p:nvSpPr>
        <p:spPr>
          <a:xfrm>
            <a:off x="315310" y="302699"/>
            <a:ext cx="2923727" cy="5549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rgbClr val="C00000"/>
                </a:solidFill>
              </a:rPr>
              <a:t>I. THẤU KÍNH</a:t>
            </a:r>
            <a:endParaRPr lang="en-US" sz="3000" dirty="0">
              <a:solidFill>
                <a:srgbClr val="C000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9869" y="566896"/>
            <a:ext cx="1363967" cy="1148680"/>
          </a:xfrm>
          <a:prstGeom prst="rect">
            <a:avLst/>
          </a:prstGeom>
        </p:spPr>
      </p:pic>
      <p:sp>
        <p:nvSpPr>
          <p:cNvPr id="8" name="TextBox 7"/>
          <p:cNvSpPr txBox="1"/>
          <p:nvPr/>
        </p:nvSpPr>
        <p:spPr>
          <a:xfrm>
            <a:off x="548639" y="1715576"/>
            <a:ext cx="4672899" cy="707886"/>
          </a:xfrm>
          <a:prstGeom prst="rect">
            <a:avLst/>
          </a:prstGeom>
          <a:noFill/>
        </p:spPr>
        <p:txBody>
          <a:bodyPr wrap="square" rtlCol="0">
            <a:spAutoFit/>
          </a:bodyPr>
          <a:lstStyle/>
          <a:p>
            <a:r>
              <a:rPr lang="en-US" sz="2000" dirty="0" err="1" smtClean="0"/>
              <a:t>Quan</a:t>
            </a:r>
            <a:r>
              <a:rPr lang="en-US" sz="2000" dirty="0" smtClean="0"/>
              <a:t> </a:t>
            </a:r>
            <a:r>
              <a:rPr lang="en-US" sz="2000" dirty="0" err="1" smtClean="0"/>
              <a:t>sát</a:t>
            </a:r>
            <a:r>
              <a:rPr lang="en-US" sz="2000" dirty="0" smtClean="0"/>
              <a:t> </a:t>
            </a:r>
            <a:r>
              <a:rPr lang="en-US" sz="2000" dirty="0" err="1" smtClean="0"/>
              <a:t>thấu</a:t>
            </a:r>
            <a:r>
              <a:rPr lang="en-US" sz="2000" dirty="0" smtClean="0"/>
              <a:t> </a:t>
            </a:r>
            <a:r>
              <a:rPr lang="en-US" sz="2000" dirty="0" err="1" smtClean="0"/>
              <a:t>kính</a:t>
            </a:r>
            <a:r>
              <a:rPr lang="en-US" sz="2000" dirty="0" smtClean="0"/>
              <a:t> </a:t>
            </a:r>
            <a:r>
              <a:rPr lang="en-US" sz="2000" dirty="0" err="1" smtClean="0"/>
              <a:t>trong</a:t>
            </a:r>
            <a:r>
              <a:rPr lang="en-US" sz="2000" dirty="0" smtClean="0"/>
              <a:t> </a:t>
            </a:r>
            <a:r>
              <a:rPr lang="en-US" sz="2000" dirty="0" err="1" smtClean="0"/>
              <a:t>hình</a:t>
            </a:r>
            <a:r>
              <a:rPr lang="en-US" sz="2000" dirty="0" smtClean="0"/>
              <a:t> </a:t>
            </a:r>
            <a:r>
              <a:rPr lang="en-US" sz="2000" dirty="0" err="1" smtClean="0"/>
              <a:t>bên</a:t>
            </a:r>
            <a:r>
              <a:rPr lang="en-US" sz="2000" dirty="0" smtClean="0"/>
              <a:t> </a:t>
            </a:r>
            <a:r>
              <a:rPr lang="en-US" sz="2000" dirty="0" err="1" smtClean="0"/>
              <a:t>và</a:t>
            </a:r>
            <a:r>
              <a:rPr lang="en-US" sz="2000" dirty="0" smtClean="0"/>
              <a:t> </a:t>
            </a:r>
            <a:r>
              <a:rPr lang="en-US" sz="2000" dirty="0" err="1" smtClean="0"/>
              <a:t>cho</a:t>
            </a:r>
            <a:r>
              <a:rPr lang="en-US" sz="2000" dirty="0" smtClean="0"/>
              <a:t> </a:t>
            </a:r>
            <a:r>
              <a:rPr lang="en-US" sz="2000" dirty="0" err="1" smtClean="0"/>
              <a:t>biết</a:t>
            </a:r>
            <a:r>
              <a:rPr lang="en-US" sz="2000" dirty="0" smtClean="0"/>
              <a:t> </a:t>
            </a:r>
            <a:r>
              <a:rPr lang="en-US" sz="2000" dirty="0" err="1" smtClean="0"/>
              <a:t>đặc</a:t>
            </a:r>
            <a:r>
              <a:rPr lang="en-US" sz="2000" dirty="0" smtClean="0"/>
              <a:t> </a:t>
            </a:r>
            <a:r>
              <a:rPr lang="en-US" sz="2000" dirty="0" err="1" smtClean="0"/>
              <a:t>điểm</a:t>
            </a:r>
            <a:r>
              <a:rPr lang="en-US" sz="2000" dirty="0" smtClean="0"/>
              <a:t> </a:t>
            </a:r>
            <a:r>
              <a:rPr lang="en-US" sz="2000" dirty="0" err="1" smtClean="0"/>
              <a:t>của</a:t>
            </a:r>
            <a:r>
              <a:rPr lang="en-US" sz="2000" dirty="0" smtClean="0"/>
              <a:t> </a:t>
            </a:r>
            <a:r>
              <a:rPr lang="en-US" sz="2000" dirty="0" err="1" smtClean="0"/>
              <a:t>thấu</a:t>
            </a:r>
            <a:r>
              <a:rPr lang="en-US" sz="2000" dirty="0" smtClean="0"/>
              <a:t> </a:t>
            </a:r>
            <a:r>
              <a:rPr lang="en-US" sz="2000" dirty="0" err="1" smtClean="0"/>
              <a:t>kính</a:t>
            </a:r>
            <a:r>
              <a:rPr lang="en-US" sz="2000" dirty="0" smtClean="0"/>
              <a:t>?</a:t>
            </a:r>
            <a:endParaRPr lang="en-US" sz="2000" dirty="0"/>
          </a:p>
        </p:txBody>
      </p:sp>
      <p:sp>
        <p:nvSpPr>
          <p:cNvPr id="14" name="TextBox 13"/>
          <p:cNvSpPr txBox="1"/>
          <p:nvPr/>
        </p:nvSpPr>
        <p:spPr>
          <a:xfrm>
            <a:off x="548638" y="2423462"/>
            <a:ext cx="4672899" cy="1015663"/>
          </a:xfrm>
          <a:prstGeom prst="rect">
            <a:avLst/>
          </a:prstGeom>
          <a:noFill/>
        </p:spPr>
        <p:txBody>
          <a:bodyPr wrap="square" rtlCol="0">
            <a:spAutoFit/>
          </a:bodyPr>
          <a:lstStyle/>
          <a:p>
            <a:r>
              <a:rPr lang="en-US" sz="2000" dirty="0" smtClean="0">
                <a:solidFill>
                  <a:srgbClr val="C00000"/>
                </a:solidFill>
              </a:rPr>
              <a:t>-</a:t>
            </a:r>
            <a:r>
              <a:rPr lang="en-US" sz="2000" dirty="0" err="1" smtClean="0">
                <a:solidFill>
                  <a:srgbClr val="C00000"/>
                </a:solidFill>
              </a:rPr>
              <a:t>Thấu</a:t>
            </a:r>
            <a:r>
              <a:rPr lang="en-US" sz="2000" dirty="0" smtClean="0">
                <a:solidFill>
                  <a:srgbClr val="C00000"/>
                </a:solidFill>
              </a:rPr>
              <a:t> </a:t>
            </a:r>
            <a:r>
              <a:rPr lang="en-US" sz="2000" dirty="0" err="1" smtClean="0">
                <a:solidFill>
                  <a:srgbClr val="C00000"/>
                </a:solidFill>
              </a:rPr>
              <a:t>kính</a:t>
            </a:r>
            <a:r>
              <a:rPr lang="en-US" sz="2000" dirty="0" smtClean="0">
                <a:solidFill>
                  <a:srgbClr val="C00000"/>
                </a:solidFill>
              </a:rPr>
              <a:t> </a:t>
            </a:r>
            <a:r>
              <a:rPr lang="en-US" sz="2000" dirty="0" err="1" smtClean="0">
                <a:solidFill>
                  <a:srgbClr val="C00000"/>
                </a:solidFill>
              </a:rPr>
              <a:t>là</a:t>
            </a:r>
            <a:r>
              <a:rPr lang="en-US" sz="2000" dirty="0" smtClean="0">
                <a:solidFill>
                  <a:srgbClr val="C00000"/>
                </a:solidFill>
              </a:rPr>
              <a:t> </a:t>
            </a:r>
            <a:r>
              <a:rPr lang="en-US" sz="2000" dirty="0" err="1" smtClean="0">
                <a:solidFill>
                  <a:srgbClr val="C00000"/>
                </a:solidFill>
              </a:rPr>
              <a:t>một</a:t>
            </a:r>
            <a:r>
              <a:rPr lang="en-US" sz="2000" dirty="0" smtClean="0">
                <a:solidFill>
                  <a:srgbClr val="C00000"/>
                </a:solidFill>
              </a:rPr>
              <a:t> </a:t>
            </a:r>
            <a:r>
              <a:rPr lang="en-US" sz="2000" dirty="0" err="1" smtClean="0">
                <a:solidFill>
                  <a:srgbClr val="C00000"/>
                </a:solidFill>
              </a:rPr>
              <a:t>khối</a:t>
            </a:r>
            <a:r>
              <a:rPr lang="en-US" sz="2000" dirty="0" smtClean="0">
                <a:solidFill>
                  <a:srgbClr val="C00000"/>
                </a:solidFill>
              </a:rPr>
              <a:t> </a:t>
            </a:r>
            <a:r>
              <a:rPr lang="en-US" sz="2000" dirty="0" err="1" smtClean="0">
                <a:solidFill>
                  <a:srgbClr val="C00000"/>
                </a:solidFill>
              </a:rPr>
              <a:t>trong</a:t>
            </a:r>
            <a:r>
              <a:rPr lang="en-US" sz="2000" dirty="0" smtClean="0">
                <a:solidFill>
                  <a:srgbClr val="C00000"/>
                </a:solidFill>
              </a:rPr>
              <a:t> </a:t>
            </a:r>
            <a:r>
              <a:rPr lang="en-US" sz="2000" dirty="0" err="1" smtClean="0">
                <a:solidFill>
                  <a:srgbClr val="C00000"/>
                </a:solidFill>
              </a:rPr>
              <a:t>suốt</a:t>
            </a:r>
            <a:r>
              <a:rPr lang="en-US" sz="2000" dirty="0" smtClean="0">
                <a:solidFill>
                  <a:srgbClr val="C00000"/>
                </a:solidFill>
              </a:rPr>
              <a:t>, </a:t>
            </a:r>
            <a:r>
              <a:rPr lang="en-US" sz="2000" dirty="0" err="1" smtClean="0">
                <a:solidFill>
                  <a:srgbClr val="C00000"/>
                </a:solidFill>
              </a:rPr>
              <a:t>giới</a:t>
            </a:r>
            <a:r>
              <a:rPr lang="en-US" sz="2000" dirty="0" smtClean="0">
                <a:solidFill>
                  <a:srgbClr val="C00000"/>
                </a:solidFill>
              </a:rPr>
              <a:t> </a:t>
            </a:r>
            <a:r>
              <a:rPr lang="en-US" sz="2000" dirty="0" err="1" smtClean="0">
                <a:solidFill>
                  <a:srgbClr val="C00000"/>
                </a:solidFill>
              </a:rPr>
              <a:t>hạn</a:t>
            </a:r>
            <a:r>
              <a:rPr lang="en-US" sz="2000" dirty="0" smtClean="0">
                <a:solidFill>
                  <a:srgbClr val="C00000"/>
                </a:solidFill>
              </a:rPr>
              <a:t> </a:t>
            </a:r>
            <a:r>
              <a:rPr lang="en-US" sz="2000" dirty="0" err="1" smtClean="0">
                <a:solidFill>
                  <a:srgbClr val="C00000"/>
                </a:solidFill>
              </a:rPr>
              <a:t>bởi</a:t>
            </a:r>
            <a:r>
              <a:rPr lang="en-US" sz="2000" dirty="0" smtClean="0">
                <a:solidFill>
                  <a:srgbClr val="C00000"/>
                </a:solidFill>
              </a:rPr>
              <a:t> </a:t>
            </a:r>
            <a:r>
              <a:rPr lang="en-US" sz="2000" dirty="0" err="1" smtClean="0">
                <a:solidFill>
                  <a:srgbClr val="C00000"/>
                </a:solidFill>
              </a:rPr>
              <a:t>hai</a:t>
            </a:r>
            <a:r>
              <a:rPr lang="en-US" sz="2000" dirty="0" smtClean="0">
                <a:solidFill>
                  <a:srgbClr val="C00000"/>
                </a:solidFill>
              </a:rPr>
              <a:t> </a:t>
            </a:r>
            <a:r>
              <a:rPr lang="en-US" sz="2000" dirty="0" err="1" smtClean="0">
                <a:solidFill>
                  <a:srgbClr val="C00000"/>
                </a:solidFill>
              </a:rPr>
              <a:t>mặt</a:t>
            </a:r>
            <a:r>
              <a:rPr lang="en-US" sz="2000" dirty="0" smtClean="0">
                <a:solidFill>
                  <a:srgbClr val="C00000"/>
                </a:solidFill>
              </a:rPr>
              <a:t> </a:t>
            </a:r>
            <a:r>
              <a:rPr lang="en-US" sz="2000" dirty="0" err="1" smtClean="0">
                <a:solidFill>
                  <a:srgbClr val="C00000"/>
                </a:solidFill>
              </a:rPr>
              <a:t>cong</a:t>
            </a:r>
            <a:r>
              <a:rPr lang="en-US" sz="2000" dirty="0" smtClean="0">
                <a:solidFill>
                  <a:srgbClr val="C00000"/>
                </a:solidFill>
              </a:rPr>
              <a:t> </a:t>
            </a:r>
            <a:r>
              <a:rPr lang="en-US" sz="2000" dirty="0" err="1" smtClean="0">
                <a:solidFill>
                  <a:srgbClr val="C00000"/>
                </a:solidFill>
              </a:rPr>
              <a:t>hoặc</a:t>
            </a:r>
            <a:r>
              <a:rPr lang="en-US" sz="2000" dirty="0" smtClean="0">
                <a:solidFill>
                  <a:srgbClr val="C00000"/>
                </a:solidFill>
              </a:rPr>
              <a:t> </a:t>
            </a:r>
            <a:r>
              <a:rPr lang="en-US" sz="2000" dirty="0" err="1" smtClean="0">
                <a:solidFill>
                  <a:srgbClr val="C00000"/>
                </a:solidFill>
              </a:rPr>
              <a:t>một</a:t>
            </a:r>
            <a:r>
              <a:rPr lang="en-US" sz="2000" dirty="0" smtClean="0">
                <a:solidFill>
                  <a:srgbClr val="C00000"/>
                </a:solidFill>
              </a:rPr>
              <a:t> </a:t>
            </a:r>
            <a:r>
              <a:rPr lang="en-US" sz="2000" dirty="0" err="1" smtClean="0">
                <a:solidFill>
                  <a:srgbClr val="C00000"/>
                </a:solidFill>
              </a:rPr>
              <a:t>mặt</a:t>
            </a:r>
            <a:r>
              <a:rPr lang="en-US" sz="2000" dirty="0" smtClean="0">
                <a:solidFill>
                  <a:srgbClr val="C00000"/>
                </a:solidFill>
              </a:rPr>
              <a:t> </a:t>
            </a:r>
            <a:r>
              <a:rPr lang="en-US" sz="2000" dirty="0" err="1" smtClean="0">
                <a:solidFill>
                  <a:srgbClr val="C00000"/>
                </a:solidFill>
              </a:rPr>
              <a:t>phẳng</a:t>
            </a:r>
            <a:r>
              <a:rPr lang="en-US" sz="2000" dirty="0" smtClean="0">
                <a:solidFill>
                  <a:srgbClr val="C00000"/>
                </a:solidFill>
              </a:rPr>
              <a:t>, </a:t>
            </a:r>
            <a:r>
              <a:rPr lang="en-US" sz="2000" dirty="0" err="1" smtClean="0">
                <a:solidFill>
                  <a:srgbClr val="C00000"/>
                </a:solidFill>
              </a:rPr>
              <a:t>một</a:t>
            </a:r>
            <a:r>
              <a:rPr lang="en-US" sz="2000" dirty="0" smtClean="0">
                <a:solidFill>
                  <a:srgbClr val="C00000"/>
                </a:solidFill>
              </a:rPr>
              <a:t> </a:t>
            </a:r>
            <a:r>
              <a:rPr lang="en-US" sz="2000" dirty="0" err="1" smtClean="0">
                <a:solidFill>
                  <a:srgbClr val="C00000"/>
                </a:solidFill>
              </a:rPr>
              <a:t>mặt</a:t>
            </a:r>
            <a:r>
              <a:rPr lang="en-US" sz="2000" dirty="0" smtClean="0">
                <a:solidFill>
                  <a:srgbClr val="C00000"/>
                </a:solidFill>
              </a:rPr>
              <a:t> cong.</a:t>
            </a:r>
          </a:p>
        </p:txBody>
      </p:sp>
      <p:pic>
        <p:nvPicPr>
          <p:cNvPr id="2" name="Picture 1"/>
          <p:cNvPicPr>
            <a:picLocks noChangeAspect="1"/>
          </p:cNvPicPr>
          <p:nvPr/>
        </p:nvPicPr>
        <p:blipFill>
          <a:blip r:embed="rId4"/>
          <a:stretch>
            <a:fillRect/>
          </a:stretch>
        </p:blipFill>
        <p:spPr>
          <a:xfrm>
            <a:off x="6593357" y="435188"/>
            <a:ext cx="2128905" cy="1645063"/>
          </a:xfrm>
          <a:prstGeom prst="rect">
            <a:avLst/>
          </a:prstGeom>
        </p:spPr>
      </p:pic>
      <p:pic>
        <p:nvPicPr>
          <p:cNvPr id="5" name="Picture 4"/>
          <p:cNvPicPr>
            <a:picLocks noChangeAspect="1"/>
          </p:cNvPicPr>
          <p:nvPr/>
        </p:nvPicPr>
        <p:blipFill>
          <a:blip r:embed="rId5"/>
          <a:stretch>
            <a:fillRect/>
          </a:stretch>
        </p:blipFill>
        <p:spPr>
          <a:xfrm>
            <a:off x="5371058" y="2069519"/>
            <a:ext cx="2797466" cy="26947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4" name="Rounded Rectangular Callout 3"/>
          <p:cNvSpPr/>
          <p:nvPr/>
        </p:nvSpPr>
        <p:spPr>
          <a:xfrm>
            <a:off x="317692" y="332861"/>
            <a:ext cx="3030815" cy="574711"/>
          </a:xfrm>
          <a:prstGeom prst="wedgeRoundRectCallout">
            <a:avLst>
              <a:gd name="adj1" fmla="val -52488"/>
              <a:gd name="adj2" fmla="val 36851"/>
              <a:gd name="adj3" fmla="val 16667"/>
            </a:avLst>
          </a:prstGeom>
          <a:solidFill>
            <a:schemeClr val="accent3">
              <a:lumMod val="75000"/>
            </a:schemeClr>
          </a:solidFill>
          <a:ln>
            <a:solidFill>
              <a:schemeClr val="accent3">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350EB"/>
                </a:solidFill>
              </a:rPr>
              <a:t>1.Các </a:t>
            </a:r>
            <a:r>
              <a:rPr lang="en-US" sz="2400" dirty="0" err="1">
                <a:solidFill>
                  <a:srgbClr val="0350EB"/>
                </a:solidFill>
              </a:rPr>
              <a:t>loại</a:t>
            </a:r>
            <a:r>
              <a:rPr lang="en-US" sz="2400" dirty="0">
                <a:solidFill>
                  <a:srgbClr val="0350EB"/>
                </a:solidFill>
              </a:rPr>
              <a:t> </a:t>
            </a:r>
            <a:r>
              <a:rPr lang="en-US" sz="2400" dirty="0" err="1">
                <a:solidFill>
                  <a:srgbClr val="0350EB"/>
                </a:solidFill>
              </a:rPr>
              <a:t>thấu</a:t>
            </a:r>
            <a:r>
              <a:rPr lang="en-US" sz="2400" dirty="0">
                <a:solidFill>
                  <a:srgbClr val="0350EB"/>
                </a:solidFill>
              </a:rPr>
              <a:t> </a:t>
            </a:r>
            <a:r>
              <a:rPr lang="en-US" sz="2400" dirty="0" err="1">
                <a:solidFill>
                  <a:srgbClr val="0350EB"/>
                </a:solidFill>
              </a:rPr>
              <a:t>kính</a:t>
            </a:r>
            <a:endParaRPr lang="en-US" sz="2400" dirty="0">
              <a:solidFill>
                <a:srgbClr val="0350EB"/>
              </a:solidFill>
            </a:endParaRPr>
          </a:p>
        </p:txBody>
      </p:sp>
      <p:sp>
        <p:nvSpPr>
          <p:cNvPr id="8" name="TextBox 7"/>
          <p:cNvSpPr txBox="1"/>
          <p:nvPr/>
        </p:nvSpPr>
        <p:spPr>
          <a:xfrm>
            <a:off x="394092" y="975040"/>
            <a:ext cx="3487333" cy="923330"/>
          </a:xfrm>
          <a:prstGeom prst="rect">
            <a:avLst/>
          </a:prstGeom>
          <a:noFill/>
        </p:spPr>
        <p:txBody>
          <a:bodyPr wrap="square" rtlCol="0">
            <a:spAutoFit/>
          </a:bodyPr>
          <a:lstStyle/>
          <a:p>
            <a:r>
              <a:rPr lang="en-US" sz="1800" dirty="0" err="1" smtClean="0"/>
              <a:t>Hãy</a:t>
            </a:r>
            <a:r>
              <a:rPr lang="en-US" sz="1800" dirty="0" smtClean="0"/>
              <a:t> </a:t>
            </a:r>
            <a:r>
              <a:rPr lang="en-US" sz="1800" dirty="0" err="1" smtClean="0"/>
              <a:t>quan</a:t>
            </a:r>
            <a:r>
              <a:rPr lang="en-US" sz="1800" dirty="0" smtClean="0"/>
              <a:t> </a:t>
            </a:r>
            <a:r>
              <a:rPr lang="en-US" sz="1800" dirty="0" err="1" smtClean="0"/>
              <a:t>sát</a:t>
            </a:r>
            <a:r>
              <a:rPr lang="en-US" sz="1800" dirty="0" smtClean="0"/>
              <a:t> 2 </a:t>
            </a:r>
            <a:r>
              <a:rPr lang="en-US" sz="1800" dirty="0" err="1" smtClean="0"/>
              <a:t>loại</a:t>
            </a:r>
            <a:r>
              <a:rPr lang="en-US" sz="1800" dirty="0" smtClean="0"/>
              <a:t> </a:t>
            </a:r>
            <a:r>
              <a:rPr lang="en-US" sz="1800" dirty="0" err="1" smtClean="0"/>
              <a:t>thấu</a:t>
            </a:r>
            <a:r>
              <a:rPr lang="en-US" sz="1800" dirty="0" smtClean="0"/>
              <a:t> </a:t>
            </a:r>
            <a:r>
              <a:rPr lang="en-US" sz="1800" dirty="0" err="1" smtClean="0"/>
              <a:t>kính</a:t>
            </a:r>
            <a:r>
              <a:rPr lang="en-US" sz="1800" dirty="0" smtClean="0"/>
              <a:t>  </a:t>
            </a:r>
            <a:r>
              <a:rPr lang="en-US" sz="1800" dirty="0" err="1" smtClean="0"/>
              <a:t>hoàn</a:t>
            </a:r>
            <a:r>
              <a:rPr lang="en-US" sz="1800" dirty="0" smtClean="0"/>
              <a:t> </a:t>
            </a:r>
            <a:r>
              <a:rPr lang="en-US" sz="1800" dirty="0" err="1" smtClean="0"/>
              <a:t>thành</a:t>
            </a:r>
            <a:r>
              <a:rPr lang="en-US" sz="1800" dirty="0" smtClean="0"/>
              <a:t> ý 1 </a:t>
            </a:r>
            <a:r>
              <a:rPr lang="en-US" sz="1800" dirty="0" err="1" smtClean="0"/>
              <a:t>trong</a:t>
            </a:r>
            <a:r>
              <a:rPr lang="en-US" sz="1800" dirty="0" smtClean="0"/>
              <a:t> </a:t>
            </a:r>
            <a:r>
              <a:rPr lang="en-US" sz="1800" dirty="0" err="1" smtClean="0"/>
              <a:t>phiếu</a:t>
            </a:r>
            <a:r>
              <a:rPr lang="en-US" sz="1800" dirty="0" smtClean="0"/>
              <a:t> </a:t>
            </a:r>
            <a:r>
              <a:rPr lang="en-US" sz="1800" dirty="0" err="1" smtClean="0"/>
              <a:t>học</a:t>
            </a:r>
            <a:r>
              <a:rPr lang="en-US" sz="1800" dirty="0" smtClean="0"/>
              <a:t> </a:t>
            </a:r>
            <a:r>
              <a:rPr lang="en-US" sz="1800" dirty="0" err="1" smtClean="0"/>
              <a:t>tập</a:t>
            </a:r>
            <a:r>
              <a:rPr lang="en-US" sz="1800" dirty="0" smtClean="0"/>
              <a:t> </a:t>
            </a:r>
            <a:r>
              <a:rPr lang="en-US" sz="1800" dirty="0" err="1" smtClean="0"/>
              <a:t>số</a:t>
            </a:r>
            <a:r>
              <a:rPr lang="en-US" sz="1800" dirty="0" smtClean="0"/>
              <a:t> 1</a:t>
            </a:r>
            <a:endParaRPr lang="en-US" sz="1800" dirty="0"/>
          </a:p>
        </p:txBody>
      </p:sp>
      <p:pic>
        <p:nvPicPr>
          <p:cNvPr id="6" name="Picture 5"/>
          <p:cNvPicPr>
            <a:picLocks noChangeAspect="1"/>
          </p:cNvPicPr>
          <p:nvPr/>
        </p:nvPicPr>
        <p:blipFill>
          <a:blip r:embed="rId3"/>
          <a:stretch>
            <a:fillRect/>
          </a:stretch>
        </p:blipFill>
        <p:spPr>
          <a:xfrm>
            <a:off x="3648966" y="332861"/>
            <a:ext cx="5295265" cy="1940594"/>
          </a:xfrm>
          <a:prstGeom prst="rect">
            <a:avLst/>
          </a:prstGeom>
        </p:spPr>
      </p:pic>
      <p:sp>
        <p:nvSpPr>
          <p:cNvPr id="5" name="TextBox 4"/>
          <p:cNvSpPr txBox="1"/>
          <p:nvPr/>
        </p:nvSpPr>
        <p:spPr>
          <a:xfrm>
            <a:off x="538410" y="3116587"/>
            <a:ext cx="6429949" cy="923330"/>
          </a:xfrm>
          <a:prstGeom prst="rect">
            <a:avLst/>
          </a:prstGeom>
          <a:noFill/>
        </p:spPr>
        <p:txBody>
          <a:bodyPr wrap="square" rtlCol="0">
            <a:spAutoFit/>
          </a:bodyPr>
          <a:lstStyle/>
          <a:p>
            <a:r>
              <a:rPr lang="en-US" sz="1800" dirty="0" smtClean="0">
                <a:solidFill>
                  <a:srgbClr val="FF0000"/>
                </a:solidFill>
              </a:rPr>
              <a:t>Theo </a:t>
            </a:r>
            <a:r>
              <a:rPr lang="en-US" sz="1800" dirty="0" err="1" smtClean="0">
                <a:solidFill>
                  <a:srgbClr val="FF0000"/>
                </a:solidFill>
              </a:rPr>
              <a:t>em</a:t>
            </a:r>
            <a:r>
              <a:rPr lang="en-US" sz="1800" dirty="0" smtClean="0">
                <a:solidFill>
                  <a:srgbClr val="FF0000"/>
                </a:solidFill>
              </a:rPr>
              <a:t>, </a:t>
            </a:r>
            <a:r>
              <a:rPr lang="en-US" sz="1800" dirty="0" err="1" smtClean="0">
                <a:solidFill>
                  <a:srgbClr val="FF0000"/>
                </a:solidFill>
              </a:rPr>
              <a:t>ngoài</a:t>
            </a:r>
            <a:r>
              <a:rPr lang="en-US" sz="1800" dirty="0" smtClean="0">
                <a:solidFill>
                  <a:srgbClr val="FF0000"/>
                </a:solidFill>
              </a:rPr>
              <a:t> </a:t>
            </a:r>
            <a:r>
              <a:rPr lang="en-US" sz="1800" dirty="0" err="1" smtClean="0">
                <a:solidFill>
                  <a:srgbClr val="FF0000"/>
                </a:solidFill>
              </a:rPr>
              <a:t>cách</a:t>
            </a:r>
            <a:r>
              <a:rPr lang="en-US" sz="1800" dirty="0" smtClean="0">
                <a:solidFill>
                  <a:srgbClr val="FF0000"/>
                </a:solidFill>
              </a:rPr>
              <a:t> </a:t>
            </a:r>
            <a:r>
              <a:rPr lang="en-US" sz="1800" dirty="0" err="1" smtClean="0">
                <a:solidFill>
                  <a:srgbClr val="FF0000"/>
                </a:solidFill>
              </a:rPr>
              <a:t>phân</a:t>
            </a:r>
            <a:r>
              <a:rPr lang="en-US" sz="1800" dirty="0" smtClean="0">
                <a:solidFill>
                  <a:srgbClr val="FF0000"/>
                </a:solidFill>
              </a:rPr>
              <a:t> </a:t>
            </a:r>
            <a:r>
              <a:rPr lang="en-US" sz="1800" dirty="0" err="1" smtClean="0">
                <a:solidFill>
                  <a:srgbClr val="FF0000"/>
                </a:solidFill>
              </a:rPr>
              <a:t>loại</a:t>
            </a:r>
            <a:r>
              <a:rPr lang="en-US" sz="1800" dirty="0" smtClean="0">
                <a:solidFill>
                  <a:srgbClr val="FF0000"/>
                </a:solidFill>
              </a:rPr>
              <a:t> </a:t>
            </a:r>
            <a:r>
              <a:rPr lang="en-US" sz="1800" dirty="0" err="1" smtClean="0">
                <a:solidFill>
                  <a:srgbClr val="FF0000"/>
                </a:solidFill>
              </a:rPr>
              <a:t>dựa</a:t>
            </a:r>
            <a:r>
              <a:rPr lang="en-US" sz="1800" dirty="0" smtClean="0">
                <a:solidFill>
                  <a:srgbClr val="FF0000"/>
                </a:solidFill>
              </a:rPr>
              <a:t> </a:t>
            </a:r>
            <a:r>
              <a:rPr lang="en-US" sz="1800" dirty="0" err="1" smtClean="0">
                <a:solidFill>
                  <a:srgbClr val="FF0000"/>
                </a:solidFill>
              </a:rPr>
              <a:t>vào</a:t>
            </a:r>
            <a:r>
              <a:rPr lang="en-US" sz="1800" dirty="0" smtClean="0">
                <a:solidFill>
                  <a:srgbClr val="FF0000"/>
                </a:solidFill>
              </a:rPr>
              <a:t> </a:t>
            </a:r>
            <a:r>
              <a:rPr lang="en-US" sz="1800" dirty="0" err="1" smtClean="0">
                <a:solidFill>
                  <a:srgbClr val="FF0000"/>
                </a:solidFill>
              </a:rPr>
              <a:t>thành</a:t>
            </a:r>
            <a:r>
              <a:rPr lang="en-US" sz="1800" dirty="0" smtClean="0">
                <a:solidFill>
                  <a:srgbClr val="FF0000"/>
                </a:solidFill>
              </a:rPr>
              <a:t> </a:t>
            </a:r>
            <a:r>
              <a:rPr lang="en-US" sz="1800" dirty="0" err="1" smtClean="0">
                <a:solidFill>
                  <a:srgbClr val="FF0000"/>
                </a:solidFill>
              </a:rPr>
              <a:t>thấu</a:t>
            </a:r>
            <a:r>
              <a:rPr lang="en-US" sz="1800" dirty="0" smtClean="0">
                <a:solidFill>
                  <a:srgbClr val="FF0000"/>
                </a:solidFill>
              </a:rPr>
              <a:t> </a:t>
            </a:r>
            <a:r>
              <a:rPr lang="en-US" sz="1800" dirty="0" err="1" smtClean="0">
                <a:solidFill>
                  <a:srgbClr val="FF0000"/>
                </a:solidFill>
              </a:rPr>
              <a:t>kính</a:t>
            </a:r>
            <a:r>
              <a:rPr lang="en-US" sz="1800" dirty="0" smtClean="0">
                <a:solidFill>
                  <a:srgbClr val="FF0000"/>
                </a:solidFill>
              </a:rPr>
              <a:t> </a:t>
            </a:r>
            <a:r>
              <a:rPr lang="en-US" sz="1800" dirty="0" err="1" smtClean="0">
                <a:solidFill>
                  <a:srgbClr val="FF0000"/>
                </a:solidFill>
              </a:rPr>
              <a:t>dày</a:t>
            </a:r>
            <a:r>
              <a:rPr lang="en-US" sz="1800" dirty="0" smtClean="0">
                <a:solidFill>
                  <a:srgbClr val="FF0000"/>
                </a:solidFill>
              </a:rPr>
              <a:t>, </a:t>
            </a:r>
            <a:r>
              <a:rPr lang="en-US" sz="1800" dirty="0" err="1" smtClean="0">
                <a:solidFill>
                  <a:srgbClr val="FF0000"/>
                </a:solidFill>
              </a:rPr>
              <a:t>mỏng</a:t>
            </a:r>
            <a:r>
              <a:rPr lang="en-US" sz="1800" dirty="0" smtClean="0">
                <a:solidFill>
                  <a:srgbClr val="FF0000"/>
                </a:solidFill>
              </a:rPr>
              <a:t>, </a:t>
            </a:r>
            <a:r>
              <a:rPr lang="en-US" sz="1800" dirty="0" err="1" smtClean="0">
                <a:solidFill>
                  <a:srgbClr val="FF0000"/>
                </a:solidFill>
              </a:rPr>
              <a:t>dựa</a:t>
            </a:r>
            <a:r>
              <a:rPr lang="en-US" sz="1800" dirty="0" smtClean="0">
                <a:solidFill>
                  <a:srgbClr val="FF0000"/>
                </a:solidFill>
              </a:rPr>
              <a:t> </a:t>
            </a:r>
            <a:r>
              <a:rPr lang="en-US" sz="1800" dirty="0" err="1" smtClean="0">
                <a:solidFill>
                  <a:srgbClr val="FF0000"/>
                </a:solidFill>
              </a:rPr>
              <a:t>vào</a:t>
            </a:r>
            <a:r>
              <a:rPr lang="en-US" sz="1800" dirty="0" smtClean="0">
                <a:solidFill>
                  <a:srgbClr val="FF0000"/>
                </a:solidFill>
              </a:rPr>
              <a:t> </a:t>
            </a:r>
            <a:r>
              <a:rPr lang="en-US" sz="1800" dirty="0" err="1" smtClean="0">
                <a:solidFill>
                  <a:srgbClr val="FF0000"/>
                </a:solidFill>
              </a:rPr>
              <a:t>thí</a:t>
            </a:r>
            <a:r>
              <a:rPr lang="en-US" sz="1800" dirty="0" smtClean="0">
                <a:solidFill>
                  <a:srgbClr val="FF0000"/>
                </a:solidFill>
              </a:rPr>
              <a:t> </a:t>
            </a:r>
            <a:r>
              <a:rPr lang="en-US" sz="1800" dirty="0" err="1" smtClean="0">
                <a:solidFill>
                  <a:srgbClr val="FF0000"/>
                </a:solidFill>
              </a:rPr>
              <a:t>nghiệm</a:t>
            </a:r>
            <a:r>
              <a:rPr lang="en-US" sz="1800" dirty="0" smtClean="0">
                <a:solidFill>
                  <a:srgbClr val="FF0000"/>
                </a:solidFill>
              </a:rPr>
              <a:t> </a:t>
            </a:r>
            <a:r>
              <a:rPr lang="en-US" sz="1800" dirty="0" err="1" smtClean="0">
                <a:solidFill>
                  <a:srgbClr val="FF0000"/>
                </a:solidFill>
              </a:rPr>
              <a:t>em</a:t>
            </a:r>
            <a:r>
              <a:rPr lang="en-US" sz="1800" dirty="0" smtClean="0">
                <a:solidFill>
                  <a:srgbClr val="FF0000"/>
                </a:solidFill>
              </a:rPr>
              <a:t> </a:t>
            </a:r>
            <a:r>
              <a:rPr lang="en-US" sz="1800" dirty="0" err="1" smtClean="0">
                <a:solidFill>
                  <a:srgbClr val="FF0000"/>
                </a:solidFill>
              </a:rPr>
              <a:t>còn</a:t>
            </a:r>
            <a:r>
              <a:rPr lang="en-US" sz="1800" dirty="0" smtClean="0">
                <a:solidFill>
                  <a:srgbClr val="FF0000"/>
                </a:solidFill>
              </a:rPr>
              <a:t> </a:t>
            </a:r>
            <a:r>
              <a:rPr lang="en-US" sz="1800" dirty="0" err="1" smtClean="0">
                <a:solidFill>
                  <a:srgbClr val="FF0000"/>
                </a:solidFill>
              </a:rPr>
              <a:t>có</a:t>
            </a:r>
            <a:r>
              <a:rPr lang="en-US" sz="1800" dirty="0" smtClean="0">
                <a:solidFill>
                  <a:srgbClr val="FF0000"/>
                </a:solidFill>
              </a:rPr>
              <a:t> </a:t>
            </a:r>
            <a:r>
              <a:rPr lang="en-US" sz="1800" dirty="0" err="1" smtClean="0">
                <a:solidFill>
                  <a:srgbClr val="FF0000"/>
                </a:solidFill>
              </a:rPr>
              <a:t>cách</a:t>
            </a:r>
            <a:r>
              <a:rPr lang="en-US" sz="1800" dirty="0" smtClean="0">
                <a:solidFill>
                  <a:srgbClr val="FF0000"/>
                </a:solidFill>
              </a:rPr>
              <a:t> </a:t>
            </a:r>
            <a:r>
              <a:rPr lang="en-US" sz="1800" dirty="0" err="1" smtClean="0">
                <a:solidFill>
                  <a:srgbClr val="FF0000"/>
                </a:solidFill>
              </a:rPr>
              <a:t>nào</a:t>
            </a:r>
            <a:r>
              <a:rPr lang="en-US" sz="1800" dirty="0" smtClean="0">
                <a:solidFill>
                  <a:srgbClr val="FF0000"/>
                </a:solidFill>
              </a:rPr>
              <a:t> </a:t>
            </a:r>
            <a:r>
              <a:rPr lang="en-US" sz="1800" dirty="0" err="1" smtClean="0">
                <a:solidFill>
                  <a:srgbClr val="FF0000"/>
                </a:solidFill>
              </a:rPr>
              <a:t>khác</a:t>
            </a:r>
            <a:r>
              <a:rPr lang="en-US" sz="1800" dirty="0" smtClean="0">
                <a:solidFill>
                  <a:srgbClr val="FF0000"/>
                </a:solidFill>
              </a:rPr>
              <a:t> </a:t>
            </a:r>
            <a:r>
              <a:rPr lang="en-US" sz="1800" dirty="0" err="1" smtClean="0">
                <a:solidFill>
                  <a:srgbClr val="FF0000"/>
                </a:solidFill>
              </a:rPr>
              <a:t>phân</a:t>
            </a:r>
            <a:r>
              <a:rPr lang="en-US" sz="1800" dirty="0" smtClean="0">
                <a:solidFill>
                  <a:srgbClr val="FF0000"/>
                </a:solidFill>
              </a:rPr>
              <a:t> </a:t>
            </a:r>
            <a:r>
              <a:rPr lang="en-US" sz="1800" dirty="0" err="1" smtClean="0">
                <a:solidFill>
                  <a:srgbClr val="FF0000"/>
                </a:solidFill>
              </a:rPr>
              <a:t>biệt</a:t>
            </a:r>
            <a:r>
              <a:rPr lang="en-US" sz="1800" dirty="0" smtClean="0">
                <a:solidFill>
                  <a:srgbClr val="FF0000"/>
                </a:solidFill>
              </a:rPr>
              <a:t> </a:t>
            </a:r>
            <a:r>
              <a:rPr lang="en-US" sz="1800" dirty="0" err="1" smtClean="0">
                <a:solidFill>
                  <a:srgbClr val="FF0000"/>
                </a:solidFill>
              </a:rPr>
              <a:t>thấu</a:t>
            </a:r>
            <a:r>
              <a:rPr lang="en-US" sz="1800" dirty="0" smtClean="0">
                <a:solidFill>
                  <a:srgbClr val="FF0000"/>
                </a:solidFill>
              </a:rPr>
              <a:t> </a:t>
            </a:r>
            <a:r>
              <a:rPr lang="en-US" sz="1800" dirty="0" err="1" smtClean="0">
                <a:solidFill>
                  <a:srgbClr val="FF0000"/>
                </a:solidFill>
              </a:rPr>
              <a:t>kính</a:t>
            </a:r>
            <a:r>
              <a:rPr lang="en-US" sz="1800" dirty="0" smtClean="0">
                <a:solidFill>
                  <a:srgbClr val="FF0000"/>
                </a:solidFill>
              </a:rPr>
              <a:t> </a:t>
            </a:r>
            <a:r>
              <a:rPr lang="en-US" sz="1800" dirty="0" err="1" smtClean="0">
                <a:solidFill>
                  <a:srgbClr val="FF0000"/>
                </a:solidFill>
              </a:rPr>
              <a:t>không</a:t>
            </a:r>
            <a:r>
              <a:rPr lang="en-US" sz="1800" dirty="0" smtClean="0">
                <a:solidFill>
                  <a:srgbClr val="FF0000"/>
                </a:solidFill>
              </a:rPr>
              <a:t>?</a:t>
            </a:r>
            <a:endParaRPr lang="en-US" sz="1800" dirty="0">
              <a:solidFill>
                <a:srgbClr val="FF0000"/>
              </a:solidFill>
            </a:endParaRPr>
          </a:p>
        </p:txBody>
      </p:sp>
    </p:spTree>
    <p:extLst>
      <p:ext uri="{BB962C8B-B14F-4D97-AF65-F5344CB8AC3E}">
        <p14:creationId xmlns:p14="http://schemas.microsoft.com/office/powerpoint/2010/main" val="4064458557"/>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PHIẾU HỌC TẬP SỐ 1</a:t>
            </a:r>
            <a:endParaRPr lang="en-US" dirty="0">
              <a:latin typeface="+mj-lt"/>
            </a:endParaRPr>
          </a:p>
        </p:txBody>
      </p:sp>
      <p:graphicFrame>
        <p:nvGraphicFramePr>
          <p:cNvPr id="5" name="Table 4"/>
          <p:cNvGraphicFramePr>
            <a:graphicFrameLocks noGrp="1"/>
          </p:cNvGraphicFramePr>
          <p:nvPr>
            <p:extLst/>
          </p:nvPr>
        </p:nvGraphicFramePr>
        <p:xfrm>
          <a:off x="1261242" y="1519794"/>
          <a:ext cx="6962052" cy="2894551"/>
        </p:xfrm>
        <a:graphic>
          <a:graphicData uri="http://schemas.openxmlformats.org/drawingml/2006/table">
            <a:tbl>
              <a:tblPr firstRow="1" firstCol="1" bandRow="1">
                <a:tableStyleId>{69CF1AB2-1976-4502-BF36-3FF5EA218861}</a:tableStyleId>
              </a:tblPr>
              <a:tblGrid>
                <a:gridCol w="2320684">
                  <a:extLst>
                    <a:ext uri="{9D8B030D-6E8A-4147-A177-3AD203B41FA5}">
                      <a16:colId xmlns:a16="http://schemas.microsoft.com/office/drawing/2014/main" val="1723280864"/>
                    </a:ext>
                  </a:extLst>
                </a:gridCol>
                <a:gridCol w="2320684">
                  <a:extLst>
                    <a:ext uri="{9D8B030D-6E8A-4147-A177-3AD203B41FA5}">
                      <a16:colId xmlns:a16="http://schemas.microsoft.com/office/drawing/2014/main" val="1145406992"/>
                    </a:ext>
                  </a:extLst>
                </a:gridCol>
                <a:gridCol w="2320684">
                  <a:extLst>
                    <a:ext uri="{9D8B030D-6E8A-4147-A177-3AD203B41FA5}">
                      <a16:colId xmlns:a16="http://schemas.microsoft.com/office/drawing/2014/main" val="3184113156"/>
                    </a:ext>
                  </a:extLst>
                </a:gridCol>
              </a:tblGrid>
              <a:tr h="440790">
                <a:tc>
                  <a:txBody>
                    <a:bodyPr/>
                    <a:lstStyle/>
                    <a:p>
                      <a:pPr algn="just">
                        <a:lnSpc>
                          <a:spcPct val="107000"/>
                        </a:lnSpc>
                        <a:spcBef>
                          <a:spcPts val="600"/>
                        </a:spcBef>
                        <a:spcAft>
                          <a:spcPts val="600"/>
                        </a:spcAft>
                      </a:pPr>
                      <a:r>
                        <a:rPr lang="vi-VN"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Bef>
                          <a:spcPts val="600"/>
                        </a:spcBef>
                        <a:spcAft>
                          <a:spcPts val="600"/>
                        </a:spcAft>
                      </a:pPr>
                      <a:r>
                        <a:rPr lang="en-US" sz="2000" dirty="0" err="1">
                          <a:effectLst/>
                        </a:rPr>
                        <a:t>Thấu</a:t>
                      </a:r>
                      <a:r>
                        <a:rPr lang="en-US" sz="2000" dirty="0">
                          <a:effectLst/>
                        </a:rPr>
                        <a:t> </a:t>
                      </a:r>
                      <a:r>
                        <a:rPr lang="en-US" sz="2000" dirty="0" err="1">
                          <a:effectLst/>
                        </a:rPr>
                        <a:t>kính</a:t>
                      </a:r>
                      <a:r>
                        <a:rPr lang="en-US" sz="2000" dirty="0">
                          <a:effectLst/>
                        </a:rPr>
                        <a:t> </a:t>
                      </a:r>
                      <a:r>
                        <a:rPr lang="en-US" sz="2000" dirty="0" err="1">
                          <a:effectLst/>
                        </a:rPr>
                        <a:t>hội</a:t>
                      </a:r>
                      <a:r>
                        <a:rPr lang="en-US" sz="2000" dirty="0">
                          <a:effectLst/>
                        </a:rPr>
                        <a:t> </a:t>
                      </a:r>
                      <a:r>
                        <a:rPr lang="en-US" sz="2000" dirty="0" err="1">
                          <a:effectLst/>
                        </a:rPr>
                        <a:t>tụ</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Bef>
                          <a:spcPts val="600"/>
                        </a:spcBef>
                        <a:spcAft>
                          <a:spcPts val="600"/>
                        </a:spcAft>
                      </a:pPr>
                      <a:r>
                        <a:rPr lang="en-US" sz="2000" dirty="0" err="1">
                          <a:effectLst/>
                        </a:rPr>
                        <a:t>Thấu</a:t>
                      </a:r>
                      <a:r>
                        <a:rPr lang="en-US" sz="2000" dirty="0">
                          <a:effectLst/>
                        </a:rPr>
                        <a:t> </a:t>
                      </a:r>
                      <a:r>
                        <a:rPr lang="en-US" sz="2000" dirty="0" err="1">
                          <a:effectLst/>
                        </a:rPr>
                        <a:t>kính</a:t>
                      </a:r>
                      <a:r>
                        <a:rPr lang="en-US" sz="2000" dirty="0">
                          <a:effectLst/>
                        </a:rPr>
                        <a:t> </a:t>
                      </a:r>
                      <a:r>
                        <a:rPr lang="en-US" sz="2000" dirty="0" err="1">
                          <a:effectLst/>
                        </a:rPr>
                        <a:t>phân</a:t>
                      </a:r>
                      <a:r>
                        <a:rPr lang="en-US" sz="2000" dirty="0">
                          <a:effectLst/>
                        </a:rPr>
                        <a:t> </a:t>
                      </a:r>
                      <a:r>
                        <a:rPr lang="en-US" sz="2000" dirty="0" err="1">
                          <a:effectLst/>
                        </a:rPr>
                        <a:t>kì</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69588655"/>
                  </a:ext>
                </a:extLst>
              </a:tr>
              <a:tr h="687190">
                <a:tc>
                  <a:txBody>
                    <a:bodyPr/>
                    <a:lstStyle/>
                    <a:p>
                      <a:pPr algn="just">
                        <a:lnSpc>
                          <a:spcPct val="107000"/>
                        </a:lnSpc>
                        <a:spcBef>
                          <a:spcPts val="600"/>
                        </a:spcBef>
                        <a:spcAft>
                          <a:spcPts val="600"/>
                        </a:spcAft>
                      </a:pPr>
                      <a:r>
                        <a:rPr lang="en-US" sz="1400">
                          <a:effectLst/>
                        </a:rPr>
                        <a:t>Hình dạng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Bef>
                          <a:spcPts val="600"/>
                        </a:spcBef>
                        <a:spcAft>
                          <a:spcPts val="600"/>
                        </a:spcAft>
                      </a:pPr>
                      <a:r>
                        <a:rPr lang="vi-VN"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Bef>
                          <a:spcPts val="600"/>
                        </a:spcBef>
                        <a:spcAft>
                          <a:spcPts val="600"/>
                        </a:spcAft>
                      </a:pPr>
                      <a:r>
                        <a:rPr lang="vi-V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83651968"/>
                  </a:ext>
                </a:extLst>
              </a:tr>
              <a:tr h="931030">
                <a:tc>
                  <a:txBody>
                    <a:bodyPr/>
                    <a:lstStyle/>
                    <a:p>
                      <a:pPr algn="just">
                        <a:lnSpc>
                          <a:spcPct val="107000"/>
                        </a:lnSpc>
                        <a:spcBef>
                          <a:spcPts val="600"/>
                        </a:spcBef>
                        <a:spcAft>
                          <a:spcPts val="600"/>
                        </a:spcAft>
                      </a:pPr>
                      <a:r>
                        <a:rPr lang="en-US" sz="1400">
                          <a:effectLst/>
                        </a:rPr>
                        <a:t>Đặc điểm chùm tia ló qua thấu kính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Bef>
                          <a:spcPts val="600"/>
                        </a:spcBef>
                        <a:spcAft>
                          <a:spcPts val="600"/>
                        </a:spcAft>
                      </a:pPr>
                      <a:r>
                        <a:rPr lang="vi-VN"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Bef>
                          <a:spcPts val="600"/>
                        </a:spcBef>
                        <a:spcAft>
                          <a:spcPts val="600"/>
                        </a:spcAft>
                      </a:pPr>
                      <a:r>
                        <a:rPr lang="vi-V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87550319"/>
                  </a:ext>
                </a:extLst>
              </a:tr>
              <a:tr h="835541">
                <a:tc>
                  <a:txBody>
                    <a:bodyPr/>
                    <a:lstStyle/>
                    <a:p>
                      <a:pPr algn="just">
                        <a:lnSpc>
                          <a:spcPct val="107000"/>
                        </a:lnSpc>
                        <a:spcBef>
                          <a:spcPts val="600"/>
                        </a:spcBef>
                        <a:spcAft>
                          <a:spcPts val="600"/>
                        </a:spcAft>
                      </a:pPr>
                      <a:r>
                        <a:rPr lang="en-US" sz="1400" dirty="0" err="1">
                          <a:effectLst/>
                        </a:rPr>
                        <a:t>Kí</a:t>
                      </a:r>
                      <a:r>
                        <a:rPr lang="en-US" sz="1400" dirty="0">
                          <a:effectLst/>
                        </a:rPr>
                        <a:t> </a:t>
                      </a:r>
                      <a:r>
                        <a:rPr lang="en-US" sz="1400" dirty="0" err="1">
                          <a:effectLst/>
                        </a:rPr>
                        <a:t>hiệu</a:t>
                      </a:r>
                      <a:endParaRPr lang="en-US" sz="1100" dirty="0">
                        <a:effectLst/>
                      </a:endParaRPr>
                    </a:p>
                    <a:p>
                      <a:pPr algn="just">
                        <a:lnSpc>
                          <a:spcPct val="107000"/>
                        </a:lnSpc>
                        <a:spcBef>
                          <a:spcPts val="600"/>
                        </a:spcBef>
                        <a:spcAft>
                          <a:spcPts val="600"/>
                        </a:spcAft>
                      </a:pPr>
                      <a:r>
                        <a:rPr lang="en-US"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Bef>
                          <a:spcPts val="600"/>
                        </a:spcBef>
                        <a:spcAft>
                          <a:spcPts val="600"/>
                        </a:spcAft>
                      </a:pPr>
                      <a:r>
                        <a:rPr lang="vi-VN"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Bef>
                          <a:spcPts val="600"/>
                        </a:spcBef>
                        <a:spcAft>
                          <a:spcPts val="600"/>
                        </a:spcAft>
                      </a:pPr>
                      <a:r>
                        <a:rPr lang="vi-VN"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9109670"/>
                  </a:ext>
                </a:extLst>
              </a:tr>
            </a:tbl>
          </a:graphicData>
        </a:graphic>
      </p:graphicFrame>
    </p:spTree>
    <p:extLst>
      <p:ext uri="{BB962C8B-B14F-4D97-AF65-F5344CB8AC3E}">
        <p14:creationId xmlns:p14="http://schemas.microsoft.com/office/powerpoint/2010/main" val="25341114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333" y="363748"/>
            <a:ext cx="2157859" cy="608097"/>
          </a:xfrm>
        </p:spPr>
        <p:txBody>
          <a:bodyPr/>
          <a:lstStyle/>
          <a:p>
            <a:r>
              <a:rPr lang="en-US" sz="2800" u="sng" dirty="0" smtClean="0">
                <a:solidFill>
                  <a:srgbClr val="C00000"/>
                </a:solidFill>
                <a:latin typeface="+mj-lt"/>
              </a:rPr>
              <a:t>*</a:t>
            </a:r>
            <a:r>
              <a:rPr lang="en-US" sz="2800" u="sng" dirty="0" err="1" smtClean="0">
                <a:solidFill>
                  <a:srgbClr val="C00000"/>
                </a:solidFill>
                <a:latin typeface="+mj-lt"/>
              </a:rPr>
              <a:t>Thí</a:t>
            </a:r>
            <a:r>
              <a:rPr lang="en-US" sz="2800" u="sng" dirty="0" smtClean="0">
                <a:solidFill>
                  <a:srgbClr val="C00000"/>
                </a:solidFill>
                <a:latin typeface="+mj-lt"/>
              </a:rPr>
              <a:t> </a:t>
            </a:r>
            <a:r>
              <a:rPr lang="en-US" sz="2800" u="sng" dirty="0" err="1" smtClean="0">
                <a:solidFill>
                  <a:srgbClr val="C00000"/>
                </a:solidFill>
                <a:latin typeface="+mj-lt"/>
              </a:rPr>
              <a:t>nghiệm</a:t>
            </a:r>
            <a:endParaRPr lang="en-US" sz="2800" u="sng" dirty="0">
              <a:solidFill>
                <a:srgbClr val="C00000"/>
              </a:solidFill>
              <a:latin typeface="+mj-lt"/>
            </a:endParaRPr>
          </a:p>
        </p:txBody>
      </p:sp>
      <p:sp>
        <p:nvSpPr>
          <p:cNvPr id="5" name="TextBox 4"/>
          <p:cNvSpPr txBox="1"/>
          <p:nvPr/>
        </p:nvSpPr>
        <p:spPr>
          <a:xfrm>
            <a:off x="260697" y="1307177"/>
            <a:ext cx="7295189" cy="369332"/>
          </a:xfrm>
          <a:prstGeom prst="rect">
            <a:avLst/>
          </a:prstGeom>
          <a:noFill/>
        </p:spPr>
        <p:txBody>
          <a:bodyPr wrap="square" rtlCol="0">
            <a:spAutoFit/>
          </a:bodyPr>
          <a:lstStyle/>
          <a:p>
            <a:r>
              <a:rPr lang="en-US" sz="1800" dirty="0" smtClean="0">
                <a:solidFill>
                  <a:schemeClr val="tx1"/>
                </a:solidFill>
              </a:rPr>
              <a:t>? </a:t>
            </a:r>
            <a:r>
              <a:rPr lang="en-US" sz="1800" dirty="0" err="1" smtClean="0">
                <a:solidFill>
                  <a:schemeClr val="tx1"/>
                </a:solidFill>
              </a:rPr>
              <a:t>Nêu</a:t>
            </a:r>
            <a:r>
              <a:rPr lang="en-US" sz="1800" dirty="0" smtClean="0">
                <a:solidFill>
                  <a:schemeClr val="tx1"/>
                </a:solidFill>
              </a:rPr>
              <a:t> </a:t>
            </a:r>
            <a:r>
              <a:rPr lang="en-US" sz="1800" dirty="0" err="1" smtClean="0">
                <a:solidFill>
                  <a:schemeClr val="tx1"/>
                </a:solidFill>
              </a:rPr>
              <a:t>mục</a:t>
            </a:r>
            <a:r>
              <a:rPr lang="en-US" sz="1800" dirty="0" smtClean="0">
                <a:solidFill>
                  <a:schemeClr val="tx1"/>
                </a:solidFill>
              </a:rPr>
              <a:t> </a:t>
            </a:r>
            <a:r>
              <a:rPr lang="en-US" sz="1800" dirty="0" err="1" smtClean="0">
                <a:solidFill>
                  <a:schemeClr val="tx1"/>
                </a:solidFill>
              </a:rPr>
              <a:t>đích</a:t>
            </a:r>
            <a:r>
              <a:rPr lang="en-US" sz="1800" dirty="0" smtClean="0">
                <a:solidFill>
                  <a:schemeClr val="tx1"/>
                </a:solidFill>
              </a:rPr>
              <a:t> </a:t>
            </a:r>
            <a:r>
              <a:rPr lang="en-US" sz="1800" dirty="0" err="1" smtClean="0">
                <a:solidFill>
                  <a:schemeClr val="tx1"/>
                </a:solidFill>
              </a:rPr>
              <a:t>tiến</a:t>
            </a:r>
            <a:r>
              <a:rPr lang="en-US" sz="1800" dirty="0" smtClean="0">
                <a:solidFill>
                  <a:schemeClr val="tx1"/>
                </a:solidFill>
              </a:rPr>
              <a:t> </a:t>
            </a:r>
            <a:r>
              <a:rPr lang="en-US" sz="1800" dirty="0" err="1" smtClean="0">
                <a:solidFill>
                  <a:schemeClr val="tx1"/>
                </a:solidFill>
              </a:rPr>
              <a:t>hành</a:t>
            </a:r>
            <a:r>
              <a:rPr lang="en-US" sz="1800" dirty="0" smtClean="0">
                <a:solidFill>
                  <a:schemeClr val="tx1"/>
                </a:solidFill>
              </a:rPr>
              <a:t> </a:t>
            </a:r>
            <a:r>
              <a:rPr lang="en-US" sz="1800" dirty="0" err="1" smtClean="0">
                <a:solidFill>
                  <a:schemeClr val="tx1"/>
                </a:solidFill>
              </a:rPr>
              <a:t>thí</a:t>
            </a:r>
            <a:r>
              <a:rPr lang="en-US" sz="1800" dirty="0" smtClean="0">
                <a:solidFill>
                  <a:schemeClr val="tx1"/>
                </a:solidFill>
              </a:rPr>
              <a:t> </a:t>
            </a:r>
            <a:r>
              <a:rPr lang="en-US" sz="1800" dirty="0" err="1" smtClean="0">
                <a:solidFill>
                  <a:schemeClr val="tx1"/>
                </a:solidFill>
              </a:rPr>
              <a:t>nghiệm</a:t>
            </a:r>
            <a:endParaRPr lang="en-US" sz="1800" dirty="0">
              <a:solidFill>
                <a:schemeClr val="tx1"/>
              </a:solidFill>
            </a:endParaRPr>
          </a:p>
        </p:txBody>
      </p:sp>
      <p:sp>
        <p:nvSpPr>
          <p:cNvPr id="7" name="TextBox 6"/>
          <p:cNvSpPr txBox="1"/>
          <p:nvPr/>
        </p:nvSpPr>
        <p:spPr>
          <a:xfrm>
            <a:off x="305893" y="2011841"/>
            <a:ext cx="7295189" cy="369332"/>
          </a:xfrm>
          <a:prstGeom prst="rect">
            <a:avLst/>
          </a:prstGeom>
          <a:noFill/>
        </p:spPr>
        <p:txBody>
          <a:bodyPr wrap="square" rtlCol="0">
            <a:spAutoFit/>
          </a:bodyPr>
          <a:lstStyle/>
          <a:p>
            <a:r>
              <a:rPr lang="en-US" sz="1800" dirty="0" err="1" smtClean="0">
                <a:solidFill>
                  <a:schemeClr val="tx1"/>
                </a:solidFill>
              </a:rPr>
              <a:t>Để</a:t>
            </a:r>
            <a:r>
              <a:rPr lang="en-US" sz="1800" dirty="0" smtClean="0">
                <a:solidFill>
                  <a:schemeClr val="tx1"/>
                </a:solidFill>
              </a:rPr>
              <a:t> </a:t>
            </a:r>
            <a:r>
              <a:rPr lang="en-US" sz="1800" dirty="0" err="1" smtClean="0">
                <a:solidFill>
                  <a:schemeClr val="tx1"/>
                </a:solidFill>
              </a:rPr>
              <a:t>tiến</a:t>
            </a:r>
            <a:r>
              <a:rPr lang="en-US" sz="1800" dirty="0" smtClean="0">
                <a:solidFill>
                  <a:schemeClr val="tx1"/>
                </a:solidFill>
              </a:rPr>
              <a:t> </a:t>
            </a:r>
            <a:r>
              <a:rPr lang="en-US" sz="1800" dirty="0" err="1" smtClean="0">
                <a:solidFill>
                  <a:schemeClr val="tx1"/>
                </a:solidFill>
              </a:rPr>
              <a:t>hành</a:t>
            </a:r>
            <a:r>
              <a:rPr lang="en-US" sz="1800" dirty="0" smtClean="0">
                <a:solidFill>
                  <a:schemeClr val="tx1"/>
                </a:solidFill>
              </a:rPr>
              <a:t> </a:t>
            </a:r>
            <a:r>
              <a:rPr lang="en-US" sz="1800" dirty="0" err="1" smtClean="0">
                <a:solidFill>
                  <a:schemeClr val="tx1"/>
                </a:solidFill>
              </a:rPr>
              <a:t>thí</a:t>
            </a:r>
            <a:r>
              <a:rPr lang="en-US" sz="1800" dirty="0" smtClean="0">
                <a:solidFill>
                  <a:schemeClr val="tx1"/>
                </a:solidFill>
              </a:rPr>
              <a:t> </a:t>
            </a:r>
            <a:r>
              <a:rPr lang="en-US" sz="1800" dirty="0" err="1" smtClean="0">
                <a:solidFill>
                  <a:schemeClr val="tx1"/>
                </a:solidFill>
              </a:rPr>
              <a:t>nghiệm</a:t>
            </a:r>
            <a:r>
              <a:rPr lang="en-US" sz="1800" dirty="0" smtClean="0">
                <a:solidFill>
                  <a:schemeClr val="tx1"/>
                </a:solidFill>
              </a:rPr>
              <a:t> </a:t>
            </a:r>
            <a:r>
              <a:rPr lang="en-US" sz="1800" dirty="0" err="1" smtClean="0">
                <a:solidFill>
                  <a:schemeClr val="tx1"/>
                </a:solidFill>
              </a:rPr>
              <a:t>cần</a:t>
            </a:r>
            <a:r>
              <a:rPr lang="en-US" sz="1800" dirty="0" smtClean="0">
                <a:solidFill>
                  <a:schemeClr val="tx1"/>
                </a:solidFill>
              </a:rPr>
              <a:t> </a:t>
            </a:r>
            <a:r>
              <a:rPr lang="en-US" sz="1800" dirty="0" err="1" smtClean="0">
                <a:solidFill>
                  <a:schemeClr val="tx1"/>
                </a:solidFill>
              </a:rPr>
              <a:t>những</a:t>
            </a:r>
            <a:r>
              <a:rPr lang="en-US" sz="1800" dirty="0" smtClean="0">
                <a:solidFill>
                  <a:schemeClr val="tx1"/>
                </a:solidFill>
              </a:rPr>
              <a:t> </a:t>
            </a:r>
            <a:r>
              <a:rPr lang="en-US" sz="1800" dirty="0" err="1" smtClean="0">
                <a:solidFill>
                  <a:schemeClr val="tx1"/>
                </a:solidFill>
              </a:rPr>
              <a:t>dụng</a:t>
            </a:r>
            <a:r>
              <a:rPr lang="en-US" sz="1800" dirty="0" smtClean="0">
                <a:solidFill>
                  <a:schemeClr val="tx1"/>
                </a:solidFill>
              </a:rPr>
              <a:t> </a:t>
            </a:r>
            <a:r>
              <a:rPr lang="en-US" sz="1800" dirty="0" err="1" smtClean="0">
                <a:solidFill>
                  <a:schemeClr val="tx1"/>
                </a:solidFill>
              </a:rPr>
              <a:t>cụ</a:t>
            </a:r>
            <a:r>
              <a:rPr lang="en-US" sz="1800" dirty="0" smtClean="0">
                <a:solidFill>
                  <a:schemeClr val="tx1"/>
                </a:solidFill>
              </a:rPr>
              <a:t> </a:t>
            </a:r>
            <a:r>
              <a:rPr lang="en-US" sz="1800" dirty="0" err="1" smtClean="0">
                <a:solidFill>
                  <a:schemeClr val="tx1"/>
                </a:solidFill>
              </a:rPr>
              <a:t>gì</a:t>
            </a:r>
            <a:r>
              <a:rPr lang="en-US" sz="1800" dirty="0" smtClean="0">
                <a:solidFill>
                  <a:schemeClr val="tx1"/>
                </a:solidFill>
              </a:rPr>
              <a:t>?</a:t>
            </a:r>
            <a:endParaRPr lang="en-US" sz="1800" dirty="0">
              <a:solidFill>
                <a:schemeClr val="tx1"/>
              </a:solidFill>
            </a:endParaRPr>
          </a:p>
        </p:txBody>
      </p:sp>
      <p:sp>
        <p:nvSpPr>
          <p:cNvPr id="8" name="TextBox 7"/>
          <p:cNvSpPr txBox="1"/>
          <p:nvPr/>
        </p:nvSpPr>
        <p:spPr>
          <a:xfrm>
            <a:off x="458293" y="4100244"/>
            <a:ext cx="7295189" cy="369332"/>
          </a:xfrm>
          <a:prstGeom prst="rect">
            <a:avLst/>
          </a:prstGeom>
          <a:noFill/>
        </p:spPr>
        <p:txBody>
          <a:bodyPr wrap="square" rtlCol="0">
            <a:spAutoFit/>
          </a:bodyPr>
          <a:lstStyle/>
          <a:p>
            <a:r>
              <a:rPr lang="en-US" sz="1800" dirty="0" err="1" smtClean="0">
                <a:solidFill>
                  <a:schemeClr val="tx1"/>
                </a:solidFill>
              </a:rPr>
              <a:t>Nêu</a:t>
            </a:r>
            <a:r>
              <a:rPr lang="en-US" sz="1800" dirty="0" smtClean="0">
                <a:solidFill>
                  <a:schemeClr val="tx1"/>
                </a:solidFill>
              </a:rPr>
              <a:t> </a:t>
            </a:r>
            <a:r>
              <a:rPr lang="en-US" sz="1800" dirty="0" err="1" smtClean="0">
                <a:solidFill>
                  <a:schemeClr val="tx1"/>
                </a:solidFill>
              </a:rPr>
              <a:t>các</a:t>
            </a:r>
            <a:r>
              <a:rPr lang="en-US" sz="1800" dirty="0" smtClean="0">
                <a:solidFill>
                  <a:schemeClr val="tx1"/>
                </a:solidFill>
              </a:rPr>
              <a:t> </a:t>
            </a:r>
            <a:r>
              <a:rPr lang="en-US" sz="1800" dirty="0" err="1" smtClean="0">
                <a:solidFill>
                  <a:schemeClr val="tx1"/>
                </a:solidFill>
              </a:rPr>
              <a:t>bước</a:t>
            </a:r>
            <a:r>
              <a:rPr lang="en-US" sz="1800" dirty="0" smtClean="0">
                <a:solidFill>
                  <a:schemeClr val="tx1"/>
                </a:solidFill>
              </a:rPr>
              <a:t> </a:t>
            </a:r>
            <a:r>
              <a:rPr lang="en-US" sz="1800" dirty="0" err="1" smtClean="0">
                <a:solidFill>
                  <a:schemeClr val="tx1"/>
                </a:solidFill>
              </a:rPr>
              <a:t>tiến</a:t>
            </a:r>
            <a:r>
              <a:rPr lang="en-US" sz="1800" dirty="0" smtClean="0">
                <a:solidFill>
                  <a:schemeClr val="tx1"/>
                </a:solidFill>
              </a:rPr>
              <a:t> </a:t>
            </a:r>
            <a:r>
              <a:rPr lang="en-US" sz="1800" dirty="0" err="1" smtClean="0">
                <a:solidFill>
                  <a:schemeClr val="tx1"/>
                </a:solidFill>
              </a:rPr>
              <a:t>hành</a:t>
            </a:r>
            <a:r>
              <a:rPr lang="en-US" sz="1800" dirty="0" smtClean="0">
                <a:solidFill>
                  <a:schemeClr val="tx1"/>
                </a:solidFill>
              </a:rPr>
              <a:t> </a:t>
            </a:r>
            <a:r>
              <a:rPr lang="en-US" sz="1800" dirty="0" err="1" smtClean="0">
                <a:solidFill>
                  <a:schemeClr val="tx1"/>
                </a:solidFill>
              </a:rPr>
              <a:t>thí</a:t>
            </a:r>
            <a:r>
              <a:rPr lang="en-US" sz="1800" dirty="0" smtClean="0">
                <a:solidFill>
                  <a:schemeClr val="tx1"/>
                </a:solidFill>
              </a:rPr>
              <a:t> </a:t>
            </a:r>
            <a:r>
              <a:rPr lang="en-US" sz="1800" dirty="0" err="1" smtClean="0">
                <a:solidFill>
                  <a:schemeClr val="tx1"/>
                </a:solidFill>
              </a:rPr>
              <a:t>nghiệm</a:t>
            </a:r>
            <a:r>
              <a:rPr lang="en-US" sz="1800" dirty="0" smtClean="0">
                <a:solidFill>
                  <a:schemeClr val="tx1"/>
                </a:solidFill>
              </a:rPr>
              <a:t>?</a:t>
            </a:r>
            <a:endParaRPr lang="en-US" sz="1800" dirty="0">
              <a:solidFill>
                <a:schemeClr val="tx1"/>
              </a:solidFill>
            </a:endParaRPr>
          </a:p>
        </p:txBody>
      </p:sp>
      <p:grpSp>
        <p:nvGrpSpPr>
          <p:cNvPr id="12" name="Group 11"/>
          <p:cNvGrpSpPr/>
          <p:nvPr/>
        </p:nvGrpSpPr>
        <p:grpSpPr>
          <a:xfrm>
            <a:off x="368428" y="2475207"/>
            <a:ext cx="5510777" cy="1409949"/>
            <a:chOff x="368428" y="2475208"/>
            <a:chExt cx="5369693" cy="1294364"/>
          </a:xfrm>
        </p:grpSpPr>
        <p:sp>
          <p:nvSpPr>
            <p:cNvPr id="9" name="Rounded Rectangle 8"/>
            <p:cNvSpPr/>
            <p:nvPr/>
          </p:nvSpPr>
          <p:spPr>
            <a:xfrm>
              <a:off x="368429" y="2501418"/>
              <a:ext cx="5002062" cy="1268154"/>
            </a:xfrm>
            <a:prstGeom prst="roundRect">
              <a:avLst/>
            </a:prstGeom>
            <a:solidFill>
              <a:schemeClr val="accent3">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68428" y="2475208"/>
              <a:ext cx="5369693" cy="1200329"/>
            </a:xfrm>
            <a:prstGeom prst="rect">
              <a:avLst/>
            </a:prstGeom>
            <a:noFill/>
          </p:spPr>
          <p:txBody>
            <a:bodyPr wrap="square" rtlCol="0">
              <a:spAutoFit/>
            </a:bodyPr>
            <a:lstStyle/>
            <a:p>
              <a:r>
                <a:rPr lang="en-US" sz="1800" dirty="0" smtClean="0">
                  <a:solidFill>
                    <a:schemeClr val="accent2"/>
                  </a:solidFill>
                </a:rPr>
                <a:t>*</a:t>
              </a:r>
              <a:r>
                <a:rPr lang="en-US" sz="1800" dirty="0" err="1" smtClean="0">
                  <a:solidFill>
                    <a:schemeClr val="accent2"/>
                  </a:solidFill>
                </a:rPr>
                <a:t>Dụng</a:t>
              </a:r>
              <a:r>
                <a:rPr lang="en-US" sz="1800" dirty="0" smtClean="0">
                  <a:solidFill>
                    <a:schemeClr val="accent2"/>
                  </a:solidFill>
                </a:rPr>
                <a:t> </a:t>
              </a:r>
              <a:r>
                <a:rPr lang="en-US" sz="1800" dirty="0" err="1" smtClean="0">
                  <a:solidFill>
                    <a:schemeClr val="accent2"/>
                  </a:solidFill>
                </a:rPr>
                <a:t>cụ</a:t>
              </a:r>
              <a:r>
                <a:rPr lang="en-US" sz="1800" dirty="0" smtClean="0">
                  <a:solidFill>
                    <a:schemeClr val="accent2"/>
                  </a:solidFill>
                </a:rPr>
                <a:t>:</a:t>
              </a:r>
            </a:p>
            <a:p>
              <a:r>
                <a:rPr lang="en-US" sz="1800" dirty="0" smtClean="0"/>
                <a:t>+ </a:t>
              </a:r>
              <a:r>
                <a:rPr lang="en-US" sz="1800" dirty="0" err="1" smtClean="0"/>
                <a:t>Đèn</a:t>
              </a:r>
              <a:r>
                <a:rPr lang="en-US" sz="1800" dirty="0" smtClean="0"/>
                <a:t> laser </a:t>
              </a:r>
              <a:r>
                <a:rPr lang="en-US" sz="1800" dirty="0" err="1" smtClean="0"/>
                <a:t>tạo</a:t>
              </a:r>
              <a:r>
                <a:rPr lang="en-US" sz="1800" dirty="0" smtClean="0"/>
                <a:t> </a:t>
              </a:r>
              <a:r>
                <a:rPr lang="en-US" sz="1800" dirty="0" err="1" smtClean="0"/>
                <a:t>các</a:t>
              </a:r>
              <a:r>
                <a:rPr lang="en-US" sz="1800" dirty="0" smtClean="0"/>
                <a:t> </a:t>
              </a:r>
              <a:r>
                <a:rPr lang="en-US" sz="1800" dirty="0" err="1" smtClean="0"/>
                <a:t>chùm</a:t>
              </a:r>
              <a:r>
                <a:rPr lang="en-US" sz="1800" dirty="0" smtClean="0"/>
                <a:t> </a:t>
              </a:r>
              <a:r>
                <a:rPr lang="en-US" sz="1800" dirty="0" err="1" smtClean="0"/>
                <a:t>tia</a:t>
              </a:r>
              <a:r>
                <a:rPr lang="en-US" sz="1800" dirty="0" smtClean="0"/>
                <a:t> </a:t>
              </a:r>
              <a:r>
                <a:rPr lang="en-US" sz="1800" dirty="0" err="1" smtClean="0"/>
                <a:t>sáng</a:t>
              </a:r>
              <a:r>
                <a:rPr lang="en-US" sz="1800" dirty="0" smtClean="0"/>
                <a:t> song </a:t>
              </a:r>
              <a:r>
                <a:rPr lang="en-US" sz="1800" dirty="0" err="1" smtClean="0"/>
                <a:t>song</a:t>
              </a:r>
              <a:endParaRPr lang="en-US" sz="1800" dirty="0" smtClean="0"/>
            </a:p>
            <a:p>
              <a:r>
                <a:rPr lang="en-US" sz="1800" dirty="0" smtClean="0"/>
                <a:t>+ </a:t>
              </a:r>
              <a:r>
                <a:rPr lang="en-US" sz="1800" dirty="0" err="1" smtClean="0"/>
                <a:t>Bảng</a:t>
              </a:r>
              <a:r>
                <a:rPr lang="en-US" sz="1800" dirty="0" smtClean="0"/>
                <a:t> </a:t>
              </a:r>
              <a:r>
                <a:rPr lang="en-US" sz="1800" dirty="0" err="1" smtClean="0"/>
                <a:t>thép</a:t>
              </a:r>
              <a:endParaRPr lang="en-US" sz="1800" dirty="0" smtClean="0"/>
            </a:p>
            <a:p>
              <a:r>
                <a:rPr lang="en-US" sz="1800" dirty="0" smtClean="0"/>
                <a:t>+ </a:t>
              </a:r>
              <a:r>
                <a:rPr lang="en-US" sz="1800" dirty="0" err="1" smtClean="0"/>
                <a:t>Thấu</a:t>
              </a:r>
              <a:r>
                <a:rPr lang="en-US" sz="1800" dirty="0" smtClean="0"/>
                <a:t> </a:t>
              </a:r>
              <a:r>
                <a:rPr lang="en-US" sz="1800" dirty="0" err="1" smtClean="0"/>
                <a:t>kính</a:t>
              </a:r>
              <a:r>
                <a:rPr lang="en-US" sz="1800" dirty="0" smtClean="0"/>
                <a:t> </a:t>
              </a:r>
              <a:r>
                <a:rPr lang="en-US" sz="1800" dirty="0" err="1" smtClean="0"/>
                <a:t>rì</a:t>
              </a:r>
              <a:r>
                <a:rPr lang="en-US" sz="1800" dirty="0" smtClean="0"/>
                <a:t> </a:t>
              </a:r>
              <a:r>
                <a:rPr lang="en-US" sz="1800" dirty="0" err="1" smtClean="0"/>
                <a:t>mỏng</a:t>
              </a:r>
              <a:r>
                <a:rPr lang="en-US" sz="1800" dirty="0" smtClean="0"/>
                <a:t>, </a:t>
              </a:r>
              <a:r>
                <a:rPr lang="en-US" sz="1800" dirty="0" err="1" smtClean="0"/>
                <a:t>thấu</a:t>
              </a:r>
              <a:r>
                <a:rPr lang="en-US" sz="1800" dirty="0" smtClean="0"/>
                <a:t> </a:t>
              </a:r>
              <a:r>
                <a:rPr lang="en-US" sz="1800" dirty="0" err="1" smtClean="0"/>
                <a:t>kính</a:t>
              </a:r>
              <a:r>
                <a:rPr lang="en-US" sz="1800" dirty="0" smtClean="0"/>
                <a:t> </a:t>
              </a:r>
              <a:r>
                <a:rPr lang="en-US" sz="1800" dirty="0" err="1" smtClean="0"/>
                <a:t>rìa</a:t>
              </a:r>
              <a:r>
                <a:rPr lang="en-US" sz="1800" dirty="0" smtClean="0"/>
                <a:t> </a:t>
              </a:r>
              <a:r>
                <a:rPr lang="en-US" sz="1800" dirty="0" err="1" smtClean="0"/>
                <a:t>dày</a:t>
              </a:r>
              <a:endParaRPr lang="en-US" sz="1800" dirty="0"/>
            </a:p>
          </p:txBody>
        </p:sp>
      </p:grpSp>
      <p:pic>
        <p:nvPicPr>
          <p:cNvPr id="10" name="Picture 9"/>
          <p:cNvPicPr>
            <a:picLocks noChangeAspect="1"/>
          </p:cNvPicPr>
          <p:nvPr/>
        </p:nvPicPr>
        <p:blipFill>
          <a:blip r:embed="rId2"/>
          <a:stretch>
            <a:fillRect/>
          </a:stretch>
        </p:blipFill>
        <p:spPr>
          <a:xfrm>
            <a:off x="4338503" y="525762"/>
            <a:ext cx="4535041" cy="1365834"/>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786" y="49105"/>
            <a:ext cx="1290440" cy="953313"/>
          </a:xfrm>
          <a:prstGeom prst="rect">
            <a:avLst/>
          </a:prstGeom>
        </p:spPr>
      </p:pic>
    </p:spTree>
    <p:extLst>
      <p:ext uri="{BB962C8B-B14F-4D97-AF65-F5344CB8AC3E}">
        <p14:creationId xmlns:p14="http://schemas.microsoft.com/office/powerpoint/2010/main" val="405967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err="1" smtClean="0">
                <a:solidFill>
                  <a:srgbClr val="C00000"/>
                </a:solidFill>
                <a:latin typeface="+mj-lt"/>
              </a:rPr>
              <a:t>Các</a:t>
            </a:r>
            <a:r>
              <a:rPr lang="en-US" sz="2500" dirty="0" smtClean="0">
                <a:solidFill>
                  <a:srgbClr val="C00000"/>
                </a:solidFill>
                <a:latin typeface="+mj-lt"/>
              </a:rPr>
              <a:t> </a:t>
            </a:r>
            <a:r>
              <a:rPr lang="en-US" sz="2500" dirty="0" err="1" smtClean="0">
                <a:solidFill>
                  <a:srgbClr val="C00000"/>
                </a:solidFill>
                <a:latin typeface="+mj-lt"/>
              </a:rPr>
              <a:t>bước</a:t>
            </a:r>
            <a:r>
              <a:rPr lang="en-US" sz="2500" dirty="0" smtClean="0">
                <a:solidFill>
                  <a:srgbClr val="C00000"/>
                </a:solidFill>
                <a:latin typeface="+mj-lt"/>
              </a:rPr>
              <a:t> </a:t>
            </a:r>
            <a:r>
              <a:rPr lang="en-US" sz="2500" dirty="0" err="1" smtClean="0">
                <a:solidFill>
                  <a:srgbClr val="C00000"/>
                </a:solidFill>
                <a:latin typeface="+mj-lt"/>
              </a:rPr>
              <a:t>tiến</a:t>
            </a:r>
            <a:r>
              <a:rPr lang="en-US" sz="2500" dirty="0" smtClean="0">
                <a:solidFill>
                  <a:srgbClr val="C00000"/>
                </a:solidFill>
                <a:latin typeface="+mj-lt"/>
              </a:rPr>
              <a:t> </a:t>
            </a:r>
            <a:r>
              <a:rPr lang="en-US" sz="2500" dirty="0" err="1" smtClean="0">
                <a:solidFill>
                  <a:srgbClr val="C00000"/>
                </a:solidFill>
                <a:latin typeface="+mj-lt"/>
              </a:rPr>
              <a:t>hành</a:t>
            </a:r>
            <a:r>
              <a:rPr lang="en-US" sz="2500" dirty="0" smtClean="0">
                <a:solidFill>
                  <a:srgbClr val="C00000"/>
                </a:solidFill>
                <a:latin typeface="+mj-lt"/>
              </a:rPr>
              <a:t> TN:</a:t>
            </a:r>
            <a:endParaRPr lang="en-US" sz="2500" dirty="0">
              <a:solidFill>
                <a:schemeClr val="tx1"/>
              </a:solidFill>
              <a:latin typeface="+mj-lt"/>
            </a:endParaRPr>
          </a:p>
        </p:txBody>
      </p:sp>
      <p:sp>
        <p:nvSpPr>
          <p:cNvPr id="3" name="TextBox 2"/>
          <p:cNvSpPr txBox="1"/>
          <p:nvPr/>
        </p:nvSpPr>
        <p:spPr>
          <a:xfrm>
            <a:off x="441434" y="1176775"/>
            <a:ext cx="7285998" cy="923330"/>
          </a:xfrm>
          <a:prstGeom prst="rect">
            <a:avLst/>
          </a:prstGeom>
          <a:noFill/>
        </p:spPr>
        <p:txBody>
          <a:bodyPr wrap="square" rtlCol="0">
            <a:spAutoFit/>
          </a:bodyPr>
          <a:lstStyle/>
          <a:p>
            <a:r>
              <a:rPr lang="en-US" sz="1800" b="1" dirty="0" err="1" smtClean="0">
                <a:solidFill>
                  <a:srgbClr val="008000"/>
                </a:solidFill>
              </a:rPr>
              <a:t>Bước</a:t>
            </a:r>
            <a:r>
              <a:rPr lang="en-US" sz="1800" b="1" dirty="0" smtClean="0">
                <a:solidFill>
                  <a:srgbClr val="008000"/>
                </a:solidFill>
              </a:rPr>
              <a:t> 1: </a:t>
            </a:r>
            <a:r>
              <a:rPr lang="en-US" sz="1800" dirty="0" err="1" smtClean="0"/>
              <a:t>Dùng</a:t>
            </a:r>
            <a:r>
              <a:rPr lang="en-US" sz="1800" dirty="0" smtClean="0"/>
              <a:t> </a:t>
            </a:r>
            <a:r>
              <a:rPr lang="en-US" sz="1800" dirty="0" err="1" smtClean="0"/>
              <a:t>đèn</a:t>
            </a:r>
            <a:r>
              <a:rPr lang="en-US" sz="1800" dirty="0" smtClean="0"/>
              <a:t> </a:t>
            </a:r>
            <a:r>
              <a:rPr lang="en-US" sz="1800" dirty="0" err="1" smtClean="0"/>
              <a:t>chiếu</a:t>
            </a:r>
            <a:r>
              <a:rPr lang="en-US" sz="1800" dirty="0" smtClean="0"/>
              <a:t> </a:t>
            </a:r>
            <a:r>
              <a:rPr lang="en-US" sz="1800" dirty="0" err="1" smtClean="0"/>
              <a:t>các</a:t>
            </a:r>
            <a:r>
              <a:rPr lang="en-US" sz="1800" dirty="0" smtClean="0"/>
              <a:t> </a:t>
            </a:r>
            <a:r>
              <a:rPr lang="en-US" sz="1800" dirty="0" err="1" smtClean="0"/>
              <a:t>tia</a:t>
            </a:r>
            <a:r>
              <a:rPr lang="en-US" sz="1800" dirty="0" smtClean="0"/>
              <a:t> </a:t>
            </a:r>
            <a:r>
              <a:rPr lang="en-US" sz="1800" dirty="0" err="1" smtClean="0"/>
              <a:t>sáng</a:t>
            </a:r>
            <a:r>
              <a:rPr lang="en-US" sz="1800" dirty="0" smtClean="0"/>
              <a:t> song </a:t>
            </a:r>
            <a:r>
              <a:rPr lang="en-US" sz="1800" dirty="0" err="1" smtClean="0"/>
              <a:t>song</a:t>
            </a:r>
            <a:r>
              <a:rPr lang="en-US" sz="1800" dirty="0" smtClean="0"/>
              <a:t> </a:t>
            </a:r>
            <a:r>
              <a:rPr lang="en-US" sz="1800" dirty="0" err="1" smtClean="0"/>
              <a:t>tới</a:t>
            </a:r>
            <a:r>
              <a:rPr lang="en-US" sz="1800" dirty="0" smtClean="0"/>
              <a:t> </a:t>
            </a:r>
            <a:r>
              <a:rPr lang="en-US" sz="1800" dirty="0" err="1" smtClean="0"/>
              <a:t>thấu</a:t>
            </a:r>
            <a:r>
              <a:rPr lang="en-US" sz="1800" dirty="0" smtClean="0"/>
              <a:t> </a:t>
            </a:r>
            <a:r>
              <a:rPr lang="en-US" sz="1800" dirty="0" err="1" smtClean="0"/>
              <a:t>kính</a:t>
            </a:r>
            <a:r>
              <a:rPr lang="en-US" sz="1800" dirty="0" smtClean="0"/>
              <a:t> </a:t>
            </a:r>
            <a:r>
              <a:rPr lang="en-US" sz="1800" dirty="0" err="1" smtClean="0"/>
              <a:t>rìa</a:t>
            </a:r>
            <a:r>
              <a:rPr lang="en-US" sz="1800" dirty="0" smtClean="0"/>
              <a:t> </a:t>
            </a:r>
            <a:r>
              <a:rPr lang="en-US" sz="1800" dirty="0" err="1" smtClean="0"/>
              <a:t>dày</a:t>
            </a:r>
            <a:endParaRPr lang="en-US" sz="1800" dirty="0" smtClean="0"/>
          </a:p>
          <a:p>
            <a:r>
              <a:rPr lang="en-US" sz="1800" dirty="0" smtClean="0"/>
              <a:t>=&gt; </a:t>
            </a:r>
            <a:r>
              <a:rPr lang="en-US" sz="1800" dirty="0" err="1" smtClean="0"/>
              <a:t>Sau</a:t>
            </a:r>
            <a:r>
              <a:rPr lang="en-US" sz="1800" dirty="0" smtClean="0"/>
              <a:t> </a:t>
            </a:r>
            <a:r>
              <a:rPr lang="en-US" sz="1800" dirty="0" err="1" smtClean="0"/>
              <a:t>đó</a:t>
            </a:r>
            <a:r>
              <a:rPr lang="en-US" sz="1800" dirty="0" smtClean="0"/>
              <a:t> </a:t>
            </a:r>
            <a:r>
              <a:rPr lang="en-US" sz="1800" dirty="0" err="1" smtClean="0"/>
              <a:t>dịch</a:t>
            </a:r>
            <a:r>
              <a:rPr lang="en-US" sz="1800" dirty="0" smtClean="0"/>
              <a:t> </a:t>
            </a:r>
            <a:r>
              <a:rPr lang="en-US" sz="1800" dirty="0" err="1" smtClean="0"/>
              <a:t>chuyển</a:t>
            </a:r>
            <a:r>
              <a:rPr lang="en-US" sz="1800" dirty="0" smtClean="0"/>
              <a:t> </a:t>
            </a:r>
            <a:r>
              <a:rPr lang="en-US" sz="1800" dirty="0" err="1" smtClean="0"/>
              <a:t>đèn</a:t>
            </a:r>
            <a:r>
              <a:rPr lang="en-US" sz="1800" dirty="0" smtClean="0"/>
              <a:t> </a:t>
            </a:r>
            <a:r>
              <a:rPr lang="en-US" sz="1800" dirty="0" err="1" smtClean="0"/>
              <a:t>tới</a:t>
            </a:r>
            <a:r>
              <a:rPr lang="en-US" sz="1800" dirty="0" smtClean="0"/>
              <a:t> </a:t>
            </a:r>
            <a:r>
              <a:rPr lang="en-US" sz="1800" dirty="0" err="1" smtClean="0"/>
              <a:t>các</a:t>
            </a:r>
            <a:r>
              <a:rPr lang="en-US" sz="1800" dirty="0" smtClean="0"/>
              <a:t> </a:t>
            </a:r>
            <a:r>
              <a:rPr lang="en-US" sz="1800" dirty="0" err="1" smtClean="0"/>
              <a:t>vị</a:t>
            </a:r>
            <a:r>
              <a:rPr lang="en-US" sz="1800" dirty="0" smtClean="0"/>
              <a:t> </a:t>
            </a:r>
            <a:r>
              <a:rPr lang="en-US" sz="1800" dirty="0" err="1" smtClean="0"/>
              <a:t>trí</a:t>
            </a:r>
            <a:r>
              <a:rPr lang="en-US" sz="1800" dirty="0" smtClean="0"/>
              <a:t> </a:t>
            </a:r>
            <a:r>
              <a:rPr lang="en-US" sz="1800" dirty="0" err="1" smtClean="0"/>
              <a:t>khác</a:t>
            </a:r>
            <a:r>
              <a:rPr lang="en-US" sz="1800" dirty="0" smtClean="0"/>
              <a:t> </a:t>
            </a:r>
            <a:r>
              <a:rPr lang="en-US" sz="1800" dirty="0" err="1" smtClean="0"/>
              <a:t>nhau</a:t>
            </a:r>
            <a:r>
              <a:rPr lang="en-US" sz="1800" dirty="0" smtClean="0"/>
              <a:t>, </a:t>
            </a:r>
            <a:r>
              <a:rPr lang="en-US" sz="1800" dirty="0" err="1" smtClean="0"/>
              <a:t>quan</a:t>
            </a:r>
            <a:r>
              <a:rPr lang="en-US" sz="1800" dirty="0" smtClean="0"/>
              <a:t> </a:t>
            </a:r>
            <a:r>
              <a:rPr lang="en-US" sz="1800" dirty="0" err="1" smtClean="0"/>
              <a:t>sát</a:t>
            </a:r>
            <a:r>
              <a:rPr lang="en-US" sz="1800" dirty="0" smtClean="0"/>
              <a:t> </a:t>
            </a:r>
            <a:r>
              <a:rPr lang="en-US" sz="1800" dirty="0" err="1" smtClean="0"/>
              <a:t>chùm</a:t>
            </a:r>
            <a:r>
              <a:rPr lang="en-US" sz="1800" dirty="0" smtClean="0"/>
              <a:t> </a:t>
            </a:r>
            <a:r>
              <a:rPr lang="en-US" sz="1800" dirty="0" err="1" smtClean="0"/>
              <a:t>tia</a:t>
            </a:r>
            <a:r>
              <a:rPr lang="en-US" sz="1800" dirty="0" smtClean="0"/>
              <a:t> </a:t>
            </a:r>
            <a:r>
              <a:rPr lang="en-US" sz="1800" dirty="0" err="1" smtClean="0"/>
              <a:t>ló</a:t>
            </a:r>
            <a:r>
              <a:rPr lang="en-US" sz="1800" dirty="0" smtClean="0"/>
              <a:t> </a:t>
            </a:r>
            <a:r>
              <a:rPr lang="en-US" sz="1800" dirty="0" err="1" smtClean="0"/>
              <a:t>và</a:t>
            </a:r>
            <a:r>
              <a:rPr lang="en-US" sz="1800" dirty="0" smtClean="0"/>
              <a:t> </a:t>
            </a:r>
            <a:r>
              <a:rPr lang="en-US" sz="1800" dirty="0" err="1" smtClean="0"/>
              <a:t>ghi</a:t>
            </a:r>
            <a:r>
              <a:rPr lang="en-US" sz="1800" dirty="0" smtClean="0"/>
              <a:t> </a:t>
            </a:r>
            <a:r>
              <a:rPr lang="en-US" sz="1800" dirty="0" err="1" smtClean="0"/>
              <a:t>kết</a:t>
            </a:r>
            <a:r>
              <a:rPr lang="en-US" sz="1800" dirty="0" smtClean="0"/>
              <a:t> </a:t>
            </a:r>
            <a:r>
              <a:rPr lang="en-US" sz="1800" dirty="0" err="1" smtClean="0"/>
              <a:t>quả</a:t>
            </a:r>
            <a:r>
              <a:rPr lang="en-US" sz="1800" dirty="0" smtClean="0"/>
              <a:t> </a:t>
            </a:r>
            <a:r>
              <a:rPr lang="en-US" sz="1800" dirty="0" err="1" smtClean="0"/>
              <a:t>vào</a:t>
            </a:r>
            <a:r>
              <a:rPr lang="en-US" sz="1800" dirty="0" smtClean="0"/>
              <a:t> PHT 1</a:t>
            </a:r>
            <a:endParaRPr lang="en-US" sz="1800" dirty="0"/>
          </a:p>
        </p:txBody>
      </p:sp>
      <p:sp>
        <p:nvSpPr>
          <p:cNvPr id="6" name="TextBox 5"/>
          <p:cNvSpPr txBox="1"/>
          <p:nvPr/>
        </p:nvSpPr>
        <p:spPr>
          <a:xfrm>
            <a:off x="441433" y="2587285"/>
            <a:ext cx="7485987" cy="923330"/>
          </a:xfrm>
          <a:prstGeom prst="rect">
            <a:avLst/>
          </a:prstGeom>
          <a:noFill/>
        </p:spPr>
        <p:txBody>
          <a:bodyPr wrap="square" rtlCol="0">
            <a:spAutoFit/>
          </a:bodyPr>
          <a:lstStyle/>
          <a:p>
            <a:r>
              <a:rPr lang="en-US" sz="1800" b="1" dirty="0" err="1" smtClean="0">
                <a:solidFill>
                  <a:srgbClr val="008000"/>
                </a:solidFill>
              </a:rPr>
              <a:t>Bước</a:t>
            </a:r>
            <a:r>
              <a:rPr lang="en-US" sz="1800" b="1" dirty="0" smtClean="0">
                <a:solidFill>
                  <a:srgbClr val="008000"/>
                </a:solidFill>
              </a:rPr>
              <a:t> 2: </a:t>
            </a:r>
            <a:r>
              <a:rPr lang="en-US" sz="1800" dirty="0" err="1" smtClean="0"/>
              <a:t>Dùng</a:t>
            </a:r>
            <a:r>
              <a:rPr lang="en-US" sz="1800" dirty="0" smtClean="0"/>
              <a:t> </a:t>
            </a:r>
            <a:r>
              <a:rPr lang="en-US" sz="1800" dirty="0" err="1" smtClean="0"/>
              <a:t>đèn</a:t>
            </a:r>
            <a:r>
              <a:rPr lang="en-US" sz="1800" dirty="0" smtClean="0"/>
              <a:t> </a:t>
            </a:r>
            <a:r>
              <a:rPr lang="en-US" sz="1800" dirty="0" err="1" smtClean="0"/>
              <a:t>chiếu</a:t>
            </a:r>
            <a:r>
              <a:rPr lang="en-US" sz="1800" dirty="0" smtClean="0"/>
              <a:t> </a:t>
            </a:r>
            <a:r>
              <a:rPr lang="en-US" sz="1800" dirty="0" err="1" smtClean="0"/>
              <a:t>các</a:t>
            </a:r>
            <a:r>
              <a:rPr lang="en-US" sz="1800" dirty="0" smtClean="0"/>
              <a:t> </a:t>
            </a:r>
            <a:r>
              <a:rPr lang="en-US" sz="1800" dirty="0" err="1" smtClean="0"/>
              <a:t>tia</a:t>
            </a:r>
            <a:r>
              <a:rPr lang="en-US" sz="1800" dirty="0" smtClean="0"/>
              <a:t> </a:t>
            </a:r>
            <a:r>
              <a:rPr lang="en-US" sz="1800" dirty="0" err="1" smtClean="0"/>
              <a:t>sáng</a:t>
            </a:r>
            <a:r>
              <a:rPr lang="en-US" sz="1800" dirty="0" smtClean="0"/>
              <a:t> song </a:t>
            </a:r>
            <a:r>
              <a:rPr lang="en-US" sz="1800" dirty="0" err="1" smtClean="0"/>
              <a:t>song</a:t>
            </a:r>
            <a:r>
              <a:rPr lang="en-US" sz="1800" dirty="0" smtClean="0"/>
              <a:t> </a:t>
            </a:r>
            <a:r>
              <a:rPr lang="en-US" sz="1800" dirty="0" err="1" smtClean="0"/>
              <a:t>tới</a:t>
            </a:r>
            <a:r>
              <a:rPr lang="en-US" sz="1800" dirty="0" smtClean="0"/>
              <a:t> </a:t>
            </a:r>
            <a:r>
              <a:rPr lang="en-US" sz="1800" dirty="0" err="1" smtClean="0"/>
              <a:t>thấu</a:t>
            </a:r>
            <a:r>
              <a:rPr lang="en-US" sz="1800" dirty="0" smtClean="0"/>
              <a:t> </a:t>
            </a:r>
            <a:r>
              <a:rPr lang="en-US" sz="1800" dirty="0" err="1" smtClean="0"/>
              <a:t>kính</a:t>
            </a:r>
            <a:r>
              <a:rPr lang="en-US" sz="1800" dirty="0" smtClean="0"/>
              <a:t> </a:t>
            </a:r>
            <a:r>
              <a:rPr lang="en-US" sz="1800" dirty="0" err="1" smtClean="0"/>
              <a:t>rìa</a:t>
            </a:r>
            <a:r>
              <a:rPr lang="en-US" sz="1800" dirty="0" smtClean="0"/>
              <a:t> </a:t>
            </a:r>
            <a:r>
              <a:rPr lang="en-US" sz="1800" dirty="0" err="1" smtClean="0"/>
              <a:t>mỏng</a:t>
            </a:r>
            <a:endParaRPr lang="en-US" sz="1800" dirty="0" smtClean="0"/>
          </a:p>
          <a:p>
            <a:r>
              <a:rPr lang="en-US" sz="1800" dirty="0" smtClean="0"/>
              <a:t>=&gt; </a:t>
            </a:r>
            <a:r>
              <a:rPr lang="en-US" sz="1800" dirty="0" err="1" smtClean="0"/>
              <a:t>Sau</a:t>
            </a:r>
            <a:r>
              <a:rPr lang="en-US" sz="1800" dirty="0" smtClean="0"/>
              <a:t> </a:t>
            </a:r>
            <a:r>
              <a:rPr lang="en-US" sz="1800" dirty="0" err="1" smtClean="0"/>
              <a:t>đó</a:t>
            </a:r>
            <a:r>
              <a:rPr lang="en-US" sz="1800" dirty="0" smtClean="0"/>
              <a:t> </a:t>
            </a:r>
            <a:r>
              <a:rPr lang="en-US" sz="1800" dirty="0" err="1" smtClean="0"/>
              <a:t>dịch</a:t>
            </a:r>
            <a:r>
              <a:rPr lang="en-US" sz="1800" dirty="0" smtClean="0"/>
              <a:t> </a:t>
            </a:r>
            <a:r>
              <a:rPr lang="en-US" sz="1800" dirty="0" err="1" smtClean="0"/>
              <a:t>chuyển</a:t>
            </a:r>
            <a:r>
              <a:rPr lang="en-US" sz="1800" dirty="0" smtClean="0"/>
              <a:t> </a:t>
            </a:r>
            <a:r>
              <a:rPr lang="en-US" sz="1800" dirty="0" err="1" smtClean="0"/>
              <a:t>đèn</a:t>
            </a:r>
            <a:r>
              <a:rPr lang="en-US" sz="1800" dirty="0" smtClean="0"/>
              <a:t> </a:t>
            </a:r>
            <a:r>
              <a:rPr lang="en-US" sz="1800" dirty="0" err="1" smtClean="0"/>
              <a:t>tới</a:t>
            </a:r>
            <a:r>
              <a:rPr lang="en-US" sz="1800" dirty="0" smtClean="0"/>
              <a:t> </a:t>
            </a:r>
            <a:r>
              <a:rPr lang="en-US" sz="1800" dirty="0" err="1" smtClean="0"/>
              <a:t>các</a:t>
            </a:r>
            <a:r>
              <a:rPr lang="en-US" sz="1800" dirty="0" smtClean="0"/>
              <a:t> </a:t>
            </a:r>
            <a:r>
              <a:rPr lang="en-US" sz="1800" dirty="0" err="1" smtClean="0"/>
              <a:t>vị</a:t>
            </a:r>
            <a:r>
              <a:rPr lang="en-US" sz="1800" dirty="0" smtClean="0"/>
              <a:t> </a:t>
            </a:r>
            <a:r>
              <a:rPr lang="en-US" sz="1800" dirty="0" err="1" smtClean="0"/>
              <a:t>trí</a:t>
            </a:r>
            <a:r>
              <a:rPr lang="en-US" sz="1800" dirty="0" smtClean="0"/>
              <a:t> </a:t>
            </a:r>
            <a:r>
              <a:rPr lang="en-US" sz="1800" dirty="0" err="1" smtClean="0"/>
              <a:t>khác</a:t>
            </a:r>
            <a:r>
              <a:rPr lang="en-US" sz="1800" dirty="0" smtClean="0"/>
              <a:t> </a:t>
            </a:r>
            <a:r>
              <a:rPr lang="en-US" sz="1800" dirty="0" err="1" smtClean="0"/>
              <a:t>nhau</a:t>
            </a:r>
            <a:r>
              <a:rPr lang="en-US" sz="1800" dirty="0" smtClean="0"/>
              <a:t>, </a:t>
            </a:r>
            <a:r>
              <a:rPr lang="en-US" sz="1800" dirty="0" err="1" smtClean="0"/>
              <a:t>quan</a:t>
            </a:r>
            <a:r>
              <a:rPr lang="en-US" sz="1800" dirty="0" smtClean="0"/>
              <a:t> </a:t>
            </a:r>
            <a:r>
              <a:rPr lang="en-US" sz="1800" dirty="0" err="1" smtClean="0"/>
              <a:t>sát</a:t>
            </a:r>
            <a:r>
              <a:rPr lang="en-US" sz="1800" dirty="0" smtClean="0"/>
              <a:t> </a:t>
            </a:r>
            <a:r>
              <a:rPr lang="en-US" sz="1800" dirty="0" err="1" smtClean="0"/>
              <a:t>chùm</a:t>
            </a:r>
            <a:r>
              <a:rPr lang="en-US" sz="1800" dirty="0" smtClean="0"/>
              <a:t> </a:t>
            </a:r>
            <a:r>
              <a:rPr lang="en-US" sz="1800" dirty="0" err="1" smtClean="0"/>
              <a:t>tia</a:t>
            </a:r>
            <a:r>
              <a:rPr lang="en-US" sz="1800" dirty="0" smtClean="0"/>
              <a:t> </a:t>
            </a:r>
            <a:r>
              <a:rPr lang="en-US" sz="1800" dirty="0" err="1" smtClean="0"/>
              <a:t>ló</a:t>
            </a:r>
            <a:r>
              <a:rPr lang="en-US" sz="1800" dirty="0" smtClean="0"/>
              <a:t> </a:t>
            </a:r>
            <a:r>
              <a:rPr lang="en-US" sz="1800" dirty="0" err="1" smtClean="0"/>
              <a:t>và</a:t>
            </a:r>
            <a:r>
              <a:rPr lang="en-US" sz="1800" dirty="0" smtClean="0"/>
              <a:t> </a:t>
            </a:r>
            <a:r>
              <a:rPr lang="en-US" sz="1800" dirty="0" err="1" smtClean="0"/>
              <a:t>ghi</a:t>
            </a:r>
            <a:r>
              <a:rPr lang="en-US" sz="1800" dirty="0" smtClean="0"/>
              <a:t> </a:t>
            </a:r>
            <a:r>
              <a:rPr lang="en-US" sz="1800" dirty="0" err="1" smtClean="0"/>
              <a:t>kết</a:t>
            </a:r>
            <a:r>
              <a:rPr lang="en-US" sz="1800" dirty="0" smtClean="0"/>
              <a:t> </a:t>
            </a:r>
            <a:r>
              <a:rPr lang="en-US" sz="1800" dirty="0" err="1" smtClean="0"/>
              <a:t>quả</a:t>
            </a:r>
            <a:r>
              <a:rPr lang="en-US" sz="1800" dirty="0" smtClean="0"/>
              <a:t> </a:t>
            </a:r>
            <a:r>
              <a:rPr lang="en-US" sz="1800" dirty="0" err="1" smtClean="0"/>
              <a:t>vào</a:t>
            </a:r>
            <a:r>
              <a:rPr lang="en-US" sz="1800" dirty="0" smtClean="0"/>
              <a:t> PHT 1</a:t>
            </a:r>
            <a:endParaRPr lang="en-US" sz="1800" dirty="0"/>
          </a:p>
        </p:txBody>
      </p:sp>
      <p:sp>
        <p:nvSpPr>
          <p:cNvPr id="8" name="TextBox 7"/>
          <p:cNvSpPr txBox="1"/>
          <p:nvPr/>
        </p:nvSpPr>
        <p:spPr>
          <a:xfrm>
            <a:off x="467178" y="3741060"/>
            <a:ext cx="5804834" cy="646331"/>
          </a:xfrm>
          <a:prstGeom prst="rect">
            <a:avLst/>
          </a:prstGeom>
          <a:noFill/>
        </p:spPr>
        <p:txBody>
          <a:bodyPr wrap="square" rtlCol="0">
            <a:spAutoFit/>
          </a:bodyPr>
          <a:lstStyle/>
          <a:p>
            <a:r>
              <a:rPr lang="en-US" sz="1800" b="1" dirty="0" err="1" smtClean="0">
                <a:solidFill>
                  <a:srgbClr val="008000"/>
                </a:solidFill>
              </a:rPr>
              <a:t>Bước</a:t>
            </a:r>
            <a:r>
              <a:rPr lang="en-US" sz="1800" b="1" dirty="0" smtClean="0">
                <a:solidFill>
                  <a:srgbClr val="008000"/>
                </a:solidFill>
              </a:rPr>
              <a:t> 3: </a:t>
            </a:r>
            <a:r>
              <a:rPr lang="en-US" sz="1800" dirty="0" err="1" smtClean="0"/>
              <a:t>Mô</a:t>
            </a:r>
            <a:r>
              <a:rPr lang="en-US" sz="1800" dirty="0" smtClean="0"/>
              <a:t> </a:t>
            </a:r>
            <a:r>
              <a:rPr lang="en-US" sz="1800" dirty="0" err="1" smtClean="0"/>
              <a:t>tả</a:t>
            </a:r>
            <a:r>
              <a:rPr lang="en-US" sz="1800" dirty="0" smtClean="0"/>
              <a:t> </a:t>
            </a:r>
            <a:r>
              <a:rPr lang="en-US" sz="1800" dirty="0" err="1" smtClean="0"/>
              <a:t>lại</a:t>
            </a:r>
            <a:r>
              <a:rPr lang="en-US" sz="1800" dirty="0" smtClean="0"/>
              <a:t> </a:t>
            </a:r>
            <a:r>
              <a:rPr lang="en-US" sz="1800" dirty="0" err="1" smtClean="0"/>
              <a:t>bằng</a:t>
            </a:r>
            <a:r>
              <a:rPr lang="en-US" sz="1800" dirty="0" smtClean="0"/>
              <a:t> </a:t>
            </a:r>
            <a:r>
              <a:rPr lang="en-US" sz="1800" dirty="0" err="1" smtClean="0"/>
              <a:t>hình</a:t>
            </a:r>
            <a:r>
              <a:rPr lang="en-US" sz="1800" dirty="0" smtClean="0"/>
              <a:t> </a:t>
            </a:r>
            <a:r>
              <a:rPr lang="en-US" sz="1800" dirty="0" err="1" smtClean="0"/>
              <a:t>ảnh</a:t>
            </a:r>
            <a:r>
              <a:rPr lang="en-US" sz="1800" dirty="0" smtClean="0"/>
              <a:t> </a:t>
            </a:r>
            <a:r>
              <a:rPr lang="en-US" sz="1800" dirty="0" err="1" smtClean="0"/>
              <a:t>hiện</a:t>
            </a:r>
            <a:r>
              <a:rPr lang="en-US" sz="1800" dirty="0" smtClean="0"/>
              <a:t> </a:t>
            </a:r>
            <a:r>
              <a:rPr lang="en-US" sz="1800" dirty="0" err="1" smtClean="0"/>
              <a:t>tượng</a:t>
            </a:r>
            <a:r>
              <a:rPr lang="en-US" sz="1800" dirty="0" smtClean="0"/>
              <a:t> </a:t>
            </a:r>
            <a:r>
              <a:rPr lang="en-US" sz="1800" dirty="0" err="1" smtClean="0"/>
              <a:t>xảy</a:t>
            </a:r>
            <a:r>
              <a:rPr lang="en-US" sz="1800" dirty="0" smtClean="0"/>
              <a:t> </a:t>
            </a:r>
            <a:r>
              <a:rPr lang="en-US" sz="1800" dirty="0" err="1" smtClean="0"/>
              <a:t>ra</a:t>
            </a:r>
            <a:r>
              <a:rPr lang="en-US" sz="1800" dirty="0" smtClean="0"/>
              <a:t> </a:t>
            </a:r>
            <a:r>
              <a:rPr lang="en-US" sz="1800" dirty="0" err="1" smtClean="0"/>
              <a:t>với</a:t>
            </a:r>
            <a:r>
              <a:rPr lang="en-US" sz="1800" dirty="0" smtClean="0"/>
              <a:t> </a:t>
            </a:r>
            <a:r>
              <a:rPr lang="en-US" sz="1800" dirty="0" err="1" smtClean="0"/>
              <a:t>cả</a:t>
            </a:r>
            <a:r>
              <a:rPr lang="en-US" sz="1800" dirty="0" smtClean="0"/>
              <a:t> 2 </a:t>
            </a:r>
            <a:r>
              <a:rPr lang="en-US" sz="1800" dirty="0" err="1" smtClean="0"/>
              <a:t>loại</a:t>
            </a:r>
            <a:r>
              <a:rPr lang="en-US" sz="1800" dirty="0" smtClean="0"/>
              <a:t> </a:t>
            </a:r>
            <a:r>
              <a:rPr lang="en-US" sz="1800" dirty="0" err="1" smtClean="0"/>
              <a:t>thấu</a:t>
            </a:r>
            <a:r>
              <a:rPr lang="en-US" sz="1800" dirty="0" smtClean="0"/>
              <a:t> </a:t>
            </a:r>
            <a:r>
              <a:rPr lang="en-US" sz="1800" dirty="0" err="1" smtClean="0"/>
              <a:t>kính</a:t>
            </a:r>
            <a:endParaRPr lang="en-US" sz="1800" dirty="0"/>
          </a:p>
        </p:txBody>
      </p:sp>
      <p:pic>
        <p:nvPicPr>
          <p:cNvPr id="9" name="Picture 8"/>
          <p:cNvPicPr>
            <a:picLocks noChangeAspect="1"/>
          </p:cNvPicPr>
          <p:nvPr/>
        </p:nvPicPr>
        <p:blipFill>
          <a:blip r:embed="rId4"/>
          <a:stretch>
            <a:fillRect/>
          </a:stretch>
        </p:blipFill>
        <p:spPr>
          <a:xfrm>
            <a:off x="7802942" y="2442543"/>
            <a:ext cx="1229530" cy="1089583"/>
          </a:xfrm>
          <a:prstGeom prst="rect">
            <a:avLst/>
          </a:prstGeom>
        </p:spPr>
      </p:pic>
      <p:pic>
        <p:nvPicPr>
          <p:cNvPr id="10" name="Picture 9"/>
          <p:cNvPicPr>
            <a:picLocks noChangeAspect="1"/>
          </p:cNvPicPr>
          <p:nvPr/>
        </p:nvPicPr>
        <p:blipFill>
          <a:blip r:embed="rId5"/>
          <a:stretch>
            <a:fillRect/>
          </a:stretch>
        </p:blipFill>
        <p:spPr>
          <a:xfrm>
            <a:off x="7854311" y="1022876"/>
            <a:ext cx="1126793" cy="1132263"/>
          </a:xfrm>
          <a:prstGeom prst="rect">
            <a:avLst/>
          </a:prstGeom>
        </p:spPr>
      </p:pic>
      <p:sp>
        <p:nvSpPr>
          <p:cNvPr id="11" name="TextBox 10"/>
          <p:cNvSpPr txBox="1"/>
          <p:nvPr/>
        </p:nvSpPr>
        <p:spPr>
          <a:xfrm>
            <a:off x="3156716" y="4387391"/>
            <a:ext cx="2252412" cy="369332"/>
          </a:xfrm>
          <a:prstGeom prst="rect">
            <a:avLst/>
          </a:prstGeom>
          <a:noFill/>
        </p:spPr>
        <p:txBody>
          <a:bodyPr wrap="square" rtlCol="0">
            <a:spAutoFit/>
          </a:bodyPr>
          <a:lstStyle/>
          <a:p>
            <a:r>
              <a:rPr lang="en-US" sz="1800" b="1" dirty="0" err="1" smtClean="0">
                <a:solidFill>
                  <a:srgbClr val="FF0000"/>
                </a:solidFill>
              </a:rPr>
              <a:t>Thời</a:t>
            </a:r>
            <a:r>
              <a:rPr lang="en-US" sz="1800" b="1" dirty="0" smtClean="0">
                <a:solidFill>
                  <a:srgbClr val="FF0000"/>
                </a:solidFill>
              </a:rPr>
              <a:t> </a:t>
            </a:r>
            <a:r>
              <a:rPr lang="en-US" sz="1800" b="1" dirty="0" err="1" smtClean="0">
                <a:solidFill>
                  <a:srgbClr val="FF0000"/>
                </a:solidFill>
              </a:rPr>
              <a:t>gian</a:t>
            </a:r>
            <a:r>
              <a:rPr lang="en-US" sz="1800" b="1" dirty="0" smtClean="0">
                <a:solidFill>
                  <a:srgbClr val="FF0000"/>
                </a:solidFill>
              </a:rPr>
              <a:t>: 5 </a:t>
            </a:r>
            <a:r>
              <a:rPr lang="en-US" sz="1800" b="1" dirty="0" err="1" smtClean="0">
                <a:solidFill>
                  <a:srgbClr val="FF0000"/>
                </a:solidFill>
              </a:rPr>
              <a:t>phút</a:t>
            </a:r>
            <a:endParaRPr lang="en-US" sz="1800" dirty="0">
              <a:solidFill>
                <a:srgbClr val="FF0000"/>
              </a:solidFill>
            </a:endParaRPr>
          </a:p>
        </p:txBody>
      </p:sp>
      <p:pic>
        <p:nvPicPr>
          <p:cNvPr id="12" name="Hẹn giờ đếm ngược 5 phút 5 Minutes Countdown Timer">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660632" y="3625837"/>
            <a:ext cx="2133600" cy="1200150"/>
          </a:xfrm>
          <a:prstGeom prst="rect">
            <a:avLst/>
          </a:prstGeom>
        </p:spPr>
      </p:pic>
    </p:spTree>
    <p:extLst>
      <p:ext uri="{BB962C8B-B14F-4D97-AF65-F5344CB8AC3E}">
        <p14:creationId xmlns:p14="http://schemas.microsoft.com/office/powerpoint/2010/main" val="180881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12"/>
                                        </p:tgtEl>
                                      </p:cBhvr>
                                    </p:cmd>
                                  </p:childTnLst>
                                </p:cTn>
                              </p:par>
                            </p:childTnLst>
                          </p:cTn>
                        </p:par>
                      </p:childTnLst>
                    </p:cTn>
                  </p:par>
                </p:childTnLst>
              </p:cTn>
              <p:nextCondLst>
                <p:cond evt="onClick" delay="0">
                  <p:tgtEl>
                    <p:spTgt spid="12"/>
                  </p:tgtEl>
                </p:cond>
              </p:nextCondLst>
            </p:seq>
            <p:video>
              <p:cMediaNode vol="80000">
                <p:cTn id="28" fill="hold" display="0">
                  <p:stCondLst>
                    <p:cond delay="indefinite"/>
                  </p:stCondLst>
                </p:cTn>
                <p:tgtEl>
                  <p:spTgt spid="12"/>
                </p:tgtEl>
              </p:cMediaNode>
            </p:video>
          </p:childTnLst>
        </p:cTn>
      </p:par>
    </p:tnLst>
    <p:bldLst>
      <p:bldP spid="3" grpId="0"/>
      <p:bldP spid="6" grpId="0"/>
      <p:bldP spid="8" grpId="0"/>
      <p:bldP spid="11" grpId="0"/>
    </p:bldLst>
  </p:timing>
</p:sld>
</file>

<file path=ppt/theme/theme1.xml><?xml version="1.0" encoding="utf-8"?>
<a:theme xmlns:a="http://schemas.openxmlformats.org/drawingml/2006/main" name="Accentuation Rules by Slidesgo">
  <a:themeElements>
    <a:clrScheme name="Simple Light">
      <a:dk1>
        <a:srgbClr val="191919"/>
      </a:dk1>
      <a:lt1>
        <a:srgbClr val="FFFFFF"/>
      </a:lt1>
      <a:dk2>
        <a:srgbClr val="7EB2FE"/>
      </a:dk2>
      <a:lt2>
        <a:srgbClr val="024581"/>
      </a:lt2>
      <a:accent1>
        <a:srgbClr val="FDB813"/>
      </a:accent1>
      <a:accent2>
        <a:srgbClr val="ED1B24"/>
      </a:accent2>
      <a:accent3>
        <a:srgbClr val="FFF0CF"/>
      </a:accent3>
      <a:accent4>
        <a:srgbClr val="DACDB3"/>
      </a:accent4>
      <a:accent5>
        <a:srgbClr val="7F4822"/>
      </a:accent5>
      <a:accent6>
        <a:srgbClr val="899C00"/>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1309</TotalTime>
  <Words>1519</Words>
  <Application>Microsoft Office PowerPoint</Application>
  <PresentationFormat>On-screen Show (16:9)</PresentationFormat>
  <Paragraphs>168</Paragraphs>
  <Slides>30</Slides>
  <Notes>11</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Barlow Semi Condensed ExtraBold</vt:lpstr>
      <vt:lpstr>Catamaran</vt:lpstr>
      <vt:lpstr>Open Sans</vt:lpstr>
      <vt:lpstr>Arial</vt:lpstr>
      <vt:lpstr>Times New Roman</vt:lpstr>
      <vt:lpstr>Calibri</vt:lpstr>
      <vt:lpstr>Accentuation Rules by Slidesgo</vt:lpstr>
      <vt:lpstr>CHÀO MỪNG CÁC EM  ĐẾN VỚI BÀI HỌC HÔM NAY!</vt:lpstr>
      <vt:lpstr>PowerPoint Presentation</vt:lpstr>
      <vt:lpstr>PowerPoint Presentation</vt:lpstr>
      <vt:lpstr>NỘI DUNG BÀI HỌC</vt:lpstr>
      <vt:lpstr>PowerPoint Presentation</vt:lpstr>
      <vt:lpstr>PowerPoint Presentation</vt:lpstr>
      <vt:lpstr>PHIẾU HỌC TẬP SỐ 1</vt:lpstr>
      <vt:lpstr>*Thí nghiệm</vt:lpstr>
      <vt:lpstr>Các bước tiến hành TN:</vt:lpstr>
      <vt:lpstr>PHIẾU HỌC TẬP SỐ 1</vt:lpstr>
      <vt:lpstr>PowerPoint Presentation</vt:lpstr>
      <vt:lpstr>PowerPoint Presentation</vt:lpstr>
      <vt:lpstr>PowerPoint Presentation</vt:lpstr>
      <vt:lpstr>PowerPoint Presentation</vt:lpstr>
      <vt:lpstr>PowerPoint Presentation</vt:lpstr>
      <vt:lpstr>PHIẾU HỌC TẬP SỐ 2 Nhóm:………………………. </vt:lpstr>
      <vt:lpstr>PowerPoint Presentation</vt:lpstr>
      <vt:lpstr>*Thí nghiệm</vt:lpstr>
      <vt:lpstr>Các bước tiến hành TN:</vt:lpstr>
      <vt:lpstr>PHIẾU HỌC TẬP SỐ 3 Nhóm:………………………. </vt:lpstr>
      <vt:lpstr>PowerPoint Presentation</vt:lpstr>
      <vt:lpstr>LUYỆN TẬP</vt:lpstr>
      <vt:lpstr>PowerPoint Presentation</vt:lpstr>
      <vt:lpstr>PowerPoint Presentation</vt:lpstr>
      <vt:lpstr>PowerPoint Presentation</vt:lpstr>
      <vt:lpstr>PowerPoint Presentation</vt:lpstr>
      <vt:lpstr>VẬN DỤNG</vt:lpstr>
      <vt:lpstr>PowerPoint Presentation</vt:lpstr>
      <vt:lpstr>HƯỚNG DẪN VỀ NHÀ</vt:lpstr>
      <vt:lpstr>HẸN GẶP LẠI CÁC EM TRONG TIẾT HỌC SAU!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Accentuation Rules in Spanish</dc:title>
  <dc:creator>Xinh Đẹp Dịu Hiền Huế Thị</dc:creator>
  <cp:lastModifiedBy>dell</cp:lastModifiedBy>
  <cp:revision>102</cp:revision>
  <dcterms:modified xsi:type="dcterms:W3CDTF">2024-07-24T13:04:19Z</dcterms:modified>
</cp:coreProperties>
</file>