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85" r:id="rId3"/>
    <p:sldId id="286" r:id="rId4"/>
    <p:sldId id="287" r:id="rId5"/>
    <p:sldId id="257" r:id="rId6"/>
    <p:sldId id="260" r:id="rId7"/>
    <p:sldId id="261" r:id="rId8"/>
    <p:sldId id="266" r:id="rId9"/>
    <p:sldId id="276" r:id="rId10"/>
    <p:sldId id="288" r:id="rId11"/>
    <p:sldId id="289" r:id="rId12"/>
    <p:sldId id="265" r:id="rId13"/>
    <p:sldId id="290" r:id="rId14"/>
    <p:sldId id="291" r:id="rId15"/>
    <p:sldId id="270" r:id="rId16"/>
    <p:sldId id="267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osis ExtraBold" panose="020B0604020202020204" charset="0"/>
      <p:bold r:id="rId23"/>
    </p:embeddedFont>
    <p:embeddedFont>
      <p:font typeface="Dosis" panose="020B0604020202020204" charset="0"/>
      <p:regular r:id="rId24"/>
      <p:bold r:id="rId25"/>
    </p:embeddedFont>
    <p:embeddedFont>
      <p:font typeface="Questrial" panose="020B0604020202020204" charset="-93"/>
      <p:regular r:id="rId26"/>
    </p:embeddedFont>
    <p:embeddedFont>
      <p:font typeface="Cambria Math" panose="02040503050406030204" pitchFamily="18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073a7668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g1073a7668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128e93ed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g1128e93ed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073a7668a6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g1073a7668a6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073a7668a6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g1073a7668a6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1073a7668a6_0_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g1073a7668a6_0_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1073a7668a6_0_3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g1073a7668a6_0_3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073a7668a6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g1073a7668a6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1073a7668a6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g1073a7668a6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1073a7668a6_0_1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g1073a7668a6_0_1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2818389" y="40291"/>
            <a:ext cx="3505916" cy="5062917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3162152" y="414563"/>
            <a:ext cx="3136686" cy="4664380"/>
            <a:chOff x="5655999" y="797417"/>
            <a:chExt cx="6273373" cy="932875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342" name="Google Shape;342;p2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2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347" name="Google Shape;347;p2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367" name="Google Shape;367;p2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" name="Google Shape;379;p2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380" name="Google Shape;380;p2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7" name="Google Shape;387;p2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388" name="Google Shape;388;p2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9" name="Google Shape;389;p2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390" name="Google Shape;390;p2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0" name="Google Shape;400;p2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401" name="Google Shape;401;p2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2" name="Google Shape;402;p2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403" name="Google Shape;403;p2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9" name="Google Shape;409;p2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410" name="Google Shape;410;p2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" name="Google Shape;411;p2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412" name="Google Shape;412;p2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6" name="Google Shape;416;p2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417" name="Google Shape;417;p2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8" name="Google Shape;418;p2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419" name="Google Shape;419;p2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4" name="Google Shape;434;p2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435" name="Google Shape;435;p2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6" name="Google Shape;436;p2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437" name="Google Shape;437;p2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2" name="Google Shape;452;p2"/>
          <p:cNvSpPr txBox="1">
            <a:spLocks noGrp="1"/>
          </p:cNvSpPr>
          <p:nvPr>
            <p:ph type="ctrTitle"/>
          </p:nvPr>
        </p:nvSpPr>
        <p:spPr>
          <a:xfrm>
            <a:off x="2333650" y="1965175"/>
            <a:ext cx="4475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7" name="Google Shape;567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8" name="Google Shape;568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1" name="Google Shape;571;p7"/>
          <p:cNvGrpSpPr/>
          <p:nvPr/>
        </p:nvGrpSpPr>
        <p:grpSpPr>
          <a:xfrm>
            <a:off x="660027" y="1686543"/>
            <a:ext cx="2400262" cy="2433360"/>
            <a:chOff x="1320053" y="3373085"/>
            <a:chExt cx="4800523" cy="4866720"/>
          </a:xfrm>
        </p:grpSpPr>
        <p:sp>
          <p:nvSpPr>
            <p:cNvPr id="572" name="Google Shape;572;p7"/>
            <p:cNvSpPr/>
            <p:nvPr/>
          </p:nvSpPr>
          <p:spPr>
            <a:xfrm>
              <a:off x="1320053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1651899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7"/>
          <p:cNvGrpSpPr/>
          <p:nvPr/>
        </p:nvGrpSpPr>
        <p:grpSpPr>
          <a:xfrm>
            <a:off x="3446373" y="1686543"/>
            <a:ext cx="2400262" cy="2433360"/>
            <a:chOff x="6892746" y="3373085"/>
            <a:chExt cx="4800523" cy="4866720"/>
          </a:xfrm>
        </p:grpSpPr>
        <p:sp>
          <p:nvSpPr>
            <p:cNvPr id="575" name="Google Shape;575;p7"/>
            <p:cNvSpPr/>
            <p:nvPr/>
          </p:nvSpPr>
          <p:spPr>
            <a:xfrm>
              <a:off x="6892746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224592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7"/>
          <p:cNvGrpSpPr/>
          <p:nvPr/>
        </p:nvGrpSpPr>
        <p:grpSpPr>
          <a:xfrm>
            <a:off x="6086002" y="1686543"/>
            <a:ext cx="2400262" cy="2433360"/>
            <a:chOff x="12172005" y="3373085"/>
            <a:chExt cx="4800523" cy="4866720"/>
          </a:xfrm>
        </p:grpSpPr>
        <p:sp>
          <p:nvSpPr>
            <p:cNvPr id="578" name="Google Shape;578;p7"/>
            <p:cNvSpPr/>
            <p:nvPr/>
          </p:nvSpPr>
          <p:spPr>
            <a:xfrm>
              <a:off x="12172005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12503851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7"/>
          <p:cNvGrpSpPr/>
          <p:nvPr/>
        </p:nvGrpSpPr>
        <p:grpSpPr>
          <a:xfrm rot="-2082231">
            <a:off x="346548" y="1668029"/>
            <a:ext cx="1235604" cy="403273"/>
            <a:chOff x="692877" y="3335755"/>
            <a:chExt cx="2470924" cy="806453"/>
          </a:xfrm>
        </p:grpSpPr>
        <p:sp>
          <p:nvSpPr>
            <p:cNvPr id="581" name="Google Shape;581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7"/>
          <p:cNvSpPr/>
          <p:nvPr/>
        </p:nvSpPr>
        <p:spPr>
          <a:xfrm rot="-1878446">
            <a:off x="7397198" y="3692747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7"/>
          <p:cNvSpPr txBox="1">
            <a:spLocks noGrp="1"/>
          </p:cNvSpPr>
          <p:nvPr>
            <p:ph type="title"/>
          </p:nvPr>
        </p:nvSpPr>
        <p:spPr>
          <a:xfrm>
            <a:off x="855300" y="78785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85" name="Google Shape;585;p7"/>
          <p:cNvSpPr txBox="1">
            <a:spLocks noGrp="1"/>
          </p:cNvSpPr>
          <p:nvPr>
            <p:ph type="body" idx="1"/>
          </p:nvPr>
        </p:nvSpPr>
        <p:spPr>
          <a:xfrm>
            <a:off x="744600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6" name="Google Shape;586;p7"/>
          <p:cNvSpPr txBox="1">
            <a:spLocks noGrp="1"/>
          </p:cNvSpPr>
          <p:nvPr>
            <p:ph type="body" idx="2"/>
          </p:nvPr>
        </p:nvSpPr>
        <p:spPr>
          <a:xfrm>
            <a:off x="3488649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7" name="Google Shape;587;p7"/>
          <p:cNvSpPr txBox="1">
            <a:spLocks noGrp="1"/>
          </p:cNvSpPr>
          <p:nvPr>
            <p:ph type="body" idx="3"/>
          </p:nvPr>
        </p:nvSpPr>
        <p:spPr>
          <a:xfrm>
            <a:off x="6122047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0" name="Google Shape;590;p8"/>
          <p:cNvGrpSpPr/>
          <p:nvPr/>
        </p:nvGrpSpPr>
        <p:grpSpPr>
          <a:xfrm>
            <a:off x="1113700" y="1538879"/>
            <a:ext cx="6916608" cy="2357489"/>
            <a:chOff x="2227400" y="3077757"/>
            <a:chExt cx="13833216" cy="4714978"/>
          </a:xfrm>
        </p:grpSpPr>
        <p:grpSp>
          <p:nvGrpSpPr>
            <p:cNvPr id="591" name="Google Shape;591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2" name="Google Shape;592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6" name="Google Shape;596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7" name="Google Shape;597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1" name="Google Shape;601;p8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602" name="Google Shape;602;p8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" name="Google Shape;603;p8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604" name="Google Shape;604;p8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0" name="Google Shape;610;p8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611" name="Google Shape;611;p8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8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628" name="Google Shape;628;p8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8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640" name="Google Shape;640;p8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2" name="Google Shape;642;p8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643" name="Google Shape;643;p8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8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5" name="Google Shape;645;p8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p8"/>
          <p:cNvSpPr txBox="1">
            <a:spLocks noGrp="1"/>
          </p:cNvSpPr>
          <p:nvPr>
            <p:ph type="title"/>
          </p:nvPr>
        </p:nvSpPr>
        <p:spPr>
          <a:xfrm>
            <a:off x="1618350" y="1922300"/>
            <a:ext cx="5907300" cy="16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 b="1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52" name="Google Shape;65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osis ExtraBold"/>
              <a:buNone/>
              <a:defRPr sz="3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9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1.png"/><Relationship Id="rId4" Type="http://schemas.openxmlformats.org/officeDocument/2006/relationships/image" Target="../media/image100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5.sv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"/>
          <p:cNvSpPr/>
          <p:nvPr/>
        </p:nvSpPr>
        <p:spPr>
          <a:xfrm rot="-5400000">
            <a:off x="2533940" y="-711591"/>
            <a:ext cx="3633741" cy="6616686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0" name="Google Shape;660;p11"/>
          <p:cNvGrpSpPr/>
          <p:nvPr/>
        </p:nvGrpSpPr>
        <p:grpSpPr>
          <a:xfrm rot="-5400000">
            <a:off x="3081792" y="-155304"/>
            <a:ext cx="3136686" cy="5904843"/>
            <a:chOff x="5655999" y="797417"/>
            <a:chExt cx="6273373" cy="9328759"/>
          </a:xfrm>
        </p:grpSpPr>
        <p:grpSp>
          <p:nvGrpSpPr>
            <p:cNvPr id="661" name="Google Shape;661;p11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662" name="Google Shape;662;p11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663" name="Google Shape;663;p11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664" name="Google Shape;664;p11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5" name="Google Shape;665;p11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6" name="Google Shape;666;p11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667" name="Google Shape;667;p11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Google Shape;668;p11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9" name="Google Shape;669;p11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670" name="Google Shape;670;p11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1" name="Google Shape;671;p11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2" name="Google Shape;672;p11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673" name="Google Shape;673;p11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4" name="Google Shape;674;p11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5" name="Google Shape;675;p11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676" name="Google Shape;676;p11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7" name="Google Shape;677;p11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8" name="Google Shape;678;p11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679" name="Google Shape;679;p11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0" name="Google Shape;680;p11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1" name="Google Shape;681;p11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682" name="Google Shape;682;p11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3" name="Google Shape;683;p11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4" name="Google Shape;684;p11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685" name="Google Shape;685;p11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6" name="Google Shape;686;p11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7" name="Google Shape;687;p11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688" name="Google Shape;688;p11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9" name="Google Shape;689;p11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0" name="Google Shape;690;p11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691" name="Google Shape;691;p11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692" name="Google Shape;692;p11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3" name="Google Shape;693;p11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4" name="Google Shape;694;p11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695" name="Google Shape;695;p11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1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7" name="Google Shape;697;p11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698" name="Google Shape;698;p11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9" name="Google Shape;699;p11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0" name="Google Shape;700;p11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701" name="Google Shape;701;p11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2" name="Google Shape;702;p11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3" name="Google Shape;703;p11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704" name="Google Shape;704;p11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5" name="Google Shape;705;p11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6" name="Google Shape;706;p11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707" name="Google Shape;707;p11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8" name="Google Shape;708;p11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9" name="Google Shape;709;p11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710" name="Google Shape;710;p11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1" name="Google Shape;711;p11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2" name="Google Shape;712;p11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713" name="Google Shape;713;p11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4" name="Google Shape;714;p11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5" name="Google Shape;715;p11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716" name="Google Shape;716;p11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7" name="Google Shape;717;p11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18" name="Google Shape;718;p11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19" name="Google Shape;719;p11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20" name="Google Shape;720;p11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1" name="Google Shape;721;p11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2" name="Google Shape;722;p11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23" name="Google Shape;723;p11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724;p11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5" name="Google Shape;725;p11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26" name="Google Shape;726;p11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727;p11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8" name="Google Shape;728;p11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729" name="Google Shape;729;p11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0" name="Google Shape;730;p11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1" name="Google Shape;731;p11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732" name="Google Shape;732;p11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3" name="Google Shape;733;p11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4" name="Google Shape;734;p11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735" name="Google Shape;735;p11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6" name="Google Shape;736;p11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7" name="Google Shape;737;p11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738" name="Google Shape;738;p11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9" name="Google Shape;739;p11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0" name="Google Shape;740;p11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741" name="Google Shape;741;p11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11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3" name="Google Shape;743;p11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744" name="Google Shape;744;p11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5" name="Google Shape;745;p11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6" name="Google Shape;746;p11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747" name="Google Shape;747;p11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748" name="Google Shape;748;p11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9" name="Google Shape;749;p11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0" name="Google Shape;750;p11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751" name="Google Shape;751;p11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2" name="Google Shape;752;p11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3" name="Google Shape;753;p11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754" name="Google Shape;754;p11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5" name="Google Shape;755;p11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6" name="Google Shape;756;p11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757" name="Google Shape;757;p11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8" name="Google Shape;758;p11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9" name="Google Shape;759;p11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760" name="Google Shape;760;p11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1" name="Google Shape;761;p11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2" name="Google Shape;762;p11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763" name="Google Shape;763;p11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4" name="Google Shape;764;p11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5" name="Google Shape;765;p11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766" name="Google Shape;766;p11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7" name="Google Shape;767;p11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8" name="Google Shape;768;p11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769" name="Google Shape;769;p11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0" name="Google Shape;770;p11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1" name="Google Shape;771;p11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772" name="Google Shape;772;p11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3" name="Google Shape;773;p11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74" name="Google Shape;774;p11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775" name="Google Shape;775;p11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776" name="Google Shape;776;p11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7" name="Google Shape;777;p11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8" name="Google Shape;778;p11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779" name="Google Shape;779;p11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0" name="Google Shape;780;p11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1" name="Google Shape;781;p11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782" name="Google Shape;782;p11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" name="Google Shape;783;p11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4" name="Google Shape;784;p11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785" name="Google Shape;785;p11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p11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7" name="Google Shape;787;p11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788" name="Google Shape;788;p11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11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0" name="Google Shape;790;p11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791" name="Google Shape;791;p11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Google Shape;792;p11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3" name="Google Shape;793;p11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794" name="Google Shape;794;p11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5" name="Google Shape;795;p11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6" name="Google Shape;796;p11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797" name="Google Shape;797;p11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8" name="Google Shape;798;p11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9" name="Google Shape;799;p11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800" name="Google Shape;800;p11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1" name="Google Shape;801;p11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02" name="Google Shape;802;p11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803" name="Google Shape;803;p11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804" name="Google Shape;804;p11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5" name="Google Shape;805;p11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6" name="Google Shape;806;p11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807" name="Google Shape;807;p11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8" name="Google Shape;808;p11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9" name="Google Shape;809;p11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810" name="Google Shape;810;p11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1" name="Google Shape;811;p11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2" name="Google Shape;812;p11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813" name="Google Shape;813;p11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Google Shape;814;p11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5" name="Google Shape;815;p11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816" name="Google Shape;816;p11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7" name="Google Shape;817;p11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8" name="Google Shape;818;p11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819" name="Google Shape;819;p11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Google Shape;820;p11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1" name="Google Shape;821;p11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822" name="Google Shape;822;p11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3" name="Google Shape;823;p11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4" name="Google Shape;824;p11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825" name="Google Shape;825;p11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6" name="Google Shape;826;p11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7" name="Google Shape;827;p11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828" name="Google Shape;828;p11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9" name="Google Shape;829;p11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30" name="Google Shape;830;p11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831" name="Google Shape;831;p11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832" name="Google Shape;832;p11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3" name="Google Shape;833;p11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4" name="Google Shape;834;p11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835" name="Google Shape;835;p11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6" name="Google Shape;836;p11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7" name="Google Shape;837;p11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838" name="Google Shape;838;p11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" name="Google Shape;839;p11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0" name="Google Shape;840;p11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841" name="Google Shape;841;p11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" name="Google Shape;842;p11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3" name="Google Shape;843;p11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844" name="Google Shape;844;p11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5" name="Google Shape;845;p11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6" name="Google Shape;846;p11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847" name="Google Shape;847;p11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" name="Google Shape;848;p11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9" name="Google Shape;849;p11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850" name="Google Shape;850;p11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1" name="Google Shape;851;p11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2" name="Google Shape;852;p11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853" name="Google Shape;853;p11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4" name="Google Shape;854;p11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5" name="Google Shape;855;p11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856" name="Google Shape;856;p11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7" name="Google Shape;857;p11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58" name="Google Shape;858;p11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859" name="Google Shape;859;p11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860" name="Google Shape;860;p11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1" name="Google Shape;861;p11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2" name="Google Shape;862;p11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863" name="Google Shape;863;p11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4" name="Google Shape;864;p11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5" name="Google Shape;865;p11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866" name="Google Shape;866;p11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" name="Google Shape;867;p11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8" name="Google Shape;868;p11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869" name="Google Shape;869;p11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0" name="Google Shape;870;p11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1" name="Google Shape;871;p11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872" name="Google Shape;872;p11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3" name="Google Shape;873;p11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4" name="Google Shape;874;p11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875" name="Google Shape;875;p11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6" name="Google Shape;876;p11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7" name="Google Shape;877;p11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878" name="Google Shape;878;p11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9" name="Google Shape;879;p11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0" name="Google Shape;880;p11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881" name="Google Shape;881;p11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2" name="Google Shape;882;p11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3" name="Google Shape;883;p11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884" name="Google Shape;884;p11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5" name="Google Shape;885;p11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86" name="Google Shape;886;p11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887" name="Google Shape;887;p11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888" name="Google Shape;888;p11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9" name="Google Shape;889;p11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0" name="Google Shape;890;p11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891" name="Google Shape;891;p11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2" name="Google Shape;892;p11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3" name="Google Shape;893;p11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894" name="Google Shape;894;p11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5" name="Google Shape;895;p11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6" name="Google Shape;896;p11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897" name="Google Shape;897;p11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8" name="Google Shape;898;p11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9" name="Google Shape;899;p11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900" name="Google Shape;900;p11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1" name="Google Shape;901;p11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2" name="Google Shape;902;p11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903" name="Google Shape;903;p11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4" name="Google Shape;904;p11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5" name="Google Shape;905;p11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906" name="Google Shape;906;p11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7" name="Google Shape;907;p11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8" name="Google Shape;908;p11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909" name="Google Shape;909;p11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0" name="Google Shape;910;p11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1" name="Google Shape;911;p11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912" name="Google Shape;912;p11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3" name="Google Shape;913;p11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14" name="Google Shape;914;p11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915" name="Google Shape;915;p11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916" name="Google Shape;916;p11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7" name="Google Shape;917;p11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8" name="Google Shape;918;p11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919" name="Google Shape;919;p11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0" name="Google Shape;920;p11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1" name="Google Shape;921;p11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922" name="Google Shape;922;p11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3" name="Google Shape;923;p11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4" name="Google Shape;924;p11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925" name="Google Shape;925;p11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6" name="Google Shape;926;p11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7" name="Google Shape;927;p11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928" name="Google Shape;928;p11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9" name="Google Shape;929;p11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0" name="Google Shape;930;p11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931" name="Google Shape;931;p11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2" name="Google Shape;932;p11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3" name="Google Shape;933;p11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934" name="Google Shape;934;p11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5" name="Google Shape;935;p11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6" name="Google Shape;936;p11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937" name="Google Shape;937;p11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Google Shape;938;p11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9" name="Google Shape;939;p11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940" name="Google Shape;940;p11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1" name="Google Shape;941;p11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2" name="Google Shape;942;p11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943" name="Google Shape;943;p11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944" name="Google Shape;944;p11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11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6" name="Google Shape;946;p11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947" name="Google Shape;947;p11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8" name="Google Shape;948;p11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9" name="Google Shape;949;p11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950" name="Google Shape;950;p11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1" name="Google Shape;951;p11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2" name="Google Shape;952;p11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953" name="Google Shape;953;p11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4" name="Google Shape;954;p11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5" name="Google Shape;955;p11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956" name="Google Shape;956;p11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7" name="Google Shape;957;p11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8" name="Google Shape;958;p11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959" name="Google Shape;959;p11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0" name="Google Shape;960;p11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1" name="Google Shape;961;p11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962" name="Google Shape;962;p11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3" name="Google Shape;963;p11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4" name="Google Shape;964;p11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965" name="Google Shape;965;p11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6" name="Google Shape;966;p11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67" name="Google Shape;967;p11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968" name="Google Shape;968;p11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969" name="Google Shape;969;p11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11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11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972" name="Google Shape;972;p11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11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4" name="Google Shape;974;p11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975" name="Google Shape;975;p11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6" name="Google Shape;976;p11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7" name="Google Shape;977;p11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978" name="Google Shape;978;p11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9" name="Google Shape;979;p11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0" name="Google Shape;980;p11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981" name="Google Shape;981;p11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2" name="Google Shape;982;p11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3" name="Google Shape;983;p11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984" name="Google Shape;984;p11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5" name="Google Shape;985;p11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6" name="Google Shape;986;p11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987" name="Google Shape;987;p11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8" name="Google Shape;988;p11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989" name="Google Shape;989;p11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11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992" name="Google Shape;992;p11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11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997" name="Google Shape;997;p11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11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1017" name="Google Shape;1017;p11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9" name="Google Shape;1029;p11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1030" name="Google Shape;1030;p11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1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1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1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11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11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11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7" name="Google Shape;1037;p11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1038" name="Google Shape;1038;p11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9" name="Google Shape;1039;p11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1040" name="Google Shape;1040;p11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1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1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1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1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11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1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1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1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1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0" name="Google Shape;1050;p11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1051" name="Google Shape;1051;p11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2" name="Google Shape;1052;p11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1053" name="Google Shape;1053;p11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11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1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1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1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1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9" name="Google Shape;1059;p11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1060" name="Google Shape;1060;p11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1" name="Google Shape;1061;p11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1062" name="Google Shape;1062;p11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11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1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11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6" name="Google Shape;1066;p11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1067" name="Google Shape;1067;p11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8" name="Google Shape;1068;p11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1069" name="Google Shape;1069;p11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11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11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11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11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11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11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11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11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11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11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11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11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11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11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4" name="Google Shape;1084;p11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1085" name="Google Shape;1085;p11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6" name="Google Shape;1086;p11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1087" name="Google Shape;1087;p11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11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11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11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11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11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11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11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11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11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11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11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11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11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11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5" name="Hộp Văn bản 444">
            <a:extLst>
              <a:ext uri="{FF2B5EF4-FFF2-40B4-BE49-F238E27FC236}">
                <a16:creationId xmlns:a16="http://schemas.microsoft.com/office/drawing/2014/main" id="{DA2BADC2-FDE5-06F6-0966-F05CE5EBB146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AE84E390-9354-FA90-2DF8-1D2C74FEB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5478" y="712197"/>
            <a:ext cx="825208" cy="8252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FD95F06-546B-E524-82D8-839A35B8D7D8}"/>
              </a:ext>
            </a:extLst>
          </p:cNvPr>
          <p:cNvSpPr txBox="1"/>
          <p:nvPr/>
        </p:nvSpPr>
        <p:spPr>
          <a:xfrm>
            <a:off x="1124857" y="835876"/>
            <a:ext cx="5312229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Sắp</a:t>
            </a:r>
            <a:r>
              <a:rPr lang="en-US" sz="2200" dirty="0"/>
              <a:t> </a:t>
            </a:r>
            <a:r>
              <a:rPr lang="en-US" sz="2200" dirty="0" err="1"/>
              <a:t>xếp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thứ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tăng</a:t>
            </a:r>
            <a:r>
              <a:rPr lang="en-US" sz="2200" dirty="0"/>
              <a:t> </a:t>
            </a:r>
            <a:r>
              <a:rPr lang="en-US" sz="2200" dirty="0" err="1"/>
              <a:t>dần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/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blipFill>
                <a:blip r:embed="rId5"/>
                <a:stretch>
                  <a:fillRect r="-181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CA3B40B-D868-6E5F-FC57-94158BDFFBEE}"/>
              </a:ext>
            </a:extLst>
          </p:cNvPr>
          <p:cNvSpPr txBox="1"/>
          <p:nvPr/>
        </p:nvSpPr>
        <p:spPr>
          <a:xfrm>
            <a:off x="391886" y="1717678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6" name="Hộp Văn bản 7">
            <a:extLst>
              <a:ext uri="{FF2B5EF4-FFF2-40B4-BE49-F238E27FC236}">
                <a16:creationId xmlns:a16="http://schemas.microsoft.com/office/drawing/2014/main" id="{4135A13C-18BD-6ECE-A3CA-AAC666A3767B}"/>
              </a:ext>
            </a:extLst>
          </p:cNvPr>
          <p:cNvSpPr txBox="1"/>
          <p:nvPr/>
        </p:nvSpPr>
        <p:spPr>
          <a:xfrm>
            <a:off x="1909763" y="129031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/>
              <p:nvPr/>
            </p:nvSpPr>
            <p:spPr>
              <a:xfrm>
                <a:off x="1026901" y="2546308"/>
                <a:ext cx="420756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01" y="2546308"/>
                <a:ext cx="4207562" cy="338554"/>
              </a:xfrm>
              <a:prstGeom prst="rect">
                <a:avLst/>
              </a:prstGeom>
              <a:blipFill>
                <a:blip r:embed="rId6"/>
                <a:stretch>
                  <a:fillRect b="-16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Hộp Văn bản 9">
            <a:extLst>
              <a:ext uri="{FF2B5EF4-FFF2-40B4-BE49-F238E27FC236}">
                <a16:creationId xmlns:a16="http://schemas.microsoft.com/office/drawing/2014/main" id="{0CA3B40B-D868-6E5F-FC57-94158BDFFBEE}"/>
              </a:ext>
            </a:extLst>
          </p:cNvPr>
          <p:cNvSpPr txBox="1"/>
          <p:nvPr/>
        </p:nvSpPr>
        <p:spPr>
          <a:xfrm>
            <a:off x="469799" y="2441231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862437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/>
              <p:nvPr/>
            </p:nvSpPr>
            <p:spPr>
              <a:xfrm>
                <a:off x="221015" y="1680144"/>
                <a:ext cx="9006113" cy="2375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Trăng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Biết trọng lượng của một vật trên Trái Đất được tính theo công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Niu-tơn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 m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ki-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-gam.</a:t>
                </a:r>
              </a:p>
              <a:p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vũ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75,5 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Trăng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Niu-tơn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)?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15" y="1680144"/>
                <a:ext cx="9006113" cy="2375522"/>
              </a:xfrm>
              <a:prstGeom prst="rect">
                <a:avLst/>
              </a:prstGeom>
              <a:blipFill>
                <a:blip r:embed="rId2"/>
                <a:stretch>
                  <a:fillRect l="-677" r="-271" b="-38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extLst>
              <a:ext uri="{FF2B5EF4-FFF2-40B4-BE49-F238E27FC236}">
                <a16:creationId xmlns:a16="http://schemas.microsoft.com/office/drawing/2014/main" id="{454A6900-91AC-4158-0E9F-F28D46B0C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2956" y="544319"/>
            <a:ext cx="1030515" cy="1040820"/>
          </a:xfrm>
          <a:prstGeom prst="rect">
            <a:avLst/>
          </a:prstGeom>
        </p:spPr>
      </p:pic>
      <p:sp>
        <p:nvSpPr>
          <p:cNvPr id="32" name="Hộp Văn bản 7">
            <a:extLst>
              <a:ext uri="{FF2B5EF4-FFF2-40B4-BE49-F238E27FC236}">
                <a16:creationId xmlns:a16="http://schemas.microsoft.com/office/drawing/2014/main" id="{4135A13C-18BD-6ECE-A3CA-AAC666A3767B}"/>
              </a:ext>
            </a:extLst>
          </p:cNvPr>
          <p:cNvSpPr txBox="1"/>
          <p:nvPr/>
        </p:nvSpPr>
        <p:spPr>
          <a:xfrm>
            <a:off x="1909763" y="129031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322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20"/>
          <p:cNvGrpSpPr/>
          <p:nvPr/>
        </p:nvGrpSpPr>
        <p:grpSpPr>
          <a:xfrm>
            <a:off x="251392" y="4526133"/>
            <a:ext cx="396418" cy="480593"/>
            <a:chOff x="9625986" y="1978443"/>
            <a:chExt cx="792835" cy="961187"/>
          </a:xfrm>
        </p:grpSpPr>
        <p:sp>
          <p:nvSpPr>
            <p:cNvPr id="1521" name="Google Shape;1521;p20"/>
            <p:cNvSpPr/>
            <p:nvPr/>
          </p:nvSpPr>
          <p:spPr>
            <a:xfrm>
              <a:off x="9829102" y="1978443"/>
              <a:ext cx="589719" cy="956121"/>
            </a:xfrm>
            <a:custGeom>
              <a:avLst/>
              <a:gdLst/>
              <a:ahLst/>
              <a:cxnLst/>
              <a:rect l="l" t="t" r="r" b="b"/>
              <a:pathLst>
                <a:path w="589719" h="956121" extrusionOk="0">
                  <a:moveTo>
                    <a:pt x="105002" y="947373"/>
                  </a:moveTo>
                  <a:cubicBezTo>
                    <a:pt x="70182" y="940399"/>
                    <a:pt x="35262" y="928901"/>
                    <a:pt x="6307" y="907828"/>
                  </a:cubicBezTo>
                  <a:cubicBezTo>
                    <a:pt x="4171" y="906254"/>
                    <a:pt x="2059" y="904604"/>
                    <a:pt x="0" y="902916"/>
                  </a:cubicBezTo>
                  <a:cubicBezTo>
                    <a:pt x="3942" y="896632"/>
                    <a:pt x="5642" y="887918"/>
                    <a:pt x="5656" y="876465"/>
                  </a:cubicBezTo>
                  <a:cubicBezTo>
                    <a:pt x="6328" y="803632"/>
                    <a:pt x="6939" y="730682"/>
                    <a:pt x="10218" y="657868"/>
                  </a:cubicBezTo>
                  <a:cubicBezTo>
                    <a:pt x="13352" y="599274"/>
                    <a:pt x="17298" y="540744"/>
                    <a:pt x="18237" y="482060"/>
                  </a:cubicBezTo>
                  <a:cubicBezTo>
                    <a:pt x="17851" y="460275"/>
                    <a:pt x="19486" y="438481"/>
                    <a:pt x="19128" y="416701"/>
                  </a:cubicBezTo>
                  <a:cubicBezTo>
                    <a:pt x="19002" y="412627"/>
                    <a:pt x="18120" y="409090"/>
                    <a:pt x="16656" y="406066"/>
                  </a:cubicBezTo>
                  <a:cubicBezTo>
                    <a:pt x="28432" y="393423"/>
                    <a:pt x="42919" y="381654"/>
                    <a:pt x="60699" y="370820"/>
                  </a:cubicBezTo>
                  <a:cubicBezTo>
                    <a:pt x="63152" y="368611"/>
                    <a:pt x="65642" y="366471"/>
                    <a:pt x="68203" y="364386"/>
                  </a:cubicBezTo>
                  <a:cubicBezTo>
                    <a:pt x="83051" y="351529"/>
                    <a:pt x="101357" y="340252"/>
                    <a:pt x="107753" y="320629"/>
                  </a:cubicBezTo>
                  <a:cubicBezTo>
                    <a:pt x="123463" y="272366"/>
                    <a:pt x="113577" y="220562"/>
                    <a:pt x="111799" y="170891"/>
                  </a:cubicBezTo>
                  <a:cubicBezTo>
                    <a:pt x="109364" y="126140"/>
                    <a:pt x="100689" y="58204"/>
                    <a:pt x="132823" y="22913"/>
                  </a:cubicBezTo>
                  <a:cubicBezTo>
                    <a:pt x="199268" y="-42173"/>
                    <a:pt x="293852" y="45078"/>
                    <a:pt x="312087" y="114391"/>
                  </a:cubicBezTo>
                  <a:cubicBezTo>
                    <a:pt x="330088" y="179384"/>
                    <a:pt x="329698" y="247513"/>
                    <a:pt x="323950" y="314216"/>
                  </a:cubicBezTo>
                  <a:cubicBezTo>
                    <a:pt x="322146" y="330377"/>
                    <a:pt x="320834" y="346586"/>
                    <a:pt x="319001" y="362727"/>
                  </a:cubicBezTo>
                  <a:cubicBezTo>
                    <a:pt x="319668" y="356858"/>
                    <a:pt x="343545" y="342449"/>
                    <a:pt x="348987" y="339539"/>
                  </a:cubicBezTo>
                  <a:cubicBezTo>
                    <a:pt x="378582" y="323712"/>
                    <a:pt x="426454" y="325704"/>
                    <a:pt x="458607" y="330869"/>
                  </a:cubicBezTo>
                  <a:cubicBezTo>
                    <a:pt x="495517" y="336798"/>
                    <a:pt x="549952" y="352899"/>
                    <a:pt x="569664" y="387287"/>
                  </a:cubicBezTo>
                  <a:cubicBezTo>
                    <a:pt x="590253" y="423204"/>
                    <a:pt x="593916" y="466498"/>
                    <a:pt x="579114" y="505430"/>
                  </a:cubicBezTo>
                  <a:cubicBezTo>
                    <a:pt x="578198" y="507841"/>
                    <a:pt x="584922" y="520728"/>
                    <a:pt x="585857" y="524092"/>
                  </a:cubicBezTo>
                  <a:cubicBezTo>
                    <a:pt x="587824" y="531167"/>
                    <a:pt x="589148" y="538427"/>
                    <a:pt x="589571" y="545763"/>
                  </a:cubicBezTo>
                  <a:cubicBezTo>
                    <a:pt x="590395" y="560044"/>
                    <a:pt x="587742" y="574579"/>
                    <a:pt x="582999" y="588023"/>
                  </a:cubicBezTo>
                  <a:cubicBezTo>
                    <a:pt x="579304" y="598494"/>
                    <a:pt x="575601" y="609238"/>
                    <a:pt x="570521" y="619152"/>
                  </a:cubicBezTo>
                  <a:cubicBezTo>
                    <a:pt x="569199" y="621729"/>
                    <a:pt x="551900" y="648745"/>
                    <a:pt x="549547" y="646599"/>
                  </a:cubicBezTo>
                  <a:cubicBezTo>
                    <a:pt x="555394" y="651932"/>
                    <a:pt x="559872" y="659039"/>
                    <a:pt x="562745" y="666307"/>
                  </a:cubicBezTo>
                  <a:cubicBezTo>
                    <a:pt x="580563" y="712886"/>
                    <a:pt x="561054" y="781334"/>
                    <a:pt x="514412" y="803739"/>
                  </a:cubicBezTo>
                  <a:cubicBezTo>
                    <a:pt x="508633" y="806515"/>
                    <a:pt x="507544" y="805435"/>
                    <a:pt x="510014" y="811679"/>
                  </a:cubicBezTo>
                  <a:cubicBezTo>
                    <a:pt x="515512" y="825572"/>
                    <a:pt x="514767" y="841579"/>
                    <a:pt x="509907" y="855538"/>
                  </a:cubicBezTo>
                  <a:cubicBezTo>
                    <a:pt x="504996" y="869638"/>
                    <a:pt x="499750" y="883860"/>
                    <a:pt x="491925" y="896661"/>
                  </a:cubicBezTo>
                  <a:cubicBezTo>
                    <a:pt x="479434" y="917100"/>
                    <a:pt x="460060" y="933945"/>
                    <a:pt x="436048" y="938450"/>
                  </a:cubicBezTo>
                  <a:cubicBezTo>
                    <a:pt x="409181" y="943490"/>
                    <a:pt x="381298" y="937900"/>
                    <a:pt x="355035" y="932038"/>
                  </a:cubicBezTo>
                  <a:cubicBezTo>
                    <a:pt x="354718" y="931965"/>
                    <a:pt x="354416" y="931894"/>
                    <a:pt x="354101" y="931821"/>
                  </a:cubicBezTo>
                  <a:cubicBezTo>
                    <a:pt x="341209" y="940818"/>
                    <a:pt x="322901" y="943219"/>
                    <a:pt x="308345" y="947315"/>
                  </a:cubicBezTo>
                  <a:cubicBezTo>
                    <a:pt x="268958" y="956491"/>
                    <a:pt x="228456" y="957325"/>
                    <a:pt x="188272" y="955063"/>
                  </a:cubicBezTo>
                  <a:cubicBezTo>
                    <a:pt x="166667" y="954178"/>
                    <a:pt x="145007" y="953213"/>
                    <a:pt x="123583" y="950366"/>
                  </a:cubicBezTo>
                  <a:cubicBezTo>
                    <a:pt x="117368" y="949545"/>
                    <a:pt x="111172" y="948559"/>
                    <a:pt x="105002" y="947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9625986" y="2369303"/>
              <a:ext cx="222292" cy="528529"/>
            </a:xfrm>
            <a:custGeom>
              <a:avLst/>
              <a:gdLst/>
              <a:ahLst/>
              <a:cxnLst/>
              <a:rect l="l" t="t" r="r" b="b"/>
              <a:pathLst>
                <a:path w="222292" h="528529" extrusionOk="0">
                  <a:moveTo>
                    <a:pt x="51373" y="523481"/>
                  </a:moveTo>
                  <a:cubicBezTo>
                    <a:pt x="30791" y="519486"/>
                    <a:pt x="1165" y="511772"/>
                    <a:pt x="754" y="486191"/>
                  </a:cubicBezTo>
                  <a:cubicBezTo>
                    <a:pt x="-664" y="467255"/>
                    <a:pt x="155" y="448228"/>
                    <a:pt x="1267" y="429302"/>
                  </a:cubicBezTo>
                  <a:cubicBezTo>
                    <a:pt x="3367" y="376262"/>
                    <a:pt x="5778" y="323230"/>
                    <a:pt x="9989" y="270314"/>
                  </a:cubicBezTo>
                  <a:cubicBezTo>
                    <a:pt x="13818" y="215140"/>
                    <a:pt x="16642" y="159926"/>
                    <a:pt x="18044" y="104646"/>
                  </a:cubicBezTo>
                  <a:cubicBezTo>
                    <a:pt x="18722" y="81636"/>
                    <a:pt x="19214" y="58260"/>
                    <a:pt x="25905" y="36064"/>
                  </a:cubicBezTo>
                  <a:cubicBezTo>
                    <a:pt x="29457" y="23588"/>
                    <a:pt x="36421" y="10320"/>
                    <a:pt x="49930" y="6861"/>
                  </a:cubicBezTo>
                  <a:cubicBezTo>
                    <a:pt x="67328" y="3018"/>
                    <a:pt x="85363" y="3255"/>
                    <a:pt x="103080" y="2967"/>
                  </a:cubicBezTo>
                  <a:cubicBezTo>
                    <a:pt x="126815" y="1815"/>
                    <a:pt x="150592" y="219"/>
                    <a:pt x="174306" y="2157"/>
                  </a:cubicBezTo>
                  <a:cubicBezTo>
                    <a:pt x="190275" y="-2622"/>
                    <a:pt x="212400" y="39"/>
                    <a:pt x="219769" y="15210"/>
                  </a:cubicBezTo>
                  <a:cubicBezTo>
                    <a:pt x="221231" y="18234"/>
                    <a:pt x="222115" y="21771"/>
                    <a:pt x="222242" y="25845"/>
                  </a:cubicBezTo>
                  <a:cubicBezTo>
                    <a:pt x="222597" y="47623"/>
                    <a:pt x="220962" y="69419"/>
                    <a:pt x="221350" y="91203"/>
                  </a:cubicBezTo>
                  <a:cubicBezTo>
                    <a:pt x="220413" y="149886"/>
                    <a:pt x="216465" y="208418"/>
                    <a:pt x="213332" y="267012"/>
                  </a:cubicBezTo>
                  <a:cubicBezTo>
                    <a:pt x="210052" y="339825"/>
                    <a:pt x="209442" y="412775"/>
                    <a:pt x="208769" y="485608"/>
                  </a:cubicBezTo>
                  <a:cubicBezTo>
                    <a:pt x="208756" y="497064"/>
                    <a:pt x="207055" y="505776"/>
                    <a:pt x="203113" y="512060"/>
                  </a:cubicBezTo>
                  <a:cubicBezTo>
                    <a:pt x="197317" y="521316"/>
                    <a:pt x="186688" y="525328"/>
                    <a:pt x="169411" y="525100"/>
                  </a:cubicBezTo>
                  <a:cubicBezTo>
                    <a:pt x="135412" y="528016"/>
                    <a:pt x="100913" y="530598"/>
                    <a:pt x="66998" y="526091"/>
                  </a:cubicBezTo>
                  <a:cubicBezTo>
                    <a:pt x="61772" y="525397"/>
                    <a:pt x="56568" y="524536"/>
                    <a:pt x="51373" y="5234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10162910" y="2626144"/>
              <a:ext cx="187843" cy="17850"/>
            </a:xfrm>
            <a:custGeom>
              <a:avLst/>
              <a:gdLst/>
              <a:ahLst/>
              <a:cxnLst/>
              <a:rect l="l" t="t" r="r" b="b"/>
              <a:pathLst>
                <a:path w="187843" h="17850" extrusionOk="0">
                  <a:moveTo>
                    <a:pt x="76488" y="42"/>
                  </a:moveTo>
                  <a:cubicBezTo>
                    <a:pt x="112017" y="-320"/>
                    <a:pt x="147578" y="1657"/>
                    <a:pt x="182809" y="6120"/>
                  </a:cubicBezTo>
                  <a:cubicBezTo>
                    <a:pt x="190349" y="7122"/>
                    <a:pt x="189051" y="18671"/>
                    <a:pt x="181366" y="17805"/>
                  </a:cubicBezTo>
                  <a:cubicBezTo>
                    <a:pt x="122583" y="10317"/>
                    <a:pt x="62360" y="9092"/>
                    <a:pt x="3857" y="17047"/>
                  </a:cubicBezTo>
                  <a:cubicBezTo>
                    <a:pt x="-19429" y="2295"/>
                    <a:pt x="70077" y="123"/>
                    <a:pt x="76488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10140243" y="2452185"/>
              <a:ext cx="229946" cy="27042"/>
            </a:xfrm>
            <a:custGeom>
              <a:avLst/>
              <a:gdLst/>
              <a:ahLst/>
              <a:cxnLst/>
              <a:rect l="l" t="t" r="r" b="b"/>
              <a:pathLst>
                <a:path w="229946" h="27042" extrusionOk="0">
                  <a:moveTo>
                    <a:pt x="177" y="14968"/>
                  </a:moveTo>
                  <a:cubicBezTo>
                    <a:pt x="-2666" y="5371"/>
                    <a:pt x="29635" y="4985"/>
                    <a:pt x="36172" y="3368"/>
                  </a:cubicBezTo>
                  <a:cubicBezTo>
                    <a:pt x="99480" y="-2860"/>
                    <a:pt x="164779" y="-1380"/>
                    <a:pt x="226371" y="15744"/>
                  </a:cubicBezTo>
                  <a:cubicBezTo>
                    <a:pt x="232966" y="18253"/>
                    <a:pt x="229666" y="28728"/>
                    <a:pt x="222727" y="26809"/>
                  </a:cubicBezTo>
                  <a:cubicBezTo>
                    <a:pt x="169777" y="12109"/>
                    <a:pt x="114052" y="9552"/>
                    <a:pt x="59416" y="12240"/>
                  </a:cubicBezTo>
                  <a:cubicBezTo>
                    <a:pt x="42481" y="13424"/>
                    <a:pt x="25512" y="14635"/>
                    <a:pt x="8735" y="17319"/>
                  </a:cubicBezTo>
                  <a:cubicBezTo>
                    <a:pt x="7202" y="17897"/>
                    <a:pt x="5375" y="18313"/>
                    <a:pt x="3783" y="18101"/>
                  </a:cubicBezTo>
                  <a:cubicBezTo>
                    <a:pt x="2148" y="17882"/>
                    <a:pt x="757" y="17003"/>
                    <a:pt x="177" y="149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10135034" y="2766253"/>
              <a:ext cx="180008" cy="18969"/>
            </a:xfrm>
            <a:custGeom>
              <a:avLst/>
              <a:gdLst/>
              <a:ahLst/>
              <a:cxnLst/>
              <a:rect l="l" t="t" r="r" b="b"/>
              <a:pathLst>
                <a:path w="180008" h="18969" extrusionOk="0">
                  <a:moveTo>
                    <a:pt x="1565" y="16610"/>
                  </a:moveTo>
                  <a:cubicBezTo>
                    <a:pt x="-5677" y="6693"/>
                    <a:pt x="14241" y="6201"/>
                    <a:pt x="20006" y="5024"/>
                  </a:cubicBezTo>
                  <a:cubicBezTo>
                    <a:pt x="51833" y="145"/>
                    <a:pt x="84084" y="-683"/>
                    <a:pt x="116230" y="449"/>
                  </a:cubicBezTo>
                  <a:cubicBezTo>
                    <a:pt x="136064" y="1531"/>
                    <a:pt x="155945" y="3552"/>
                    <a:pt x="175431" y="7618"/>
                  </a:cubicBezTo>
                  <a:cubicBezTo>
                    <a:pt x="178480" y="8287"/>
                    <a:pt x="180535" y="11297"/>
                    <a:pt x="179890" y="14398"/>
                  </a:cubicBezTo>
                  <a:cubicBezTo>
                    <a:pt x="179256" y="17531"/>
                    <a:pt x="176193" y="19425"/>
                    <a:pt x="173112" y="18875"/>
                  </a:cubicBezTo>
                  <a:cubicBezTo>
                    <a:pt x="131267" y="10997"/>
                    <a:pt x="88407" y="9809"/>
                    <a:pt x="46010" y="12864"/>
                  </a:cubicBezTo>
                  <a:cubicBezTo>
                    <a:pt x="32816" y="14188"/>
                    <a:pt x="19487" y="15121"/>
                    <a:pt x="6383" y="17281"/>
                  </a:cubicBezTo>
                  <a:cubicBezTo>
                    <a:pt x="5607" y="17639"/>
                    <a:pt x="4752" y="17754"/>
                    <a:pt x="3924" y="17645"/>
                  </a:cubicBezTo>
                  <a:cubicBezTo>
                    <a:pt x="3075" y="17533"/>
                    <a:pt x="2253" y="17181"/>
                    <a:pt x="1565" y="16610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10092440" y="2794084"/>
              <a:ext cx="65174" cy="111412"/>
            </a:xfrm>
            <a:custGeom>
              <a:avLst/>
              <a:gdLst/>
              <a:ahLst/>
              <a:cxnLst/>
              <a:rect l="l" t="t" r="r" b="b"/>
              <a:pathLst>
                <a:path w="65174" h="111412" extrusionOk="0">
                  <a:moveTo>
                    <a:pt x="58140" y="111303"/>
                  </a:moveTo>
                  <a:cubicBezTo>
                    <a:pt x="25345" y="102996"/>
                    <a:pt x="-2801" y="70558"/>
                    <a:pt x="223" y="35719"/>
                  </a:cubicBezTo>
                  <a:cubicBezTo>
                    <a:pt x="750" y="25202"/>
                    <a:pt x="2738" y="14089"/>
                    <a:pt x="9779" y="5867"/>
                  </a:cubicBezTo>
                  <a:cubicBezTo>
                    <a:pt x="12316" y="3018"/>
                    <a:pt x="15555" y="-1961"/>
                    <a:pt x="19832" y="815"/>
                  </a:cubicBezTo>
                  <a:cubicBezTo>
                    <a:pt x="24975" y="4327"/>
                    <a:pt x="19167" y="10038"/>
                    <a:pt x="17284" y="13224"/>
                  </a:cubicBezTo>
                  <a:cubicBezTo>
                    <a:pt x="10503" y="25225"/>
                    <a:pt x="10459" y="41013"/>
                    <a:pt x="13185" y="54060"/>
                  </a:cubicBezTo>
                  <a:cubicBezTo>
                    <a:pt x="17978" y="70149"/>
                    <a:pt x="29843" y="83992"/>
                    <a:pt x="43817" y="92829"/>
                  </a:cubicBezTo>
                  <a:cubicBezTo>
                    <a:pt x="49029" y="95697"/>
                    <a:pt x="54550" y="97987"/>
                    <a:pt x="60215" y="99780"/>
                  </a:cubicBezTo>
                  <a:cubicBezTo>
                    <a:pt x="63414" y="100501"/>
                    <a:pt x="65748" y="103392"/>
                    <a:pt x="65051" y="106766"/>
                  </a:cubicBezTo>
                  <a:cubicBezTo>
                    <a:pt x="64436" y="109815"/>
                    <a:pt x="61489" y="111758"/>
                    <a:pt x="58484" y="111361"/>
                  </a:cubicBezTo>
                  <a:cubicBezTo>
                    <a:pt x="58369" y="111343"/>
                    <a:pt x="58254" y="111324"/>
                    <a:pt x="58140" y="1113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10100384" y="2641764"/>
              <a:ext cx="46155" cy="135252"/>
            </a:xfrm>
            <a:custGeom>
              <a:avLst/>
              <a:gdLst/>
              <a:ahLst/>
              <a:cxnLst/>
              <a:rect l="l" t="t" r="r" b="b"/>
              <a:pathLst>
                <a:path w="46155" h="135252" extrusionOk="0">
                  <a:moveTo>
                    <a:pt x="15656" y="133284"/>
                  </a:moveTo>
                  <a:cubicBezTo>
                    <a:pt x="-7901" y="96932"/>
                    <a:pt x="-5096" y="42914"/>
                    <a:pt x="25576" y="11375"/>
                  </a:cubicBezTo>
                  <a:cubicBezTo>
                    <a:pt x="29878" y="6942"/>
                    <a:pt x="34173" y="673"/>
                    <a:pt x="40770" y="10"/>
                  </a:cubicBezTo>
                  <a:cubicBezTo>
                    <a:pt x="46282" y="-315"/>
                    <a:pt x="48255" y="7284"/>
                    <a:pt x="43379" y="9622"/>
                  </a:cubicBezTo>
                  <a:cubicBezTo>
                    <a:pt x="12006" y="34025"/>
                    <a:pt x="4646" y="79417"/>
                    <a:pt x="18977" y="115164"/>
                  </a:cubicBezTo>
                  <a:cubicBezTo>
                    <a:pt x="20699" y="119280"/>
                    <a:pt x="22904" y="123148"/>
                    <a:pt x="25008" y="127081"/>
                  </a:cubicBezTo>
                  <a:cubicBezTo>
                    <a:pt x="27332" y="131429"/>
                    <a:pt x="22952" y="135739"/>
                    <a:pt x="18960" y="135208"/>
                  </a:cubicBezTo>
                  <a:cubicBezTo>
                    <a:pt x="17759" y="135049"/>
                    <a:pt x="16593" y="134451"/>
                    <a:pt x="15656" y="133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10103777" y="2476784"/>
              <a:ext cx="32282" cy="155326"/>
            </a:xfrm>
            <a:custGeom>
              <a:avLst/>
              <a:gdLst/>
              <a:ahLst/>
              <a:cxnLst/>
              <a:rect l="l" t="t" r="r" b="b"/>
              <a:pathLst>
                <a:path w="32282" h="155326" extrusionOk="0">
                  <a:moveTo>
                    <a:pt x="21320" y="152087"/>
                  </a:moveTo>
                  <a:cubicBezTo>
                    <a:pt x="-790" y="112214"/>
                    <a:pt x="-9961" y="53618"/>
                    <a:pt x="14787" y="13115"/>
                  </a:cubicBezTo>
                  <a:cubicBezTo>
                    <a:pt x="17297" y="8942"/>
                    <a:pt x="20592" y="5307"/>
                    <a:pt x="23725" y="1602"/>
                  </a:cubicBezTo>
                  <a:cubicBezTo>
                    <a:pt x="24701" y="334"/>
                    <a:pt x="26611" y="-237"/>
                    <a:pt x="28152" y="91"/>
                  </a:cubicBezTo>
                  <a:cubicBezTo>
                    <a:pt x="34941" y="1958"/>
                    <a:pt x="30955" y="8936"/>
                    <a:pt x="27848" y="12441"/>
                  </a:cubicBezTo>
                  <a:cubicBezTo>
                    <a:pt x="4605" y="46053"/>
                    <a:pt x="9617" y="91629"/>
                    <a:pt x="22788" y="128156"/>
                  </a:cubicBezTo>
                  <a:cubicBezTo>
                    <a:pt x="25447" y="134573"/>
                    <a:pt x="28636" y="140747"/>
                    <a:pt x="31708" y="146985"/>
                  </a:cubicBezTo>
                  <a:cubicBezTo>
                    <a:pt x="33089" y="149811"/>
                    <a:pt x="31890" y="153337"/>
                    <a:pt x="29064" y="154733"/>
                  </a:cubicBezTo>
                  <a:cubicBezTo>
                    <a:pt x="28015" y="155255"/>
                    <a:pt x="26905" y="155419"/>
                    <a:pt x="25846" y="155278"/>
                  </a:cubicBezTo>
                  <a:cubicBezTo>
                    <a:pt x="23996" y="155032"/>
                    <a:pt x="22298" y="153868"/>
                    <a:pt x="21320" y="152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10123029" y="2319135"/>
              <a:ext cx="58746" cy="132095"/>
            </a:xfrm>
            <a:custGeom>
              <a:avLst/>
              <a:gdLst/>
              <a:ahLst/>
              <a:cxnLst/>
              <a:rect l="l" t="t" r="r" b="b"/>
              <a:pathLst>
                <a:path w="58746" h="132095" extrusionOk="0">
                  <a:moveTo>
                    <a:pt x="6744" y="128882"/>
                  </a:moveTo>
                  <a:cubicBezTo>
                    <a:pt x="-12636" y="87504"/>
                    <a:pt x="11935" y="20600"/>
                    <a:pt x="52603" y="261"/>
                  </a:cubicBezTo>
                  <a:cubicBezTo>
                    <a:pt x="54745" y="-542"/>
                    <a:pt x="57237" y="583"/>
                    <a:pt x="58228" y="2595"/>
                  </a:cubicBezTo>
                  <a:cubicBezTo>
                    <a:pt x="60370" y="7061"/>
                    <a:pt x="55375" y="9102"/>
                    <a:pt x="52472" y="11204"/>
                  </a:cubicBezTo>
                  <a:cubicBezTo>
                    <a:pt x="24038" y="33478"/>
                    <a:pt x="10273" y="70357"/>
                    <a:pt x="11866" y="105871"/>
                  </a:cubicBezTo>
                  <a:cubicBezTo>
                    <a:pt x="13278" y="112199"/>
                    <a:pt x="14801" y="118510"/>
                    <a:pt x="17512" y="124420"/>
                  </a:cubicBezTo>
                  <a:cubicBezTo>
                    <a:pt x="19045" y="129128"/>
                    <a:pt x="14869" y="132551"/>
                    <a:pt x="11051" y="132046"/>
                  </a:cubicBezTo>
                  <a:cubicBezTo>
                    <a:pt x="9374" y="131825"/>
                    <a:pt x="7768" y="130844"/>
                    <a:pt x="6744" y="128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10048963" y="1987849"/>
              <a:ext cx="111837" cy="273602"/>
            </a:xfrm>
            <a:custGeom>
              <a:avLst/>
              <a:gdLst/>
              <a:ahLst/>
              <a:cxnLst/>
              <a:rect l="l" t="t" r="r" b="b"/>
              <a:pathLst>
                <a:path w="111837" h="273602" extrusionOk="0">
                  <a:moveTo>
                    <a:pt x="100613" y="268949"/>
                  </a:moveTo>
                  <a:cubicBezTo>
                    <a:pt x="101656" y="182671"/>
                    <a:pt x="95447" y="84098"/>
                    <a:pt x="25869" y="23334"/>
                  </a:cubicBezTo>
                  <a:cubicBezTo>
                    <a:pt x="18599" y="17005"/>
                    <a:pt x="10548" y="11769"/>
                    <a:pt x="2003" y="7338"/>
                  </a:cubicBezTo>
                  <a:cubicBezTo>
                    <a:pt x="299" y="6365"/>
                    <a:pt x="-456" y="4212"/>
                    <a:pt x="283" y="2384"/>
                  </a:cubicBezTo>
                  <a:cubicBezTo>
                    <a:pt x="1914" y="-1240"/>
                    <a:pt x="5459" y="25"/>
                    <a:pt x="8339" y="1263"/>
                  </a:cubicBezTo>
                  <a:cubicBezTo>
                    <a:pt x="32316" y="10808"/>
                    <a:pt x="51241" y="31029"/>
                    <a:pt x="65920" y="51758"/>
                  </a:cubicBezTo>
                  <a:cubicBezTo>
                    <a:pt x="100601" y="101092"/>
                    <a:pt x="109919" y="162442"/>
                    <a:pt x="111483" y="221474"/>
                  </a:cubicBezTo>
                  <a:cubicBezTo>
                    <a:pt x="111840" y="237269"/>
                    <a:pt x="112034" y="253136"/>
                    <a:pt x="111540" y="268911"/>
                  </a:cubicBezTo>
                  <a:cubicBezTo>
                    <a:pt x="111196" y="272354"/>
                    <a:pt x="108030" y="273924"/>
                    <a:pt x="105191" y="273548"/>
                  </a:cubicBezTo>
                  <a:cubicBezTo>
                    <a:pt x="102941" y="273248"/>
                    <a:pt x="100895" y="271729"/>
                    <a:pt x="100613" y="2689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10224622" y="2812374"/>
              <a:ext cx="12737" cy="31904"/>
            </a:xfrm>
            <a:custGeom>
              <a:avLst/>
              <a:gdLst/>
              <a:ahLst/>
              <a:cxnLst/>
              <a:rect l="l" t="t" r="r" b="b"/>
              <a:pathLst>
                <a:path w="12737" h="31904" extrusionOk="0">
                  <a:moveTo>
                    <a:pt x="19" y="26141"/>
                  </a:moveTo>
                  <a:cubicBezTo>
                    <a:pt x="405" y="21249"/>
                    <a:pt x="1381" y="16466"/>
                    <a:pt x="2146" y="11641"/>
                  </a:cubicBezTo>
                  <a:cubicBezTo>
                    <a:pt x="2530" y="9096"/>
                    <a:pt x="2807" y="6552"/>
                    <a:pt x="3129" y="4000"/>
                  </a:cubicBezTo>
                  <a:cubicBezTo>
                    <a:pt x="3648" y="-968"/>
                    <a:pt x="11062" y="-1460"/>
                    <a:pt x="12253" y="3379"/>
                  </a:cubicBezTo>
                  <a:cubicBezTo>
                    <a:pt x="13611" y="11518"/>
                    <a:pt x="11868" y="20086"/>
                    <a:pt x="10063" y="28070"/>
                  </a:cubicBezTo>
                  <a:cubicBezTo>
                    <a:pt x="9394" y="30530"/>
                    <a:pt x="7016" y="32187"/>
                    <a:pt x="4463" y="31864"/>
                  </a:cubicBezTo>
                  <a:cubicBezTo>
                    <a:pt x="4453" y="31862"/>
                    <a:pt x="4443" y="31862"/>
                    <a:pt x="4434" y="31860"/>
                  </a:cubicBezTo>
                  <a:cubicBezTo>
                    <a:pt x="1610" y="31484"/>
                    <a:pt x="-208" y="28900"/>
                    <a:pt x="19" y="26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0"/>
            <p:cNvSpPr/>
            <p:nvPr/>
          </p:nvSpPr>
          <p:spPr>
            <a:xfrm>
              <a:off x="10240877" y="2678953"/>
              <a:ext cx="15010" cy="53842"/>
            </a:xfrm>
            <a:custGeom>
              <a:avLst/>
              <a:gdLst/>
              <a:ahLst/>
              <a:cxnLst/>
              <a:rect l="l" t="t" r="r" b="b"/>
              <a:pathLst>
                <a:path w="15010" h="53842" extrusionOk="0">
                  <a:moveTo>
                    <a:pt x="34" y="48064"/>
                  </a:moveTo>
                  <a:cubicBezTo>
                    <a:pt x="1734" y="33025"/>
                    <a:pt x="3709" y="17804"/>
                    <a:pt x="5152" y="2838"/>
                  </a:cubicBezTo>
                  <a:cubicBezTo>
                    <a:pt x="6099" y="508"/>
                    <a:pt x="8904" y="-613"/>
                    <a:pt x="11138" y="339"/>
                  </a:cubicBezTo>
                  <a:cubicBezTo>
                    <a:pt x="19842" y="3578"/>
                    <a:pt x="11278" y="40713"/>
                    <a:pt x="10393" y="49379"/>
                  </a:cubicBezTo>
                  <a:cubicBezTo>
                    <a:pt x="9859" y="52758"/>
                    <a:pt x="7061" y="54133"/>
                    <a:pt x="4506" y="53792"/>
                  </a:cubicBezTo>
                  <a:cubicBezTo>
                    <a:pt x="1982" y="53456"/>
                    <a:pt x="-308" y="51453"/>
                    <a:pt x="34" y="480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0"/>
            <p:cNvSpPr/>
            <p:nvPr/>
          </p:nvSpPr>
          <p:spPr>
            <a:xfrm>
              <a:off x="10264259" y="2521259"/>
              <a:ext cx="12775" cy="51986"/>
            </a:xfrm>
            <a:custGeom>
              <a:avLst/>
              <a:gdLst/>
              <a:ahLst/>
              <a:cxnLst/>
              <a:rect l="l" t="t" r="r" b="b"/>
              <a:pathLst>
                <a:path w="12775" h="51986" extrusionOk="0">
                  <a:moveTo>
                    <a:pt x="4368" y="51868"/>
                  </a:moveTo>
                  <a:cubicBezTo>
                    <a:pt x="1573" y="51512"/>
                    <a:pt x="-204" y="48975"/>
                    <a:pt x="19" y="46252"/>
                  </a:cubicBezTo>
                  <a:cubicBezTo>
                    <a:pt x="689" y="32771"/>
                    <a:pt x="4165" y="18993"/>
                    <a:pt x="2047" y="5575"/>
                  </a:cubicBezTo>
                  <a:cubicBezTo>
                    <a:pt x="2063" y="5577"/>
                    <a:pt x="2076" y="5594"/>
                    <a:pt x="2090" y="5612"/>
                  </a:cubicBezTo>
                  <a:cubicBezTo>
                    <a:pt x="1212" y="-1936"/>
                    <a:pt x="10414" y="-1739"/>
                    <a:pt x="11716" y="5414"/>
                  </a:cubicBezTo>
                  <a:cubicBezTo>
                    <a:pt x="13132" y="11804"/>
                    <a:pt x="14746" y="53269"/>
                    <a:pt x="4829" y="51956"/>
                  </a:cubicBezTo>
                  <a:cubicBezTo>
                    <a:pt x="4677" y="51937"/>
                    <a:pt x="4524" y="51908"/>
                    <a:pt x="4368" y="518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0"/>
            <p:cNvSpPr/>
            <p:nvPr/>
          </p:nvSpPr>
          <p:spPr>
            <a:xfrm>
              <a:off x="10261065" y="2375945"/>
              <a:ext cx="13942" cy="60333"/>
            </a:xfrm>
            <a:custGeom>
              <a:avLst/>
              <a:gdLst/>
              <a:ahLst/>
              <a:cxnLst/>
              <a:rect l="l" t="t" r="r" b="b"/>
              <a:pathLst>
                <a:path w="13942" h="60333" extrusionOk="0">
                  <a:moveTo>
                    <a:pt x="1516" y="54663"/>
                  </a:moveTo>
                  <a:cubicBezTo>
                    <a:pt x="2354" y="39463"/>
                    <a:pt x="3789" y="24076"/>
                    <a:pt x="1115" y="9001"/>
                  </a:cubicBezTo>
                  <a:cubicBezTo>
                    <a:pt x="116" y="6460"/>
                    <a:pt x="-918" y="3476"/>
                    <a:pt x="1409" y="1283"/>
                  </a:cubicBezTo>
                  <a:cubicBezTo>
                    <a:pt x="18703" y="-9042"/>
                    <a:pt x="13016" y="46088"/>
                    <a:pt x="13156" y="54625"/>
                  </a:cubicBezTo>
                  <a:cubicBezTo>
                    <a:pt x="13089" y="58808"/>
                    <a:pt x="9558" y="60696"/>
                    <a:pt x="6402" y="60277"/>
                  </a:cubicBezTo>
                  <a:cubicBezTo>
                    <a:pt x="3837" y="59936"/>
                    <a:pt x="1518" y="58068"/>
                    <a:pt x="1516" y="546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0"/>
            <p:cNvSpPr/>
            <p:nvPr/>
          </p:nvSpPr>
          <p:spPr>
            <a:xfrm>
              <a:off x="9845580" y="2892760"/>
              <a:ext cx="292702" cy="46870"/>
            </a:xfrm>
            <a:custGeom>
              <a:avLst/>
              <a:gdLst/>
              <a:ahLst/>
              <a:cxnLst/>
              <a:rect l="l" t="t" r="r" b="b"/>
              <a:pathLst>
                <a:path w="292702" h="46870" extrusionOk="0">
                  <a:moveTo>
                    <a:pt x="89309" y="38618"/>
                  </a:moveTo>
                  <a:cubicBezTo>
                    <a:pt x="59841" y="31701"/>
                    <a:pt x="29658" y="24550"/>
                    <a:pt x="2727" y="10338"/>
                  </a:cubicBezTo>
                  <a:cubicBezTo>
                    <a:pt x="-3014" y="7010"/>
                    <a:pt x="1144" y="-2075"/>
                    <a:pt x="7491" y="432"/>
                  </a:cubicBezTo>
                  <a:cubicBezTo>
                    <a:pt x="17661" y="4924"/>
                    <a:pt x="28469" y="9624"/>
                    <a:pt x="38799" y="12800"/>
                  </a:cubicBezTo>
                  <a:cubicBezTo>
                    <a:pt x="67247" y="21789"/>
                    <a:pt x="96084" y="29709"/>
                    <a:pt x="126027" y="31188"/>
                  </a:cubicBezTo>
                  <a:cubicBezTo>
                    <a:pt x="170154" y="36618"/>
                    <a:pt x="215540" y="35515"/>
                    <a:pt x="259495" y="31128"/>
                  </a:cubicBezTo>
                  <a:cubicBezTo>
                    <a:pt x="268634" y="30167"/>
                    <a:pt x="277965" y="30319"/>
                    <a:pt x="287002" y="28596"/>
                  </a:cubicBezTo>
                  <a:cubicBezTo>
                    <a:pt x="288963" y="27862"/>
                    <a:pt x="291236" y="28646"/>
                    <a:pt x="292281" y="30496"/>
                  </a:cubicBezTo>
                  <a:cubicBezTo>
                    <a:pt x="295587" y="39873"/>
                    <a:pt x="278539" y="39225"/>
                    <a:pt x="272885" y="40509"/>
                  </a:cubicBezTo>
                  <a:cubicBezTo>
                    <a:pt x="244958" y="43514"/>
                    <a:pt x="216952" y="46880"/>
                    <a:pt x="188820" y="46870"/>
                  </a:cubicBezTo>
                  <a:cubicBezTo>
                    <a:pt x="160026" y="46236"/>
                    <a:pt x="131087" y="44310"/>
                    <a:pt x="102487" y="40509"/>
                  </a:cubicBezTo>
                  <a:cubicBezTo>
                    <a:pt x="98084" y="39921"/>
                    <a:pt x="93693" y="39292"/>
                    <a:pt x="89309" y="3861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0"/>
            <p:cNvSpPr/>
            <p:nvPr/>
          </p:nvSpPr>
          <p:spPr>
            <a:xfrm>
              <a:off x="9932951" y="2445178"/>
              <a:ext cx="166244" cy="200444"/>
            </a:xfrm>
            <a:custGeom>
              <a:avLst/>
              <a:gdLst/>
              <a:ahLst/>
              <a:cxnLst/>
              <a:rect l="l" t="t" r="r" b="b"/>
              <a:pathLst>
                <a:path w="166244" h="200444" extrusionOk="0">
                  <a:moveTo>
                    <a:pt x="694" y="198057"/>
                  </a:moveTo>
                  <a:cubicBezTo>
                    <a:pt x="-590" y="195789"/>
                    <a:pt x="-88" y="192480"/>
                    <a:pt x="2163" y="190962"/>
                  </a:cubicBezTo>
                  <a:cubicBezTo>
                    <a:pt x="7671" y="187263"/>
                    <a:pt x="13141" y="183513"/>
                    <a:pt x="18508" y="179595"/>
                  </a:cubicBezTo>
                  <a:cubicBezTo>
                    <a:pt x="27326" y="173088"/>
                    <a:pt x="35454" y="165804"/>
                    <a:pt x="43427" y="158283"/>
                  </a:cubicBezTo>
                  <a:cubicBezTo>
                    <a:pt x="89049" y="114182"/>
                    <a:pt x="132351" y="63945"/>
                    <a:pt x="156829" y="4861"/>
                  </a:cubicBezTo>
                  <a:cubicBezTo>
                    <a:pt x="156351" y="-193"/>
                    <a:pt x="164001" y="-2006"/>
                    <a:pt x="165766" y="2831"/>
                  </a:cubicBezTo>
                  <a:cubicBezTo>
                    <a:pt x="167691" y="9630"/>
                    <a:pt x="163350" y="16361"/>
                    <a:pt x="160902" y="22503"/>
                  </a:cubicBezTo>
                  <a:cubicBezTo>
                    <a:pt x="156843" y="31088"/>
                    <a:pt x="152370" y="39494"/>
                    <a:pt x="147685" y="47763"/>
                  </a:cubicBezTo>
                  <a:cubicBezTo>
                    <a:pt x="124689" y="89570"/>
                    <a:pt x="92701" y="125394"/>
                    <a:pt x="59504" y="159331"/>
                  </a:cubicBezTo>
                  <a:cubicBezTo>
                    <a:pt x="52619" y="165071"/>
                    <a:pt x="16366" y="202035"/>
                    <a:pt x="3998" y="200391"/>
                  </a:cubicBezTo>
                  <a:cubicBezTo>
                    <a:pt x="2530" y="200197"/>
                    <a:pt x="1399" y="199459"/>
                    <a:pt x="694" y="198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20"/>
            <p:cNvSpPr/>
            <p:nvPr/>
          </p:nvSpPr>
          <p:spPr>
            <a:xfrm>
              <a:off x="9647696" y="2363597"/>
              <a:ext cx="201137" cy="130366"/>
            </a:xfrm>
            <a:custGeom>
              <a:avLst/>
              <a:gdLst/>
              <a:ahLst/>
              <a:cxnLst/>
              <a:rect l="l" t="t" r="r" b="b"/>
              <a:pathLst>
                <a:path w="201137" h="130366" extrusionOk="0">
                  <a:moveTo>
                    <a:pt x="2810" y="129115"/>
                  </a:moveTo>
                  <a:cubicBezTo>
                    <a:pt x="-1147" y="124750"/>
                    <a:pt x="697" y="118123"/>
                    <a:pt x="384" y="112750"/>
                  </a:cubicBezTo>
                  <a:cubicBezTo>
                    <a:pt x="445" y="101985"/>
                    <a:pt x="444" y="91227"/>
                    <a:pt x="288" y="80466"/>
                  </a:cubicBezTo>
                  <a:cubicBezTo>
                    <a:pt x="-749" y="58439"/>
                    <a:pt x="878" y="36224"/>
                    <a:pt x="7444" y="15086"/>
                  </a:cubicBezTo>
                  <a:cubicBezTo>
                    <a:pt x="8785" y="9434"/>
                    <a:pt x="12322" y="4557"/>
                    <a:pt x="17793" y="2316"/>
                  </a:cubicBezTo>
                  <a:cubicBezTo>
                    <a:pt x="26682" y="-1446"/>
                    <a:pt x="37717" y="378"/>
                    <a:pt x="46827" y="920"/>
                  </a:cubicBezTo>
                  <a:cubicBezTo>
                    <a:pt x="53011" y="1028"/>
                    <a:pt x="58870" y="780"/>
                    <a:pt x="65021" y="664"/>
                  </a:cubicBezTo>
                  <a:cubicBezTo>
                    <a:pt x="94101" y="207"/>
                    <a:pt x="123137" y="197"/>
                    <a:pt x="152220" y="657"/>
                  </a:cubicBezTo>
                  <a:cubicBezTo>
                    <a:pt x="165209" y="1233"/>
                    <a:pt x="193920" y="-314"/>
                    <a:pt x="198578" y="14684"/>
                  </a:cubicBezTo>
                  <a:cubicBezTo>
                    <a:pt x="199689" y="21764"/>
                    <a:pt x="202465" y="29642"/>
                    <a:pt x="200386" y="36642"/>
                  </a:cubicBezTo>
                  <a:cubicBezTo>
                    <a:pt x="191021" y="45408"/>
                    <a:pt x="190419" y="21730"/>
                    <a:pt x="188028" y="16920"/>
                  </a:cubicBezTo>
                  <a:cubicBezTo>
                    <a:pt x="178924" y="12833"/>
                    <a:pt x="167727" y="12793"/>
                    <a:pt x="158008" y="12402"/>
                  </a:cubicBezTo>
                  <a:cubicBezTo>
                    <a:pt x="123970" y="12060"/>
                    <a:pt x="89965" y="11939"/>
                    <a:pt x="55931" y="12624"/>
                  </a:cubicBezTo>
                  <a:cubicBezTo>
                    <a:pt x="44243" y="14194"/>
                    <a:pt x="30805" y="8337"/>
                    <a:pt x="20250" y="14596"/>
                  </a:cubicBezTo>
                  <a:cubicBezTo>
                    <a:pt x="8199" y="45344"/>
                    <a:pt x="12913" y="79003"/>
                    <a:pt x="12143" y="111251"/>
                  </a:cubicBezTo>
                  <a:cubicBezTo>
                    <a:pt x="11968" y="116814"/>
                    <a:pt x="13361" y="131286"/>
                    <a:pt x="6095" y="130321"/>
                  </a:cubicBezTo>
                  <a:cubicBezTo>
                    <a:pt x="5150" y="130196"/>
                    <a:pt x="4065" y="129811"/>
                    <a:pt x="2810" y="12911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20"/>
            <p:cNvSpPr/>
            <p:nvPr/>
          </p:nvSpPr>
          <p:spPr>
            <a:xfrm>
              <a:off x="9659988" y="2370434"/>
              <a:ext cx="37785" cy="13199"/>
            </a:xfrm>
            <a:custGeom>
              <a:avLst/>
              <a:gdLst/>
              <a:ahLst/>
              <a:cxnLst/>
              <a:rect l="l" t="t" r="r" b="b"/>
              <a:pathLst>
                <a:path w="37785" h="13199" extrusionOk="0">
                  <a:moveTo>
                    <a:pt x="22" y="8308"/>
                  </a:moveTo>
                  <a:cubicBezTo>
                    <a:pt x="-589" y="-1131"/>
                    <a:pt x="11495" y="55"/>
                    <a:pt x="17808" y="1190"/>
                  </a:cubicBezTo>
                  <a:cubicBezTo>
                    <a:pt x="22200" y="1105"/>
                    <a:pt x="26491" y="1318"/>
                    <a:pt x="30693" y="555"/>
                  </a:cubicBezTo>
                  <a:cubicBezTo>
                    <a:pt x="32963" y="-512"/>
                    <a:pt x="35778" y="-75"/>
                    <a:pt x="37175" y="2162"/>
                  </a:cubicBezTo>
                  <a:cubicBezTo>
                    <a:pt x="41240" y="12620"/>
                    <a:pt x="23904" y="10861"/>
                    <a:pt x="17919" y="12522"/>
                  </a:cubicBezTo>
                  <a:cubicBezTo>
                    <a:pt x="14459" y="12257"/>
                    <a:pt x="9516" y="13595"/>
                    <a:pt x="5645" y="13081"/>
                  </a:cubicBezTo>
                  <a:cubicBezTo>
                    <a:pt x="2994" y="12728"/>
                    <a:pt x="846" y="11505"/>
                    <a:pt x="22" y="830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Picture 2">
            <a:extLst>
              <a:ext uri="{FF2B5EF4-FFF2-40B4-BE49-F238E27FC236}">
                <a16:creationId xmlns:a16="http://schemas.microsoft.com/office/drawing/2014/main" id="{853E66A3-6D1F-9E3E-C9FA-3235697BA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3961" y="2231938"/>
            <a:ext cx="1107532" cy="1107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/>
              <p:nvPr/>
            </p:nvSpPr>
            <p:spPr>
              <a:xfrm>
                <a:off x="1492696" y="1243402"/>
                <a:ext cx="7519686" cy="3246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vấn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36 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3,5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quay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quay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696" y="1243402"/>
                <a:ext cx="7519686" cy="3246530"/>
              </a:xfrm>
              <a:prstGeom prst="rect">
                <a:avLst/>
              </a:prstGeom>
              <a:blipFill>
                <a:blip r:embed="rId5"/>
                <a:stretch>
                  <a:fillRect l="-1703" b="-43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Hộp Văn bản 7">
            <a:extLst>
              <a:ext uri="{FF2B5EF4-FFF2-40B4-BE49-F238E27FC236}">
                <a16:creationId xmlns:a16="http://schemas.microsoft.com/office/drawing/2014/main" id="{4135A13C-18BD-6ECE-A3CA-AAC666A3767B}"/>
              </a:ext>
            </a:extLst>
          </p:cNvPr>
          <p:cNvSpPr txBox="1"/>
          <p:nvPr/>
        </p:nvSpPr>
        <p:spPr>
          <a:xfrm>
            <a:off x="1916690" y="38534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758B7CE-7C0F-58F1-E62B-EBBC5F37E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07" y="1950115"/>
            <a:ext cx="4173794" cy="320097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2F45956-F7F7-7C41-5C49-DC8045D2A237}"/>
              </a:ext>
            </a:extLst>
          </p:cNvPr>
          <p:cNvSpPr txBox="1"/>
          <p:nvPr/>
        </p:nvSpPr>
        <p:spPr>
          <a:xfrm>
            <a:off x="882211" y="150228"/>
            <a:ext cx="8261789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7A, 7B, 7C, 7D, 7E;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40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. Sau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kì</a:t>
            </a:r>
            <a:r>
              <a:rPr lang="en-US" sz="2000" dirty="0"/>
              <a:t> I,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qua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9</a:t>
            </a:r>
            <a:r>
              <a:rPr lang="en-US" sz="2000" dirty="0"/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FB914A1-AFB5-ACAD-74DB-2BD83861DF41}"/>
              </a:ext>
            </a:extLst>
          </p:cNvPr>
          <p:cNvSpPr txBox="1"/>
          <p:nvPr/>
        </p:nvSpPr>
        <p:spPr>
          <a:xfrm>
            <a:off x="113482" y="1470816"/>
            <a:ext cx="89641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?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CE42EEE-D84E-5D11-7E56-CBEC6AB65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392237"/>
            <a:ext cx="936306" cy="936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D2C468D-0593-4FEA-0120-1854B341954F}"/>
              </a:ext>
            </a:extLst>
          </p:cNvPr>
          <p:cNvSpPr txBox="1"/>
          <p:nvPr/>
        </p:nvSpPr>
        <p:spPr>
          <a:xfrm>
            <a:off x="113482" y="2490634"/>
            <a:ext cx="498495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nhiều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thấp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82941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01F3137-26C4-FDE6-5580-F1D79ED1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94" y="2170829"/>
            <a:ext cx="4845773" cy="2972671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051F8851-D97E-8A22-B4CF-D7EDD9D9A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65720" y="-5780"/>
            <a:ext cx="664740" cy="66474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2AEE83A-D5C0-7186-2823-1F589F1D1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-5780"/>
            <a:ext cx="670520" cy="6705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BF0F36E-B37B-011A-5750-DC59E3C50D32}"/>
              </a:ext>
            </a:extLst>
          </p:cNvPr>
          <p:cNvSpPr txBox="1"/>
          <p:nvPr/>
        </p:nvSpPr>
        <p:spPr>
          <a:xfrm>
            <a:off x="77429" y="100797"/>
            <a:ext cx="898914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	   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qua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10.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1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0,2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17CAFD2-DA67-E0E4-CC73-52EC9A35D18A}"/>
              </a:ext>
            </a:extLst>
          </p:cNvPr>
          <p:cNvSpPr txBox="1"/>
          <p:nvPr/>
        </p:nvSpPr>
        <p:spPr>
          <a:xfrm>
            <a:off x="0" y="1876515"/>
            <a:ext cx="4734232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tram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2013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(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160866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25"/>
          <p:cNvSpPr/>
          <p:nvPr/>
        </p:nvSpPr>
        <p:spPr>
          <a:xfrm>
            <a:off x="3290105" y="1708986"/>
            <a:ext cx="2631501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0" name="Google Shape;2160;p25"/>
          <p:cNvSpPr/>
          <p:nvPr/>
        </p:nvSpPr>
        <p:spPr>
          <a:xfrm>
            <a:off x="6344192" y="1715803"/>
            <a:ext cx="2611084" cy="2144896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169" name="Google Shape;2169;p25"/>
          <p:cNvSpPr/>
          <p:nvPr/>
        </p:nvSpPr>
        <p:spPr>
          <a:xfrm>
            <a:off x="253062" y="1710647"/>
            <a:ext cx="2611084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4" name="Google Shape;2174;p25"/>
          <p:cNvGrpSpPr/>
          <p:nvPr/>
        </p:nvGrpSpPr>
        <p:grpSpPr>
          <a:xfrm rot="293241">
            <a:off x="6785997" y="4431617"/>
            <a:ext cx="2335885" cy="618890"/>
            <a:chOff x="9837222" y="7476386"/>
            <a:chExt cx="4671601" cy="1237735"/>
          </a:xfrm>
        </p:grpSpPr>
        <p:sp>
          <p:nvSpPr>
            <p:cNvPr id="2175" name="Google Shape;2175;p25"/>
            <p:cNvSpPr/>
            <p:nvPr/>
          </p:nvSpPr>
          <p:spPr>
            <a:xfrm>
              <a:off x="9837222" y="7476386"/>
              <a:ext cx="4671601" cy="1237735"/>
            </a:xfrm>
            <a:custGeom>
              <a:avLst/>
              <a:gdLst/>
              <a:ahLst/>
              <a:cxnLst/>
              <a:rect l="l" t="t" r="r" b="b"/>
              <a:pathLst>
                <a:path w="4671601" h="1237735" extrusionOk="0">
                  <a:moveTo>
                    <a:pt x="310424" y="1197949"/>
                  </a:moveTo>
                  <a:cubicBezTo>
                    <a:pt x="371930" y="1224048"/>
                    <a:pt x="437463" y="1236793"/>
                    <a:pt x="505659" y="1236793"/>
                  </a:cubicBezTo>
                  <a:cubicBezTo>
                    <a:pt x="587982" y="1236793"/>
                    <a:pt x="676023" y="1217922"/>
                    <a:pt x="754478" y="1171404"/>
                  </a:cubicBezTo>
                  <a:cubicBezTo>
                    <a:pt x="825870" y="1219758"/>
                    <a:pt x="905595" y="1236793"/>
                    <a:pt x="977351" y="1236793"/>
                  </a:cubicBezTo>
                  <a:cubicBezTo>
                    <a:pt x="1020395" y="1236793"/>
                    <a:pt x="1062907" y="1230938"/>
                    <a:pt x="1103830" y="1218751"/>
                  </a:cubicBezTo>
                  <a:cubicBezTo>
                    <a:pt x="1138998" y="1230481"/>
                    <a:pt x="1176446" y="1236793"/>
                    <a:pt x="1214547" y="1236793"/>
                  </a:cubicBezTo>
                  <a:cubicBezTo>
                    <a:pt x="1245053" y="1236793"/>
                    <a:pt x="1271784" y="1231777"/>
                    <a:pt x="1277651" y="1230780"/>
                  </a:cubicBezTo>
                  <a:cubicBezTo>
                    <a:pt x="1290788" y="1228392"/>
                    <a:pt x="1303775" y="1225269"/>
                    <a:pt x="1316547" y="1221390"/>
                  </a:cubicBezTo>
                  <a:cubicBezTo>
                    <a:pt x="1347043" y="1232038"/>
                    <a:pt x="1379595" y="1237726"/>
                    <a:pt x="1413034" y="1237726"/>
                  </a:cubicBezTo>
                  <a:cubicBezTo>
                    <a:pt x="1440513" y="1237726"/>
                    <a:pt x="1467851" y="1233894"/>
                    <a:pt x="1494208" y="1226351"/>
                  </a:cubicBezTo>
                  <a:cubicBezTo>
                    <a:pt x="1525583" y="1233288"/>
                    <a:pt x="1558022" y="1236793"/>
                    <a:pt x="1591172" y="1236793"/>
                  </a:cubicBezTo>
                  <a:cubicBezTo>
                    <a:pt x="1673663" y="1236793"/>
                    <a:pt x="1748876" y="1215152"/>
                    <a:pt x="1813260" y="1178005"/>
                  </a:cubicBezTo>
                  <a:cubicBezTo>
                    <a:pt x="1823855" y="1180457"/>
                    <a:pt x="1834778" y="1182332"/>
                    <a:pt x="1846008" y="1183572"/>
                  </a:cubicBezTo>
                  <a:cubicBezTo>
                    <a:pt x="1856519" y="1189325"/>
                    <a:pt x="1867413" y="1194733"/>
                    <a:pt x="1878691" y="1199740"/>
                  </a:cubicBezTo>
                  <a:cubicBezTo>
                    <a:pt x="1934189" y="1224383"/>
                    <a:pt x="1995658" y="1237800"/>
                    <a:pt x="2059379" y="1236775"/>
                  </a:cubicBezTo>
                  <a:cubicBezTo>
                    <a:pt x="2132620" y="1235945"/>
                    <a:pt x="2206721" y="1216616"/>
                    <a:pt x="2271778" y="1177175"/>
                  </a:cubicBezTo>
                  <a:cubicBezTo>
                    <a:pt x="2340301" y="1216448"/>
                    <a:pt x="2418962" y="1236793"/>
                    <a:pt x="2502228" y="1236793"/>
                  </a:cubicBezTo>
                  <a:cubicBezTo>
                    <a:pt x="2556232" y="1236793"/>
                    <a:pt x="2611955" y="1228066"/>
                    <a:pt x="2665136" y="1208103"/>
                  </a:cubicBezTo>
                  <a:cubicBezTo>
                    <a:pt x="2697286" y="1220514"/>
                    <a:pt x="2732576" y="1227591"/>
                    <a:pt x="2769930" y="1227591"/>
                  </a:cubicBezTo>
                  <a:cubicBezTo>
                    <a:pt x="2782478" y="1227591"/>
                    <a:pt x="2890747" y="1227637"/>
                    <a:pt x="2910676" y="1228281"/>
                  </a:cubicBezTo>
                  <a:cubicBezTo>
                    <a:pt x="2914217" y="1228430"/>
                    <a:pt x="2917758" y="1228504"/>
                    <a:pt x="2921308" y="1228504"/>
                  </a:cubicBezTo>
                  <a:cubicBezTo>
                    <a:pt x="2960587" y="1228504"/>
                    <a:pt x="2999483" y="1220653"/>
                    <a:pt x="3035725" y="1205260"/>
                  </a:cubicBezTo>
                  <a:cubicBezTo>
                    <a:pt x="3045527" y="1201092"/>
                    <a:pt x="3055029" y="1196430"/>
                    <a:pt x="3064194" y="1191292"/>
                  </a:cubicBezTo>
                  <a:cubicBezTo>
                    <a:pt x="3105519" y="1214500"/>
                    <a:pt x="3153964" y="1228514"/>
                    <a:pt x="3206519" y="1228514"/>
                  </a:cubicBezTo>
                  <a:lnTo>
                    <a:pt x="3399419" y="1228514"/>
                  </a:lnTo>
                  <a:cubicBezTo>
                    <a:pt x="3424805" y="1228514"/>
                    <a:pt x="3449246" y="1225250"/>
                    <a:pt x="3472399" y="1219255"/>
                  </a:cubicBezTo>
                  <a:cubicBezTo>
                    <a:pt x="3504586" y="1231283"/>
                    <a:pt x="3539194" y="1237735"/>
                    <a:pt x="3574819" y="1237735"/>
                  </a:cubicBezTo>
                  <a:cubicBezTo>
                    <a:pt x="3602298" y="1237735"/>
                    <a:pt x="3629636" y="1233903"/>
                    <a:pt x="3655993" y="1226360"/>
                  </a:cubicBezTo>
                  <a:cubicBezTo>
                    <a:pt x="3687368" y="1233297"/>
                    <a:pt x="3719807" y="1236803"/>
                    <a:pt x="3752966" y="1236803"/>
                  </a:cubicBezTo>
                  <a:cubicBezTo>
                    <a:pt x="3823891" y="1236803"/>
                    <a:pt x="3892012" y="1220691"/>
                    <a:pt x="3953546" y="1189642"/>
                  </a:cubicBezTo>
                  <a:cubicBezTo>
                    <a:pt x="3967374" y="1182658"/>
                    <a:pt x="3980604" y="1175068"/>
                    <a:pt x="3993236" y="1166947"/>
                  </a:cubicBezTo>
                  <a:cubicBezTo>
                    <a:pt x="4007400" y="1175581"/>
                    <a:pt x="4021826" y="1183376"/>
                    <a:pt x="4036374" y="1190332"/>
                  </a:cubicBezTo>
                  <a:cubicBezTo>
                    <a:pt x="4095778" y="1218733"/>
                    <a:pt x="4164805" y="1236803"/>
                    <a:pt x="4237552" y="1236803"/>
                  </a:cubicBezTo>
                  <a:cubicBezTo>
                    <a:pt x="4302917" y="1236803"/>
                    <a:pt x="4399180" y="1228355"/>
                    <a:pt x="4490267" y="1172168"/>
                  </a:cubicBezTo>
                  <a:cubicBezTo>
                    <a:pt x="4554277" y="1132690"/>
                    <a:pt x="4603553" y="1077072"/>
                    <a:pt x="4636563" y="1011179"/>
                  </a:cubicBezTo>
                  <a:cubicBezTo>
                    <a:pt x="4646289" y="991869"/>
                    <a:pt x="4667891" y="944895"/>
                    <a:pt x="4667891" y="881025"/>
                  </a:cubicBezTo>
                  <a:cubicBezTo>
                    <a:pt x="4667891" y="857286"/>
                    <a:pt x="4664957" y="834619"/>
                    <a:pt x="4659706" y="813239"/>
                  </a:cubicBezTo>
                  <a:cubicBezTo>
                    <a:pt x="4664994" y="795216"/>
                    <a:pt x="4668526" y="776204"/>
                    <a:pt x="4669740" y="756390"/>
                  </a:cubicBezTo>
                  <a:cubicBezTo>
                    <a:pt x="4671721" y="732996"/>
                    <a:pt x="4671600" y="712567"/>
                    <a:pt x="4671600" y="704176"/>
                  </a:cubicBezTo>
                  <a:cubicBezTo>
                    <a:pt x="4671600" y="590161"/>
                    <a:pt x="4644280" y="469014"/>
                    <a:pt x="4565265" y="370962"/>
                  </a:cubicBezTo>
                  <a:cubicBezTo>
                    <a:pt x="4526790" y="323223"/>
                    <a:pt x="4478494" y="284416"/>
                    <a:pt x="4422398" y="257591"/>
                  </a:cubicBezTo>
                  <a:cubicBezTo>
                    <a:pt x="4362461" y="228938"/>
                    <a:pt x="4299404" y="216686"/>
                    <a:pt x="4238486" y="216686"/>
                  </a:cubicBezTo>
                  <a:cubicBezTo>
                    <a:pt x="4149445" y="216686"/>
                    <a:pt x="4069355" y="242495"/>
                    <a:pt x="4002392" y="284752"/>
                  </a:cubicBezTo>
                  <a:cubicBezTo>
                    <a:pt x="3951257" y="252071"/>
                    <a:pt x="3892881" y="230318"/>
                    <a:pt x="3829328" y="221339"/>
                  </a:cubicBezTo>
                  <a:cubicBezTo>
                    <a:pt x="3814398" y="192723"/>
                    <a:pt x="3795104" y="167427"/>
                    <a:pt x="3772839" y="146084"/>
                  </a:cubicBezTo>
                  <a:cubicBezTo>
                    <a:pt x="3719994" y="95408"/>
                    <a:pt x="3647977" y="64704"/>
                    <a:pt x="3558805" y="64956"/>
                  </a:cubicBezTo>
                  <a:cubicBezTo>
                    <a:pt x="3558805" y="64956"/>
                    <a:pt x="3552741" y="65226"/>
                    <a:pt x="3548836" y="65431"/>
                  </a:cubicBezTo>
                  <a:cubicBezTo>
                    <a:pt x="3538614" y="64751"/>
                    <a:pt x="3523049" y="63790"/>
                    <a:pt x="3500064" y="63790"/>
                  </a:cubicBezTo>
                  <a:cubicBezTo>
                    <a:pt x="3491375" y="63790"/>
                    <a:pt x="3482761" y="64182"/>
                    <a:pt x="3474240" y="64937"/>
                  </a:cubicBezTo>
                  <a:cubicBezTo>
                    <a:pt x="3426767" y="30625"/>
                    <a:pt x="3369848" y="8004"/>
                    <a:pt x="3307323" y="1739"/>
                  </a:cubicBezTo>
                  <a:cubicBezTo>
                    <a:pt x="3148685" y="-14149"/>
                    <a:pt x="3004454" y="80378"/>
                    <a:pt x="2951254" y="222784"/>
                  </a:cubicBezTo>
                  <a:cubicBezTo>
                    <a:pt x="2935921" y="225525"/>
                    <a:pt x="2920926" y="229162"/>
                    <a:pt x="2906313" y="233600"/>
                  </a:cubicBezTo>
                  <a:cubicBezTo>
                    <a:pt x="2889383" y="229684"/>
                    <a:pt x="2871864" y="227166"/>
                    <a:pt x="2853879" y="226187"/>
                  </a:cubicBezTo>
                  <a:cubicBezTo>
                    <a:pt x="2830950" y="225134"/>
                    <a:pt x="2809349" y="225553"/>
                    <a:pt x="2797315" y="225740"/>
                  </a:cubicBezTo>
                  <a:cubicBezTo>
                    <a:pt x="2790382" y="225852"/>
                    <a:pt x="2785944" y="225908"/>
                    <a:pt x="2781936" y="225908"/>
                  </a:cubicBezTo>
                  <a:lnTo>
                    <a:pt x="2755168" y="225908"/>
                  </a:lnTo>
                  <a:cubicBezTo>
                    <a:pt x="2720654" y="225908"/>
                    <a:pt x="2687869" y="231950"/>
                    <a:pt x="2657690" y="242682"/>
                  </a:cubicBezTo>
                  <a:cubicBezTo>
                    <a:pt x="2602752" y="224164"/>
                    <a:pt x="2547150" y="216686"/>
                    <a:pt x="2496678" y="216686"/>
                  </a:cubicBezTo>
                  <a:cubicBezTo>
                    <a:pt x="2443151" y="216686"/>
                    <a:pt x="2389998" y="225162"/>
                    <a:pt x="2339255" y="243269"/>
                  </a:cubicBezTo>
                  <a:cubicBezTo>
                    <a:pt x="2299359" y="226085"/>
                    <a:pt x="2252382" y="216350"/>
                    <a:pt x="2200172" y="221087"/>
                  </a:cubicBezTo>
                  <a:cubicBezTo>
                    <a:pt x="2187577" y="222225"/>
                    <a:pt x="2175534" y="224127"/>
                    <a:pt x="2164032" y="226635"/>
                  </a:cubicBezTo>
                  <a:cubicBezTo>
                    <a:pt x="2132060" y="219782"/>
                    <a:pt x="2098050" y="215968"/>
                    <a:pt x="2062845" y="216695"/>
                  </a:cubicBezTo>
                  <a:cubicBezTo>
                    <a:pt x="1983858" y="217535"/>
                    <a:pt x="1905730" y="239689"/>
                    <a:pt x="1838776" y="283605"/>
                  </a:cubicBezTo>
                  <a:cubicBezTo>
                    <a:pt x="1831750" y="279167"/>
                    <a:pt x="1824509" y="274887"/>
                    <a:pt x="1817044" y="270775"/>
                  </a:cubicBezTo>
                  <a:cubicBezTo>
                    <a:pt x="1770281" y="245003"/>
                    <a:pt x="1719847" y="228723"/>
                    <a:pt x="1667497" y="221329"/>
                  </a:cubicBezTo>
                  <a:cubicBezTo>
                    <a:pt x="1652566" y="192733"/>
                    <a:pt x="1633291" y="167446"/>
                    <a:pt x="1611036" y="146094"/>
                  </a:cubicBezTo>
                  <a:cubicBezTo>
                    <a:pt x="1558172" y="95380"/>
                    <a:pt x="1486126" y="64695"/>
                    <a:pt x="1396973" y="64946"/>
                  </a:cubicBezTo>
                  <a:cubicBezTo>
                    <a:pt x="1396973" y="64946"/>
                    <a:pt x="1390919" y="65217"/>
                    <a:pt x="1387014" y="65422"/>
                  </a:cubicBezTo>
                  <a:cubicBezTo>
                    <a:pt x="1376792" y="64741"/>
                    <a:pt x="1361236" y="63781"/>
                    <a:pt x="1338251" y="63781"/>
                  </a:cubicBezTo>
                  <a:cubicBezTo>
                    <a:pt x="1256246" y="63781"/>
                    <a:pt x="1183453" y="97944"/>
                    <a:pt x="1132187" y="149105"/>
                  </a:cubicBezTo>
                  <a:cubicBezTo>
                    <a:pt x="1108969" y="172276"/>
                    <a:pt x="1089563" y="199483"/>
                    <a:pt x="1075109" y="229572"/>
                  </a:cubicBezTo>
                  <a:cubicBezTo>
                    <a:pt x="1074736" y="229581"/>
                    <a:pt x="1074418" y="229600"/>
                    <a:pt x="1074128" y="229609"/>
                  </a:cubicBezTo>
                  <a:cubicBezTo>
                    <a:pt x="1040876" y="230038"/>
                    <a:pt x="1008147" y="236089"/>
                    <a:pt x="977249" y="247390"/>
                  </a:cubicBezTo>
                  <a:cubicBezTo>
                    <a:pt x="957460" y="200332"/>
                    <a:pt x="926749" y="163362"/>
                    <a:pt x="895337" y="136732"/>
                  </a:cubicBezTo>
                  <a:cubicBezTo>
                    <a:pt x="864822" y="111073"/>
                    <a:pt x="823086" y="86280"/>
                    <a:pt x="770296" y="74569"/>
                  </a:cubicBezTo>
                  <a:cubicBezTo>
                    <a:pt x="733690" y="66429"/>
                    <a:pt x="697476" y="65916"/>
                    <a:pt x="663429" y="71333"/>
                  </a:cubicBezTo>
                  <a:cubicBezTo>
                    <a:pt x="619469" y="60135"/>
                    <a:pt x="576154" y="55492"/>
                    <a:pt x="536128" y="55492"/>
                  </a:cubicBezTo>
                  <a:cubicBezTo>
                    <a:pt x="415563" y="55492"/>
                    <a:pt x="300707" y="97926"/>
                    <a:pt x="213675" y="177105"/>
                  </a:cubicBezTo>
                  <a:cubicBezTo>
                    <a:pt x="169173" y="217591"/>
                    <a:pt x="132529" y="267278"/>
                    <a:pt x="107405" y="324062"/>
                  </a:cubicBezTo>
                  <a:cubicBezTo>
                    <a:pt x="83580" y="377899"/>
                    <a:pt x="70696" y="436855"/>
                    <a:pt x="70696" y="497844"/>
                  </a:cubicBezTo>
                  <a:cubicBezTo>
                    <a:pt x="70696" y="550758"/>
                    <a:pt x="80497" y="605331"/>
                    <a:pt x="101388" y="657882"/>
                  </a:cubicBezTo>
                  <a:cubicBezTo>
                    <a:pt x="91830" y="668390"/>
                    <a:pt x="83412" y="677649"/>
                    <a:pt x="83272" y="677798"/>
                  </a:cubicBezTo>
                  <a:cubicBezTo>
                    <a:pt x="60101" y="703374"/>
                    <a:pt x="15599" y="759141"/>
                    <a:pt x="3191" y="841677"/>
                  </a:cubicBezTo>
                  <a:cubicBezTo>
                    <a:pt x="-3293" y="884801"/>
                    <a:pt x="-453" y="932820"/>
                    <a:pt x="16879" y="980811"/>
                  </a:cubicBezTo>
                  <a:cubicBezTo>
                    <a:pt x="35565" y="1032541"/>
                    <a:pt x="66417" y="1071459"/>
                    <a:pt x="97875" y="1099553"/>
                  </a:cubicBezTo>
                  <a:cubicBezTo>
                    <a:pt x="139565" y="1136513"/>
                    <a:pt x="194278" y="1163898"/>
                    <a:pt x="256794" y="1171171"/>
                  </a:cubicBezTo>
                  <a:cubicBezTo>
                    <a:pt x="273612" y="1180896"/>
                    <a:pt x="291466" y="1189903"/>
                    <a:pt x="310424" y="1197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25"/>
            <p:cNvGrpSpPr/>
            <p:nvPr/>
          </p:nvGrpSpPr>
          <p:grpSpPr>
            <a:xfrm>
              <a:off x="10096805" y="7737362"/>
              <a:ext cx="4152424" cy="717681"/>
              <a:chOff x="10096805" y="7737362"/>
              <a:chExt cx="4152424" cy="717681"/>
            </a:xfrm>
          </p:grpSpPr>
          <p:sp>
            <p:nvSpPr>
              <p:cNvPr id="2177" name="Google Shape;2177;p25"/>
              <p:cNvSpPr/>
              <p:nvPr/>
            </p:nvSpPr>
            <p:spPr>
              <a:xfrm>
                <a:off x="10096805" y="7790947"/>
                <a:ext cx="480037" cy="663154"/>
              </a:xfrm>
              <a:custGeom>
                <a:avLst/>
                <a:gdLst/>
                <a:ahLst/>
                <a:cxnLst/>
                <a:rect l="l" t="t" r="r" b="b"/>
                <a:pathLst>
                  <a:path w="480037" h="663154" extrusionOk="0">
                    <a:moveTo>
                      <a:pt x="414982" y="33147"/>
                    </a:moveTo>
                    <a:lnTo>
                      <a:pt x="409442" y="39609"/>
                    </a:lnTo>
                    <a:cubicBezTo>
                      <a:pt x="370677" y="11963"/>
                      <a:pt x="322681" y="0"/>
                      <a:pt x="276535" y="0"/>
                    </a:cubicBezTo>
                    <a:cubicBezTo>
                      <a:pt x="157465" y="0"/>
                      <a:pt x="70704" y="82900"/>
                      <a:pt x="70704" y="183283"/>
                    </a:cubicBezTo>
                    <a:cubicBezTo>
                      <a:pt x="70704" y="238556"/>
                      <a:pt x="97472" y="299349"/>
                      <a:pt x="161165" y="338025"/>
                    </a:cubicBezTo>
                    <a:cubicBezTo>
                      <a:pt x="181467" y="350920"/>
                      <a:pt x="209151" y="361055"/>
                      <a:pt x="285766" y="388682"/>
                    </a:cubicBezTo>
                    <a:cubicBezTo>
                      <a:pt x="359605" y="415396"/>
                      <a:pt x="375283" y="459601"/>
                      <a:pt x="375283" y="496441"/>
                    </a:cubicBezTo>
                    <a:cubicBezTo>
                      <a:pt x="375283" y="563676"/>
                      <a:pt x="324521" y="598679"/>
                      <a:pt x="247907" y="598679"/>
                    </a:cubicBezTo>
                    <a:cubicBezTo>
                      <a:pt x="193455" y="598679"/>
                      <a:pt x="150074" y="581187"/>
                      <a:pt x="106694" y="533289"/>
                    </a:cubicBezTo>
                    <a:lnTo>
                      <a:pt x="108544" y="531443"/>
                    </a:lnTo>
                    <a:cubicBezTo>
                      <a:pt x="126081" y="512105"/>
                      <a:pt x="132537" y="492767"/>
                      <a:pt x="115000" y="477102"/>
                    </a:cubicBezTo>
                    <a:cubicBezTo>
                      <a:pt x="98388" y="462352"/>
                      <a:pt x="79010" y="467900"/>
                      <a:pt x="61463" y="487238"/>
                    </a:cubicBezTo>
                    <a:lnTo>
                      <a:pt x="16242" y="536963"/>
                    </a:lnTo>
                    <a:cubicBezTo>
                      <a:pt x="-1295" y="556320"/>
                      <a:pt x="-6826" y="575658"/>
                      <a:pt x="10702" y="591322"/>
                    </a:cubicBezTo>
                    <a:cubicBezTo>
                      <a:pt x="27314" y="606054"/>
                      <a:pt x="46701" y="599611"/>
                      <a:pt x="63313" y="581187"/>
                    </a:cubicBezTo>
                    <a:cubicBezTo>
                      <a:pt x="112225" y="631844"/>
                      <a:pt x="168527" y="663155"/>
                      <a:pt x="246057" y="663155"/>
                    </a:cubicBezTo>
                    <a:cubicBezTo>
                      <a:pt x="355896" y="663155"/>
                      <a:pt x="439882" y="600525"/>
                      <a:pt x="439882" y="495527"/>
                    </a:cubicBezTo>
                    <a:cubicBezTo>
                      <a:pt x="439882" y="437494"/>
                      <a:pt x="414039" y="367489"/>
                      <a:pt x="306975" y="327880"/>
                    </a:cubicBezTo>
                    <a:cubicBezTo>
                      <a:pt x="225754" y="298407"/>
                      <a:pt x="210992" y="292878"/>
                      <a:pt x="195295" y="282743"/>
                    </a:cubicBezTo>
                    <a:cubicBezTo>
                      <a:pt x="157455" y="258808"/>
                      <a:pt x="135312" y="226556"/>
                      <a:pt x="135312" y="185120"/>
                    </a:cubicBezTo>
                    <a:cubicBezTo>
                      <a:pt x="135312" y="121558"/>
                      <a:pt x="186989" y="64457"/>
                      <a:pt x="282066" y="64457"/>
                    </a:cubicBezTo>
                    <a:cubicBezTo>
                      <a:pt x="321746" y="64457"/>
                      <a:pt x="343909" y="74592"/>
                      <a:pt x="367902" y="90257"/>
                    </a:cubicBezTo>
                    <a:cubicBezTo>
                      <a:pt x="352205" y="111441"/>
                      <a:pt x="354055" y="127087"/>
                      <a:pt x="367902" y="139068"/>
                    </a:cubicBezTo>
                    <a:cubicBezTo>
                      <a:pt x="384514" y="152877"/>
                      <a:pt x="403901" y="147357"/>
                      <a:pt x="421438" y="126173"/>
                    </a:cubicBezTo>
                    <a:lnTo>
                      <a:pt x="464819" y="74602"/>
                    </a:lnTo>
                    <a:cubicBezTo>
                      <a:pt x="481431" y="54331"/>
                      <a:pt x="486962" y="35907"/>
                      <a:pt x="468510" y="20261"/>
                    </a:cubicBezTo>
                    <a:cubicBezTo>
                      <a:pt x="450982" y="5520"/>
                      <a:pt x="432519" y="11963"/>
                      <a:pt x="414982" y="33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25"/>
              <p:cNvSpPr/>
              <p:nvPr/>
            </p:nvSpPr>
            <p:spPr>
              <a:xfrm>
                <a:off x="10582002" y="7960930"/>
                <a:ext cx="551931" cy="493171"/>
              </a:xfrm>
              <a:custGeom>
                <a:avLst/>
                <a:gdLst/>
                <a:ahLst/>
                <a:cxnLst/>
                <a:rect l="l" t="t" r="r" b="b"/>
                <a:pathLst>
                  <a:path w="551931" h="493171" extrusionOk="0">
                    <a:moveTo>
                      <a:pt x="519623" y="344901"/>
                    </a:moveTo>
                    <a:cubicBezTo>
                      <a:pt x="501160" y="344901"/>
                      <a:pt x="487314" y="359652"/>
                      <a:pt x="487314" y="376220"/>
                    </a:cubicBezTo>
                    <a:cubicBezTo>
                      <a:pt x="487314" y="385423"/>
                      <a:pt x="488239" y="392799"/>
                      <a:pt x="488239" y="399232"/>
                    </a:cubicBezTo>
                    <a:cubicBezTo>
                      <a:pt x="488239" y="418589"/>
                      <a:pt x="484548" y="427792"/>
                      <a:pt x="467936" y="428705"/>
                    </a:cubicBezTo>
                    <a:cubicBezTo>
                      <a:pt x="447633" y="429638"/>
                      <a:pt x="446708" y="412127"/>
                      <a:pt x="443018" y="380826"/>
                    </a:cubicBezTo>
                    <a:cubicBezTo>
                      <a:pt x="442093" y="369759"/>
                      <a:pt x="441168" y="336602"/>
                      <a:pt x="441168" y="294234"/>
                    </a:cubicBezTo>
                    <a:cubicBezTo>
                      <a:pt x="441168" y="242663"/>
                      <a:pt x="442093" y="180947"/>
                      <a:pt x="443018" y="133963"/>
                    </a:cubicBezTo>
                    <a:cubicBezTo>
                      <a:pt x="443933" y="113711"/>
                      <a:pt x="443933" y="94373"/>
                      <a:pt x="443933" y="75949"/>
                    </a:cubicBezTo>
                    <a:cubicBezTo>
                      <a:pt x="443933" y="59370"/>
                      <a:pt x="444858" y="39100"/>
                      <a:pt x="438393" y="22522"/>
                    </a:cubicBezTo>
                    <a:cubicBezTo>
                      <a:pt x="433786" y="10540"/>
                      <a:pt x="422696" y="3184"/>
                      <a:pt x="409784" y="2251"/>
                    </a:cubicBezTo>
                    <a:cubicBezTo>
                      <a:pt x="394087" y="1337"/>
                      <a:pt x="340560" y="4097"/>
                      <a:pt x="333179" y="4097"/>
                    </a:cubicBezTo>
                    <a:cubicBezTo>
                      <a:pt x="314717" y="4097"/>
                      <a:pt x="300879" y="18829"/>
                      <a:pt x="300879" y="36331"/>
                    </a:cubicBezTo>
                    <a:cubicBezTo>
                      <a:pt x="300879" y="54755"/>
                      <a:pt x="314717" y="68564"/>
                      <a:pt x="333179" y="68564"/>
                    </a:cubicBezTo>
                    <a:cubicBezTo>
                      <a:pt x="341485" y="68564"/>
                      <a:pt x="352557" y="68564"/>
                      <a:pt x="379325" y="66718"/>
                    </a:cubicBezTo>
                    <a:cubicBezTo>
                      <a:pt x="378400" y="87902"/>
                      <a:pt x="377484" y="141329"/>
                      <a:pt x="377484" y="200275"/>
                    </a:cubicBezTo>
                    <a:cubicBezTo>
                      <a:pt x="370094" y="319092"/>
                      <a:pt x="342410" y="428696"/>
                      <a:pt x="232581" y="428696"/>
                    </a:cubicBezTo>
                    <a:cubicBezTo>
                      <a:pt x="155051" y="428696"/>
                      <a:pt x="144895" y="331073"/>
                      <a:pt x="144895" y="218700"/>
                    </a:cubicBezTo>
                    <a:lnTo>
                      <a:pt x="145819" y="145021"/>
                    </a:lnTo>
                    <a:cubicBezTo>
                      <a:pt x="145819" y="107240"/>
                      <a:pt x="144895" y="68564"/>
                      <a:pt x="142129" y="29888"/>
                    </a:cubicBezTo>
                    <a:cubicBezTo>
                      <a:pt x="140288" y="16993"/>
                      <a:pt x="130132" y="1328"/>
                      <a:pt x="110754" y="414"/>
                    </a:cubicBezTo>
                    <a:cubicBezTo>
                      <a:pt x="56293" y="-518"/>
                      <a:pt x="46146" y="414"/>
                      <a:pt x="35990" y="414"/>
                    </a:cubicBezTo>
                    <a:cubicBezTo>
                      <a:pt x="17537" y="414"/>
                      <a:pt x="0" y="13291"/>
                      <a:pt x="0" y="32648"/>
                    </a:cubicBezTo>
                    <a:cubicBezTo>
                      <a:pt x="0" y="49226"/>
                      <a:pt x="11987" y="63035"/>
                      <a:pt x="28609" y="64881"/>
                    </a:cubicBezTo>
                    <a:cubicBezTo>
                      <a:pt x="34149" y="65795"/>
                      <a:pt x="40606" y="65795"/>
                      <a:pt x="47987" y="65795"/>
                    </a:cubicBezTo>
                    <a:lnTo>
                      <a:pt x="79371" y="64881"/>
                    </a:lnTo>
                    <a:cubicBezTo>
                      <a:pt x="80286" y="91594"/>
                      <a:pt x="81211" y="118308"/>
                      <a:pt x="81211" y="145021"/>
                    </a:cubicBezTo>
                    <a:lnTo>
                      <a:pt x="80286" y="217786"/>
                    </a:lnTo>
                    <a:cubicBezTo>
                      <a:pt x="80286" y="413060"/>
                      <a:pt x="126442" y="493172"/>
                      <a:pt x="232581" y="493172"/>
                    </a:cubicBezTo>
                    <a:cubicBezTo>
                      <a:pt x="302720" y="493172"/>
                      <a:pt x="349791" y="459102"/>
                      <a:pt x="381175" y="407512"/>
                    </a:cubicBezTo>
                    <a:cubicBezTo>
                      <a:pt x="383950" y="427782"/>
                      <a:pt x="390406" y="447120"/>
                      <a:pt x="404253" y="463699"/>
                    </a:cubicBezTo>
                    <a:cubicBezTo>
                      <a:pt x="419024" y="482123"/>
                      <a:pt x="444858" y="493172"/>
                      <a:pt x="469777" y="493172"/>
                    </a:cubicBezTo>
                    <a:cubicBezTo>
                      <a:pt x="475326" y="493172"/>
                      <a:pt x="480858" y="492258"/>
                      <a:pt x="486398" y="491344"/>
                    </a:cubicBezTo>
                    <a:cubicBezTo>
                      <a:pt x="537160" y="482123"/>
                      <a:pt x="551931" y="437918"/>
                      <a:pt x="551931" y="384500"/>
                    </a:cubicBezTo>
                    <a:lnTo>
                      <a:pt x="551931" y="373451"/>
                    </a:lnTo>
                    <a:cubicBezTo>
                      <a:pt x="550072" y="356882"/>
                      <a:pt x="536225" y="344901"/>
                      <a:pt x="519623" y="3449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25"/>
              <p:cNvSpPr/>
              <p:nvPr/>
            </p:nvSpPr>
            <p:spPr>
              <a:xfrm>
                <a:off x="11143211" y="7799236"/>
                <a:ext cx="491004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04" h="655807" extrusionOk="0">
                    <a:moveTo>
                      <a:pt x="294414" y="152896"/>
                    </a:moveTo>
                    <a:cubicBezTo>
                      <a:pt x="220574" y="152896"/>
                      <a:pt x="168897" y="186052"/>
                      <a:pt x="135663" y="233036"/>
                    </a:cubicBezTo>
                    <a:lnTo>
                      <a:pt x="135663" y="117893"/>
                    </a:lnTo>
                    <a:cubicBezTo>
                      <a:pt x="135663" y="84737"/>
                      <a:pt x="135663" y="58947"/>
                      <a:pt x="134738" y="32233"/>
                    </a:cubicBezTo>
                    <a:cubicBezTo>
                      <a:pt x="134738" y="14741"/>
                      <a:pt x="119967" y="914"/>
                      <a:pt x="102439" y="914"/>
                    </a:cubicBezTo>
                    <a:lnTo>
                      <a:pt x="81211" y="1846"/>
                    </a:lnTo>
                    <a:cubicBezTo>
                      <a:pt x="67374" y="1846"/>
                      <a:pt x="59068" y="0"/>
                      <a:pt x="32299" y="0"/>
                    </a:cubicBezTo>
                    <a:cubicBezTo>
                      <a:pt x="14762" y="0"/>
                      <a:pt x="0" y="14751"/>
                      <a:pt x="0" y="33156"/>
                    </a:cubicBezTo>
                    <a:cubicBezTo>
                      <a:pt x="0" y="49753"/>
                      <a:pt x="13837" y="64476"/>
                      <a:pt x="30449" y="64476"/>
                    </a:cubicBezTo>
                    <a:cubicBezTo>
                      <a:pt x="50762" y="65390"/>
                      <a:pt x="61833" y="66322"/>
                      <a:pt x="71064" y="66322"/>
                    </a:cubicBezTo>
                    <a:lnTo>
                      <a:pt x="71064" y="434743"/>
                    </a:lnTo>
                    <a:cubicBezTo>
                      <a:pt x="71064" y="458697"/>
                      <a:pt x="71980" y="500152"/>
                      <a:pt x="72905" y="539741"/>
                    </a:cubicBezTo>
                    <a:cubicBezTo>
                      <a:pt x="73830" y="574763"/>
                      <a:pt x="74746" y="607910"/>
                      <a:pt x="74746" y="623574"/>
                    </a:cubicBezTo>
                    <a:cubicBezTo>
                      <a:pt x="74746" y="641998"/>
                      <a:pt x="89517" y="655807"/>
                      <a:pt x="107045" y="655807"/>
                    </a:cubicBezTo>
                    <a:cubicBezTo>
                      <a:pt x="12550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29" y="576590"/>
                    </a:cubicBezTo>
                    <a:cubicBezTo>
                      <a:pt x="169803" y="621728"/>
                      <a:pt x="216874" y="654875"/>
                      <a:pt x="285183" y="654875"/>
                    </a:cubicBezTo>
                    <a:cubicBezTo>
                      <a:pt x="416240" y="654875"/>
                      <a:pt x="491004" y="531452"/>
                      <a:pt x="491004" y="397913"/>
                    </a:cubicBezTo>
                    <a:cubicBezTo>
                      <a:pt x="491004" y="292896"/>
                      <a:pt x="444858" y="152896"/>
                      <a:pt x="294414" y="152896"/>
                    </a:cubicBezTo>
                    <a:close/>
                    <a:moveTo>
                      <a:pt x="283342" y="590399"/>
                    </a:moveTo>
                    <a:cubicBezTo>
                      <a:pt x="191965" y="590399"/>
                      <a:pt x="137513" y="498296"/>
                      <a:pt x="135663" y="399741"/>
                    </a:cubicBezTo>
                    <a:lnTo>
                      <a:pt x="135663" y="389606"/>
                    </a:lnTo>
                    <a:cubicBezTo>
                      <a:pt x="137504" y="290127"/>
                      <a:pt x="195647" y="217372"/>
                      <a:pt x="287033" y="217372"/>
                    </a:cubicBezTo>
                    <a:cubicBezTo>
                      <a:pt x="391322" y="217372"/>
                      <a:pt x="426396" y="310407"/>
                      <a:pt x="426396" y="394221"/>
                    </a:cubicBezTo>
                    <a:cubicBezTo>
                      <a:pt x="426396" y="490930"/>
                      <a:pt x="379334" y="590399"/>
                      <a:pt x="283342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25"/>
              <p:cNvSpPr/>
              <p:nvPr/>
            </p:nvSpPr>
            <p:spPr>
              <a:xfrm>
                <a:off x="11684612" y="7952087"/>
                <a:ext cx="409619" cy="502038"/>
              </a:xfrm>
              <a:custGeom>
                <a:avLst/>
                <a:gdLst/>
                <a:ahLst/>
                <a:cxnLst/>
                <a:rect l="l" t="t" r="r" b="b"/>
                <a:pathLst>
                  <a:path w="409619" h="502038" extrusionOk="0">
                    <a:moveTo>
                      <a:pt x="398227" y="11094"/>
                    </a:moveTo>
                    <a:cubicBezTo>
                      <a:pt x="381615" y="-2714"/>
                      <a:pt x="363153" y="1892"/>
                      <a:pt x="344690" y="23990"/>
                    </a:cubicBezTo>
                    <a:lnTo>
                      <a:pt x="336384" y="34125"/>
                    </a:lnTo>
                    <a:cubicBezTo>
                      <a:pt x="306850" y="15700"/>
                      <a:pt x="262554" y="-878"/>
                      <a:pt x="218239" y="36"/>
                    </a:cubicBezTo>
                    <a:cubicBezTo>
                      <a:pt x="132403" y="950"/>
                      <a:pt x="71476" y="61752"/>
                      <a:pt x="73336" y="143729"/>
                    </a:cubicBezTo>
                    <a:cubicBezTo>
                      <a:pt x="74251" y="218340"/>
                      <a:pt x="126872" y="254256"/>
                      <a:pt x="194246" y="282816"/>
                    </a:cubicBezTo>
                    <a:cubicBezTo>
                      <a:pt x="213624" y="290173"/>
                      <a:pt x="232086" y="297548"/>
                      <a:pt x="247783" y="309529"/>
                    </a:cubicBezTo>
                    <a:cubicBezTo>
                      <a:pt x="271785" y="325175"/>
                      <a:pt x="285623" y="348206"/>
                      <a:pt x="285623" y="371245"/>
                    </a:cubicBezTo>
                    <a:cubicBezTo>
                      <a:pt x="286557" y="415451"/>
                      <a:pt x="250548" y="438481"/>
                      <a:pt x="209027" y="439395"/>
                    </a:cubicBezTo>
                    <a:cubicBezTo>
                      <a:pt x="165646" y="440309"/>
                      <a:pt x="130563" y="414528"/>
                      <a:pt x="109344" y="386882"/>
                    </a:cubicBezTo>
                    <a:lnTo>
                      <a:pt x="111176" y="385054"/>
                    </a:lnTo>
                    <a:cubicBezTo>
                      <a:pt x="132403" y="364784"/>
                      <a:pt x="135178" y="346359"/>
                      <a:pt x="119482" y="331627"/>
                    </a:cubicBezTo>
                    <a:cubicBezTo>
                      <a:pt x="104719" y="315963"/>
                      <a:pt x="86257" y="318732"/>
                      <a:pt x="65029" y="339916"/>
                    </a:cubicBezTo>
                    <a:lnTo>
                      <a:pt x="18883" y="386882"/>
                    </a:lnTo>
                    <a:cubicBezTo>
                      <a:pt x="-2344" y="408066"/>
                      <a:pt x="-6035" y="426490"/>
                      <a:pt x="9643" y="441241"/>
                    </a:cubicBezTo>
                    <a:cubicBezTo>
                      <a:pt x="24424" y="455973"/>
                      <a:pt x="43802" y="453204"/>
                      <a:pt x="64114" y="432952"/>
                    </a:cubicBezTo>
                    <a:lnTo>
                      <a:pt x="64114" y="432019"/>
                    </a:lnTo>
                    <a:cubicBezTo>
                      <a:pt x="101954" y="475311"/>
                      <a:pt x="150866" y="502957"/>
                      <a:pt x="209018" y="502015"/>
                    </a:cubicBezTo>
                    <a:cubicBezTo>
                      <a:pt x="289323" y="501101"/>
                      <a:pt x="352072" y="446761"/>
                      <a:pt x="350222" y="370304"/>
                    </a:cubicBezTo>
                    <a:cubicBezTo>
                      <a:pt x="349306" y="327926"/>
                      <a:pt x="327163" y="286490"/>
                      <a:pt x="285613" y="258862"/>
                    </a:cubicBezTo>
                    <a:cubicBezTo>
                      <a:pt x="264386" y="243198"/>
                      <a:pt x="241317" y="233977"/>
                      <a:pt x="219155" y="225687"/>
                    </a:cubicBezTo>
                    <a:cubicBezTo>
                      <a:pt x="178550" y="208196"/>
                      <a:pt x="138878" y="186098"/>
                      <a:pt x="137935" y="140960"/>
                    </a:cubicBezTo>
                    <a:cubicBezTo>
                      <a:pt x="137019" y="96736"/>
                      <a:pt x="170234" y="64503"/>
                      <a:pt x="218239" y="63589"/>
                    </a:cubicBezTo>
                    <a:cubicBezTo>
                      <a:pt x="240383" y="63589"/>
                      <a:pt x="268085" y="69118"/>
                      <a:pt x="294854" y="83841"/>
                    </a:cubicBezTo>
                    <a:cubicBezTo>
                      <a:pt x="282848" y="103197"/>
                      <a:pt x="283782" y="118843"/>
                      <a:pt x="297619" y="129911"/>
                    </a:cubicBezTo>
                    <a:cubicBezTo>
                      <a:pt x="314232" y="143720"/>
                      <a:pt x="332694" y="139114"/>
                      <a:pt x="351156" y="117016"/>
                    </a:cubicBezTo>
                    <a:lnTo>
                      <a:pt x="394536" y="65416"/>
                    </a:lnTo>
                    <a:cubicBezTo>
                      <a:pt x="413008" y="43337"/>
                      <a:pt x="414839" y="23990"/>
                      <a:pt x="398227" y="110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25"/>
              <p:cNvSpPr/>
              <p:nvPr/>
            </p:nvSpPr>
            <p:spPr>
              <a:xfrm>
                <a:off x="12130844" y="7952141"/>
                <a:ext cx="378418" cy="501979"/>
              </a:xfrm>
              <a:custGeom>
                <a:avLst/>
                <a:gdLst/>
                <a:ahLst/>
                <a:cxnLst/>
                <a:rect l="l" t="t" r="r" b="b"/>
                <a:pathLst>
                  <a:path w="378418" h="501979" extrusionOk="0">
                    <a:moveTo>
                      <a:pt x="313820" y="327890"/>
                    </a:moveTo>
                    <a:cubicBezTo>
                      <a:pt x="313820" y="412636"/>
                      <a:pt x="264908" y="437503"/>
                      <a:pt x="210437" y="437503"/>
                    </a:cubicBezTo>
                    <a:cubicBezTo>
                      <a:pt x="121854" y="437503"/>
                      <a:pt x="64618" y="373027"/>
                      <a:pt x="64618" y="249605"/>
                    </a:cubicBezTo>
                    <a:cubicBezTo>
                      <a:pt x="64618" y="148280"/>
                      <a:pt x="103392" y="64466"/>
                      <a:pt x="204906" y="64466"/>
                    </a:cubicBezTo>
                    <a:cubicBezTo>
                      <a:pt x="251986" y="64466"/>
                      <a:pt x="288911" y="82891"/>
                      <a:pt x="300898" y="97641"/>
                    </a:cubicBezTo>
                    <a:cubicBezTo>
                      <a:pt x="326751" y="130798"/>
                      <a:pt x="376578" y="92094"/>
                      <a:pt x="350744" y="56187"/>
                    </a:cubicBezTo>
                    <a:cubicBezTo>
                      <a:pt x="316585" y="17511"/>
                      <a:pt x="257517" y="0"/>
                      <a:pt x="203065" y="0"/>
                    </a:cubicBezTo>
                    <a:cubicBezTo>
                      <a:pt x="66468" y="0"/>
                      <a:pt x="0" y="112373"/>
                      <a:pt x="0" y="248691"/>
                    </a:cubicBezTo>
                    <a:cubicBezTo>
                      <a:pt x="0" y="387778"/>
                      <a:pt x="69224" y="501979"/>
                      <a:pt x="208597" y="501979"/>
                    </a:cubicBezTo>
                    <a:cubicBezTo>
                      <a:pt x="314726" y="501979"/>
                      <a:pt x="378419" y="435676"/>
                      <a:pt x="378419" y="328831"/>
                    </a:cubicBezTo>
                    <a:cubicBezTo>
                      <a:pt x="378428" y="286444"/>
                      <a:pt x="313820" y="286444"/>
                      <a:pt x="313820" y="3278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25"/>
              <p:cNvSpPr/>
              <p:nvPr/>
            </p:nvSpPr>
            <p:spPr>
              <a:xfrm>
                <a:off x="12560108" y="7952132"/>
                <a:ext cx="429161" cy="493689"/>
              </a:xfrm>
              <a:custGeom>
                <a:avLst/>
                <a:gdLst/>
                <a:ahLst/>
                <a:cxnLst/>
                <a:rect l="l" t="t" r="r" b="b"/>
                <a:pathLst>
                  <a:path w="429161" h="493689" extrusionOk="0">
                    <a:moveTo>
                      <a:pt x="297170" y="0"/>
                    </a:moveTo>
                    <a:cubicBezTo>
                      <a:pt x="237187" y="0"/>
                      <a:pt x="181800" y="41455"/>
                      <a:pt x="153201" y="108700"/>
                    </a:cubicBezTo>
                    <a:lnTo>
                      <a:pt x="150435" y="39618"/>
                    </a:lnTo>
                    <a:cubicBezTo>
                      <a:pt x="149501" y="23040"/>
                      <a:pt x="135654" y="10145"/>
                      <a:pt x="119051" y="9231"/>
                    </a:cubicBezTo>
                    <a:cubicBezTo>
                      <a:pt x="98758" y="8298"/>
                      <a:pt x="78446" y="9231"/>
                      <a:pt x="59068" y="9231"/>
                    </a:cubicBezTo>
                    <a:lnTo>
                      <a:pt x="32299" y="9231"/>
                    </a:lnTo>
                    <a:cubicBezTo>
                      <a:pt x="14753" y="9231"/>
                      <a:pt x="0" y="23963"/>
                      <a:pt x="0" y="41464"/>
                    </a:cubicBezTo>
                    <a:cubicBezTo>
                      <a:pt x="0" y="59870"/>
                      <a:pt x="14762" y="73697"/>
                      <a:pt x="32299" y="73697"/>
                    </a:cubicBezTo>
                    <a:lnTo>
                      <a:pt x="87668" y="73697"/>
                    </a:lnTo>
                    <a:cubicBezTo>
                      <a:pt x="89518" y="117903"/>
                      <a:pt x="89518" y="170406"/>
                      <a:pt x="89518" y="215544"/>
                    </a:cubicBezTo>
                    <a:lnTo>
                      <a:pt x="89518" y="428310"/>
                    </a:lnTo>
                    <a:lnTo>
                      <a:pt x="47052" y="428310"/>
                    </a:lnTo>
                    <a:cubicBezTo>
                      <a:pt x="29525" y="428310"/>
                      <a:pt x="14753" y="442119"/>
                      <a:pt x="14753" y="460543"/>
                    </a:cubicBezTo>
                    <a:cubicBezTo>
                      <a:pt x="14753" y="478035"/>
                      <a:pt x="29534" y="492776"/>
                      <a:pt x="47052" y="492776"/>
                    </a:cubicBezTo>
                    <a:cubicBezTo>
                      <a:pt x="56293" y="492776"/>
                      <a:pt x="178119" y="492776"/>
                      <a:pt x="198431" y="493690"/>
                    </a:cubicBezTo>
                    <a:cubicBezTo>
                      <a:pt x="216893" y="493690"/>
                      <a:pt x="230731" y="478958"/>
                      <a:pt x="230731" y="460534"/>
                    </a:cubicBezTo>
                    <a:cubicBezTo>
                      <a:pt x="230731" y="443023"/>
                      <a:pt x="216893" y="428300"/>
                      <a:pt x="198431" y="428300"/>
                    </a:cubicBezTo>
                    <a:lnTo>
                      <a:pt x="163357" y="429214"/>
                    </a:lnTo>
                    <a:lnTo>
                      <a:pt x="154116" y="429214"/>
                    </a:lnTo>
                    <a:lnTo>
                      <a:pt x="154116" y="263423"/>
                    </a:lnTo>
                    <a:cubicBezTo>
                      <a:pt x="156882" y="160271"/>
                      <a:pt x="243662" y="64476"/>
                      <a:pt x="297170" y="64476"/>
                    </a:cubicBezTo>
                    <a:cubicBezTo>
                      <a:pt x="333179" y="64476"/>
                      <a:pt x="362713" y="86574"/>
                      <a:pt x="364563" y="121576"/>
                    </a:cubicBezTo>
                    <a:cubicBezTo>
                      <a:pt x="365478" y="139087"/>
                      <a:pt x="379325" y="152896"/>
                      <a:pt x="396862" y="152896"/>
                    </a:cubicBezTo>
                    <a:cubicBezTo>
                      <a:pt x="414390" y="152896"/>
                      <a:pt x="429162" y="138164"/>
                      <a:pt x="429162" y="120663"/>
                    </a:cubicBezTo>
                    <a:cubicBezTo>
                      <a:pt x="429171" y="49744"/>
                      <a:pt x="359947" y="0"/>
                      <a:pt x="297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25"/>
              <p:cNvSpPr/>
              <p:nvPr/>
            </p:nvSpPr>
            <p:spPr>
              <a:xfrm>
                <a:off x="13027212" y="7737362"/>
                <a:ext cx="166920" cy="165478"/>
              </a:xfrm>
              <a:custGeom>
                <a:avLst/>
                <a:gdLst/>
                <a:ahLst/>
                <a:cxnLst/>
                <a:rect l="l" t="t" r="r" b="b"/>
                <a:pathLst>
                  <a:path w="166920" h="165478" extrusionOk="0">
                    <a:moveTo>
                      <a:pt x="37766" y="152141"/>
                    </a:moveTo>
                    <a:cubicBezTo>
                      <a:pt x="54378" y="164104"/>
                      <a:pt x="75606" y="167805"/>
                      <a:pt x="97750" y="164104"/>
                    </a:cubicBezTo>
                    <a:cubicBezTo>
                      <a:pt x="142064" y="156728"/>
                      <a:pt x="172514" y="114378"/>
                      <a:pt x="166058" y="70154"/>
                    </a:cubicBezTo>
                    <a:cubicBezTo>
                      <a:pt x="158667" y="25017"/>
                      <a:pt x="116212" y="-6284"/>
                      <a:pt x="70981" y="1072"/>
                    </a:cubicBezTo>
                    <a:cubicBezTo>
                      <a:pt x="25769" y="8448"/>
                      <a:pt x="-5615" y="49902"/>
                      <a:pt x="842" y="94108"/>
                    </a:cubicBezTo>
                    <a:cubicBezTo>
                      <a:pt x="5467" y="118061"/>
                      <a:pt x="18388" y="139246"/>
                      <a:pt x="37766" y="152141"/>
                    </a:cubicBezTo>
                    <a:close/>
                    <a:moveTo>
                      <a:pt x="78381" y="56345"/>
                    </a:moveTo>
                    <a:cubicBezTo>
                      <a:pt x="95928" y="53585"/>
                      <a:pt x="109765" y="61875"/>
                      <a:pt x="112540" y="77530"/>
                    </a:cubicBezTo>
                    <a:cubicBezTo>
                      <a:pt x="114390" y="94108"/>
                      <a:pt x="104234" y="107003"/>
                      <a:pt x="86687" y="109763"/>
                    </a:cubicBezTo>
                    <a:cubicBezTo>
                      <a:pt x="70075" y="112523"/>
                      <a:pt x="56237" y="102388"/>
                      <a:pt x="53463" y="85809"/>
                    </a:cubicBezTo>
                    <a:cubicBezTo>
                      <a:pt x="51613" y="71077"/>
                      <a:pt x="61769" y="58192"/>
                      <a:pt x="78381" y="56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25"/>
              <p:cNvSpPr/>
              <p:nvPr/>
            </p:nvSpPr>
            <p:spPr>
              <a:xfrm>
                <a:off x="13012385" y="7961363"/>
                <a:ext cx="256583" cy="484459"/>
              </a:xfrm>
              <a:custGeom>
                <a:avLst/>
                <a:gdLst/>
                <a:ahLst/>
                <a:cxnLst/>
                <a:rect l="l" t="t" r="r" b="b"/>
                <a:pathLst>
                  <a:path w="256583" h="484459" extrusionOk="0">
                    <a:moveTo>
                      <a:pt x="224274" y="419993"/>
                    </a:moveTo>
                    <a:lnTo>
                      <a:pt x="156900" y="419993"/>
                    </a:lnTo>
                    <a:lnTo>
                      <a:pt x="158750" y="171302"/>
                    </a:lnTo>
                    <a:cubicBezTo>
                      <a:pt x="158750" y="74592"/>
                      <a:pt x="156900" y="64476"/>
                      <a:pt x="155985" y="51571"/>
                    </a:cubicBezTo>
                    <a:lnTo>
                      <a:pt x="154135" y="30387"/>
                    </a:lnTo>
                    <a:cubicBezTo>
                      <a:pt x="153219" y="13809"/>
                      <a:pt x="139354" y="0"/>
                      <a:pt x="121836" y="0"/>
                    </a:cubicBezTo>
                    <a:lnTo>
                      <a:pt x="36915" y="0"/>
                    </a:lnTo>
                    <a:cubicBezTo>
                      <a:pt x="19387" y="0"/>
                      <a:pt x="4615" y="13809"/>
                      <a:pt x="4615" y="32233"/>
                    </a:cubicBezTo>
                    <a:cubicBezTo>
                      <a:pt x="4615" y="49725"/>
                      <a:pt x="18453" y="63534"/>
                      <a:pt x="35999" y="64467"/>
                    </a:cubicBezTo>
                    <a:cubicBezTo>
                      <a:pt x="53527" y="65380"/>
                      <a:pt x="77521" y="65380"/>
                      <a:pt x="91367" y="65380"/>
                    </a:cubicBezTo>
                    <a:cubicBezTo>
                      <a:pt x="92302" y="75515"/>
                      <a:pt x="94151" y="95767"/>
                      <a:pt x="94151" y="172225"/>
                    </a:cubicBezTo>
                    <a:lnTo>
                      <a:pt x="92302" y="419983"/>
                    </a:lnTo>
                    <a:lnTo>
                      <a:pt x="32299" y="419983"/>
                    </a:lnTo>
                    <a:cubicBezTo>
                      <a:pt x="14772" y="419983"/>
                      <a:pt x="0" y="434734"/>
                      <a:pt x="0" y="453158"/>
                    </a:cubicBezTo>
                    <a:cubicBezTo>
                      <a:pt x="0" y="469736"/>
                      <a:pt x="13865" y="484459"/>
                      <a:pt x="31384" y="484459"/>
                    </a:cubicBezTo>
                    <a:lnTo>
                      <a:pt x="224284" y="484459"/>
                    </a:lnTo>
                    <a:cubicBezTo>
                      <a:pt x="241812" y="484459"/>
                      <a:pt x="256583" y="469727"/>
                      <a:pt x="256583" y="452226"/>
                    </a:cubicBezTo>
                    <a:cubicBezTo>
                      <a:pt x="256574" y="433802"/>
                      <a:pt x="241793" y="419993"/>
                      <a:pt x="224274" y="4199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25"/>
              <p:cNvSpPr/>
              <p:nvPr/>
            </p:nvSpPr>
            <p:spPr>
              <a:xfrm>
                <a:off x="13304995" y="7799236"/>
                <a:ext cx="491013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13" h="655807" extrusionOk="0">
                    <a:moveTo>
                      <a:pt x="294423" y="152896"/>
                    </a:moveTo>
                    <a:cubicBezTo>
                      <a:pt x="220593" y="152896"/>
                      <a:pt x="168897" y="186052"/>
                      <a:pt x="135673" y="233036"/>
                    </a:cubicBezTo>
                    <a:lnTo>
                      <a:pt x="135673" y="117893"/>
                    </a:lnTo>
                    <a:cubicBezTo>
                      <a:pt x="135673" y="84737"/>
                      <a:pt x="135673" y="58947"/>
                      <a:pt x="134757" y="32233"/>
                    </a:cubicBezTo>
                    <a:cubicBezTo>
                      <a:pt x="134757" y="14741"/>
                      <a:pt x="119976" y="914"/>
                      <a:pt x="102458" y="914"/>
                    </a:cubicBezTo>
                    <a:lnTo>
                      <a:pt x="81230" y="1846"/>
                    </a:lnTo>
                    <a:cubicBezTo>
                      <a:pt x="67365" y="1846"/>
                      <a:pt x="59068" y="0"/>
                      <a:pt x="32299" y="0"/>
                    </a:cubicBezTo>
                    <a:cubicBezTo>
                      <a:pt x="14772" y="0"/>
                      <a:pt x="0" y="14751"/>
                      <a:pt x="0" y="33156"/>
                    </a:cubicBezTo>
                    <a:cubicBezTo>
                      <a:pt x="0" y="49753"/>
                      <a:pt x="13865" y="64476"/>
                      <a:pt x="30468" y="64476"/>
                    </a:cubicBezTo>
                    <a:cubicBezTo>
                      <a:pt x="50762" y="65390"/>
                      <a:pt x="61833" y="66322"/>
                      <a:pt x="71074" y="66322"/>
                    </a:cubicBezTo>
                    <a:lnTo>
                      <a:pt x="71074" y="434743"/>
                    </a:lnTo>
                    <a:cubicBezTo>
                      <a:pt x="71074" y="458697"/>
                      <a:pt x="71990" y="500152"/>
                      <a:pt x="72924" y="539741"/>
                    </a:cubicBezTo>
                    <a:cubicBezTo>
                      <a:pt x="73840" y="574763"/>
                      <a:pt x="74755" y="607910"/>
                      <a:pt x="74755" y="623574"/>
                    </a:cubicBezTo>
                    <a:cubicBezTo>
                      <a:pt x="74755" y="641998"/>
                      <a:pt x="89536" y="655807"/>
                      <a:pt x="107055" y="655807"/>
                    </a:cubicBezTo>
                    <a:cubicBezTo>
                      <a:pt x="12551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38" y="576590"/>
                    </a:cubicBezTo>
                    <a:cubicBezTo>
                      <a:pt x="169822" y="621728"/>
                      <a:pt x="216884" y="654875"/>
                      <a:pt x="285201" y="654875"/>
                    </a:cubicBezTo>
                    <a:cubicBezTo>
                      <a:pt x="416249" y="654875"/>
                      <a:pt x="491014" y="531452"/>
                      <a:pt x="491014" y="397913"/>
                    </a:cubicBezTo>
                    <a:cubicBezTo>
                      <a:pt x="491014" y="292896"/>
                      <a:pt x="444868" y="152896"/>
                      <a:pt x="294423" y="152896"/>
                    </a:cubicBezTo>
                    <a:close/>
                    <a:moveTo>
                      <a:pt x="283351" y="590399"/>
                    </a:moveTo>
                    <a:cubicBezTo>
                      <a:pt x="191975" y="590399"/>
                      <a:pt x="137532" y="498296"/>
                      <a:pt x="135673" y="399741"/>
                    </a:cubicBezTo>
                    <a:lnTo>
                      <a:pt x="135673" y="389606"/>
                    </a:lnTo>
                    <a:cubicBezTo>
                      <a:pt x="137523" y="290127"/>
                      <a:pt x="195656" y="217372"/>
                      <a:pt x="287033" y="217372"/>
                    </a:cubicBezTo>
                    <a:cubicBezTo>
                      <a:pt x="391331" y="217372"/>
                      <a:pt x="426405" y="310407"/>
                      <a:pt x="426405" y="394221"/>
                    </a:cubicBezTo>
                    <a:cubicBezTo>
                      <a:pt x="426405" y="490930"/>
                      <a:pt x="379344" y="590399"/>
                      <a:pt x="283351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25"/>
              <p:cNvSpPr/>
              <p:nvPr/>
            </p:nvSpPr>
            <p:spPr>
              <a:xfrm>
                <a:off x="13867111" y="7952141"/>
                <a:ext cx="382118" cy="501988"/>
              </a:xfrm>
              <a:custGeom>
                <a:avLst/>
                <a:gdLst/>
                <a:ahLst/>
                <a:cxnLst/>
                <a:rect l="l" t="t" r="r" b="b"/>
                <a:pathLst>
                  <a:path w="382118" h="501988" extrusionOk="0">
                    <a:moveTo>
                      <a:pt x="351651" y="288300"/>
                    </a:moveTo>
                    <a:cubicBezTo>
                      <a:pt x="366432" y="287367"/>
                      <a:pt x="380269" y="273549"/>
                      <a:pt x="381184" y="258826"/>
                    </a:cubicBezTo>
                    <a:cubicBezTo>
                      <a:pt x="382119" y="247777"/>
                      <a:pt x="382119" y="237642"/>
                      <a:pt x="382119" y="228421"/>
                    </a:cubicBezTo>
                    <a:cubicBezTo>
                      <a:pt x="382119" y="77371"/>
                      <a:pt x="309204" y="0"/>
                      <a:pt x="208597" y="0"/>
                    </a:cubicBezTo>
                    <a:cubicBezTo>
                      <a:pt x="82155" y="0"/>
                      <a:pt x="0" y="122509"/>
                      <a:pt x="0" y="259749"/>
                    </a:cubicBezTo>
                    <a:cubicBezTo>
                      <a:pt x="0" y="347256"/>
                      <a:pt x="25853" y="398836"/>
                      <a:pt x="46165" y="424636"/>
                    </a:cubicBezTo>
                    <a:cubicBezTo>
                      <a:pt x="84005" y="471601"/>
                      <a:pt x="147679" y="501988"/>
                      <a:pt x="207681" y="501988"/>
                    </a:cubicBezTo>
                    <a:cubicBezTo>
                      <a:pt x="283361" y="501988"/>
                      <a:pt x="342429" y="483583"/>
                      <a:pt x="374737" y="419088"/>
                    </a:cubicBezTo>
                    <a:cubicBezTo>
                      <a:pt x="376587" y="415415"/>
                      <a:pt x="378419" y="410799"/>
                      <a:pt x="378419" y="405279"/>
                    </a:cubicBezTo>
                    <a:cubicBezTo>
                      <a:pt x="378419" y="391470"/>
                      <a:pt x="365516" y="373978"/>
                      <a:pt x="347054" y="373978"/>
                    </a:cubicBezTo>
                    <a:cubicBezTo>
                      <a:pt x="335048" y="373978"/>
                      <a:pt x="323051" y="381335"/>
                      <a:pt x="318435" y="392403"/>
                    </a:cubicBezTo>
                    <a:cubicBezTo>
                      <a:pt x="308279" y="414501"/>
                      <a:pt x="286136" y="439368"/>
                      <a:pt x="207681" y="439368"/>
                    </a:cubicBezTo>
                    <a:cubicBezTo>
                      <a:pt x="132001" y="439368"/>
                      <a:pt x="68308" y="379508"/>
                      <a:pt x="66458" y="290146"/>
                    </a:cubicBezTo>
                    <a:lnTo>
                      <a:pt x="179978" y="290146"/>
                    </a:lnTo>
                    <a:cubicBezTo>
                      <a:pt x="226143" y="290127"/>
                      <a:pt x="303673" y="289213"/>
                      <a:pt x="351651" y="288300"/>
                    </a:cubicBezTo>
                    <a:close/>
                    <a:moveTo>
                      <a:pt x="64599" y="226584"/>
                    </a:moveTo>
                    <a:cubicBezTo>
                      <a:pt x="72924" y="135395"/>
                      <a:pt x="128292" y="63553"/>
                      <a:pt x="210437" y="63553"/>
                    </a:cubicBezTo>
                    <a:cubicBezTo>
                      <a:pt x="285202" y="63553"/>
                      <a:pt x="318417" y="130788"/>
                      <a:pt x="317501" y="226584"/>
                    </a:cubicBezTo>
                    <a:lnTo>
                      <a:pt x="64599" y="2265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87" name="Google Shape;2187;p25"/>
          <p:cNvGrpSpPr/>
          <p:nvPr/>
        </p:nvGrpSpPr>
        <p:grpSpPr>
          <a:xfrm>
            <a:off x="7715444" y="213005"/>
            <a:ext cx="1239832" cy="1244500"/>
            <a:chOff x="16019469" y="816821"/>
            <a:chExt cx="2479664" cy="2489000"/>
          </a:xfrm>
        </p:grpSpPr>
        <p:sp>
          <p:nvSpPr>
            <p:cNvPr id="2188" name="Google Shape;2188;p25"/>
            <p:cNvSpPr/>
            <p:nvPr/>
          </p:nvSpPr>
          <p:spPr>
            <a:xfrm>
              <a:off x="16019473" y="816821"/>
              <a:ext cx="2479659" cy="2489000"/>
            </a:xfrm>
            <a:custGeom>
              <a:avLst/>
              <a:gdLst/>
              <a:ahLst/>
              <a:cxnLst/>
              <a:rect l="l" t="t" r="r" b="b"/>
              <a:pathLst>
                <a:path w="2479659" h="2489000" extrusionOk="0">
                  <a:moveTo>
                    <a:pt x="2477098" y="1160578"/>
                  </a:moveTo>
                  <a:cubicBezTo>
                    <a:pt x="2476456" y="1150552"/>
                    <a:pt x="2475640" y="1140531"/>
                    <a:pt x="2474709" y="1130565"/>
                  </a:cubicBezTo>
                  <a:cubicBezTo>
                    <a:pt x="2474241" y="1125612"/>
                    <a:pt x="2473718" y="1120600"/>
                    <a:pt x="2473196" y="1115587"/>
                  </a:cubicBezTo>
                  <a:cubicBezTo>
                    <a:pt x="2464161" y="1030269"/>
                    <a:pt x="2445573" y="946759"/>
                    <a:pt x="2418707" y="866280"/>
                  </a:cubicBezTo>
                  <a:cubicBezTo>
                    <a:pt x="2418533" y="865872"/>
                    <a:pt x="2418413" y="865524"/>
                    <a:pt x="2418299" y="865116"/>
                  </a:cubicBezTo>
                  <a:cubicBezTo>
                    <a:pt x="2413694" y="851247"/>
                    <a:pt x="2408801" y="837493"/>
                    <a:pt x="2403614" y="823798"/>
                  </a:cubicBezTo>
                  <a:cubicBezTo>
                    <a:pt x="2397959" y="808820"/>
                    <a:pt x="2392075" y="794020"/>
                    <a:pt x="2385897" y="779276"/>
                  </a:cubicBezTo>
                  <a:cubicBezTo>
                    <a:pt x="2382403" y="771002"/>
                    <a:pt x="2378843" y="762784"/>
                    <a:pt x="2375175" y="754625"/>
                  </a:cubicBezTo>
                  <a:cubicBezTo>
                    <a:pt x="2375175" y="754565"/>
                    <a:pt x="2375115" y="754510"/>
                    <a:pt x="2375115" y="754450"/>
                  </a:cubicBezTo>
                  <a:cubicBezTo>
                    <a:pt x="2178017" y="312940"/>
                    <a:pt x="1725964" y="-12071"/>
                    <a:pt x="1224320" y="344"/>
                  </a:cubicBezTo>
                  <a:cubicBezTo>
                    <a:pt x="1145822" y="-298"/>
                    <a:pt x="1067847" y="7338"/>
                    <a:pt x="991620" y="22546"/>
                  </a:cubicBezTo>
                  <a:cubicBezTo>
                    <a:pt x="983461" y="24178"/>
                    <a:pt x="975302" y="25866"/>
                    <a:pt x="967203" y="27673"/>
                  </a:cubicBezTo>
                  <a:cubicBezTo>
                    <a:pt x="946629" y="32218"/>
                    <a:pt x="926174" y="37290"/>
                    <a:pt x="905894" y="42940"/>
                  </a:cubicBezTo>
                  <a:cubicBezTo>
                    <a:pt x="902166" y="43991"/>
                    <a:pt x="898492" y="45096"/>
                    <a:pt x="894764" y="46146"/>
                  </a:cubicBezTo>
                  <a:cubicBezTo>
                    <a:pt x="653029" y="115733"/>
                    <a:pt x="434143" y="261134"/>
                    <a:pt x="276272" y="457062"/>
                  </a:cubicBezTo>
                  <a:cubicBezTo>
                    <a:pt x="271667" y="462772"/>
                    <a:pt x="267122" y="468486"/>
                    <a:pt x="262692" y="474256"/>
                  </a:cubicBezTo>
                  <a:cubicBezTo>
                    <a:pt x="258555" y="479503"/>
                    <a:pt x="254533" y="484804"/>
                    <a:pt x="250570" y="490106"/>
                  </a:cubicBezTo>
                  <a:cubicBezTo>
                    <a:pt x="249172" y="491913"/>
                    <a:pt x="247833" y="493720"/>
                    <a:pt x="246548" y="495527"/>
                  </a:cubicBezTo>
                  <a:cubicBezTo>
                    <a:pt x="243636" y="499375"/>
                    <a:pt x="240838" y="503277"/>
                    <a:pt x="238041" y="507125"/>
                  </a:cubicBezTo>
                  <a:cubicBezTo>
                    <a:pt x="236582" y="509107"/>
                    <a:pt x="235129" y="511088"/>
                    <a:pt x="233785" y="513069"/>
                  </a:cubicBezTo>
                  <a:cubicBezTo>
                    <a:pt x="230813" y="517206"/>
                    <a:pt x="227841" y="521402"/>
                    <a:pt x="224929" y="525599"/>
                  </a:cubicBezTo>
                  <a:cubicBezTo>
                    <a:pt x="224580" y="526121"/>
                    <a:pt x="224172" y="526649"/>
                    <a:pt x="223824" y="527231"/>
                  </a:cubicBezTo>
                  <a:cubicBezTo>
                    <a:pt x="179590" y="591163"/>
                    <a:pt x="141593" y="659695"/>
                    <a:pt x="110944" y="731960"/>
                  </a:cubicBezTo>
                  <a:cubicBezTo>
                    <a:pt x="-141335" y="1275160"/>
                    <a:pt x="55170" y="1922674"/>
                    <a:pt x="512879" y="2257243"/>
                  </a:cubicBezTo>
                  <a:cubicBezTo>
                    <a:pt x="513347" y="2257591"/>
                    <a:pt x="513810" y="2257945"/>
                    <a:pt x="514278" y="2258293"/>
                  </a:cubicBezTo>
                  <a:cubicBezTo>
                    <a:pt x="521332" y="2263480"/>
                    <a:pt x="528495" y="2268547"/>
                    <a:pt x="535663" y="2273506"/>
                  </a:cubicBezTo>
                  <a:cubicBezTo>
                    <a:pt x="539277" y="2276010"/>
                    <a:pt x="542891" y="2278459"/>
                    <a:pt x="546500" y="2280963"/>
                  </a:cubicBezTo>
                  <a:cubicBezTo>
                    <a:pt x="550114" y="2283412"/>
                    <a:pt x="553728" y="2285856"/>
                    <a:pt x="557397" y="2288245"/>
                  </a:cubicBezTo>
                  <a:cubicBezTo>
                    <a:pt x="563515" y="2292268"/>
                    <a:pt x="569633" y="2296290"/>
                    <a:pt x="575811" y="2300252"/>
                  </a:cubicBezTo>
                  <a:cubicBezTo>
                    <a:pt x="579484" y="2302527"/>
                    <a:pt x="583153" y="2304857"/>
                    <a:pt x="586827" y="2307127"/>
                  </a:cubicBezTo>
                  <a:cubicBezTo>
                    <a:pt x="591023" y="2309750"/>
                    <a:pt x="595279" y="2312314"/>
                    <a:pt x="599531" y="2314877"/>
                  </a:cubicBezTo>
                  <a:cubicBezTo>
                    <a:pt x="603841" y="2317441"/>
                    <a:pt x="608098" y="2320005"/>
                    <a:pt x="612409" y="2322514"/>
                  </a:cubicBezTo>
                  <a:cubicBezTo>
                    <a:pt x="719111" y="2385047"/>
                    <a:pt x="837472" y="2431551"/>
                    <a:pt x="965510" y="2457835"/>
                  </a:cubicBezTo>
                  <a:cubicBezTo>
                    <a:pt x="1005722" y="2467158"/>
                    <a:pt x="1045934" y="2474327"/>
                    <a:pt x="1085967" y="2479399"/>
                  </a:cubicBezTo>
                  <a:cubicBezTo>
                    <a:pt x="1091214" y="2480101"/>
                    <a:pt x="1096515" y="2480738"/>
                    <a:pt x="1101762" y="2481321"/>
                  </a:cubicBezTo>
                  <a:cubicBezTo>
                    <a:pt x="1107357" y="2482022"/>
                    <a:pt x="1112893" y="2482605"/>
                    <a:pt x="1118428" y="2483128"/>
                  </a:cubicBezTo>
                  <a:cubicBezTo>
                    <a:pt x="1118837" y="2483128"/>
                    <a:pt x="1119245" y="2483187"/>
                    <a:pt x="1119593" y="2483187"/>
                  </a:cubicBezTo>
                  <a:cubicBezTo>
                    <a:pt x="1124198" y="2483710"/>
                    <a:pt x="1128802" y="2484118"/>
                    <a:pt x="1133347" y="2484472"/>
                  </a:cubicBezTo>
                  <a:cubicBezTo>
                    <a:pt x="1138126" y="2484939"/>
                    <a:pt x="1142845" y="2485288"/>
                    <a:pt x="1147569" y="2485636"/>
                  </a:cubicBezTo>
                  <a:cubicBezTo>
                    <a:pt x="1150367" y="2485870"/>
                    <a:pt x="1153224" y="2486104"/>
                    <a:pt x="1156022" y="2486279"/>
                  </a:cubicBezTo>
                  <a:cubicBezTo>
                    <a:pt x="1160567" y="2486572"/>
                    <a:pt x="1165057" y="2486861"/>
                    <a:pt x="1169542" y="2487095"/>
                  </a:cubicBezTo>
                  <a:cubicBezTo>
                    <a:pt x="1172574" y="2487269"/>
                    <a:pt x="1175605" y="2487443"/>
                    <a:pt x="1178577" y="2487563"/>
                  </a:cubicBezTo>
                  <a:cubicBezTo>
                    <a:pt x="1186442" y="2487971"/>
                    <a:pt x="1194372" y="2488265"/>
                    <a:pt x="1202237" y="2488494"/>
                  </a:cubicBezTo>
                  <a:cubicBezTo>
                    <a:pt x="1608718" y="2500326"/>
                    <a:pt x="1991538" y="2303931"/>
                    <a:pt x="2229773" y="1990110"/>
                  </a:cubicBezTo>
                  <a:cubicBezTo>
                    <a:pt x="2232456" y="1986616"/>
                    <a:pt x="2235075" y="1983056"/>
                    <a:pt x="2237758" y="1979502"/>
                  </a:cubicBezTo>
                  <a:cubicBezTo>
                    <a:pt x="2240441" y="1976008"/>
                    <a:pt x="2243005" y="1972448"/>
                    <a:pt x="2245568" y="1968839"/>
                  </a:cubicBezTo>
                  <a:cubicBezTo>
                    <a:pt x="2248192" y="1965285"/>
                    <a:pt x="2250755" y="1961671"/>
                    <a:pt x="2253319" y="1958057"/>
                  </a:cubicBezTo>
                  <a:cubicBezTo>
                    <a:pt x="2255883" y="1954443"/>
                    <a:pt x="2258446" y="1950829"/>
                    <a:pt x="2260955" y="1947220"/>
                  </a:cubicBezTo>
                  <a:cubicBezTo>
                    <a:pt x="2271095" y="1932709"/>
                    <a:pt x="2280827" y="1917964"/>
                    <a:pt x="2290271" y="1902986"/>
                  </a:cubicBezTo>
                  <a:cubicBezTo>
                    <a:pt x="2396570" y="1735029"/>
                    <a:pt x="2463529" y="1539515"/>
                    <a:pt x="2475938" y="1327967"/>
                  </a:cubicBezTo>
                  <a:cubicBezTo>
                    <a:pt x="2476929" y="1315611"/>
                    <a:pt x="2477746" y="1303256"/>
                    <a:pt x="2478328" y="1290901"/>
                  </a:cubicBezTo>
                  <a:cubicBezTo>
                    <a:pt x="2478562" y="1286356"/>
                    <a:pt x="2478736" y="1281811"/>
                    <a:pt x="2478910" y="1277206"/>
                  </a:cubicBezTo>
                  <a:cubicBezTo>
                    <a:pt x="2479085" y="1272661"/>
                    <a:pt x="2479204" y="1268116"/>
                    <a:pt x="2479319" y="1263572"/>
                  </a:cubicBezTo>
                  <a:cubicBezTo>
                    <a:pt x="2479378" y="1260774"/>
                    <a:pt x="2479433" y="1257976"/>
                    <a:pt x="2479493" y="1255179"/>
                  </a:cubicBezTo>
                  <a:cubicBezTo>
                    <a:pt x="2479553" y="1252730"/>
                    <a:pt x="2479607" y="1250285"/>
                    <a:pt x="2479607" y="1247896"/>
                  </a:cubicBezTo>
                  <a:cubicBezTo>
                    <a:pt x="2479891" y="1218621"/>
                    <a:pt x="2479020" y="1189544"/>
                    <a:pt x="2477098" y="116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16019469" y="1273873"/>
              <a:ext cx="731241" cy="1865446"/>
            </a:xfrm>
            <a:custGeom>
              <a:avLst/>
              <a:gdLst/>
              <a:ahLst/>
              <a:cxnLst/>
              <a:rect l="l" t="t" r="r" b="b"/>
              <a:pathLst>
                <a:path w="731241" h="1865446" extrusionOk="0">
                  <a:moveTo>
                    <a:pt x="731241" y="1028771"/>
                  </a:moveTo>
                  <a:cubicBezTo>
                    <a:pt x="730599" y="1065717"/>
                    <a:pt x="727747" y="1104062"/>
                    <a:pt x="726985" y="1142293"/>
                  </a:cubicBezTo>
                  <a:cubicBezTo>
                    <a:pt x="675702" y="1162807"/>
                    <a:pt x="604776" y="1165485"/>
                    <a:pt x="561652" y="1185243"/>
                  </a:cubicBezTo>
                  <a:cubicBezTo>
                    <a:pt x="531700" y="1232389"/>
                    <a:pt x="530938" y="1295445"/>
                    <a:pt x="526219" y="1347251"/>
                  </a:cubicBezTo>
                  <a:cubicBezTo>
                    <a:pt x="558506" y="1386004"/>
                    <a:pt x="613577" y="1397603"/>
                    <a:pt x="643356" y="1438278"/>
                  </a:cubicBezTo>
                  <a:cubicBezTo>
                    <a:pt x="676340" y="1500457"/>
                    <a:pt x="650409" y="1576396"/>
                    <a:pt x="644695" y="1642772"/>
                  </a:cubicBezTo>
                  <a:cubicBezTo>
                    <a:pt x="633390" y="1716899"/>
                    <a:pt x="620566" y="1790852"/>
                    <a:pt x="612408" y="1865447"/>
                  </a:cubicBezTo>
                  <a:cubicBezTo>
                    <a:pt x="608097" y="1862943"/>
                    <a:pt x="603841" y="1860379"/>
                    <a:pt x="599530" y="1857810"/>
                  </a:cubicBezTo>
                  <a:cubicBezTo>
                    <a:pt x="595273" y="1855247"/>
                    <a:pt x="591022" y="1852683"/>
                    <a:pt x="586826" y="1850060"/>
                  </a:cubicBezTo>
                  <a:cubicBezTo>
                    <a:pt x="583152" y="1847785"/>
                    <a:pt x="579483" y="1845455"/>
                    <a:pt x="575810" y="1843185"/>
                  </a:cubicBezTo>
                  <a:cubicBezTo>
                    <a:pt x="569632" y="1839223"/>
                    <a:pt x="563514" y="1835200"/>
                    <a:pt x="557396" y="1831178"/>
                  </a:cubicBezTo>
                  <a:cubicBezTo>
                    <a:pt x="553722" y="1828789"/>
                    <a:pt x="550113" y="1826340"/>
                    <a:pt x="546499" y="1823896"/>
                  </a:cubicBezTo>
                  <a:cubicBezTo>
                    <a:pt x="542885" y="1821392"/>
                    <a:pt x="539271" y="1818942"/>
                    <a:pt x="535662" y="1816438"/>
                  </a:cubicBezTo>
                  <a:cubicBezTo>
                    <a:pt x="528494" y="1811485"/>
                    <a:pt x="521326" y="1806413"/>
                    <a:pt x="514277" y="1801226"/>
                  </a:cubicBezTo>
                  <a:cubicBezTo>
                    <a:pt x="513809" y="1800877"/>
                    <a:pt x="513346" y="1800529"/>
                    <a:pt x="512878" y="1800175"/>
                  </a:cubicBezTo>
                  <a:cubicBezTo>
                    <a:pt x="55174" y="1465612"/>
                    <a:pt x="-141336" y="818098"/>
                    <a:pt x="110943" y="274898"/>
                  </a:cubicBezTo>
                  <a:cubicBezTo>
                    <a:pt x="141597" y="202633"/>
                    <a:pt x="179594" y="134101"/>
                    <a:pt x="223823" y="70169"/>
                  </a:cubicBezTo>
                  <a:cubicBezTo>
                    <a:pt x="224171" y="69587"/>
                    <a:pt x="224580" y="69064"/>
                    <a:pt x="224928" y="68537"/>
                  </a:cubicBezTo>
                  <a:cubicBezTo>
                    <a:pt x="227840" y="64340"/>
                    <a:pt x="230812" y="60144"/>
                    <a:pt x="233784" y="56007"/>
                  </a:cubicBezTo>
                  <a:cubicBezTo>
                    <a:pt x="235123" y="54026"/>
                    <a:pt x="236581" y="52045"/>
                    <a:pt x="238040" y="50063"/>
                  </a:cubicBezTo>
                  <a:cubicBezTo>
                    <a:pt x="240838" y="46215"/>
                    <a:pt x="243635" y="42313"/>
                    <a:pt x="246547" y="38465"/>
                  </a:cubicBezTo>
                  <a:cubicBezTo>
                    <a:pt x="247832" y="36658"/>
                    <a:pt x="249171" y="34851"/>
                    <a:pt x="250569" y="33044"/>
                  </a:cubicBezTo>
                  <a:cubicBezTo>
                    <a:pt x="254532" y="27742"/>
                    <a:pt x="258554" y="22436"/>
                    <a:pt x="262691" y="17194"/>
                  </a:cubicBezTo>
                  <a:cubicBezTo>
                    <a:pt x="267121" y="11424"/>
                    <a:pt x="271666" y="5715"/>
                    <a:pt x="276271" y="0"/>
                  </a:cubicBezTo>
                  <a:cubicBezTo>
                    <a:pt x="286411" y="6820"/>
                    <a:pt x="295560" y="15795"/>
                    <a:pt x="304650" y="23192"/>
                  </a:cubicBezTo>
                  <a:cubicBezTo>
                    <a:pt x="335653" y="50701"/>
                    <a:pt x="368054" y="76397"/>
                    <a:pt x="399699" y="103148"/>
                  </a:cubicBezTo>
                  <a:cubicBezTo>
                    <a:pt x="416425" y="134619"/>
                    <a:pt x="432743" y="166672"/>
                    <a:pt x="442883" y="200881"/>
                  </a:cubicBezTo>
                  <a:cubicBezTo>
                    <a:pt x="463104" y="282524"/>
                    <a:pt x="430996" y="364641"/>
                    <a:pt x="423126" y="445702"/>
                  </a:cubicBezTo>
                  <a:cubicBezTo>
                    <a:pt x="425341" y="463767"/>
                    <a:pt x="432569" y="481369"/>
                    <a:pt x="429363" y="499842"/>
                  </a:cubicBezTo>
                  <a:cubicBezTo>
                    <a:pt x="418232" y="563421"/>
                    <a:pt x="379887" y="634929"/>
                    <a:pt x="426974" y="693146"/>
                  </a:cubicBezTo>
                  <a:cubicBezTo>
                    <a:pt x="456871" y="731551"/>
                    <a:pt x="499293" y="757541"/>
                    <a:pt x="538863" y="784930"/>
                  </a:cubicBezTo>
                  <a:cubicBezTo>
                    <a:pt x="563340" y="803871"/>
                    <a:pt x="603258" y="812319"/>
                    <a:pt x="610546" y="846239"/>
                  </a:cubicBezTo>
                  <a:cubicBezTo>
                    <a:pt x="615210" y="886391"/>
                    <a:pt x="626689" y="927071"/>
                    <a:pt x="659907" y="953349"/>
                  </a:cubicBezTo>
                  <a:cubicBezTo>
                    <a:pt x="683339" y="978244"/>
                    <a:pt x="726114" y="991296"/>
                    <a:pt x="731241" y="10287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17034088" y="1932418"/>
              <a:ext cx="1465043" cy="1373388"/>
            </a:xfrm>
            <a:custGeom>
              <a:avLst/>
              <a:gdLst/>
              <a:ahLst/>
              <a:cxnLst/>
              <a:rect l="l" t="t" r="r" b="b"/>
              <a:pathLst>
                <a:path w="1465043" h="1373388" extrusionOk="0">
                  <a:moveTo>
                    <a:pt x="1462484" y="44981"/>
                  </a:moveTo>
                  <a:cubicBezTo>
                    <a:pt x="1464406" y="73943"/>
                    <a:pt x="1465282" y="103024"/>
                    <a:pt x="1464988" y="132279"/>
                  </a:cubicBezTo>
                  <a:cubicBezTo>
                    <a:pt x="1464988" y="134669"/>
                    <a:pt x="1464928" y="137118"/>
                    <a:pt x="1464873" y="139562"/>
                  </a:cubicBezTo>
                  <a:cubicBezTo>
                    <a:pt x="1464814" y="142360"/>
                    <a:pt x="1464759" y="145157"/>
                    <a:pt x="1464699" y="147955"/>
                  </a:cubicBezTo>
                  <a:cubicBezTo>
                    <a:pt x="1464585" y="152500"/>
                    <a:pt x="1464465" y="157045"/>
                    <a:pt x="1464291" y="161590"/>
                  </a:cubicBezTo>
                  <a:cubicBezTo>
                    <a:pt x="1464117" y="166194"/>
                    <a:pt x="1463942" y="170739"/>
                    <a:pt x="1463709" y="175284"/>
                  </a:cubicBezTo>
                  <a:cubicBezTo>
                    <a:pt x="1463126" y="187639"/>
                    <a:pt x="1462310" y="199995"/>
                    <a:pt x="1461319" y="212350"/>
                  </a:cubicBezTo>
                  <a:cubicBezTo>
                    <a:pt x="1448904" y="423893"/>
                    <a:pt x="1381946" y="619413"/>
                    <a:pt x="1275651" y="787369"/>
                  </a:cubicBezTo>
                  <a:cubicBezTo>
                    <a:pt x="1266208" y="802348"/>
                    <a:pt x="1256476" y="817093"/>
                    <a:pt x="1246336" y="831603"/>
                  </a:cubicBezTo>
                  <a:cubicBezTo>
                    <a:pt x="1243832" y="835218"/>
                    <a:pt x="1241268" y="838831"/>
                    <a:pt x="1238700" y="842446"/>
                  </a:cubicBezTo>
                  <a:cubicBezTo>
                    <a:pt x="1236131" y="846059"/>
                    <a:pt x="1233572" y="849673"/>
                    <a:pt x="1230949" y="853228"/>
                  </a:cubicBezTo>
                  <a:cubicBezTo>
                    <a:pt x="1228385" y="856842"/>
                    <a:pt x="1225822" y="860396"/>
                    <a:pt x="1223139" y="863890"/>
                  </a:cubicBezTo>
                  <a:cubicBezTo>
                    <a:pt x="1220455" y="867445"/>
                    <a:pt x="1217837" y="870999"/>
                    <a:pt x="1215154" y="874499"/>
                  </a:cubicBezTo>
                  <a:cubicBezTo>
                    <a:pt x="976919" y="1188319"/>
                    <a:pt x="594098" y="1384715"/>
                    <a:pt x="187618" y="1372882"/>
                  </a:cubicBezTo>
                  <a:cubicBezTo>
                    <a:pt x="179753" y="1372648"/>
                    <a:pt x="171823" y="1372360"/>
                    <a:pt x="163958" y="1371951"/>
                  </a:cubicBezTo>
                  <a:cubicBezTo>
                    <a:pt x="160986" y="1371837"/>
                    <a:pt x="157954" y="1371658"/>
                    <a:pt x="154923" y="1371483"/>
                  </a:cubicBezTo>
                  <a:cubicBezTo>
                    <a:pt x="150438" y="1371249"/>
                    <a:pt x="145947" y="1370961"/>
                    <a:pt x="141403" y="1370667"/>
                  </a:cubicBezTo>
                  <a:cubicBezTo>
                    <a:pt x="138605" y="1370493"/>
                    <a:pt x="135748" y="1370259"/>
                    <a:pt x="132950" y="1370025"/>
                  </a:cubicBezTo>
                  <a:cubicBezTo>
                    <a:pt x="128231" y="1369676"/>
                    <a:pt x="123507" y="1369323"/>
                    <a:pt x="118728" y="1368860"/>
                  </a:cubicBezTo>
                  <a:cubicBezTo>
                    <a:pt x="114183" y="1368512"/>
                    <a:pt x="109578" y="1368103"/>
                    <a:pt x="104974" y="1367576"/>
                  </a:cubicBezTo>
                  <a:cubicBezTo>
                    <a:pt x="104625" y="1367576"/>
                    <a:pt x="104217" y="1367516"/>
                    <a:pt x="103809" y="1367516"/>
                  </a:cubicBezTo>
                  <a:cubicBezTo>
                    <a:pt x="98273" y="1366993"/>
                    <a:pt x="92738" y="1366411"/>
                    <a:pt x="87143" y="1365709"/>
                  </a:cubicBezTo>
                  <a:cubicBezTo>
                    <a:pt x="81896" y="1365127"/>
                    <a:pt x="76594" y="1364484"/>
                    <a:pt x="71348" y="1363787"/>
                  </a:cubicBezTo>
                  <a:cubicBezTo>
                    <a:pt x="58524" y="1326896"/>
                    <a:pt x="45184" y="1290303"/>
                    <a:pt x="30319" y="1254168"/>
                  </a:cubicBezTo>
                  <a:cubicBezTo>
                    <a:pt x="18955" y="1223225"/>
                    <a:pt x="-2839" y="1192919"/>
                    <a:pt x="307" y="1158710"/>
                  </a:cubicBezTo>
                  <a:cubicBezTo>
                    <a:pt x="16331" y="1080795"/>
                    <a:pt x="150139" y="989007"/>
                    <a:pt x="133005" y="909459"/>
                  </a:cubicBezTo>
                  <a:cubicBezTo>
                    <a:pt x="104506" y="836377"/>
                    <a:pt x="49435" y="776298"/>
                    <a:pt x="24724" y="701236"/>
                  </a:cubicBezTo>
                  <a:cubicBezTo>
                    <a:pt x="-395" y="633575"/>
                    <a:pt x="10621" y="554495"/>
                    <a:pt x="66215" y="505308"/>
                  </a:cubicBezTo>
                  <a:cubicBezTo>
                    <a:pt x="117966" y="452392"/>
                    <a:pt x="168084" y="396505"/>
                    <a:pt x="229393" y="354371"/>
                  </a:cubicBezTo>
                  <a:cubicBezTo>
                    <a:pt x="363021" y="260547"/>
                    <a:pt x="345305" y="401692"/>
                    <a:pt x="429691" y="397963"/>
                  </a:cubicBezTo>
                  <a:cubicBezTo>
                    <a:pt x="533248" y="393418"/>
                    <a:pt x="637038" y="383975"/>
                    <a:pt x="739843" y="375468"/>
                  </a:cubicBezTo>
                  <a:cubicBezTo>
                    <a:pt x="799225" y="389979"/>
                    <a:pt x="812571" y="463060"/>
                    <a:pt x="842703" y="508280"/>
                  </a:cubicBezTo>
                  <a:cubicBezTo>
                    <a:pt x="896141" y="511954"/>
                    <a:pt x="947952" y="526519"/>
                    <a:pt x="1000051" y="538003"/>
                  </a:cubicBezTo>
                  <a:cubicBezTo>
                    <a:pt x="1024413" y="542608"/>
                    <a:pt x="1050463" y="545286"/>
                    <a:pt x="1070041" y="562131"/>
                  </a:cubicBezTo>
                  <a:cubicBezTo>
                    <a:pt x="1090556" y="580953"/>
                    <a:pt x="1093876" y="610268"/>
                    <a:pt x="1100288" y="636552"/>
                  </a:cubicBezTo>
                  <a:cubicBezTo>
                    <a:pt x="1165618" y="577170"/>
                    <a:pt x="1241552" y="528739"/>
                    <a:pt x="1298604" y="461198"/>
                  </a:cubicBezTo>
                  <a:cubicBezTo>
                    <a:pt x="1283043" y="388117"/>
                    <a:pt x="1264281" y="308046"/>
                    <a:pt x="1281122" y="234094"/>
                  </a:cubicBezTo>
                  <a:cubicBezTo>
                    <a:pt x="1335317" y="162819"/>
                    <a:pt x="1394644" y="98484"/>
                    <a:pt x="1439287" y="21385"/>
                  </a:cubicBezTo>
                  <a:cubicBezTo>
                    <a:pt x="1443717" y="11305"/>
                    <a:pt x="1450592" y="4251"/>
                    <a:pt x="1458576" y="0"/>
                  </a:cubicBezTo>
                  <a:cubicBezTo>
                    <a:pt x="1459099" y="5013"/>
                    <a:pt x="1459627" y="10026"/>
                    <a:pt x="1460090" y="14979"/>
                  </a:cubicBezTo>
                  <a:cubicBezTo>
                    <a:pt x="1461025" y="24935"/>
                    <a:pt x="1461842" y="34960"/>
                    <a:pt x="1462484" y="44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16705277" y="816826"/>
              <a:ext cx="1732899" cy="1208475"/>
            </a:xfrm>
            <a:custGeom>
              <a:avLst/>
              <a:gdLst/>
              <a:ahLst/>
              <a:cxnLst/>
              <a:rect l="l" t="t" r="r" b="b"/>
              <a:pathLst>
                <a:path w="1732899" h="1208475" extrusionOk="0">
                  <a:moveTo>
                    <a:pt x="1732491" y="865111"/>
                  </a:moveTo>
                  <a:cubicBezTo>
                    <a:pt x="1732605" y="865519"/>
                    <a:pt x="1732725" y="865867"/>
                    <a:pt x="1732899" y="866275"/>
                  </a:cubicBezTo>
                  <a:cubicBezTo>
                    <a:pt x="1648687" y="868371"/>
                    <a:pt x="1565296" y="817148"/>
                    <a:pt x="1479162" y="827403"/>
                  </a:cubicBezTo>
                  <a:cubicBezTo>
                    <a:pt x="1496759" y="872568"/>
                    <a:pt x="1487844" y="933642"/>
                    <a:pt x="1437437" y="952056"/>
                  </a:cubicBezTo>
                  <a:cubicBezTo>
                    <a:pt x="1406902" y="969772"/>
                    <a:pt x="1378926" y="991740"/>
                    <a:pt x="1347107" y="1007535"/>
                  </a:cubicBezTo>
                  <a:cubicBezTo>
                    <a:pt x="1331780" y="1111211"/>
                    <a:pt x="1338834" y="1244083"/>
                    <a:pt x="1190923" y="1199674"/>
                  </a:cubicBezTo>
                  <a:cubicBezTo>
                    <a:pt x="1152170" y="1191107"/>
                    <a:pt x="1130551" y="1156257"/>
                    <a:pt x="1109160" y="1126070"/>
                  </a:cubicBezTo>
                  <a:cubicBezTo>
                    <a:pt x="1073902" y="1083588"/>
                    <a:pt x="1057121" y="1020995"/>
                    <a:pt x="1011488" y="989236"/>
                  </a:cubicBezTo>
                  <a:cubicBezTo>
                    <a:pt x="1010323" y="989176"/>
                    <a:pt x="1009213" y="989122"/>
                    <a:pt x="1008048" y="989062"/>
                  </a:cubicBezTo>
                  <a:cubicBezTo>
                    <a:pt x="1007466" y="950015"/>
                    <a:pt x="1032405" y="913825"/>
                    <a:pt x="1028094" y="874549"/>
                  </a:cubicBezTo>
                  <a:cubicBezTo>
                    <a:pt x="1019004" y="827054"/>
                    <a:pt x="1003503" y="780779"/>
                    <a:pt x="998197" y="732587"/>
                  </a:cubicBezTo>
                  <a:cubicBezTo>
                    <a:pt x="1037358" y="670462"/>
                    <a:pt x="1132816" y="595405"/>
                    <a:pt x="1103620" y="513348"/>
                  </a:cubicBezTo>
                  <a:cubicBezTo>
                    <a:pt x="1093888" y="487706"/>
                    <a:pt x="1079492" y="447669"/>
                    <a:pt x="1045283" y="453438"/>
                  </a:cubicBezTo>
                  <a:cubicBezTo>
                    <a:pt x="982227" y="468417"/>
                    <a:pt x="927913" y="506294"/>
                    <a:pt x="866550" y="525295"/>
                  </a:cubicBezTo>
                  <a:cubicBezTo>
                    <a:pt x="833332" y="536485"/>
                    <a:pt x="800054" y="527217"/>
                    <a:pt x="767189" y="521099"/>
                  </a:cubicBezTo>
                  <a:cubicBezTo>
                    <a:pt x="757224" y="520222"/>
                    <a:pt x="747900" y="524070"/>
                    <a:pt x="739626" y="529143"/>
                  </a:cubicBezTo>
                  <a:cubicBezTo>
                    <a:pt x="684321" y="559215"/>
                    <a:pt x="640032" y="604788"/>
                    <a:pt x="604539" y="656305"/>
                  </a:cubicBezTo>
                  <a:cubicBezTo>
                    <a:pt x="591079" y="674310"/>
                    <a:pt x="580645" y="694416"/>
                    <a:pt x="569400" y="713940"/>
                  </a:cubicBezTo>
                  <a:cubicBezTo>
                    <a:pt x="546088" y="724722"/>
                    <a:pt x="522368" y="732587"/>
                    <a:pt x="498125" y="722855"/>
                  </a:cubicBezTo>
                  <a:cubicBezTo>
                    <a:pt x="473066" y="710908"/>
                    <a:pt x="454708" y="689523"/>
                    <a:pt x="431749" y="674484"/>
                  </a:cubicBezTo>
                  <a:cubicBezTo>
                    <a:pt x="391303" y="661258"/>
                    <a:pt x="344277" y="675181"/>
                    <a:pt x="304821" y="655543"/>
                  </a:cubicBezTo>
                  <a:cubicBezTo>
                    <a:pt x="272126" y="653094"/>
                    <a:pt x="246430" y="635029"/>
                    <a:pt x="220963" y="616148"/>
                  </a:cubicBezTo>
                  <a:cubicBezTo>
                    <a:pt x="164607" y="584503"/>
                    <a:pt x="97882" y="581705"/>
                    <a:pt x="35061" y="586892"/>
                  </a:cubicBezTo>
                  <a:cubicBezTo>
                    <a:pt x="-313" y="583044"/>
                    <a:pt x="1668" y="540677"/>
                    <a:pt x="2077" y="513811"/>
                  </a:cubicBezTo>
                  <a:cubicBezTo>
                    <a:pt x="2833" y="495397"/>
                    <a:pt x="-1418" y="480070"/>
                    <a:pt x="504" y="462876"/>
                  </a:cubicBezTo>
                  <a:cubicBezTo>
                    <a:pt x="13790" y="414331"/>
                    <a:pt x="110357" y="415262"/>
                    <a:pt x="151789" y="399880"/>
                  </a:cubicBezTo>
                  <a:cubicBezTo>
                    <a:pt x="222769" y="385952"/>
                    <a:pt x="215193" y="339388"/>
                    <a:pt x="229704" y="283386"/>
                  </a:cubicBezTo>
                  <a:cubicBezTo>
                    <a:pt x="238853" y="258621"/>
                    <a:pt x="261175" y="244050"/>
                    <a:pt x="281977" y="229191"/>
                  </a:cubicBezTo>
                  <a:cubicBezTo>
                    <a:pt x="229176" y="188630"/>
                    <a:pt x="201847" y="126625"/>
                    <a:pt x="208373" y="56635"/>
                  </a:cubicBezTo>
                  <a:cubicBezTo>
                    <a:pt x="208722" y="53195"/>
                    <a:pt x="208896" y="49700"/>
                    <a:pt x="208956" y="46146"/>
                  </a:cubicBezTo>
                  <a:cubicBezTo>
                    <a:pt x="212684" y="45096"/>
                    <a:pt x="216358" y="43991"/>
                    <a:pt x="220086" y="42940"/>
                  </a:cubicBezTo>
                  <a:cubicBezTo>
                    <a:pt x="240367" y="37285"/>
                    <a:pt x="260821" y="32218"/>
                    <a:pt x="281395" y="27673"/>
                  </a:cubicBezTo>
                  <a:cubicBezTo>
                    <a:pt x="289494" y="25866"/>
                    <a:pt x="297653" y="24178"/>
                    <a:pt x="305812" y="22546"/>
                  </a:cubicBezTo>
                  <a:cubicBezTo>
                    <a:pt x="382039" y="7333"/>
                    <a:pt x="460014" y="-298"/>
                    <a:pt x="538512" y="344"/>
                  </a:cubicBezTo>
                  <a:cubicBezTo>
                    <a:pt x="1040161" y="-12071"/>
                    <a:pt x="1492215" y="312940"/>
                    <a:pt x="1689307" y="754446"/>
                  </a:cubicBezTo>
                  <a:cubicBezTo>
                    <a:pt x="1689307" y="754505"/>
                    <a:pt x="1689367" y="754560"/>
                    <a:pt x="1689367" y="754620"/>
                  </a:cubicBezTo>
                  <a:cubicBezTo>
                    <a:pt x="1693041" y="762779"/>
                    <a:pt x="1696595" y="770997"/>
                    <a:pt x="1700089" y="779271"/>
                  </a:cubicBezTo>
                  <a:cubicBezTo>
                    <a:pt x="1706267" y="794015"/>
                    <a:pt x="1712151" y="808815"/>
                    <a:pt x="1717806" y="823794"/>
                  </a:cubicBezTo>
                  <a:cubicBezTo>
                    <a:pt x="1722993" y="837488"/>
                    <a:pt x="1727886" y="851242"/>
                    <a:pt x="1732491" y="865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2" name="Google Shape;2192;p25"/>
          <p:cNvSpPr/>
          <p:nvPr/>
        </p:nvSpPr>
        <p:spPr>
          <a:xfrm>
            <a:off x="169187" y="3949330"/>
            <a:ext cx="690324" cy="989995"/>
          </a:xfrm>
          <a:custGeom>
            <a:avLst/>
            <a:gdLst/>
            <a:ahLst/>
            <a:cxnLst/>
            <a:rect l="l" t="t" r="r" b="b"/>
            <a:pathLst>
              <a:path w="1380647" h="1979990" extrusionOk="0">
                <a:moveTo>
                  <a:pt x="1378491" y="37853"/>
                </a:moveTo>
                <a:cubicBezTo>
                  <a:pt x="1378456" y="37666"/>
                  <a:pt x="1378420" y="37484"/>
                  <a:pt x="1378380" y="37298"/>
                </a:cubicBezTo>
                <a:cubicBezTo>
                  <a:pt x="1372936" y="10362"/>
                  <a:pt x="1344465" y="-6258"/>
                  <a:pt x="1318320" y="2229"/>
                </a:cubicBezTo>
                <a:cubicBezTo>
                  <a:pt x="1318141" y="2284"/>
                  <a:pt x="1317963" y="2344"/>
                  <a:pt x="1317785" y="2403"/>
                </a:cubicBezTo>
                <a:cubicBezTo>
                  <a:pt x="1291576" y="11079"/>
                  <a:pt x="1271250" y="28899"/>
                  <a:pt x="1251298" y="46081"/>
                </a:cubicBezTo>
                <a:cubicBezTo>
                  <a:pt x="855216" y="391463"/>
                  <a:pt x="459134" y="736840"/>
                  <a:pt x="62807" y="1082071"/>
                </a:cubicBezTo>
                <a:cubicBezTo>
                  <a:pt x="26494" y="1113683"/>
                  <a:pt x="-12579" y="1155667"/>
                  <a:pt x="3871" y="1204378"/>
                </a:cubicBezTo>
                <a:cubicBezTo>
                  <a:pt x="5824" y="1209514"/>
                  <a:pt x="8146" y="1214583"/>
                  <a:pt x="10840" y="1219011"/>
                </a:cubicBezTo>
                <a:cubicBezTo>
                  <a:pt x="35104" y="1260008"/>
                  <a:pt x="94400" y="1278929"/>
                  <a:pt x="144611" y="1286267"/>
                </a:cubicBezTo>
                <a:cubicBezTo>
                  <a:pt x="241332" y="1300491"/>
                  <a:pt x="341695" y="1301140"/>
                  <a:pt x="436665" y="1321190"/>
                </a:cubicBezTo>
                <a:cubicBezTo>
                  <a:pt x="363070" y="1410824"/>
                  <a:pt x="198019" y="1662571"/>
                  <a:pt x="127550" y="1755168"/>
                </a:cubicBezTo>
                <a:cubicBezTo>
                  <a:pt x="116120" y="1770188"/>
                  <a:pt x="99816" y="1792783"/>
                  <a:pt x="109519" y="1814298"/>
                </a:cubicBezTo>
                <a:cubicBezTo>
                  <a:pt x="124436" y="1847376"/>
                  <a:pt x="167531" y="1874276"/>
                  <a:pt x="197350" y="1895462"/>
                </a:cubicBezTo>
                <a:cubicBezTo>
                  <a:pt x="210195" y="1904589"/>
                  <a:pt x="223341" y="1913329"/>
                  <a:pt x="236744" y="1921653"/>
                </a:cubicBezTo>
                <a:cubicBezTo>
                  <a:pt x="250584" y="1929236"/>
                  <a:pt x="264653" y="1936388"/>
                  <a:pt x="278920" y="1943088"/>
                </a:cubicBezTo>
                <a:cubicBezTo>
                  <a:pt x="312031" y="1958643"/>
                  <a:pt x="356644" y="1982949"/>
                  <a:pt x="392798" y="1979694"/>
                </a:cubicBezTo>
                <a:cubicBezTo>
                  <a:pt x="416312" y="1977576"/>
                  <a:pt x="427996" y="1952283"/>
                  <a:pt x="435477" y="1934950"/>
                </a:cubicBezTo>
                <a:cubicBezTo>
                  <a:pt x="481567" y="1828122"/>
                  <a:pt x="619910" y="1560780"/>
                  <a:pt x="661884" y="1452685"/>
                </a:cubicBezTo>
                <a:cubicBezTo>
                  <a:pt x="726002" y="1525517"/>
                  <a:pt x="775860" y="1612577"/>
                  <a:pt x="835762" y="1689800"/>
                </a:cubicBezTo>
                <a:cubicBezTo>
                  <a:pt x="866821" y="1729911"/>
                  <a:pt x="912432" y="1772243"/>
                  <a:pt x="960079" y="1773233"/>
                </a:cubicBezTo>
                <a:cubicBezTo>
                  <a:pt x="965262" y="1773403"/>
                  <a:pt x="970820" y="1772936"/>
                  <a:pt x="976256" y="1772112"/>
                </a:cubicBezTo>
                <a:cubicBezTo>
                  <a:pt x="1026788" y="1762509"/>
                  <a:pt x="1044190" y="1707870"/>
                  <a:pt x="1053909" y="1660730"/>
                </a:cubicBezTo>
                <a:cubicBezTo>
                  <a:pt x="1160135" y="1146119"/>
                  <a:pt x="1266611" y="631655"/>
                  <a:pt x="1373083" y="117187"/>
                </a:cubicBezTo>
                <a:cubicBezTo>
                  <a:pt x="1378254" y="91380"/>
                  <a:pt x="1383804" y="64935"/>
                  <a:pt x="1378491" y="378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3" name="Google Shape;2193;p25"/>
          <p:cNvGrpSpPr/>
          <p:nvPr/>
        </p:nvGrpSpPr>
        <p:grpSpPr>
          <a:xfrm rot="-450893">
            <a:off x="270524" y="81090"/>
            <a:ext cx="1302316" cy="947818"/>
            <a:chOff x="2484846" y="7378706"/>
            <a:chExt cx="2857748" cy="2079852"/>
          </a:xfrm>
        </p:grpSpPr>
        <p:sp>
          <p:nvSpPr>
            <p:cNvPr id="2194" name="Google Shape;2194;p25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FA9C5F52-8A7E-72E4-69D3-F2E94A98D209}"/>
              </a:ext>
            </a:extLst>
          </p:cNvPr>
          <p:cNvSpPr txBox="1"/>
          <p:nvPr/>
        </p:nvSpPr>
        <p:spPr>
          <a:xfrm>
            <a:off x="882238" y="379644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" grpId="0" animBg="1"/>
      <p:bldP spid="2160" grpId="0" animBg="1"/>
      <p:bldP spid="2169" grpId="0" animBg="1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3" name="Google Shape;1953;p22"/>
          <p:cNvGrpSpPr/>
          <p:nvPr/>
        </p:nvGrpSpPr>
        <p:grpSpPr>
          <a:xfrm>
            <a:off x="715297" y="1286609"/>
            <a:ext cx="7543800" cy="2679092"/>
            <a:chOff x="2227400" y="3077757"/>
            <a:chExt cx="13833216" cy="4714978"/>
          </a:xfrm>
        </p:grpSpPr>
        <p:grpSp>
          <p:nvGrpSpPr>
            <p:cNvPr id="1954" name="Google Shape;1954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55" name="Google Shape;1955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9" name="Google Shape;1959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60" name="Google Shape;1960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5" name="Google Shape;1965;p22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1966" name="Google Shape;1966;p22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7" name="Google Shape;1967;p22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1968" name="Google Shape;1968;p22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9" name="Google Shape;1969;p22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22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22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22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22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74" name="Google Shape;1974;p22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1975" name="Google Shape;1975;p22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1" name="Google Shape;1991;p22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1992" name="Google Shape;1992;p22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3" name="Google Shape;2003;p22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2004" name="Google Shape;2004;p22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6" name="Google Shape;2006;p22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2007" name="Google Shape;2007;p22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22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9" name="Google Shape;2009;p22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22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22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22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TextBox 2">
            <a:extLst>
              <a:ext uri="{FF2B5EF4-FFF2-40B4-BE49-F238E27FC236}">
                <a16:creationId xmlns:a16="http://schemas.microsoft.com/office/drawing/2014/main" id="{56C71A25-D23F-66D6-CCC9-32B29CDF4E7E}"/>
              </a:ext>
            </a:extLst>
          </p:cNvPr>
          <p:cNvSpPr txBox="1"/>
          <p:nvPr/>
        </p:nvSpPr>
        <p:spPr>
          <a:xfrm>
            <a:off x="1033433" y="161800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73FCDA7-D090-63BD-60D1-D6DB65CB340A}"/>
              </a:ext>
            </a:extLst>
          </p:cNvPr>
          <p:cNvSpPr txBox="1"/>
          <p:nvPr/>
        </p:nvSpPr>
        <p:spPr>
          <a:xfrm>
            <a:off x="1939529" y="1793542"/>
            <a:ext cx="5404246" cy="1911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 CUỐI CHƯƠNG I</a:t>
            </a:r>
            <a:endParaRPr lang="en-US" sz="4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36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DED4C34D-BC93-2DA0-F8FE-A5373503D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03A0970-2E74-D17D-2B8E-E9E93B97E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868" y="2242131"/>
            <a:ext cx="2315700" cy="1322188"/>
          </a:xfrm>
        </p:spPr>
        <p:txBody>
          <a:bodyPr/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Củng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kiến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thức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6" name="Chỗ dành sẵn cho Văn bản 5">
            <a:extLst>
              <a:ext uri="{FF2B5EF4-FFF2-40B4-BE49-F238E27FC236}">
                <a16:creationId xmlns:a16="http://schemas.microsoft.com/office/drawing/2014/main" id="{0732485B-DADB-8799-8A5A-6B6962029F1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08331" y="2489643"/>
            <a:ext cx="2076333" cy="827163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Luyện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tập</a:t>
            </a:r>
            <a:endParaRPr lang="en-US" sz="3200" dirty="0">
              <a:latin typeface="+mj-lt"/>
            </a:endParaRPr>
          </a:p>
        </p:txBody>
      </p:sp>
      <p:sp>
        <p:nvSpPr>
          <p:cNvPr id="7" name="Chỗ dành sẵn cho Văn bản 6">
            <a:extLst>
              <a:ext uri="{FF2B5EF4-FFF2-40B4-BE49-F238E27FC236}">
                <a16:creationId xmlns:a16="http://schemas.microsoft.com/office/drawing/2014/main" id="{0DFF0E29-4543-9E57-A3B9-ED7417B4232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368427" y="2489643"/>
            <a:ext cx="2000397" cy="777156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Vận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dụng</a:t>
            </a:r>
            <a:endParaRPr lang="en-US" sz="3200" dirty="0">
              <a:latin typeface="+mj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AEB9B9-6FC7-D88D-EF50-27F8ABBDE39C}"/>
              </a:ext>
            </a:extLst>
          </p:cNvPr>
          <p:cNvSpPr txBox="1"/>
          <p:nvPr/>
        </p:nvSpPr>
        <p:spPr>
          <a:xfrm>
            <a:off x="1697069" y="269567"/>
            <a:ext cx="589885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42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58A884-7F2B-1B37-A1FD-F9674874FF62}"/>
              </a:ext>
            </a:extLst>
          </p:cNvPr>
          <p:cNvSpPr txBox="1"/>
          <p:nvPr/>
        </p:nvSpPr>
        <p:spPr>
          <a:xfrm>
            <a:off x="1046242" y="1162213"/>
            <a:ext cx="57403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a)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Sắp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xếp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sau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theo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thứ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tự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tăng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dần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: 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6C0ED5B-1D2C-AF53-6B7F-D95B9C194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0007" y="916885"/>
            <a:ext cx="921544" cy="921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/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0,5;1;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135A13C-18BD-6ECE-A3CA-AAC666A3767B}"/>
              </a:ext>
            </a:extLst>
          </p:cNvPr>
          <p:cNvSpPr txBox="1"/>
          <p:nvPr/>
        </p:nvSpPr>
        <p:spPr>
          <a:xfrm>
            <a:off x="1909763" y="129031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60">
            <a:extLst>
              <a:ext uri="{FF2B5EF4-FFF2-40B4-BE49-F238E27FC236}">
                <a16:creationId xmlns:a16="http://schemas.microsoft.com/office/drawing/2014/main" id="{FC0F9648-4345-6B69-EC93-0AE004E43189}"/>
              </a:ext>
            </a:extLst>
          </p:cNvPr>
          <p:cNvSpPr txBox="1"/>
          <p:nvPr/>
        </p:nvSpPr>
        <p:spPr>
          <a:xfrm>
            <a:off x="253939" y="1940990"/>
            <a:ext cx="8724306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Trong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3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A, B, C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trên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trục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dưới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đây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biểu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diễn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hữu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tỉ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0,5.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Hãy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định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.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2" name="Hình ảnh 5">
            <a:extLst>
              <a:ext uri="{FF2B5EF4-FFF2-40B4-BE49-F238E27FC236}">
                <a16:creationId xmlns:a16="http://schemas.microsoft.com/office/drawing/2014/main" id="{28381995-A87B-403F-52E0-8B3C42D42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11" y="3334103"/>
            <a:ext cx="8843962" cy="97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76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>
            <a:extLst>
              <a:ext uri="{FF2B5EF4-FFF2-40B4-BE49-F238E27FC236}">
                <a16:creationId xmlns:a16="http://schemas.microsoft.com/office/drawing/2014/main" id="{2C0649CF-28B8-C6C4-E353-178BA5D4D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30356" y="1053779"/>
            <a:ext cx="995306" cy="995306"/>
          </a:xfrm>
          <a:prstGeom prst="rect">
            <a:avLst/>
          </a:prstGeom>
        </p:spPr>
      </p:pic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B389C3D3-60E5-468A-8D04-F0A195E4A527}"/>
              </a:ext>
            </a:extLst>
          </p:cNvPr>
          <p:cNvSpPr txBox="1"/>
          <p:nvPr/>
        </p:nvSpPr>
        <p:spPr>
          <a:xfrm>
            <a:off x="1139793" y="95216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Tính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/>
              <p:nvPr/>
            </p:nvSpPr>
            <p:spPr>
              <a:xfrm>
                <a:off x="1933216" y="1719055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216" y="1719055"/>
                <a:ext cx="989062" cy="786177"/>
              </a:xfrm>
              <a:prstGeom prst="rect">
                <a:avLst/>
              </a:prstGeom>
              <a:blipFill>
                <a:blip r:embed="rId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8306D28-D956-BE81-606D-2077CEEF6A59}"/>
              </a:ext>
            </a:extLst>
          </p:cNvPr>
          <p:cNvSpPr txBox="1"/>
          <p:nvPr/>
        </p:nvSpPr>
        <p:spPr>
          <a:xfrm>
            <a:off x="1479599" y="1923910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a)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9E7D230D-1521-A0B6-BCFF-9268BEBC6F3D}"/>
              </a:ext>
            </a:extLst>
          </p:cNvPr>
          <p:cNvSpPr txBox="1"/>
          <p:nvPr/>
        </p:nvSpPr>
        <p:spPr>
          <a:xfrm>
            <a:off x="1302711" y="3256784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/>
              <p:nvPr/>
            </p:nvSpPr>
            <p:spPr>
              <a:xfrm>
                <a:off x="1838716" y="3015313"/>
                <a:ext cx="124509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:2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716" y="3015313"/>
                <a:ext cx="1245091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/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/>
              <p:nvPr/>
            </p:nvSpPr>
            <p:spPr>
              <a:xfrm>
                <a:off x="4959975" y="1919793"/>
                <a:ext cx="103241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975" y="1919793"/>
                <a:ext cx="1032411" cy="7838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/>
              <p:nvPr/>
            </p:nvSpPr>
            <p:spPr>
              <a:xfrm>
                <a:off x="4820828" y="3265576"/>
                <a:ext cx="2701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828" y="3265576"/>
                <a:ext cx="270143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">
            <a:extLst>
              <a:ext uri="{FF2B5EF4-FFF2-40B4-BE49-F238E27FC236}">
                <a16:creationId xmlns:a16="http://schemas.microsoft.com/office/drawing/2014/main" id="{08306D28-D956-BE81-606D-2077CEEF6A59}"/>
              </a:ext>
            </a:extLst>
          </p:cNvPr>
          <p:cNvSpPr txBox="1"/>
          <p:nvPr/>
        </p:nvSpPr>
        <p:spPr>
          <a:xfrm>
            <a:off x="4235667" y="1972618"/>
            <a:ext cx="804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3" name="Hộp Văn bản 4">
            <a:extLst>
              <a:ext uri="{FF2B5EF4-FFF2-40B4-BE49-F238E27FC236}">
                <a16:creationId xmlns:a16="http://schemas.microsoft.com/office/drawing/2014/main" id="{08306D28-D956-BE81-606D-2077CEEF6A59}"/>
              </a:ext>
            </a:extLst>
          </p:cNvPr>
          <p:cNvSpPr txBox="1"/>
          <p:nvPr/>
        </p:nvSpPr>
        <p:spPr>
          <a:xfrm>
            <a:off x="4324409" y="3288624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Hộp Văn bản 7">
            <a:extLst>
              <a:ext uri="{FF2B5EF4-FFF2-40B4-BE49-F238E27FC236}">
                <a16:creationId xmlns:a16="http://schemas.microsoft.com/office/drawing/2014/main" id="{4135A13C-18BD-6ECE-A3CA-AAC666A3767B}"/>
              </a:ext>
            </a:extLst>
          </p:cNvPr>
          <p:cNvSpPr txBox="1"/>
          <p:nvPr/>
        </p:nvSpPr>
        <p:spPr>
          <a:xfrm>
            <a:off x="1909763" y="129031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5" grpId="0"/>
      <p:bldP spid="54" grpId="0"/>
      <p:bldP spid="58" grpId="0"/>
      <p:bldP spid="61" grpId="0"/>
      <p:bldP spid="48" grpId="0"/>
      <p:bldP spid="49" grpId="0"/>
      <p:bldP spid="50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>
            <a:extLst>
              <a:ext uri="{FF2B5EF4-FFF2-40B4-BE49-F238E27FC236}">
                <a16:creationId xmlns:a16="http://schemas.microsoft.com/office/drawing/2014/main" id="{DB47F404-8F3E-3E74-E128-A2B20E664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84919" y="1112726"/>
            <a:ext cx="819152" cy="81915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82C96B1-5F47-BE91-F108-5651692D2482}"/>
              </a:ext>
            </a:extLst>
          </p:cNvPr>
          <p:cNvSpPr txBox="1"/>
          <p:nvPr/>
        </p:nvSpPr>
        <p:spPr>
          <a:xfrm>
            <a:off x="1578687" y="1267289"/>
            <a:ext cx="307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/>
              <p:nvPr/>
            </p:nvSpPr>
            <p:spPr>
              <a:xfrm>
                <a:off x="1686221" y="2073642"/>
                <a:ext cx="3021807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−3,7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−6,3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221" y="2073642"/>
                <a:ext cx="3021807" cy="733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4289334-8CE0-9B7E-82B1-3C9A8FD14BA2}"/>
              </a:ext>
            </a:extLst>
          </p:cNvPr>
          <p:cNvSpPr txBox="1"/>
          <p:nvPr/>
        </p:nvSpPr>
        <p:spPr>
          <a:xfrm>
            <a:off x="1114343" y="2159590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D1FC720-27A5-8BB0-9255-FC6A4C4E6669}"/>
              </a:ext>
            </a:extLst>
          </p:cNvPr>
          <p:cNvSpPr txBox="1"/>
          <p:nvPr/>
        </p:nvSpPr>
        <p:spPr>
          <a:xfrm>
            <a:off x="971899" y="3545927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/>
              <p:nvPr/>
            </p:nvSpPr>
            <p:spPr>
              <a:xfrm>
                <a:off x="1436243" y="3504031"/>
                <a:ext cx="3521764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2,8.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−7,2−2,8.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−6,3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3504031"/>
                <a:ext cx="3521764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7">
            <a:extLst>
              <a:ext uri="{FF2B5EF4-FFF2-40B4-BE49-F238E27FC236}">
                <a16:creationId xmlns:a16="http://schemas.microsoft.com/office/drawing/2014/main" id="{4135A13C-18BD-6ECE-A3CA-AAC666A3767B}"/>
              </a:ext>
            </a:extLst>
          </p:cNvPr>
          <p:cNvSpPr txBox="1"/>
          <p:nvPr/>
        </p:nvSpPr>
        <p:spPr>
          <a:xfrm>
            <a:off x="1909763" y="129031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8">
            <a:extLst>
              <a:ext uri="{FF2B5EF4-FFF2-40B4-BE49-F238E27FC236}">
                <a16:creationId xmlns:a16="http://schemas.microsoft.com/office/drawing/2014/main" id="{7812D0A1-F92A-1512-B962-327A1557E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84285" y="1024000"/>
            <a:ext cx="933744" cy="933744"/>
          </a:xfrm>
          <a:prstGeom prst="rect">
            <a:avLst/>
          </a:prstGeom>
        </p:spPr>
      </p:pic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DCF06747-8770-AA89-52C7-80DD360D10DF}"/>
              </a:ext>
            </a:extLst>
          </p:cNvPr>
          <p:cNvSpPr txBox="1"/>
          <p:nvPr/>
        </p:nvSpPr>
        <p:spPr>
          <a:xfrm>
            <a:off x="1419258" y="1338598"/>
            <a:ext cx="93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</a:t>
            </a:r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04C13CF5-8275-C257-17EA-195EFD8194AB}"/>
              </a:ext>
            </a:extLst>
          </p:cNvPr>
          <p:cNvSpPr txBox="1"/>
          <p:nvPr/>
        </p:nvSpPr>
        <p:spPr>
          <a:xfrm>
            <a:off x="585714" y="2217817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A5E7A7-644C-CB2A-56A0-EFE7DC5C2F0A}"/>
              </a:ext>
            </a:extLst>
          </p:cNvPr>
          <p:cNvSpPr txBox="1"/>
          <p:nvPr/>
        </p:nvSpPr>
        <p:spPr>
          <a:xfrm>
            <a:off x="252113" y="326461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/>
              <p:nvPr/>
            </p:nvSpPr>
            <p:spPr>
              <a:xfrm>
                <a:off x="1050058" y="2115225"/>
                <a:ext cx="205947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058" y="2115225"/>
                <a:ext cx="2059475" cy="636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/>
              <p:nvPr/>
            </p:nvSpPr>
            <p:spPr>
              <a:xfrm>
                <a:off x="716457" y="3066259"/>
                <a:ext cx="353218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57" y="3066259"/>
                <a:ext cx="3532185" cy="82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Hộp Văn bản 7">
            <a:extLst>
              <a:ext uri="{FF2B5EF4-FFF2-40B4-BE49-F238E27FC236}">
                <a16:creationId xmlns:a16="http://schemas.microsoft.com/office/drawing/2014/main" id="{4135A13C-18BD-6ECE-A3CA-AAC666A3767B}"/>
              </a:ext>
            </a:extLst>
          </p:cNvPr>
          <p:cNvSpPr txBox="1"/>
          <p:nvPr/>
        </p:nvSpPr>
        <p:spPr>
          <a:xfrm>
            <a:off x="1909763" y="129031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/>
              <p:nvPr/>
            </p:nvSpPr>
            <p:spPr>
              <a:xfrm>
                <a:off x="5609183" y="2052899"/>
                <a:ext cx="293580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1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183" y="2052899"/>
                <a:ext cx="2935804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/>
              <p:nvPr/>
            </p:nvSpPr>
            <p:spPr>
              <a:xfrm>
                <a:off x="5825254" y="3175116"/>
                <a:ext cx="27197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2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254" y="3175116"/>
                <a:ext cx="27197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Hộp Văn bản 83">
            <a:extLst>
              <a:ext uri="{FF2B5EF4-FFF2-40B4-BE49-F238E27FC236}">
                <a16:creationId xmlns:a16="http://schemas.microsoft.com/office/drawing/2014/main" id="{04C13CF5-8275-C257-17EA-195EFD8194AB}"/>
              </a:ext>
            </a:extLst>
          </p:cNvPr>
          <p:cNvSpPr txBox="1"/>
          <p:nvPr/>
        </p:nvSpPr>
        <p:spPr>
          <a:xfrm>
            <a:off x="4991460" y="229536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97" name="Hộp Văn bản 83">
            <a:extLst>
              <a:ext uri="{FF2B5EF4-FFF2-40B4-BE49-F238E27FC236}">
                <a16:creationId xmlns:a16="http://schemas.microsoft.com/office/drawing/2014/main" id="{04C13CF5-8275-C257-17EA-195EFD8194AB}"/>
              </a:ext>
            </a:extLst>
          </p:cNvPr>
          <p:cNvSpPr txBox="1"/>
          <p:nvPr/>
        </p:nvSpPr>
        <p:spPr>
          <a:xfrm>
            <a:off x="5144839" y="338619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4" grpId="0"/>
      <p:bldP spid="85" grpId="0"/>
      <p:bldP spid="4" grpId="0"/>
      <p:bldP spid="7" grpId="0"/>
      <p:bldP spid="91" grpId="0"/>
      <p:bldP spid="92" grpId="0"/>
      <p:bldP spid="93" grpId="0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Picture 6">
            <a:extLst>
              <a:ext uri="{FF2B5EF4-FFF2-40B4-BE49-F238E27FC236}">
                <a16:creationId xmlns:a16="http://schemas.microsoft.com/office/drawing/2014/main" id="{4ED7552A-A35B-B7A6-3CA9-325089C2A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5267" y="754266"/>
            <a:ext cx="965445" cy="965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/>
              <p:nvPr/>
            </p:nvSpPr>
            <p:spPr>
              <a:xfrm>
                <a:off x="1188108" y="1006156"/>
                <a:ext cx="1707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biết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108" y="1006156"/>
                <a:ext cx="1707001" cy="461665"/>
              </a:xfrm>
              <a:prstGeom prst="rect">
                <a:avLst/>
              </a:prstGeom>
              <a:blipFill>
                <a:blip r:embed="rId5"/>
                <a:stretch>
                  <a:fillRect l="-5714" t="-9211" r="-535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1" name="Hộp Văn bản 390">
            <a:extLst>
              <a:ext uri="{FF2B5EF4-FFF2-40B4-BE49-F238E27FC236}">
                <a16:creationId xmlns:a16="http://schemas.microsoft.com/office/drawing/2014/main" id="{5DE1794E-26F8-4869-5292-342B01D11A40}"/>
              </a:ext>
            </a:extLst>
          </p:cNvPr>
          <p:cNvSpPr txBox="1"/>
          <p:nvPr/>
        </p:nvSpPr>
        <p:spPr>
          <a:xfrm>
            <a:off x="427879" y="193079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92" name="Hộp Văn bản 391">
            <a:extLst>
              <a:ext uri="{FF2B5EF4-FFF2-40B4-BE49-F238E27FC236}">
                <a16:creationId xmlns:a16="http://schemas.microsoft.com/office/drawing/2014/main" id="{195BA5F4-6F77-2CA6-EB98-E4444E826F90}"/>
              </a:ext>
            </a:extLst>
          </p:cNvPr>
          <p:cNvSpPr txBox="1"/>
          <p:nvPr/>
        </p:nvSpPr>
        <p:spPr>
          <a:xfrm>
            <a:off x="4706295" y="2041506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/>
              <p:nvPr/>
            </p:nvSpPr>
            <p:spPr>
              <a:xfrm>
                <a:off x="935653" y="1719711"/>
                <a:ext cx="241129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53" y="1719711"/>
                <a:ext cx="241129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/>
              <p:nvPr/>
            </p:nvSpPr>
            <p:spPr>
              <a:xfrm>
                <a:off x="5170639" y="1846604"/>
                <a:ext cx="2505375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(−0,1)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639" y="1846604"/>
                <a:ext cx="2505375" cy="726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4" name="Hộp Văn bản 7">
            <a:extLst>
              <a:ext uri="{FF2B5EF4-FFF2-40B4-BE49-F238E27FC236}">
                <a16:creationId xmlns:a16="http://schemas.microsoft.com/office/drawing/2014/main" id="{4135A13C-18BD-6ECE-A3CA-AAC666A3767B}"/>
              </a:ext>
            </a:extLst>
          </p:cNvPr>
          <p:cNvSpPr txBox="1"/>
          <p:nvPr/>
        </p:nvSpPr>
        <p:spPr>
          <a:xfrm>
            <a:off x="1909763" y="129031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/>
              <p:nvPr/>
            </p:nvSpPr>
            <p:spPr>
              <a:xfrm>
                <a:off x="815076" y="3094383"/>
                <a:ext cx="319622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(−0,12).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−1,2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5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76" y="3094383"/>
                <a:ext cx="3196222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6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/>
              <p:nvPr/>
            </p:nvSpPr>
            <p:spPr>
              <a:xfrm>
                <a:off x="5124949" y="3094383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,4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6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949" y="3094383"/>
                <a:ext cx="2596753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7" name="Hộp Văn bản 390">
            <a:extLst>
              <a:ext uri="{FF2B5EF4-FFF2-40B4-BE49-F238E27FC236}">
                <a16:creationId xmlns:a16="http://schemas.microsoft.com/office/drawing/2014/main" id="{5DE1794E-26F8-4869-5292-342B01D11A40}"/>
              </a:ext>
            </a:extLst>
          </p:cNvPr>
          <p:cNvSpPr txBox="1"/>
          <p:nvPr/>
        </p:nvSpPr>
        <p:spPr>
          <a:xfrm>
            <a:off x="432529" y="3270873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388" name="Hộp Văn bản 391">
            <a:extLst>
              <a:ext uri="{FF2B5EF4-FFF2-40B4-BE49-F238E27FC236}">
                <a16:creationId xmlns:a16="http://schemas.microsoft.com/office/drawing/2014/main" id="{195BA5F4-6F77-2CA6-EB98-E4444E826F90}"/>
              </a:ext>
            </a:extLst>
          </p:cNvPr>
          <p:cNvSpPr txBox="1"/>
          <p:nvPr/>
        </p:nvSpPr>
        <p:spPr>
          <a:xfrm>
            <a:off x="4660605" y="3270872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1" grpId="0"/>
      <p:bldP spid="392" grpId="0"/>
      <p:bldP spid="395" grpId="0"/>
      <p:bldP spid="406" grpId="0"/>
      <p:bldP spid="385" grpId="0"/>
      <p:bldP spid="386" grpId="0"/>
      <p:bldP spid="387" grpId="0"/>
      <p:bldP spid="3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5" name="Google Shape;3915;p31"/>
          <p:cNvGrpSpPr/>
          <p:nvPr/>
        </p:nvGrpSpPr>
        <p:grpSpPr>
          <a:xfrm rot="-441188">
            <a:off x="-443936" y="4061514"/>
            <a:ext cx="1388856" cy="1010801"/>
            <a:chOff x="2484846" y="7378706"/>
            <a:chExt cx="2857748" cy="2079852"/>
          </a:xfrm>
        </p:grpSpPr>
        <p:sp>
          <p:nvSpPr>
            <p:cNvPr id="3916" name="Google Shape;3916;p31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31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31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31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31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31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31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31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31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31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31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31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31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31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0" name="Google Shape;3930;p31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1" name="Google Shape;3931;p31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2" name="Google Shape;3932;p31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3" name="Google Shape;3933;p31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4" name="Google Shape;3934;p31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5" name="Google Shape;3935;p31"/>
          <p:cNvGrpSpPr/>
          <p:nvPr/>
        </p:nvGrpSpPr>
        <p:grpSpPr>
          <a:xfrm rot="695720">
            <a:off x="167474" y="2603437"/>
            <a:ext cx="879319" cy="864107"/>
            <a:chOff x="13258658" y="-192326"/>
            <a:chExt cx="1758623" cy="1728199"/>
          </a:xfrm>
        </p:grpSpPr>
        <p:sp>
          <p:nvSpPr>
            <p:cNvPr id="3936" name="Google Shape;3936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37" name="Google Shape;3937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38" name="Google Shape;3938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9" name="Google Shape;3939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0" name="Google Shape;3940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1" name="Google Shape;3941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2" name="Google Shape;3942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3" name="Google Shape;3943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4" name="Google Shape;3944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5" name="Google Shape;3945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6" name="Google Shape;3946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7" name="Google Shape;3947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8" name="Google Shape;3948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9" name="Google Shape;3949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0" name="Google Shape;3950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1" name="Google Shape;3951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2" name="Google Shape;3952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53" name="Google Shape;3953;p31"/>
          <p:cNvGrpSpPr/>
          <p:nvPr/>
        </p:nvGrpSpPr>
        <p:grpSpPr>
          <a:xfrm rot="-716454">
            <a:off x="4069325" y="66769"/>
            <a:ext cx="635782" cy="624783"/>
            <a:chOff x="13258658" y="-192326"/>
            <a:chExt cx="1758623" cy="1728199"/>
          </a:xfrm>
        </p:grpSpPr>
        <p:sp>
          <p:nvSpPr>
            <p:cNvPr id="3954" name="Google Shape;3954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55" name="Google Shape;3955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56" name="Google Shape;3956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7" name="Google Shape;3957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8" name="Google Shape;3958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9" name="Google Shape;3959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0" name="Google Shape;3960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1" name="Google Shape;3961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2" name="Google Shape;3962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3" name="Google Shape;3963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4" name="Google Shape;3964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5" name="Google Shape;3965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6" name="Google Shape;3966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7" name="Google Shape;3967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8" name="Google Shape;3968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9" name="Google Shape;3969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0" name="Google Shape;3970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71" name="Google Shape;3971;p31"/>
          <p:cNvGrpSpPr/>
          <p:nvPr/>
        </p:nvGrpSpPr>
        <p:grpSpPr>
          <a:xfrm rot="897823">
            <a:off x="8745394" y="83299"/>
            <a:ext cx="482211" cy="473869"/>
            <a:chOff x="13258658" y="-192326"/>
            <a:chExt cx="1758623" cy="1728199"/>
          </a:xfrm>
        </p:grpSpPr>
        <p:sp>
          <p:nvSpPr>
            <p:cNvPr id="3972" name="Google Shape;3972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73" name="Google Shape;3973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74" name="Google Shape;3974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5" name="Google Shape;3975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6" name="Google Shape;3976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8" name="Google Shape;3978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9" name="Google Shape;3979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0" name="Google Shape;3980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1" name="Google Shape;3981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2" name="Google Shape;3982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3" name="Google Shape;3983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4" name="Google Shape;3984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5" name="Google Shape;3985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6" name="Google Shape;3986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7" name="Google Shape;3987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8" name="Google Shape;3988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89" name="Google Shape;3989;p31"/>
          <p:cNvGrpSpPr/>
          <p:nvPr/>
        </p:nvGrpSpPr>
        <p:grpSpPr>
          <a:xfrm rot="2024379">
            <a:off x="8266770" y="3464002"/>
            <a:ext cx="1084482" cy="1752215"/>
            <a:chOff x="2818571" y="7213682"/>
            <a:chExt cx="2114969" cy="3417189"/>
          </a:xfrm>
        </p:grpSpPr>
        <p:sp>
          <p:nvSpPr>
            <p:cNvPr id="3990" name="Google Shape;3990;p31"/>
            <p:cNvSpPr/>
            <p:nvPr/>
          </p:nvSpPr>
          <p:spPr>
            <a:xfrm>
              <a:off x="4451459" y="9424481"/>
              <a:ext cx="482081" cy="1151679"/>
            </a:xfrm>
            <a:custGeom>
              <a:avLst/>
              <a:gdLst/>
              <a:ahLst/>
              <a:cxnLst/>
              <a:rect l="l" t="t" r="r" b="b"/>
              <a:pathLst>
                <a:path w="482081" h="1151679" extrusionOk="0">
                  <a:moveTo>
                    <a:pt x="482081" y="981362"/>
                  </a:moveTo>
                  <a:cubicBezTo>
                    <a:pt x="477829" y="1086891"/>
                    <a:pt x="425757" y="1195339"/>
                    <a:pt x="304274" y="1133741"/>
                  </a:cubicBezTo>
                  <a:cubicBezTo>
                    <a:pt x="249713" y="1101551"/>
                    <a:pt x="220330" y="1041463"/>
                    <a:pt x="189115" y="988879"/>
                  </a:cubicBezTo>
                  <a:cubicBezTo>
                    <a:pt x="126637" y="879509"/>
                    <a:pt x="66026" y="769120"/>
                    <a:pt x="0" y="661957"/>
                  </a:cubicBezTo>
                  <a:cubicBezTo>
                    <a:pt x="13269" y="640955"/>
                    <a:pt x="25486" y="619249"/>
                    <a:pt x="36370" y="596853"/>
                  </a:cubicBezTo>
                  <a:cubicBezTo>
                    <a:pt x="128298" y="413097"/>
                    <a:pt x="183748" y="204888"/>
                    <a:pt x="168148" y="0"/>
                  </a:cubicBezTo>
                  <a:cubicBezTo>
                    <a:pt x="238891" y="75130"/>
                    <a:pt x="300774" y="159494"/>
                    <a:pt x="358589" y="244274"/>
                  </a:cubicBezTo>
                  <a:cubicBezTo>
                    <a:pt x="432354" y="345621"/>
                    <a:pt x="439689" y="471428"/>
                    <a:pt x="448111" y="591932"/>
                  </a:cubicBezTo>
                  <a:cubicBezTo>
                    <a:pt x="459036" y="721792"/>
                    <a:pt x="481350" y="850832"/>
                    <a:pt x="482081" y="981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31"/>
            <p:cNvSpPr/>
            <p:nvPr/>
          </p:nvSpPr>
          <p:spPr>
            <a:xfrm>
              <a:off x="2818571" y="9427769"/>
              <a:ext cx="465444" cy="1154572"/>
            </a:xfrm>
            <a:custGeom>
              <a:avLst/>
              <a:gdLst/>
              <a:ahLst/>
              <a:cxnLst/>
              <a:rect l="l" t="t" r="r" b="b"/>
              <a:pathLst>
                <a:path w="465444" h="1154572" extrusionOk="0">
                  <a:moveTo>
                    <a:pt x="426313" y="748378"/>
                  </a:moveTo>
                  <a:cubicBezTo>
                    <a:pt x="368190" y="849314"/>
                    <a:pt x="218344" y="1172820"/>
                    <a:pt x="86347" y="1153765"/>
                  </a:cubicBezTo>
                  <a:cubicBezTo>
                    <a:pt x="48658" y="1149842"/>
                    <a:pt x="21558" y="1118179"/>
                    <a:pt x="17224" y="1081717"/>
                  </a:cubicBezTo>
                  <a:cubicBezTo>
                    <a:pt x="-20062" y="814746"/>
                    <a:pt x="3934" y="538501"/>
                    <a:pt x="81965" y="280981"/>
                  </a:cubicBezTo>
                  <a:cubicBezTo>
                    <a:pt x="122710" y="197014"/>
                    <a:pt x="187614" y="128213"/>
                    <a:pt x="243173" y="54026"/>
                  </a:cubicBezTo>
                  <a:cubicBezTo>
                    <a:pt x="258542" y="36263"/>
                    <a:pt x="273520" y="18131"/>
                    <a:pt x="288506" y="0"/>
                  </a:cubicBezTo>
                  <a:cubicBezTo>
                    <a:pt x="289217" y="38799"/>
                    <a:pt x="291931" y="77638"/>
                    <a:pt x="293332" y="115474"/>
                  </a:cubicBezTo>
                  <a:cubicBezTo>
                    <a:pt x="303744" y="314962"/>
                    <a:pt x="365975" y="510172"/>
                    <a:pt x="465445" y="682836"/>
                  </a:cubicBezTo>
                  <a:cubicBezTo>
                    <a:pt x="452558" y="704815"/>
                    <a:pt x="439357" y="726535"/>
                    <a:pt x="426313" y="748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31"/>
            <p:cNvSpPr/>
            <p:nvPr/>
          </p:nvSpPr>
          <p:spPr>
            <a:xfrm>
              <a:off x="3107077" y="9254577"/>
              <a:ext cx="272124" cy="856035"/>
            </a:xfrm>
            <a:custGeom>
              <a:avLst/>
              <a:gdLst/>
              <a:ahLst/>
              <a:cxnLst/>
              <a:rect l="l" t="t" r="r" b="b"/>
              <a:pathLst>
                <a:path w="272124" h="856035" extrusionOk="0">
                  <a:moveTo>
                    <a:pt x="210738" y="795797"/>
                  </a:moveTo>
                  <a:cubicBezTo>
                    <a:pt x="200039" y="816177"/>
                    <a:pt x="188636" y="836167"/>
                    <a:pt x="176939" y="856035"/>
                  </a:cubicBezTo>
                  <a:cubicBezTo>
                    <a:pt x="77470" y="683365"/>
                    <a:pt x="15238" y="488154"/>
                    <a:pt x="4826" y="288673"/>
                  </a:cubicBezTo>
                  <a:cubicBezTo>
                    <a:pt x="3425" y="250838"/>
                    <a:pt x="711" y="211998"/>
                    <a:pt x="0" y="173199"/>
                  </a:cubicBezTo>
                  <a:cubicBezTo>
                    <a:pt x="19060" y="150181"/>
                    <a:pt x="37956" y="127033"/>
                    <a:pt x="57467" y="104493"/>
                  </a:cubicBezTo>
                  <a:cubicBezTo>
                    <a:pt x="85947" y="71435"/>
                    <a:pt x="115569" y="39478"/>
                    <a:pt x="148274" y="10527"/>
                  </a:cubicBezTo>
                  <a:cubicBezTo>
                    <a:pt x="162576" y="-2253"/>
                    <a:pt x="184740" y="-3422"/>
                    <a:pt x="200580" y="7158"/>
                  </a:cubicBezTo>
                  <a:cubicBezTo>
                    <a:pt x="263871" y="52613"/>
                    <a:pt x="145820" y="146757"/>
                    <a:pt x="120423" y="191078"/>
                  </a:cubicBezTo>
                  <a:cubicBezTo>
                    <a:pt x="149553" y="209353"/>
                    <a:pt x="148992" y="246826"/>
                    <a:pt x="133815" y="274238"/>
                  </a:cubicBezTo>
                  <a:cubicBezTo>
                    <a:pt x="169153" y="303797"/>
                    <a:pt x="169160" y="357126"/>
                    <a:pt x="177438" y="399308"/>
                  </a:cubicBezTo>
                  <a:cubicBezTo>
                    <a:pt x="199240" y="463516"/>
                    <a:pt x="218812" y="528655"/>
                    <a:pt x="238193" y="593616"/>
                  </a:cubicBezTo>
                  <a:cubicBezTo>
                    <a:pt x="299208" y="620112"/>
                    <a:pt x="262975" y="681191"/>
                    <a:pt x="244408" y="724432"/>
                  </a:cubicBezTo>
                  <a:cubicBezTo>
                    <a:pt x="234413" y="748838"/>
                    <a:pt x="223044" y="772519"/>
                    <a:pt x="210738" y="795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31"/>
            <p:cNvSpPr/>
            <p:nvPr/>
          </p:nvSpPr>
          <p:spPr>
            <a:xfrm>
              <a:off x="4325222" y="9334583"/>
              <a:ext cx="297007" cy="751861"/>
            </a:xfrm>
            <a:custGeom>
              <a:avLst/>
              <a:gdLst/>
              <a:ahLst/>
              <a:cxnLst/>
              <a:rect l="l" t="t" r="r" b="b"/>
              <a:pathLst>
                <a:path w="297007" h="751861" extrusionOk="0">
                  <a:moveTo>
                    <a:pt x="126236" y="751862"/>
                  </a:moveTo>
                  <a:cubicBezTo>
                    <a:pt x="114539" y="732869"/>
                    <a:pt x="102644" y="713924"/>
                    <a:pt x="90530" y="695116"/>
                  </a:cubicBezTo>
                  <a:cubicBezTo>
                    <a:pt x="90461" y="695007"/>
                    <a:pt x="90359" y="694843"/>
                    <a:pt x="90291" y="694733"/>
                  </a:cubicBezTo>
                  <a:cubicBezTo>
                    <a:pt x="19883" y="584550"/>
                    <a:pt x="-18347" y="590202"/>
                    <a:pt x="8753" y="447930"/>
                  </a:cubicBezTo>
                  <a:cubicBezTo>
                    <a:pt x="18796" y="351675"/>
                    <a:pt x="25693" y="254873"/>
                    <a:pt x="47912" y="160408"/>
                  </a:cubicBezTo>
                  <a:cubicBezTo>
                    <a:pt x="59527" y="108091"/>
                    <a:pt x="71094" y="47928"/>
                    <a:pt x="118764" y="16230"/>
                  </a:cubicBezTo>
                  <a:cubicBezTo>
                    <a:pt x="148079" y="-2735"/>
                    <a:pt x="189623" y="-7806"/>
                    <a:pt x="217830" y="15902"/>
                  </a:cubicBezTo>
                  <a:cubicBezTo>
                    <a:pt x="222397" y="19948"/>
                    <a:pt x="226936" y="23939"/>
                    <a:pt x="231394" y="28047"/>
                  </a:cubicBezTo>
                  <a:cubicBezTo>
                    <a:pt x="236883" y="32961"/>
                    <a:pt x="242263" y="37936"/>
                    <a:pt x="247623" y="43000"/>
                  </a:cubicBezTo>
                  <a:cubicBezTo>
                    <a:pt x="252791" y="47887"/>
                    <a:pt x="257905" y="52801"/>
                    <a:pt x="262909" y="57783"/>
                  </a:cubicBezTo>
                  <a:cubicBezTo>
                    <a:pt x="263709" y="58576"/>
                    <a:pt x="264468" y="59314"/>
                    <a:pt x="265268" y="60100"/>
                  </a:cubicBezTo>
                  <a:cubicBezTo>
                    <a:pt x="269718" y="64447"/>
                    <a:pt x="274066" y="68855"/>
                    <a:pt x="278407" y="73270"/>
                  </a:cubicBezTo>
                  <a:cubicBezTo>
                    <a:pt x="280103" y="75013"/>
                    <a:pt x="281832" y="76817"/>
                    <a:pt x="283528" y="78560"/>
                  </a:cubicBezTo>
                  <a:cubicBezTo>
                    <a:pt x="287144" y="82291"/>
                    <a:pt x="290795" y="86078"/>
                    <a:pt x="294391" y="89891"/>
                  </a:cubicBezTo>
                  <a:cubicBezTo>
                    <a:pt x="309991" y="294779"/>
                    <a:pt x="254542" y="502988"/>
                    <a:pt x="162613" y="686744"/>
                  </a:cubicBezTo>
                  <a:cubicBezTo>
                    <a:pt x="151729" y="709147"/>
                    <a:pt x="139506" y="730860"/>
                    <a:pt x="126236" y="751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4" name="Google Shape;3994;p31"/>
            <p:cNvSpPr/>
            <p:nvPr/>
          </p:nvSpPr>
          <p:spPr>
            <a:xfrm>
              <a:off x="3310910" y="9941529"/>
              <a:ext cx="1067599" cy="689342"/>
            </a:xfrm>
            <a:custGeom>
              <a:avLst/>
              <a:gdLst/>
              <a:ahLst/>
              <a:cxnLst/>
              <a:rect l="l" t="t" r="r" b="b"/>
              <a:pathLst>
                <a:path w="1067599" h="689342" extrusionOk="0">
                  <a:moveTo>
                    <a:pt x="1067310" y="471333"/>
                  </a:moveTo>
                  <a:cubicBezTo>
                    <a:pt x="1038536" y="382459"/>
                    <a:pt x="1002665" y="295205"/>
                    <a:pt x="964286" y="209522"/>
                  </a:cubicBezTo>
                  <a:cubicBezTo>
                    <a:pt x="960341" y="200767"/>
                    <a:pt x="956431" y="192074"/>
                    <a:pt x="952432" y="183353"/>
                  </a:cubicBezTo>
                  <a:cubicBezTo>
                    <a:pt x="945691" y="168543"/>
                    <a:pt x="938930" y="153815"/>
                    <a:pt x="932114" y="139128"/>
                  </a:cubicBezTo>
                  <a:cubicBezTo>
                    <a:pt x="929434" y="130346"/>
                    <a:pt x="920191" y="120504"/>
                    <a:pt x="911912" y="123997"/>
                  </a:cubicBezTo>
                  <a:cubicBezTo>
                    <a:pt x="907920" y="115652"/>
                    <a:pt x="903784" y="107321"/>
                    <a:pt x="899627" y="99079"/>
                  </a:cubicBezTo>
                  <a:cubicBezTo>
                    <a:pt x="898144" y="96215"/>
                    <a:pt x="896626" y="93297"/>
                    <a:pt x="895143" y="90433"/>
                  </a:cubicBezTo>
                  <a:cubicBezTo>
                    <a:pt x="893659" y="87570"/>
                    <a:pt x="892176" y="84706"/>
                    <a:pt x="890637" y="81876"/>
                  </a:cubicBezTo>
                  <a:cubicBezTo>
                    <a:pt x="888258" y="77455"/>
                    <a:pt x="885784" y="73005"/>
                    <a:pt x="883316" y="68563"/>
                  </a:cubicBezTo>
                  <a:cubicBezTo>
                    <a:pt x="883234" y="68310"/>
                    <a:pt x="883063" y="68037"/>
                    <a:pt x="882926" y="67818"/>
                  </a:cubicBezTo>
                  <a:cubicBezTo>
                    <a:pt x="868740" y="46058"/>
                    <a:pt x="861070" y="17360"/>
                    <a:pt x="836206" y="5209"/>
                  </a:cubicBezTo>
                  <a:cubicBezTo>
                    <a:pt x="811274" y="-6820"/>
                    <a:pt x="779122" y="2618"/>
                    <a:pt x="765914" y="26996"/>
                  </a:cubicBezTo>
                  <a:cubicBezTo>
                    <a:pt x="736839" y="41492"/>
                    <a:pt x="704141" y="47260"/>
                    <a:pt x="672468" y="53821"/>
                  </a:cubicBezTo>
                  <a:cubicBezTo>
                    <a:pt x="668243" y="54334"/>
                    <a:pt x="664039" y="54758"/>
                    <a:pt x="659834" y="55188"/>
                  </a:cubicBezTo>
                  <a:cubicBezTo>
                    <a:pt x="614160" y="53521"/>
                    <a:pt x="568480" y="52455"/>
                    <a:pt x="522792" y="51853"/>
                  </a:cubicBezTo>
                  <a:cubicBezTo>
                    <a:pt x="482191" y="51641"/>
                    <a:pt x="441555" y="49782"/>
                    <a:pt x="400899" y="47780"/>
                  </a:cubicBezTo>
                  <a:cubicBezTo>
                    <a:pt x="364379" y="42442"/>
                    <a:pt x="328140" y="35498"/>
                    <a:pt x="292249" y="27277"/>
                  </a:cubicBezTo>
                  <a:cubicBezTo>
                    <a:pt x="244353" y="10020"/>
                    <a:pt x="208961" y="4060"/>
                    <a:pt x="186230" y="43303"/>
                  </a:cubicBezTo>
                  <a:cubicBezTo>
                    <a:pt x="182292" y="50226"/>
                    <a:pt x="178628" y="58571"/>
                    <a:pt x="175435" y="68515"/>
                  </a:cubicBezTo>
                  <a:cubicBezTo>
                    <a:pt x="170916" y="69896"/>
                    <a:pt x="166910" y="71857"/>
                    <a:pt x="163396" y="74359"/>
                  </a:cubicBezTo>
                  <a:cubicBezTo>
                    <a:pt x="149375" y="84316"/>
                    <a:pt x="143386" y="102291"/>
                    <a:pt x="142600" y="119978"/>
                  </a:cubicBezTo>
                  <a:cubicBezTo>
                    <a:pt x="140214" y="128056"/>
                    <a:pt x="137582" y="135984"/>
                    <a:pt x="134718" y="143905"/>
                  </a:cubicBezTo>
                  <a:cubicBezTo>
                    <a:pt x="131334" y="151471"/>
                    <a:pt x="127998" y="159002"/>
                    <a:pt x="124641" y="166623"/>
                  </a:cubicBezTo>
                  <a:cubicBezTo>
                    <a:pt x="120355" y="176266"/>
                    <a:pt x="116096" y="185964"/>
                    <a:pt x="111843" y="195662"/>
                  </a:cubicBezTo>
                  <a:cubicBezTo>
                    <a:pt x="104980" y="211381"/>
                    <a:pt x="98075" y="227278"/>
                    <a:pt x="91184" y="243318"/>
                  </a:cubicBezTo>
                  <a:cubicBezTo>
                    <a:pt x="74202" y="284967"/>
                    <a:pt x="55812" y="326055"/>
                    <a:pt x="39049" y="368551"/>
                  </a:cubicBezTo>
                  <a:cubicBezTo>
                    <a:pt x="32227" y="386512"/>
                    <a:pt x="20386" y="406612"/>
                    <a:pt x="14247" y="427252"/>
                  </a:cubicBezTo>
                  <a:cubicBezTo>
                    <a:pt x="14233" y="427265"/>
                    <a:pt x="14220" y="427286"/>
                    <a:pt x="14213" y="427299"/>
                  </a:cubicBezTo>
                  <a:cubicBezTo>
                    <a:pt x="14206" y="427306"/>
                    <a:pt x="14213" y="427299"/>
                    <a:pt x="14186" y="427320"/>
                  </a:cubicBezTo>
                  <a:cubicBezTo>
                    <a:pt x="14179" y="427334"/>
                    <a:pt x="14179" y="427340"/>
                    <a:pt x="14179" y="427354"/>
                  </a:cubicBezTo>
                  <a:cubicBezTo>
                    <a:pt x="5538" y="439895"/>
                    <a:pt x="315" y="455655"/>
                    <a:pt x="0" y="470219"/>
                  </a:cubicBezTo>
                  <a:cubicBezTo>
                    <a:pt x="132927" y="635051"/>
                    <a:pt x="391807" y="691065"/>
                    <a:pt x="595825" y="689302"/>
                  </a:cubicBezTo>
                  <a:cubicBezTo>
                    <a:pt x="708379" y="687067"/>
                    <a:pt x="820065" y="657761"/>
                    <a:pt x="918386" y="603093"/>
                  </a:cubicBezTo>
                  <a:cubicBezTo>
                    <a:pt x="965516" y="578141"/>
                    <a:pt x="1015942" y="549546"/>
                    <a:pt x="1050055" y="507555"/>
                  </a:cubicBezTo>
                  <a:cubicBezTo>
                    <a:pt x="1050178" y="507439"/>
                    <a:pt x="1050322" y="507344"/>
                    <a:pt x="1050445" y="507227"/>
                  </a:cubicBezTo>
                  <a:cubicBezTo>
                    <a:pt x="1061055" y="497509"/>
                    <a:pt x="1069265" y="486253"/>
                    <a:pt x="1067310" y="471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p31"/>
            <p:cNvSpPr/>
            <p:nvPr/>
          </p:nvSpPr>
          <p:spPr>
            <a:xfrm>
              <a:off x="3423823" y="9941478"/>
              <a:ext cx="850444" cy="585400"/>
            </a:xfrm>
            <a:custGeom>
              <a:avLst/>
              <a:gdLst/>
              <a:ahLst/>
              <a:cxnLst/>
              <a:rect l="l" t="t" r="r" b="b"/>
              <a:pathLst>
                <a:path w="850444" h="585400" extrusionOk="0">
                  <a:moveTo>
                    <a:pt x="779078" y="498277"/>
                  </a:moveTo>
                  <a:cubicBezTo>
                    <a:pt x="786796" y="535059"/>
                    <a:pt x="728544" y="545584"/>
                    <a:pt x="722459" y="511611"/>
                  </a:cubicBezTo>
                  <a:cubicBezTo>
                    <a:pt x="701670" y="431771"/>
                    <a:pt x="679882" y="352028"/>
                    <a:pt x="653890" y="273692"/>
                  </a:cubicBezTo>
                  <a:cubicBezTo>
                    <a:pt x="616687" y="278449"/>
                    <a:pt x="576564" y="280807"/>
                    <a:pt x="539217" y="281559"/>
                  </a:cubicBezTo>
                  <a:cubicBezTo>
                    <a:pt x="543824" y="312908"/>
                    <a:pt x="561127" y="542434"/>
                    <a:pt x="538506" y="564269"/>
                  </a:cubicBezTo>
                  <a:cubicBezTo>
                    <a:pt x="523575" y="578635"/>
                    <a:pt x="492668" y="571008"/>
                    <a:pt x="491998" y="546452"/>
                  </a:cubicBezTo>
                  <a:cubicBezTo>
                    <a:pt x="487889" y="253285"/>
                    <a:pt x="496175" y="281983"/>
                    <a:pt x="471195" y="281853"/>
                  </a:cubicBezTo>
                  <a:cubicBezTo>
                    <a:pt x="378890" y="279925"/>
                    <a:pt x="430470" y="280882"/>
                    <a:pt x="373065" y="279556"/>
                  </a:cubicBezTo>
                  <a:cubicBezTo>
                    <a:pt x="348379" y="277677"/>
                    <a:pt x="352276" y="260994"/>
                    <a:pt x="350081" y="390171"/>
                  </a:cubicBezTo>
                  <a:cubicBezTo>
                    <a:pt x="347066" y="528423"/>
                    <a:pt x="351250" y="558269"/>
                    <a:pt x="337263" y="575738"/>
                  </a:cubicBezTo>
                  <a:cubicBezTo>
                    <a:pt x="326318" y="589693"/>
                    <a:pt x="303163" y="588634"/>
                    <a:pt x="292881" y="571897"/>
                  </a:cubicBezTo>
                  <a:cubicBezTo>
                    <a:pt x="283051" y="556143"/>
                    <a:pt x="301680" y="308480"/>
                    <a:pt x="305194" y="273775"/>
                  </a:cubicBezTo>
                  <a:cubicBezTo>
                    <a:pt x="243208" y="267767"/>
                    <a:pt x="202648" y="261083"/>
                    <a:pt x="165362" y="253087"/>
                  </a:cubicBezTo>
                  <a:cubicBezTo>
                    <a:pt x="160898" y="253510"/>
                    <a:pt x="116181" y="475334"/>
                    <a:pt x="94701" y="510401"/>
                  </a:cubicBezTo>
                  <a:cubicBezTo>
                    <a:pt x="85089" y="528095"/>
                    <a:pt x="59275" y="526783"/>
                    <a:pt x="48535" y="511460"/>
                  </a:cubicBezTo>
                  <a:cubicBezTo>
                    <a:pt x="41029" y="500908"/>
                    <a:pt x="45185" y="491053"/>
                    <a:pt x="48617" y="477698"/>
                  </a:cubicBezTo>
                  <a:cubicBezTo>
                    <a:pt x="118670" y="191427"/>
                    <a:pt x="141428" y="254577"/>
                    <a:pt x="55310" y="220125"/>
                  </a:cubicBezTo>
                  <a:cubicBezTo>
                    <a:pt x="-12466" y="190682"/>
                    <a:pt x="-5671" y="205827"/>
                    <a:pt x="11742" y="166687"/>
                  </a:cubicBezTo>
                  <a:cubicBezTo>
                    <a:pt x="38875" y="105027"/>
                    <a:pt x="27595" y="79241"/>
                    <a:pt x="62529" y="68579"/>
                  </a:cubicBezTo>
                  <a:cubicBezTo>
                    <a:pt x="82779" y="5484"/>
                    <a:pt x="118670" y="5477"/>
                    <a:pt x="179336" y="27334"/>
                  </a:cubicBezTo>
                  <a:cubicBezTo>
                    <a:pt x="263047" y="46511"/>
                    <a:pt x="298514" y="51322"/>
                    <a:pt x="409879" y="51910"/>
                  </a:cubicBezTo>
                  <a:cubicBezTo>
                    <a:pt x="511625" y="53250"/>
                    <a:pt x="577610" y="64636"/>
                    <a:pt x="653001" y="27054"/>
                  </a:cubicBezTo>
                  <a:cubicBezTo>
                    <a:pt x="675281" y="-14048"/>
                    <a:pt x="743570" y="-14342"/>
                    <a:pt x="770403" y="68620"/>
                  </a:cubicBezTo>
                  <a:cubicBezTo>
                    <a:pt x="779393" y="84797"/>
                    <a:pt x="788253" y="101596"/>
                    <a:pt x="798999" y="124047"/>
                  </a:cubicBezTo>
                  <a:cubicBezTo>
                    <a:pt x="813595" y="117889"/>
                    <a:pt x="821402" y="143593"/>
                    <a:pt x="839519" y="183403"/>
                  </a:cubicBezTo>
                  <a:cubicBezTo>
                    <a:pt x="853629" y="214165"/>
                    <a:pt x="854306" y="208308"/>
                    <a:pt x="840189" y="216543"/>
                  </a:cubicBezTo>
                  <a:cubicBezTo>
                    <a:pt x="799533" y="240573"/>
                    <a:pt x="752888" y="255841"/>
                    <a:pt x="706428" y="265102"/>
                  </a:cubicBezTo>
                  <a:cubicBezTo>
                    <a:pt x="749442" y="382947"/>
                    <a:pt x="776467" y="489754"/>
                    <a:pt x="779078" y="498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31"/>
            <p:cNvSpPr/>
            <p:nvPr/>
          </p:nvSpPr>
          <p:spPr>
            <a:xfrm>
              <a:off x="4552205" y="10135723"/>
              <a:ext cx="332493" cy="361235"/>
            </a:xfrm>
            <a:custGeom>
              <a:avLst/>
              <a:gdLst/>
              <a:ahLst/>
              <a:cxnLst/>
              <a:rect l="l" t="t" r="r" b="b"/>
              <a:pathLst>
                <a:path w="332493" h="361235" extrusionOk="0">
                  <a:moveTo>
                    <a:pt x="103477" y="192844"/>
                  </a:moveTo>
                  <a:cubicBezTo>
                    <a:pt x="78319" y="148571"/>
                    <a:pt x="53544" y="104503"/>
                    <a:pt x="26711" y="61549"/>
                  </a:cubicBezTo>
                  <a:cubicBezTo>
                    <a:pt x="20244" y="44066"/>
                    <a:pt x="-13268" y="19340"/>
                    <a:pt x="5798" y="2390"/>
                  </a:cubicBezTo>
                  <a:cubicBezTo>
                    <a:pt x="27306" y="-9173"/>
                    <a:pt x="34983" y="24315"/>
                    <a:pt x="45914" y="36699"/>
                  </a:cubicBezTo>
                  <a:cubicBezTo>
                    <a:pt x="101774" y="121131"/>
                    <a:pt x="142396" y="217229"/>
                    <a:pt x="204655" y="296344"/>
                  </a:cubicBezTo>
                  <a:cubicBezTo>
                    <a:pt x="243944" y="349618"/>
                    <a:pt x="294185" y="339838"/>
                    <a:pt x="302197" y="272669"/>
                  </a:cubicBezTo>
                  <a:cubicBezTo>
                    <a:pt x="308370" y="238552"/>
                    <a:pt x="290835" y="199077"/>
                    <a:pt x="307796" y="167864"/>
                  </a:cubicBezTo>
                  <a:cubicBezTo>
                    <a:pt x="322761" y="157087"/>
                    <a:pt x="330657" y="179107"/>
                    <a:pt x="329351" y="191238"/>
                  </a:cubicBezTo>
                  <a:cubicBezTo>
                    <a:pt x="330650" y="225902"/>
                    <a:pt x="336269" y="260976"/>
                    <a:pt x="328332" y="295278"/>
                  </a:cubicBezTo>
                  <a:cubicBezTo>
                    <a:pt x="319623" y="329320"/>
                    <a:pt x="290589" y="364790"/>
                    <a:pt x="252298" y="360949"/>
                  </a:cubicBezTo>
                  <a:cubicBezTo>
                    <a:pt x="177337" y="345538"/>
                    <a:pt x="140386" y="252071"/>
                    <a:pt x="103477" y="1928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p31"/>
            <p:cNvSpPr/>
            <p:nvPr/>
          </p:nvSpPr>
          <p:spPr>
            <a:xfrm>
              <a:off x="2877581" y="10166980"/>
              <a:ext cx="296718" cy="346013"/>
            </a:xfrm>
            <a:custGeom>
              <a:avLst/>
              <a:gdLst/>
              <a:ahLst/>
              <a:cxnLst/>
              <a:rect l="l" t="t" r="r" b="b"/>
              <a:pathLst>
                <a:path w="296718" h="346013" extrusionOk="0">
                  <a:moveTo>
                    <a:pt x="7593" y="314397"/>
                  </a:moveTo>
                  <a:cubicBezTo>
                    <a:pt x="-3947" y="279411"/>
                    <a:pt x="7990" y="241235"/>
                    <a:pt x="3539" y="205060"/>
                  </a:cubicBezTo>
                  <a:cubicBezTo>
                    <a:pt x="3642" y="191132"/>
                    <a:pt x="-3126" y="175980"/>
                    <a:pt x="1796" y="162633"/>
                  </a:cubicBezTo>
                  <a:cubicBezTo>
                    <a:pt x="50307" y="118927"/>
                    <a:pt x="26749" y="280655"/>
                    <a:pt x="33797" y="300407"/>
                  </a:cubicBezTo>
                  <a:cubicBezTo>
                    <a:pt x="80695" y="370363"/>
                    <a:pt x="157754" y="192205"/>
                    <a:pt x="181866" y="160357"/>
                  </a:cubicBezTo>
                  <a:cubicBezTo>
                    <a:pt x="207318" y="118845"/>
                    <a:pt x="232613" y="77312"/>
                    <a:pt x="256991" y="35178"/>
                  </a:cubicBezTo>
                  <a:cubicBezTo>
                    <a:pt x="262125" y="26178"/>
                    <a:pt x="267923" y="17402"/>
                    <a:pt x="272776" y="8203"/>
                  </a:cubicBezTo>
                  <a:cubicBezTo>
                    <a:pt x="274069" y="2777"/>
                    <a:pt x="280249" y="-1044"/>
                    <a:pt x="285602" y="255"/>
                  </a:cubicBezTo>
                  <a:cubicBezTo>
                    <a:pt x="297312" y="1246"/>
                    <a:pt x="299151" y="14949"/>
                    <a:pt x="294003" y="23690"/>
                  </a:cubicBezTo>
                  <a:cubicBezTo>
                    <a:pt x="261695" y="86860"/>
                    <a:pt x="223582" y="146825"/>
                    <a:pt x="187472" y="207842"/>
                  </a:cubicBezTo>
                  <a:cubicBezTo>
                    <a:pt x="155211" y="257077"/>
                    <a:pt x="130375" y="327239"/>
                    <a:pt x="68683" y="344782"/>
                  </a:cubicBezTo>
                  <a:cubicBezTo>
                    <a:pt x="43819" y="350038"/>
                    <a:pt x="17677" y="338194"/>
                    <a:pt x="7593" y="3143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p31"/>
            <p:cNvSpPr/>
            <p:nvPr/>
          </p:nvSpPr>
          <p:spPr>
            <a:xfrm>
              <a:off x="3140427" y="7936645"/>
              <a:ext cx="1421181" cy="2202028"/>
            </a:xfrm>
            <a:custGeom>
              <a:avLst/>
              <a:gdLst/>
              <a:ahLst/>
              <a:cxnLst/>
              <a:rect l="l" t="t" r="r" b="b"/>
              <a:pathLst>
                <a:path w="1421181" h="2202028" extrusionOk="0">
                  <a:moveTo>
                    <a:pt x="1291473" y="2020788"/>
                  </a:moveTo>
                  <a:cubicBezTo>
                    <a:pt x="1266280" y="2048740"/>
                    <a:pt x="1238094" y="2072879"/>
                    <a:pt x="1207740" y="2093362"/>
                  </a:cubicBezTo>
                  <a:cubicBezTo>
                    <a:pt x="1198771" y="2099417"/>
                    <a:pt x="1189576" y="2105172"/>
                    <a:pt x="1180231" y="2110626"/>
                  </a:cubicBezTo>
                  <a:cubicBezTo>
                    <a:pt x="1176867" y="2112642"/>
                    <a:pt x="1173504" y="2114514"/>
                    <a:pt x="1170065" y="2116380"/>
                  </a:cubicBezTo>
                  <a:cubicBezTo>
                    <a:pt x="1166476" y="2118472"/>
                    <a:pt x="1162737" y="2120419"/>
                    <a:pt x="1159072" y="2122360"/>
                  </a:cubicBezTo>
                  <a:cubicBezTo>
                    <a:pt x="1155633" y="2124083"/>
                    <a:pt x="1152195" y="2125873"/>
                    <a:pt x="1148756" y="2127595"/>
                  </a:cubicBezTo>
                  <a:cubicBezTo>
                    <a:pt x="1147184" y="2128416"/>
                    <a:pt x="1145618" y="2129167"/>
                    <a:pt x="1144046" y="2129912"/>
                  </a:cubicBezTo>
                  <a:cubicBezTo>
                    <a:pt x="1141277" y="2131259"/>
                    <a:pt x="1138515" y="2132530"/>
                    <a:pt x="1135822" y="2133726"/>
                  </a:cubicBezTo>
                  <a:cubicBezTo>
                    <a:pt x="1131563" y="2135742"/>
                    <a:pt x="1127146" y="2137690"/>
                    <a:pt x="1122737" y="2139631"/>
                  </a:cubicBezTo>
                  <a:cubicBezTo>
                    <a:pt x="1118772" y="2141353"/>
                    <a:pt x="1114663" y="2143069"/>
                    <a:pt x="1110548" y="2144716"/>
                  </a:cubicBezTo>
                  <a:cubicBezTo>
                    <a:pt x="1106514" y="2146363"/>
                    <a:pt x="1102323" y="2148003"/>
                    <a:pt x="1098215" y="2149575"/>
                  </a:cubicBezTo>
                  <a:cubicBezTo>
                    <a:pt x="1032797" y="2174390"/>
                    <a:pt x="962526" y="2188066"/>
                    <a:pt x="892549" y="2193226"/>
                  </a:cubicBezTo>
                  <a:cubicBezTo>
                    <a:pt x="742654" y="2201748"/>
                    <a:pt x="566665" y="2213333"/>
                    <a:pt x="411910" y="2177459"/>
                  </a:cubicBezTo>
                  <a:cubicBezTo>
                    <a:pt x="408020" y="2176564"/>
                    <a:pt x="403987" y="2175593"/>
                    <a:pt x="400097" y="2174616"/>
                  </a:cubicBezTo>
                  <a:cubicBezTo>
                    <a:pt x="372806" y="2167816"/>
                    <a:pt x="346117" y="2159519"/>
                    <a:pt x="320549" y="2149356"/>
                  </a:cubicBezTo>
                  <a:cubicBezTo>
                    <a:pt x="228743" y="2112956"/>
                    <a:pt x="149495" y="2053094"/>
                    <a:pt x="95071" y="1956900"/>
                  </a:cubicBezTo>
                  <a:cubicBezTo>
                    <a:pt x="-26043" y="1754951"/>
                    <a:pt x="271" y="1444862"/>
                    <a:pt x="7374" y="1215111"/>
                  </a:cubicBezTo>
                  <a:cubicBezTo>
                    <a:pt x="15748" y="1015930"/>
                    <a:pt x="36305" y="817719"/>
                    <a:pt x="63521" y="620261"/>
                  </a:cubicBezTo>
                  <a:cubicBezTo>
                    <a:pt x="69797" y="571531"/>
                    <a:pt x="76079" y="522802"/>
                    <a:pt x="82731" y="473998"/>
                  </a:cubicBezTo>
                  <a:cubicBezTo>
                    <a:pt x="102769" y="342006"/>
                    <a:pt x="126245" y="209269"/>
                    <a:pt x="159285" y="79299"/>
                  </a:cubicBezTo>
                  <a:cubicBezTo>
                    <a:pt x="164071" y="60464"/>
                    <a:pt x="169006" y="41703"/>
                    <a:pt x="174161" y="23018"/>
                  </a:cubicBezTo>
                  <a:cubicBezTo>
                    <a:pt x="174236" y="22868"/>
                    <a:pt x="174311" y="22642"/>
                    <a:pt x="174387" y="22492"/>
                  </a:cubicBezTo>
                  <a:cubicBezTo>
                    <a:pt x="175884" y="23162"/>
                    <a:pt x="177456" y="23913"/>
                    <a:pt x="178946" y="24583"/>
                  </a:cubicBezTo>
                  <a:cubicBezTo>
                    <a:pt x="179022" y="24658"/>
                    <a:pt x="179097" y="24658"/>
                    <a:pt x="179172" y="24734"/>
                  </a:cubicBezTo>
                  <a:cubicBezTo>
                    <a:pt x="184402" y="27126"/>
                    <a:pt x="189714" y="29443"/>
                    <a:pt x="195094" y="31759"/>
                  </a:cubicBezTo>
                  <a:cubicBezTo>
                    <a:pt x="195244" y="31835"/>
                    <a:pt x="195395" y="31910"/>
                    <a:pt x="195545" y="31985"/>
                  </a:cubicBezTo>
                  <a:cubicBezTo>
                    <a:pt x="198314" y="33106"/>
                    <a:pt x="201001" y="34302"/>
                    <a:pt x="203769" y="35347"/>
                  </a:cubicBezTo>
                  <a:cubicBezTo>
                    <a:pt x="208705" y="37364"/>
                    <a:pt x="213634" y="39387"/>
                    <a:pt x="218570" y="41252"/>
                  </a:cubicBezTo>
                  <a:cubicBezTo>
                    <a:pt x="225372" y="43870"/>
                    <a:pt x="232250" y="46337"/>
                    <a:pt x="239202" y="48729"/>
                  </a:cubicBezTo>
                  <a:cubicBezTo>
                    <a:pt x="248097" y="51791"/>
                    <a:pt x="257073" y="54784"/>
                    <a:pt x="266192" y="57545"/>
                  </a:cubicBezTo>
                  <a:cubicBezTo>
                    <a:pt x="269112" y="58441"/>
                    <a:pt x="272099" y="59336"/>
                    <a:pt x="275087" y="60238"/>
                  </a:cubicBezTo>
                  <a:cubicBezTo>
                    <a:pt x="277254" y="60908"/>
                    <a:pt x="279421" y="61509"/>
                    <a:pt x="281588" y="62104"/>
                  </a:cubicBezTo>
                  <a:cubicBezTo>
                    <a:pt x="284876" y="63074"/>
                    <a:pt x="288240" y="64045"/>
                    <a:pt x="291535" y="64947"/>
                  </a:cubicBezTo>
                  <a:cubicBezTo>
                    <a:pt x="291836" y="65022"/>
                    <a:pt x="292205" y="65097"/>
                    <a:pt x="292506" y="65173"/>
                  </a:cubicBezTo>
                  <a:cubicBezTo>
                    <a:pt x="297592" y="66594"/>
                    <a:pt x="302747" y="67865"/>
                    <a:pt x="307908" y="69212"/>
                  </a:cubicBezTo>
                  <a:cubicBezTo>
                    <a:pt x="313739" y="70708"/>
                    <a:pt x="319721" y="72123"/>
                    <a:pt x="325628" y="73545"/>
                  </a:cubicBezTo>
                  <a:cubicBezTo>
                    <a:pt x="329443" y="74440"/>
                    <a:pt x="333107" y="75342"/>
                    <a:pt x="336840" y="76087"/>
                  </a:cubicBezTo>
                  <a:cubicBezTo>
                    <a:pt x="342521" y="77358"/>
                    <a:pt x="348127" y="78479"/>
                    <a:pt x="353808" y="79675"/>
                  </a:cubicBezTo>
                  <a:cubicBezTo>
                    <a:pt x="359489" y="80871"/>
                    <a:pt x="365170" y="81992"/>
                    <a:pt x="370926" y="83038"/>
                  </a:cubicBezTo>
                  <a:cubicBezTo>
                    <a:pt x="376607" y="84083"/>
                    <a:pt x="382363" y="85129"/>
                    <a:pt x="388119" y="86099"/>
                  </a:cubicBezTo>
                  <a:cubicBezTo>
                    <a:pt x="393876" y="87070"/>
                    <a:pt x="399707" y="88040"/>
                    <a:pt x="405463" y="88867"/>
                  </a:cubicBezTo>
                  <a:cubicBezTo>
                    <a:pt x="409353" y="89537"/>
                    <a:pt x="413236" y="90139"/>
                    <a:pt x="417126" y="90658"/>
                  </a:cubicBezTo>
                  <a:cubicBezTo>
                    <a:pt x="424899" y="91779"/>
                    <a:pt x="432679" y="92900"/>
                    <a:pt x="440452" y="93795"/>
                  </a:cubicBezTo>
                  <a:cubicBezTo>
                    <a:pt x="444342" y="94321"/>
                    <a:pt x="448225" y="94765"/>
                    <a:pt x="452115" y="95216"/>
                  </a:cubicBezTo>
                  <a:cubicBezTo>
                    <a:pt x="457796" y="95818"/>
                    <a:pt x="463326" y="96488"/>
                    <a:pt x="469007" y="97007"/>
                  </a:cubicBezTo>
                  <a:cubicBezTo>
                    <a:pt x="474538" y="97609"/>
                    <a:pt x="480219" y="98128"/>
                    <a:pt x="485832" y="98654"/>
                  </a:cubicBezTo>
                  <a:cubicBezTo>
                    <a:pt x="497044" y="99700"/>
                    <a:pt x="508262" y="100520"/>
                    <a:pt x="519549" y="101272"/>
                  </a:cubicBezTo>
                  <a:cubicBezTo>
                    <a:pt x="522386" y="101497"/>
                    <a:pt x="525080" y="101572"/>
                    <a:pt x="527848" y="101798"/>
                  </a:cubicBezTo>
                  <a:cubicBezTo>
                    <a:pt x="540858" y="102543"/>
                    <a:pt x="553868" y="103144"/>
                    <a:pt x="566727" y="103520"/>
                  </a:cubicBezTo>
                  <a:cubicBezTo>
                    <a:pt x="570685" y="103595"/>
                    <a:pt x="574650" y="103746"/>
                    <a:pt x="578540" y="103821"/>
                  </a:cubicBezTo>
                  <a:cubicBezTo>
                    <a:pt x="579360" y="103821"/>
                    <a:pt x="580188" y="103821"/>
                    <a:pt x="581083" y="103896"/>
                  </a:cubicBezTo>
                  <a:cubicBezTo>
                    <a:pt x="588487" y="104047"/>
                    <a:pt x="595884" y="104122"/>
                    <a:pt x="603213" y="104197"/>
                  </a:cubicBezTo>
                  <a:lnTo>
                    <a:pt x="604334" y="104197"/>
                  </a:lnTo>
                  <a:cubicBezTo>
                    <a:pt x="611956" y="104272"/>
                    <a:pt x="619661" y="104272"/>
                    <a:pt x="627284" y="104122"/>
                  </a:cubicBezTo>
                  <a:cubicBezTo>
                    <a:pt x="634981" y="103971"/>
                    <a:pt x="642535" y="103896"/>
                    <a:pt x="650083" y="103671"/>
                  </a:cubicBezTo>
                  <a:cubicBezTo>
                    <a:pt x="653221" y="103595"/>
                    <a:pt x="656290" y="103520"/>
                    <a:pt x="659353" y="103370"/>
                  </a:cubicBezTo>
                  <a:cubicBezTo>
                    <a:pt x="664884" y="103220"/>
                    <a:pt x="670346" y="102994"/>
                    <a:pt x="675801" y="102769"/>
                  </a:cubicBezTo>
                  <a:cubicBezTo>
                    <a:pt x="678420" y="102618"/>
                    <a:pt x="681031" y="102543"/>
                    <a:pt x="683649" y="102317"/>
                  </a:cubicBezTo>
                  <a:cubicBezTo>
                    <a:pt x="690301" y="102017"/>
                    <a:pt x="696885" y="101648"/>
                    <a:pt x="703537" y="101197"/>
                  </a:cubicBezTo>
                  <a:cubicBezTo>
                    <a:pt x="742709" y="98729"/>
                    <a:pt x="780015" y="94622"/>
                    <a:pt x="814559" y="89086"/>
                  </a:cubicBezTo>
                  <a:cubicBezTo>
                    <a:pt x="817848" y="88560"/>
                    <a:pt x="821136" y="88040"/>
                    <a:pt x="824356" y="87514"/>
                  </a:cubicBezTo>
                  <a:cubicBezTo>
                    <a:pt x="827870" y="86844"/>
                    <a:pt x="831384" y="86243"/>
                    <a:pt x="834823" y="85648"/>
                  </a:cubicBezTo>
                  <a:cubicBezTo>
                    <a:pt x="837140" y="85273"/>
                    <a:pt x="839458" y="84828"/>
                    <a:pt x="841700" y="84452"/>
                  </a:cubicBezTo>
                  <a:cubicBezTo>
                    <a:pt x="844093" y="83926"/>
                    <a:pt x="846485" y="83482"/>
                    <a:pt x="848803" y="82956"/>
                  </a:cubicBezTo>
                  <a:cubicBezTo>
                    <a:pt x="853964" y="82060"/>
                    <a:pt x="859044" y="81015"/>
                    <a:pt x="863980" y="79894"/>
                  </a:cubicBezTo>
                  <a:cubicBezTo>
                    <a:pt x="867118" y="79224"/>
                    <a:pt x="870262" y="78547"/>
                    <a:pt x="873250" y="77878"/>
                  </a:cubicBezTo>
                  <a:cubicBezTo>
                    <a:pt x="958629" y="60013"/>
                    <a:pt x="1043483" y="38341"/>
                    <a:pt x="1121684" y="0"/>
                  </a:cubicBezTo>
                  <a:cubicBezTo>
                    <a:pt x="1123407" y="5010"/>
                    <a:pt x="1125198" y="10012"/>
                    <a:pt x="1126921" y="15022"/>
                  </a:cubicBezTo>
                  <a:cubicBezTo>
                    <a:pt x="1128862" y="20927"/>
                    <a:pt x="1130811" y="26907"/>
                    <a:pt x="1132677" y="32812"/>
                  </a:cubicBezTo>
                  <a:cubicBezTo>
                    <a:pt x="1193753" y="222801"/>
                    <a:pt x="1230841" y="419364"/>
                    <a:pt x="1276815" y="613235"/>
                  </a:cubicBezTo>
                  <a:cubicBezTo>
                    <a:pt x="1356439" y="958829"/>
                    <a:pt x="1401593" y="1312569"/>
                    <a:pt x="1419983" y="1666610"/>
                  </a:cubicBezTo>
                  <a:cubicBezTo>
                    <a:pt x="1428809" y="1801500"/>
                    <a:pt x="1389185" y="1925271"/>
                    <a:pt x="1291473" y="20207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p31"/>
            <p:cNvSpPr/>
            <p:nvPr/>
          </p:nvSpPr>
          <p:spPr>
            <a:xfrm>
              <a:off x="3314793" y="7844347"/>
              <a:ext cx="947290" cy="196471"/>
            </a:xfrm>
            <a:custGeom>
              <a:avLst/>
              <a:gdLst/>
              <a:ahLst/>
              <a:cxnLst/>
              <a:rect l="l" t="t" r="r" b="b"/>
              <a:pathLst>
                <a:path w="947290" h="196471" extrusionOk="0">
                  <a:moveTo>
                    <a:pt x="939436" y="70196"/>
                  </a:moveTo>
                  <a:cubicBezTo>
                    <a:pt x="942122" y="77536"/>
                    <a:pt x="944754" y="84910"/>
                    <a:pt x="947291" y="92264"/>
                  </a:cubicBezTo>
                  <a:cubicBezTo>
                    <a:pt x="869089" y="130646"/>
                    <a:pt x="784256" y="152331"/>
                    <a:pt x="698918" y="170162"/>
                  </a:cubicBezTo>
                  <a:cubicBezTo>
                    <a:pt x="516284" y="211695"/>
                    <a:pt x="209118" y="211025"/>
                    <a:pt x="4806" y="116991"/>
                  </a:cubicBezTo>
                  <a:cubicBezTo>
                    <a:pt x="3206" y="116246"/>
                    <a:pt x="1607" y="115501"/>
                    <a:pt x="0" y="114756"/>
                  </a:cubicBezTo>
                  <a:cubicBezTo>
                    <a:pt x="4505" y="98538"/>
                    <a:pt x="9188" y="82361"/>
                    <a:pt x="14083" y="66280"/>
                  </a:cubicBezTo>
                  <a:cubicBezTo>
                    <a:pt x="14917" y="63485"/>
                    <a:pt x="15806" y="60662"/>
                    <a:pt x="16640" y="57867"/>
                  </a:cubicBezTo>
                  <a:cubicBezTo>
                    <a:pt x="18561" y="51593"/>
                    <a:pt x="20536" y="45285"/>
                    <a:pt x="22546" y="39031"/>
                  </a:cubicBezTo>
                  <a:cubicBezTo>
                    <a:pt x="22567" y="38942"/>
                    <a:pt x="22642" y="38819"/>
                    <a:pt x="22663" y="38730"/>
                  </a:cubicBezTo>
                  <a:cubicBezTo>
                    <a:pt x="31147" y="41396"/>
                    <a:pt x="39350" y="43856"/>
                    <a:pt x="47814" y="46610"/>
                  </a:cubicBezTo>
                  <a:cubicBezTo>
                    <a:pt x="330252" y="116102"/>
                    <a:pt x="640897" y="107170"/>
                    <a:pt x="912767" y="0"/>
                  </a:cubicBezTo>
                  <a:cubicBezTo>
                    <a:pt x="913895" y="2782"/>
                    <a:pt x="914968" y="5597"/>
                    <a:pt x="916096" y="8379"/>
                  </a:cubicBezTo>
                  <a:cubicBezTo>
                    <a:pt x="918133" y="13471"/>
                    <a:pt x="920123" y="18596"/>
                    <a:pt x="922105" y="23722"/>
                  </a:cubicBezTo>
                  <a:cubicBezTo>
                    <a:pt x="923377" y="27098"/>
                    <a:pt x="924703" y="30433"/>
                    <a:pt x="925975" y="33810"/>
                  </a:cubicBezTo>
                  <a:cubicBezTo>
                    <a:pt x="929345" y="42612"/>
                    <a:pt x="932633" y="51401"/>
                    <a:pt x="935860" y="60218"/>
                  </a:cubicBezTo>
                  <a:cubicBezTo>
                    <a:pt x="936701" y="62418"/>
                    <a:pt x="937494" y="64653"/>
                    <a:pt x="938246" y="66833"/>
                  </a:cubicBezTo>
                  <a:cubicBezTo>
                    <a:pt x="938649" y="67961"/>
                    <a:pt x="939039" y="69082"/>
                    <a:pt x="939436" y="70196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00" name="Google Shape;4000;p31"/>
            <p:cNvGrpSpPr/>
            <p:nvPr/>
          </p:nvGrpSpPr>
          <p:grpSpPr>
            <a:xfrm>
              <a:off x="3501003" y="8366935"/>
              <a:ext cx="646867" cy="643848"/>
              <a:chOff x="3501003" y="8366935"/>
              <a:chExt cx="646867" cy="643848"/>
            </a:xfrm>
          </p:grpSpPr>
          <p:sp>
            <p:nvSpPr>
              <p:cNvPr id="4001" name="Google Shape;4001;p31"/>
              <p:cNvSpPr/>
              <p:nvPr/>
            </p:nvSpPr>
            <p:spPr>
              <a:xfrm>
                <a:off x="3528681" y="8394453"/>
                <a:ext cx="591601" cy="588525"/>
              </a:xfrm>
              <a:custGeom>
                <a:avLst/>
                <a:gdLst/>
                <a:ahLst/>
                <a:cxnLst/>
                <a:rect l="l" t="t" r="r" b="b"/>
                <a:pathLst>
                  <a:path w="591601" h="588525" extrusionOk="0">
                    <a:moveTo>
                      <a:pt x="7147" y="378050"/>
                    </a:moveTo>
                    <a:cubicBezTo>
                      <a:pt x="-40024" y="150089"/>
                      <a:pt x="153062" y="-67948"/>
                      <a:pt x="387550" y="19908"/>
                    </a:cubicBezTo>
                    <a:cubicBezTo>
                      <a:pt x="505752" y="59424"/>
                      <a:pt x="599485" y="176162"/>
                      <a:pt x="591076" y="303637"/>
                    </a:cubicBezTo>
                    <a:cubicBezTo>
                      <a:pt x="590044" y="386531"/>
                      <a:pt x="558105" y="474216"/>
                      <a:pt x="489235" y="524380"/>
                    </a:cubicBezTo>
                    <a:cubicBezTo>
                      <a:pt x="339443" y="661020"/>
                      <a:pt x="65112" y="563972"/>
                      <a:pt x="7147" y="378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2" name="Google Shape;4002;p31"/>
              <p:cNvSpPr/>
              <p:nvPr/>
            </p:nvSpPr>
            <p:spPr>
              <a:xfrm>
                <a:off x="3501003" y="8366935"/>
                <a:ext cx="646867" cy="643848"/>
              </a:xfrm>
              <a:custGeom>
                <a:avLst/>
                <a:gdLst/>
                <a:ahLst/>
                <a:cxnLst/>
                <a:rect l="l" t="t" r="r" b="b"/>
                <a:pathLst>
                  <a:path w="646867" h="643848" extrusionOk="0">
                    <a:moveTo>
                      <a:pt x="343720" y="643848"/>
                    </a:moveTo>
                    <a:cubicBezTo>
                      <a:pt x="313298" y="643848"/>
                      <a:pt x="281830" y="639611"/>
                      <a:pt x="249979" y="630986"/>
                    </a:cubicBezTo>
                    <a:cubicBezTo>
                      <a:pt x="132900" y="599281"/>
                      <a:pt x="40362" y="516052"/>
                      <a:pt x="8484" y="413776"/>
                    </a:cubicBezTo>
                    <a:lnTo>
                      <a:pt x="7807" y="411158"/>
                    </a:lnTo>
                    <a:cubicBezTo>
                      <a:pt x="-18772" y="282726"/>
                      <a:pt x="23599" y="152545"/>
                      <a:pt x="118379" y="71414"/>
                    </a:cubicBezTo>
                    <a:cubicBezTo>
                      <a:pt x="203280" y="-1283"/>
                      <a:pt x="314836" y="-19476"/>
                      <a:pt x="424458" y="21428"/>
                    </a:cubicBezTo>
                    <a:cubicBezTo>
                      <a:pt x="561637" y="67519"/>
                      <a:pt x="654810" y="198069"/>
                      <a:pt x="646333" y="332235"/>
                    </a:cubicBezTo>
                    <a:cubicBezTo>
                      <a:pt x="644876" y="432604"/>
                      <a:pt x="603093" y="522551"/>
                      <a:pt x="534387" y="573290"/>
                    </a:cubicBezTo>
                    <a:cubicBezTo>
                      <a:pt x="482936" y="619702"/>
                      <a:pt x="416302" y="643848"/>
                      <a:pt x="343720" y="643848"/>
                    </a:cubicBezTo>
                    <a:close/>
                    <a:moveTo>
                      <a:pt x="61576" y="398637"/>
                    </a:moveTo>
                    <a:cubicBezTo>
                      <a:pt x="87909" y="481245"/>
                      <a:pt x="167369" y="551454"/>
                      <a:pt x="264411" y="577732"/>
                    </a:cubicBezTo>
                    <a:cubicBezTo>
                      <a:pt x="354234" y="602070"/>
                      <a:pt x="439470" y="585202"/>
                      <a:pt x="498304" y="531518"/>
                    </a:cubicBezTo>
                    <a:lnTo>
                      <a:pt x="500656" y="529598"/>
                    </a:lnTo>
                    <a:cubicBezTo>
                      <a:pt x="556277" y="489090"/>
                      <a:pt x="590110" y="414780"/>
                      <a:pt x="591156" y="330806"/>
                    </a:cubicBezTo>
                    <a:lnTo>
                      <a:pt x="591218" y="329337"/>
                    </a:lnTo>
                    <a:cubicBezTo>
                      <a:pt x="598362" y="221135"/>
                      <a:pt x="518943" y="111184"/>
                      <a:pt x="406485" y="73588"/>
                    </a:cubicBezTo>
                    <a:lnTo>
                      <a:pt x="405548" y="73253"/>
                    </a:lnTo>
                    <a:cubicBezTo>
                      <a:pt x="315164" y="39395"/>
                      <a:pt x="223564" y="53994"/>
                      <a:pt x="154277" y="113316"/>
                    </a:cubicBezTo>
                    <a:cubicBezTo>
                      <a:pt x="76294" y="180074"/>
                      <a:pt x="39986" y="291939"/>
                      <a:pt x="61576" y="3986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03" name="Google Shape;4003;p31"/>
            <p:cNvSpPr/>
            <p:nvPr/>
          </p:nvSpPr>
          <p:spPr>
            <a:xfrm>
              <a:off x="3299712" y="7914543"/>
              <a:ext cx="973385" cy="167077"/>
            </a:xfrm>
            <a:custGeom>
              <a:avLst/>
              <a:gdLst/>
              <a:ahLst/>
              <a:cxnLst/>
              <a:rect l="l" t="t" r="r" b="b"/>
              <a:pathLst>
                <a:path w="973385" h="167077" extrusionOk="0">
                  <a:moveTo>
                    <a:pt x="967608" y="37145"/>
                  </a:moveTo>
                  <a:cubicBezTo>
                    <a:pt x="969550" y="43057"/>
                    <a:pt x="971498" y="48961"/>
                    <a:pt x="973385" y="54907"/>
                  </a:cubicBezTo>
                  <a:cubicBezTo>
                    <a:pt x="968600" y="56828"/>
                    <a:pt x="963759" y="58789"/>
                    <a:pt x="958851" y="60635"/>
                  </a:cubicBezTo>
                  <a:cubicBezTo>
                    <a:pt x="949102" y="64441"/>
                    <a:pt x="939087" y="68187"/>
                    <a:pt x="928914" y="71802"/>
                  </a:cubicBezTo>
                  <a:cubicBezTo>
                    <a:pt x="919754" y="75089"/>
                    <a:pt x="910429" y="78254"/>
                    <a:pt x="901022" y="81391"/>
                  </a:cubicBezTo>
                  <a:cubicBezTo>
                    <a:pt x="889544" y="85218"/>
                    <a:pt x="877901" y="88908"/>
                    <a:pt x="866197" y="92496"/>
                  </a:cubicBezTo>
                  <a:cubicBezTo>
                    <a:pt x="847760" y="98162"/>
                    <a:pt x="829021" y="103479"/>
                    <a:pt x="810207" y="108544"/>
                  </a:cubicBezTo>
                  <a:cubicBezTo>
                    <a:pt x="693052" y="140002"/>
                    <a:pt x="571248" y="160116"/>
                    <a:pt x="484228" y="165898"/>
                  </a:cubicBezTo>
                  <a:cubicBezTo>
                    <a:pt x="368303" y="170299"/>
                    <a:pt x="250095" y="162651"/>
                    <a:pt x="135730" y="138581"/>
                  </a:cubicBezTo>
                  <a:cubicBezTo>
                    <a:pt x="127895" y="136954"/>
                    <a:pt x="120026" y="135266"/>
                    <a:pt x="112192" y="133407"/>
                  </a:cubicBezTo>
                  <a:cubicBezTo>
                    <a:pt x="110866" y="133099"/>
                    <a:pt x="109533" y="132792"/>
                    <a:pt x="108261" y="132450"/>
                  </a:cubicBezTo>
                  <a:cubicBezTo>
                    <a:pt x="100591" y="130721"/>
                    <a:pt x="93077" y="128889"/>
                    <a:pt x="85557" y="126907"/>
                  </a:cubicBezTo>
                  <a:cubicBezTo>
                    <a:pt x="56701" y="119520"/>
                    <a:pt x="28145" y="111038"/>
                    <a:pt x="0" y="101395"/>
                  </a:cubicBezTo>
                  <a:cubicBezTo>
                    <a:pt x="4779" y="82580"/>
                    <a:pt x="9742" y="63806"/>
                    <a:pt x="14910" y="45127"/>
                  </a:cubicBezTo>
                  <a:cubicBezTo>
                    <a:pt x="16517" y="45640"/>
                    <a:pt x="18069" y="46187"/>
                    <a:pt x="19682" y="46699"/>
                  </a:cubicBezTo>
                  <a:cubicBezTo>
                    <a:pt x="19771" y="46720"/>
                    <a:pt x="19805" y="46774"/>
                    <a:pt x="19894" y="46795"/>
                  </a:cubicBezTo>
                  <a:cubicBezTo>
                    <a:pt x="333780" y="150541"/>
                    <a:pt x="651610" y="112432"/>
                    <a:pt x="954523" y="0"/>
                  </a:cubicBezTo>
                  <a:cubicBezTo>
                    <a:pt x="957210" y="7340"/>
                    <a:pt x="959842" y="14714"/>
                    <a:pt x="962378" y="22068"/>
                  </a:cubicBezTo>
                  <a:cubicBezTo>
                    <a:pt x="964149" y="27105"/>
                    <a:pt x="965892" y="32081"/>
                    <a:pt x="967608" y="37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31"/>
            <p:cNvSpPr/>
            <p:nvPr/>
          </p:nvSpPr>
          <p:spPr>
            <a:xfrm>
              <a:off x="3328883" y="7844347"/>
              <a:ext cx="908022" cy="119804"/>
            </a:xfrm>
            <a:custGeom>
              <a:avLst/>
              <a:gdLst/>
              <a:ahLst/>
              <a:cxnLst/>
              <a:rect l="l" t="t" r="r" b="b"/>
              <a:pathLst>
                <a:path w="908022" h="119804" extrusionOk="0">
                  <a:moveTo>
                    <a:pt x="902013" y="8386"/>
                  </a:moveTo>
                  <a:cubicBezTo>
                    <a:pt x="904050" y="13477"/>
                    <a:pt x="906040" y="18603"/>
                    <a:pt x="908022" y="23729"/>
                  </a:cubicBezTo>
                  <a:cubicBezTo>
                    <a:pt x="661878" y="131678"/>
                    <a:pt x="378688" y="137501"/>
                    <a:pt x="116376" y="95763"/>
                  </a:cubicBezTo>
                  <a:cubicBezTo>
                    <a:pt x="78085" y="90016"/>
                    <a:pt x="42057" y="80741"/>
                    <a:pt x="6932" y="69007"/>
                  </a:cubicBezTo>
                  <a:cubicBezTo>
                    <a:pt x="5018" y="68002"/>
                    <a:pt x="2653" y="67127"/>
                    <a:pt x="0" y="66280"/>
                  </a:cubicBezTo>
                  <a:cubicBezTo>
                    <a:pt x="2721" y="57156"/>
                    <a:pt x="5565" y="48114"/>
                    <a:pt x="8463" y="39031"/>
                  </a:cubicBezTo>
                  <a:cubicBezTo>
                    <a:pt x="8484" y="38942"/>
                    <a:pt x="8559" y="38819"/>
                    <a:pt x="8580" y="38730"/>
                  </a:cubicBezTo>
                  <a:cubicBezTo>
                    <a:pt x="17064" y="41396"/>
                    <a:pt x="25267" y="43856"/>
                    <a:pt x="33731" y="46610"/>
                  </a:cubicBezTo>
                  <a:cubicBezTo>
                    <a:pt x="316169" y="116102"/>
                    <a:pt x="626815" y="107170"/>
                    <a:pt x="898684" y="0"/>
                  </a:cubicBezTo>
                  <a:lnTo>
                    <a:pt x="898718" y="55"/>
                  </a:lnTo>
                  <a:cubicBezTo>
                    <a:pt x="899846" y="2843"/>
                    <a:pt x="900885" y="5604"/>
                    <a:pt x="902013" y="8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31"/>
            <p:cNvSpPr/>
            <p:nvPr/>
          </p:nvSpPr>
          <p:spPr>
            <a:xfrm>
              <a:off x="3338264" y="7213682"/>
              <a:ext cx="889302" cy="721871"/>
            </a:xfrm>
            <a:custGeom>
              <a:avLst/>
              <a:gdLst/>
              <a:ahLst/>
              <a:cxnLst/>
              <a:rect l="l" t="t" r="r" b="b"/>
              <a:pathLst>
                <a:path w="889302" h="721871" extrusionOk="0">
                  <a:moveTo>
                    <a:pt x="889303" y="630672"/>
                  </a:moveTo>
                  <a:cubicBezTo>
                    <a:pt x="617440" y="737842"/>
                    <a:pt x="306788" y="746774"/>
                    <a:pt x="24350" y="677282"/>
                  </a:cubicBezTo>
                  <a:cubicBezTo>
                    <a:pt x="-6851" y="667133"/>
                    <a:pt x="-3741" y="677754"/>
                    <a:pt x="9713" y="636939"/>
                  </a:cubicBezTo>
                  <a:cubicBezTo>
                    <a:pt x="273652" y="-150525"/>
                    <a:pt x="421318" y="-108090"/>
                    <a:pt x="671243" y="229904"/>
                  </a:cubicBezTo>
                  <a:cubicBezTo>
                    <a:pt x="759507" y="357010"/>
                    <a:pt x="831747" y="486275"/>
                    <a:pt x="889303" y="630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Hộp Văn bản 130">
            <a:extLst>
              <a:ext uri="{FF2B5EF4-FFF2-40B4-BE49-F238E27FC236}">
                <a16:creationId xmlns:a16="http://schemas.microsoft.com/office/drawing/2014/main" id="{711DA2BC-F3D0-9C55-3821-5A198CE08193}"/>
              </a:ext>
            </a:extLst>
          </p:cNvPr>
          <p:cNvSpPr txBox="1"/>
          <p:nvPr/>
        </p:nvSpPr>
        <p:spPr>
          <a:xfrm>
            <a:off x="225637" y="192147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p:sp>
        <p:nvSpPr>
          <p:cNvPr id="132" name="Hộp Văn bản 131">
            <a:extLst>
              <a:ext uri="{FF2B5EF4-FFF2-40B4-BE49-F238E27FC236}">
                <a16:creationId xmlns:a16="http://schemas.microsoft.com/office/drawing/2014/main" id="{909CC26D-902A-D0AB-C05B-039DEC5B6254}"/>
              </a:ext>
            </a:extLst>
          </p:cNvPr>
          <p:cNvSpPr txBox="1"/>
          <p:nvPr/>
        </p:nvSpPr>
        <p:spPr>
          <a:xfrm>
            <a:off x="4859086" y="208542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/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/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(−0,12).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−1,2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/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/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/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/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 +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/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,4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/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/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/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/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/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5" grpId="0"/>
      <p:bldP spid="137" grpId="0"/>
      <p:bldP spid="139" grpId="0"/>
      <p:bldP spid="141" grpId="0"/>
      <p:bldP spid="143" grpId="0"/>
      <p:bldP spid="152" grpId="0"/>
      <p:bldP spid="153" grpId="0"/>
      <p:bldP spid="154" grpId="0"/>
      <p:bldP spid="155" grpId="0"/>
      <p:bldP spid="156" grpId="0"/>
      <p:bldP spid="157" grpId="0"/>
    </p:bldLst>
  </p:timing>
</p:sld>
</file>

<file path=ppt/theme/theme1.xml><?xml version="1.0" encoding="utf-8"?>
<a:theme xmlns:a="http://schemas.openxmlformats.org/drawingml/2006/main" name="Blue and Yellow Cute Illustrative Scrapbook Fun Social Media Creative Presentation template">
  <a:themeElements>
    <a:clrScheme name="Custom 347">
      <a:dk1>
        <a:srgbClr val="1D3557"/>
      </a:dk1>
      <a:lt1>
        <a:srgbClr val="FFFFFF"/>
      </a:lt1>
      <a:dk2>
        <a:srgbClr val="457B9D"/>
      </a:dk2>
      <a:lt2>
        <a:srgbClr val="A8DADC"/>
      </a:lt2>
      <a:accent1>
        <a:srgbClr val="F1FAEE"/>
      </a:accent1>
      <a:accent2>
        <a:srgbClr val="FF4141"/>
      </a:accent2>
      <a:accent3>
        <a:srgbClr val="FF9C6C"/>
      </a:accent3>
      <a:accent4>
        <a:srgbClr val="FFD16C"/>
      </a:accent4>
      <a:accent5>
        <a:srgbClr val="1D3557"/>
      </a:accent5>
      <a:accent6>
        <a:srgbClr val="FFFFFF"/>
      </a:accent6>
      <a:hlink>
        <a:srgbClr val="457B9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549</Words>
  <Application>Microsoft Office PowerPoint</Application>
  <PresentationFormat>On-screen Show (16:9)</PresentationFormat>
  <Paragraphs>88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Dosis ExtraBold</vt:lpstr>
      <vt:lpstr>Dosis</vt:lpstr>
      <vt:lpstr>Questrial</vt:lpstr>
      <vt:lpstr>Cambria Math</vt:lpstr>
      <vt:lpstr>Arial</vt:lpstr>
      <vt:lpstr>Times New Roman</vt:lpstr>
      <vt:lpstr>Blue and Yellow Cute Illustrative Scrapbook Fun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MyPC</cp:lastModifiedBy>
  <cp:revision>10</cp:revision>
  <dcterms:modified xsi:type="dcterms:W3CDTF">2024-12-15T13:22:55Z</dcterms:modified>
</cp:coreProperties>
</file>